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5" r:id="rId2"/>
    <p:sldMasterId id="2147483695" r:id="rId3"/>
  </p:sldMasterIdLst>
  <p:notesMasterIdLst>
    <p:notesMasterId r:id="rId30"/>
  </p:notesMasterIdLst>
  <p:sldIdLst>
    <p:sldId id="359" r:id="rId4"/>
    <p:sldId id="260" r:id="rId5"/>
    <p:sldId id="256" r:id="rId6"/>
    <p:sldId id="257" r:id="rId7"/>
    <p:sldId id="258" r:id="rId8"/>
    <p:sldId id="381" r:id="rId9"/>
    <p:sldId id="357" r:id="rId10"/>
    <p:sldId id="358" r:id="rId11"/>
    <p:sldId id="360" r:id="rId12"/>
    <p:sldId id="340" r:id="rId13"/>
    <p:sldId id="366" r:id="rId14"/>
    <p:sldId id="365" r:id="rId15"/>
    <p:sldId id="382" r:id="rId16"/>
    <p:sldId id="263" r:id="rId17"/>
    <p:sldId id="367" r:id="rId18"/>
    <p:sldId id="375" r:id="rId19"/>
    <p:sldId id="376" r:id="rId20"/>
    <p:sldId id="383" r:id="rId21"/>
    <p:sldId id="377" r:id="rId22"/>
    <p:sldId id="378" r:id="rId23"/>
    <p:sldId id="379" r:id="rId24"/>
    <p:sldId id="361" r:id="rId25"/>
    <p:sldId id="264" r:id="rId26"/>
    <p:sldId id="380" r:id="rId27"/>
    <p:sldId id="373" r:id="rId28"/>
    <p:sldId id="362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C0C1"/>
    <a:srgbClr val="F4C3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0" autoAdjust="0"/>
    <p:restoredTop sz="94660"/>
  </p:normalViewPr>
  <p:slideViewPr>
    <p:cSldViewPr snapToGrid="0">
      <p:cViewPr varScale="1">
        <p:scale>
          <a:sx n="94" d="100"/>
          <a:sy n="94" d="100"/>
        </p:scale>
        <p:origin x="78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C6CCC6-006B-4F0B-A4B2-2FBC9B3DB683}" type="datetimeFigureOut">
              <a:rPr lang="en-US" smtClean="0"/>
              <a:t>5/29/26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EACAA-6A60-4FBD-9DA4-32FB12A9CF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454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88EBE8-AD40-4DC1-B8C5-4450813FBA0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71070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88EBE8-AD40-4DC1-B8C5-4450813FBA0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B060402020202020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B060402020202020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0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629898828017053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72478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220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2026/5/29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3591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2743E52-4CFC-F2F9-3822-3A64B1D40D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10"/>
          <a:stretch/>
        </p:blipFill>
        <p:spPr>
          <a:xfrm>
            <a:off x="0" y="-29754"/>
            <a:ext cx="12192000" cy="6887754"/>
          </a:xfrm>
          <a:prstGeom prst="rect">
            <a:avLst/>
          </a:prstGeom>
        </p:spPr>
      </p:pic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98A8DBA1-50E8-5702-98AC-9AEFA2301544}"/>
              </a:ext>
            </a:extLst>
          </p:cNvPr>
          <p:cNvSpPr/>
          <p:nvPr userDrawn="1"/>
        </p:nvSpPr>
        <p:spPr>
          <a:xfrm>
            <a:off x="298174" y="188843"/>
            <a:ext cx="11459438" cy="6328100"/>
          </a:xfrm>
          <a:prstGeom prst="roundRect">
            <a:avLst>
              <a:gd name="adj" fmla="val 5971"/>
            </a:avLst>
          </a:prstGeom>
          <a:solidFill>
            <a:schemeClr val="bg1"/>
          </a:solidFill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23880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6924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48551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34192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15908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37557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68287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7340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54194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02633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5"/>
          <p:cNvSpPr>
            <a:spLocks noGrp="1"/>
          </p:cNvSpPr>
          <p:nvPr>
            <p:ph type="pic" sz="quarter" idx="10"/>
          </p:nvPr>
        </p:nvSpPr>
        <p:spPr>
          <a:xfrm>
            <a:off x="4837305" y="2840525"/>
            <a:ext cx="2527630" cy="2526790"/>
          </a:xfrm>
          <a:custGeom>
            <a:avLst/>
            <a:gdLst>
              <a:gd name="connsiteX0" fmla="*/ 1263815 w 2527630"/>
              <a:gd name="connsiteY0" fmla="*/ 0 h 2526790"/>
              <a:gd name="connsiteX1" fmla="*/ 2527630 w 2527630"/>
              <a:gd name="connsiteY1" fmla="*/ 1263395 h 2526790"/>
              <a:gd name="connsiteX2" fmla="*/ 1263815 w 2527630"/>
              <a:gd name="connsiteY2" fmla="*/ 2526790 h 2526790"/>
              <a:gd name="connsiteX3" fmla="*/ 0 w 2527630"/>
              <a:gd name="connsiteY3" fmla="*/ 1263395 h 2526790"/>
              <a:gd name="connsiteX4" fmla="*/ 1263815 w 2527630"/>
              <a:gd name="connsiteY4" fmla="*/ 0 h 2526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7630" h="2526790">
                <a:moveTo>
                  <a:pt x="1263815" y="0"/>
                </a:moveTo>
                <a:cubicBezTo>
                  <a:pt x="1961801" y="0"/>
                  <a:pt x="2527630" y="565641"/>
                  <a:pt x="2527630" y="1263395"/>
                </a:cubicBezTo>
                <a:cubicBezTo>
                  <a:pt x="2527630" y="1961149"/>
                  <a:pt x="1961801" y="2526790"/>
                  <a:pt x="1263815" y="2526790"/>
                </a:cubicBezTo>
                <a:cubicBezTo>
                  <a:pt x="565829" y="2526790"/>
                  <a:pt x="0" y="1961149"/>
                  <a:pt x="0" y="1263395"/>
                </a:cubicBezTo>
                <a:cubicBezTo>
                  <a:pt x="0" y="565641"/>
                  <a:pt x="565829" y="0"/>
                  <a:pt x="126381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643CC4-EDBA-40BC-8BCE-27E547E4D8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030" y="7675209"/>
            <a:ext cx="1152128" cy="195921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0770759-9259-48BC-9B3D-4F4F12E5F9D8}"/>
              </a:ext>
            </a:extLst>
          </p:cNvPr>
          <p:cNvSpPr txBox="1"/>
          <p:nvPr userDrawn="1"/>
        </p:nvSpPr>
        <p:spPr>
          <a:xfrm>
            <a:off x="2865660" y="8710458"/>
            <a:ext cx="62281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>
                    <a:lumMod val="50000"/>
                  </a:srgbClr>
                </a:solidFill>
                <a:effectLst/>
                <a:uLnTx/>
                <a:uFillTx/>
                <a:latin typeface="SVN-Newton" panose="02040603050506020204" pitchFamily="18" charset="0"/>
                <a:ea typeface="微软雅黑"/>
                <a:cs typeface="Times New Roman" panose="02020603050405020304" pitchFamily="18" charset="0"/>
                <a:sym typeface="Arial"/>
              </a:rPr>
              <a:t>MĂNG NON – TÀI LIỆU TIỂU HỌC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D42C68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Arial"/>
              </a:rPr>
              <a:t>Mời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D42C68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Arial"/>
              </a:rPr>
              <a:t>truy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D42C68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D42C68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Arial"/>
              </a:rPr>
              <a:t>cập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BF8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Arial"/>
              </a:rPr>
              <a:t>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BF8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Arial"/>
                <a:hlinkClick r:id="rId3"/>
              </a:rPr>
              <a:t>MĂNG NON- TÀI LIỆU TIỂU HỌC | Facebook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FF">
                  <a:lumMod val="50000"/>
                </a:srgbClr>
              </a:solidFill>
              <a:effectLst/>
              <a:uLnTx/>
              <a:uFillTx/>
              <a:latin typeface="SVN-Newton" panose="02040603050506020204" pitchFamily="18" charset="0"/>
              <a:ea typeface="微软雅黑"/>
              <a:cs typeface="Times New Roman" panose="02020603050405020304" pitchFamily="18" charset="0"/>
              <a:sym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D4370"/>
                </a:solidFill>
                <a:effectLst/>
                <a:uLnTx/>
                <a:uFillTx/>
                <a:latin typeface="SVN-Newton" panose="02040603050506020204" pitchFamily="18" charset="0"/>
                <a:ea typeface="微软雅黑"/>
                <a:cs typeface="Times New Roman" panose="02020603050405020304" pitchFamily="18" charset="0"/>
                <a:sym typeface="Arial"/>
              </a:rPr>
              <a:t>SĐT ZALO :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0D4370"/>
                </a:solidFill>
                <a:effectLst/>
                <a:uLnTx/>
                <a:uFillTx/>
                <a:latin typeface="SVN-Newton" panose="02040603050506020204" pitchFamily="18" charset="0"/>
                <a:ea typeface="微软雅黑"/>
                <a:cs typeface="+mn-cs"/>
                <a:sym typeface="Arial"/>
              </a:rPr>
              <a:t>0382348780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D4370"/>
                </a:solidFill>
                <a:effectLst/>
                <a:uLnTx/>
                <a:uFillTx/>
                <a:latin typeface="SVN-Newton" panose="02040603050506020204" pitchFamily="18" charset="0"/>
                <a:ea typeface="微软雅黑"/>
                <a:cs typeface="+mn-cs"/>
                <a:sym typeface="Arial"/>
              </a:rPr>
              <a:t> -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0D4370"/>
                </a:solidFill>
                <a:effectLst/>
                <a:uLnTx/>
                <a:uFillTx/>
                <a:latin typeface="SVN-Newton" panose="02040603050506020204" pitchFamily="18" charset="0"/>
                <a:ea typeface="微软雅黑"/>
                <a:cs typeface="+mn-cs"/>
                <a:sym typeface="Arial"/>
              </a:rPr>
              <a:t>0984848929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D4370"/>
              </a:solidFill>
              <a:effectLst/>
              <a:uLnTx/>
              <a:uFillTx/>
              <a:latin typeface="SVN-Newton" panose="02040603050506020204" pitchFamily="18" charset="0"/>
              <a:ea typeface="微软雅黑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F4E2F35-BCEE-4D0E-A98B-DCA0F1B48B3D}"/>
              </a:ext>
            </a:extLst>
          </p:cNvPr>
          <p:cNvSpPr txBox="1">
            <a:spLocks/>
          </p:cNvSpPr>
          <p:nvPr userDrawn="1"/>
        </p:nvSpPr>
        <p:spPr>
          <a:xfrm>
            <a:off x="1429952" y="9310736"/>
            <a:ext cx="2186247" cy="787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6CC8EC"/>
                </a:solidFill>
                <a:effectLst/>
                <a:uLnTx/>
                <a:uFillTx/>
                <a:latin typeface="#9Slide07 HoneyCream" pitchFamily="2" charset="0"/>
                <a:ea typeface="微软雅黑"/>
                <a:cs typeface="+mn-cs"/>
                <a:sym typeface="Arial"/>
              </a:rPr>
              <a:t>Măng Non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6CC8EC"/>
              </a:solidFill>
              <a:effectLst/>
              <a:uLnTx/>
              <a:uFillTx/>
              <a:latin typeface="#9Slide07 HoneyCream" pitchFamily="2" charset="0"/>
              <a:ea typeface="微软雅黑"/>
              <a:cs typeface="+mn-cs"/>
              <a:sym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7123EE-C62C-4B81-932E-FD785DD2C88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23172" y="-10077887"/>
            <a:ext cx="1152128" cy="19592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AA41CD8-0B29-4E70-83B7-FFEF21784CA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6390" y="-9098280"/>
            <a:ext cx="1152128" cy="19592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93A9AFA-2307-4D7D-AC1F-49D1FC6385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23172" y="18278002"/>
            <a:ext cx="1152128" cy="19592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7A391FB-4D97-4193-B59E-DA33960917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88508" y="19257609"/>
            <a:ext cx="1152128" cy="1959214"/>
          </a:xfrm>
          <a:prstGeom prst="rect">
            <a:avLst/>
          </a:prstGeom>
        </p:spPr>
      </p:pic>
      <p:sp>
        <p:nvSpPr>
          <p:cNvPr id="11" name="矩形 17">
            <a:extLst>
              <a:ext uri="{FF2B5EF4-FFF2-40B4-BE49-F238E27FC236}">
                <a16:creationId xmlns:a16="http://schemas.microsoft.com/office/drawing/2014/main" id="{738EAEBA-15D0-4785-BBBF-82632E3A01A6}"/>
              </a:ext>
            </a:extLst>
          </p:cNvPr>
          <p:cNvSpPr/>
          <p:nvPr userDrawn="1"/>
        </p:nvSpPr>
        <p:spPr>
          <a:xfrm>
            <a:off x="-46563" y="-32552"/>
            <a:ext cx="13099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00" cap="none" spc="0" normalizeH="0" baseline="0" noProof="0" dirty="0" err="1">
                <a:ln>
                  <a:noFill/>
                </a:ln>
                <a:solidFill>
                  <a:srgbClr val="F5909B">
                    <a:lumMod val="60000"/>
                    <a:lumOff val="40000"/>
                  </a:srgbClr>
                </a:solidFill>
                <a:effectLst/>
                <a:uLnTx/>
                <a:uFillTx/>
                <a:latin typeface="UTM Candombe" panose="02040603050506020204" pitchFamily="18" charset="0"/>
                <a:ea typeface="字魂131号-酷乐潮玩体" panose="00000500000000000000" pitchFamily="2" charset="-122"/>
                <a:cs typeface="Times New Roman" panose="02020603050405020304" pitchFamily="18" charset="0"/>
              </a:rPr>
              <a:t>Măng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5909B">
                    <a:lumMod val="60000"/>
                    <a:lumOff val="40000"/>
                  </a:srgbClr>
                </a:solidFill>
                <a:effectLst/>
                <a:uLnTx/>
                <a:uFillTx/>
                <a:latin typeface="UTM Candombe" panose="02040603050506020204" pitchFamily="18" charset="0"/>
                <a:ea typeface="字魂131号-酷乐潮玩体" panose="00000500000000000000" pitchFamily="2" charset="-122"/>
                <a:cs typeface="Times New Roman" panose="02020603050405020304" pitchFamily="18" charset="0"/>
              </a:rPr>
              <a:t> non</a:t>
            </a:r>
          </a:p>
        </p:txBody>
      </p:sp>
      <p:sp>
        <p:nvSpPr>
          <p:cNvPr id="12" name="矩形 17">
            <a:extLst>
              <a:ext uri="{FF2B5EF4-FFF2-40B4-BE49-F238E27FC236}">
                <a16:creationId xmlns:a16="http://schemas.microsoft.com/office/drawing/2014/main" id="{738EAEBA-15D0-4785-BBBF-82632E3A01A6}"/>
              </a:ext>
            </a:extLst>
          </p:cNvPr>
          <p:cNvSpPr/>
          <p:nvPr userDrawn="1"/>
        </p:nvSpPr>
        <p:spPr>
          <a:xfrm>
            <a:off x="11445240" y="6488668"/>
            <a:ext cx="13099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00" cap="none" spc="0" normalizeH="0" baseline="0" noProof="0" dirty="0" err="1">
                <a:ln>
                  <a:noFill/>
                </a:ln>
                <a:solidFill>
                  <a:srgbClr val="F5909B">
                    <a:lumMod val="60000"/>
                    <a:lumOff val="40000"/>
                  </a:srgbClr>
                </a:solidFill>
                <a:effectLst/>
                <a:uLnTx/>
                <a:uFillTx/>
                <a:latin typeface="UTM Candombe" panose="02040603050506020204" pitchFamily="18" charset="0"/>
                <a:ea typeface="字魂131号-酷乐潮玩体" panose="00000500000000000000" pitchFamily="2" charset="-122"/>
                <a:cs typeface="Times New Roman" panose="02020603050405020304" pitchFamily="18" charset="0"/>
              </a:rPr>
              <a:t>Măng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5909B">
                    <a:lumMod val="60000"/>
                    <a:lumOff val="40000"/>
                  </a:srgbClr>
                </a:solidFill>
                <a:effectLst/>
                <a:uLnTx/>
                <a:uFillTx/>
                <a:latin typeface="UTM Candombe" panose="02040603050506020204" pitchFamily="18" charset="0"/>
                <a:ea typeface="字魂131号-酷乐潮玩体" panose="00000500000000000000" pitchFamily="2" charset="-122"/>
                <a:cs typeface="Times New Roman" panose="02020603050405020304" pitchFamily="18" charset="0"/>
              </a:rPr>
              <a:t> Non</a:t>
            </a:r>
          </a:p>
        </p:txBody>
      </p:sp>
    </p:spTree>
    <p:extLst>
      <p:ext uri="{BB962C8B-B14F-4D97-AF65-F5344CB8AC3E}">
        <p14:creationId xmlns:p14="http://schemas.microsoft.com/office/powerpoint/2010/main" val="20983616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95165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5"/>
          <p:cNvSpPr>
            <a:spLocks noGrp="1"/>
          </p:cNvSpPr>
          <p:nvPr>
            <p:ph type="pic" sz="quarter" idx="10"/>
          </p:nvPr>
        </p:nvSpPr>
        <p:spPr>
          <a:xfrm>
            <a:off x="4912726" y="2638278"/>
            <a:ext cx="2353652" cy="2353650"/>
          </a:xfrm>
          <a:custGeom>
            <a:avLst/>
            <a:gdLst>
              <a:gd name="connsiteX0" fmla="*/ 1176826 w 2353652"/>
              <a:gd name="connsiteY0" fmla="*/ 0 h 2353650"/>
              <a:gd name="connsiteX1" fmla="*/ 2353652 w 2353652"/>
              <a:gd name="connsiteY1" fmla="*/ 1176825 h 2353650"/>
              <a:gd name="connsiteX2" fmla="*/ 1176826 w 2353652"/>
              <a:gd name="connsiteY2" fmla="*/ 2353650 h 2353650"/>
              <a:gd name="connsiteX3" fmla="*/ 0 w 2353652"/>
              <a:gd name="connsiteY3" fmla="*/ 1176825 h 2353650"/>
              <a:gd name="connsiteX4" fmla="*/ 1176826 w 2353652"/>
              <a:gd name="connsiteY4" fmla="*/ 0 h 2353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3652" h="2353650">
                <a:moveTo>
                  <a:pt x="1176826" y="0"/>
                </a:moveTo>
                <a:cubicBezTo>
                  <a:pt x="1826769" y="0"/>
                  <a:pt x="2353652" y="526882"/>
                  <a:pt x="2353652" y="1176825"/>
                </a:cubicBezTo>
                <a:cubicBezTo>
                  <a:pt x="2353652" y="1826768"/>
                  <a:pt x="1826769" y="2353650"/>
                  <a:pt x="1176826" y="2353650"/>
                </a:cubicBezTo>
                <a:cubicBezTo>
                  <a:pt x="526883" y="2353650"/>
                  <a:pt x="0" y="1826768"/>
                  <a:pt x="0" y="1176825"/>
                </a:cubicBezTo>
                <a:cubicBezTo>
                  <a:pt x="0" y="526882"/>
                  <a:pt x="526883" y="0"/>
                  <a:pt x="117682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87332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628261-940E-418E-9D7E-87AEE8FBC64B}" type="datetimeFigureOut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29/05/2026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D2FC11-E6C3-42FB-BE0F-EA92CB58407F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70752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F7B1F-791C-B9A8-2AC8-FF49D55BAC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A80541-EBC4-1AC7-0A9F-84CE3CBE6D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7FC8D-D90C-0D80-4D18-630BB0DA86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D43ECF-C184-4108-8B8D-4E8DDE74D879}" type="datetimeFigureOut">
              <a:rPr lang="en-US" smtClean="0"/>
              <a:t>5/29/26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D8BD72-8DC4-BBD0-09AB-CEA5F9A0E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113041-915A-B64E-CB58-1596E12DE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9F5AD2F-A05E-4770-8F46-720D9A5D3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1531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9587B-8638-1BBE-6947-4D2AE3A67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61E80-4244-D9A0-AD91-090649834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B8CE91-559D-395F-4EDB-4A412E3ACB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D43ECF-C184-4108-8B8D-4E8DDE74D879}" type="datetimeFigureOut">
              <a:rPr lang="en-US" smtClean="0"/>
              <a:t>5/29/26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5C4E56-3A5B-7B36-726A-5532FFF43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2032D6-0588-F2C2-18D2-8C6437A64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9F5AD2F-A05E-4770-8F46-720D9A5D3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3479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CC7FD-20E6-B3E6-EF3B-7F765FD95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75898-E11C-29F7-34AC-FC799F76B0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FD8700-CE43-5239-EF71-6882064615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D43ECF-C184-4108-8B8D-4E8DDE74D879}" type="datetimeFigureOut">
              <a:rPr lang="en-US" smtClean="0"/>
              <a:t>5/29/26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79324F-14D2-118E-9A77-E6FDF4578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203813-834F-24CF-F7CF-F6D06F080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9F5AD2F-A05E-4770-8F46-720D9A5D3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2915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B9CD9-B2A5-1D09-5DED-666824657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19805-2AA5-FEED-2328-1E9A62C4EF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38E451-D014-BA35-8B83-1633D0ECFF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B36EE3-C48C-2FC7-2994-805145BF94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D43ECF-C184-4108-8B8D-4E8DDE74D879}" type="datetimeFigureOut">
              <a:rPr lang="en-US" smtClean="0"/>
              <a:t>5/29/26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C7A42E-3AA3-38E3-7573-5D4BCF87F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8EF0FE-12A4-98F7-C5AD-593812FD7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9F5AD2F-A05E-4770-8F46-720D9A5D3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7078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FA2AA-17F9-E2E2-B12A-6D3702F6C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F836CD-8397-541E-8D51-26C0154E58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C7DF24-4FC6-EB1F-231F-86C0ECCAF6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0AFA27-1DA9-CC13-85D0-E0295EEB43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CD65DA-1741-D4EA-2965-186D652624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5CC44A-EF96-6F66-E414-7421E06756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D43ECF-C184-4108-8B8D-4E8DDE74D879}" type="datetimeFigureOut">
              <a:rPr lang="en-US" smtClean="0"/>
              <a:t>5/29/26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B5FB8A-DFD4-359E-2B59-02E9F26A4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668B4E-9A0A-D40F-F4CC-D34227CAF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9F5AD2F-A05E-4770-8F46-720D9A5D3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3385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A1D06-A2F4-32D9-E23D-29B4E07F1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2532C2-1E8D-2B21-FA6B-6BCC65AD4C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D43ECF-C184-4108-8B8D-4E8DDE74D879}" type="datetimeFigureOut">
              <a:rPr lang="en-US" smtClean="0"/>
              <a:t>5/29/26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681B70-9928-C587-908C-31DD9EF49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BC2AF8-168F-F602-30B9-7EB6665B7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9F5AD2F-A05E-4770-8F46-720D9A5D3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2528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2C7930-4768-FEC3-2685-05B173E5B8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D43ECF-C184-4108-8B8D-4E8DDE74D879}" type="datetimeFigureOut">
              <a:rPr lang="en-US" smtClean="0"/>
              <a:t>5/29/26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0FEC58-D99C-1E80-BCFD-0230814E8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D9CD94-19DA-5CAB-68FC-BFBBA662B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9F5AD2F-A05E-4770-8F46-720D9A5D3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8978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A76F0-F5A7-6133-0C15-561EC42EE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402E73-C66F-2D57-39D8-BD78CE98B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2F45F4-C29B-F5F0-069D-65AF774695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D08785-6021-759F-164D-B06F9D0843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D43ECF-C184-4108-8B8D-4E8DDE74D879}" type="datetimeFigureOut">
              <a:rPr lang="en-US" smtClean="0"/>
              <a:t>5/29/26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EFEB4D-AC8F-83A2-9A43-75B62D454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29A924-F10A-5C9E-33E3-EAAD9BE23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9F5AD2F-A05E-4770-8F46-720D9A5D3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0983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7C917-502F-DE08-A8DB-0A866E8CF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565735-12E4-B64C-CA8E-F9FB93BEB6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4C7008-91BE-58B3-B78F-3783943EB9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DC76CA-BCBE-061A-45F1-25DD95AD0E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D43ECF-C184-4108-8B8D-4E8DDE74D879}" type="datetimeFigureOut">
              <a:rPr lang="en-US" smtClean="0"/>
              <a:t>5/29/26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FE9516-E8A2-46D4-8014-6036A8E32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3B93F3-5524-4276-85FD-574DB011B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9F5AD2F-A05E-4770-8F46-720D9A5D3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7752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C60CB-C7F2-8BE0-4BAD-4A4E43393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8E96C7-8461-279B-80E0-4505CC2B03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C27928-9065-9623-E132-B468AFBFAC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D43ECF-C184-4108-8B8D-4E8DDE74D879}" type="datetimeFigureOut">
              <a:rPr lang="en-US" smtClean="0"/>
              <a:t>5/29/26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CE15E3-A899-8A8A-5703-CCE991CFB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DE940-BD56-23FA-FD29-BDCAA80D0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9F5AD2F-A05E-4770-8F46-720D9A5D3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4925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EB3207-C740-5131-B06F-E5B7A1B3D6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8B7B6D-2306-155D-6C4F-8EDD2AD2C0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1947BD-4C5F-BA51-D220-C612C60DFF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D43ECF-C184-4108-8B8D-4E8DDE74D879}" type="datetimeFigureOut">
              <a:rPr lang="en-US" smtClean="0"/>
              <a:t>5/29/26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2C419B-06A4-7F5A-E1E1-41BCDF0B7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86A3E0-0ABD-F8D9-EC4C-0AB06A2B6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9F5AD2F-A05E-4770-8F46-720D9A5D35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134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088CA521-3FA7-411A-6952-C9960B53363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2474" y="0"/>
            <a:ext cx="1339702" cy="133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558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n-ea"/>
          <a:ea typeface="+mn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e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e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e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E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84C982E3-98ED-E600-6062-F1A22FD267F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2474" y="0"/>
            <a:ext cx="1339702" cy="133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186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9597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4.png"/><Relationship Id="rId3" Type="http://schemas.openxmlformats.org/officeDocument/2006/relationships/audio" Target="../media/audio2.wav"/><Relationship Id="rId7" Type="http://schemas.openxmlformats.org/officeDocument/2006/relationships/image" Target="../media/image14.gif"/><Relationship Id="rId12" Type="http://schemas.openxmlformats.org/officeDocument/2006/relationships/image" Target="../media/image19.png"/><Relationship Id="rId17" Type="http://schemas.openxmlformats.org/officeDocument/2006/relationships/image" Target="../media/image11.png"/><Relationship Id="rId2" Type="http://schemas.openxmlformats.org/officeDocument/2006/relationships/audio" Target="../media/audio1.wav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.gif"/><Relationship Id="rId11" Type="http://schemas.openxmlformats.org/officeDocument/2006/relationships/image" Target="../media/image18.gif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gif"/><Relationship Id="rId4" Type="http://schemas.openxmlformats.org/officeDocument/2006/relationships/audio" Target="../media/audio3.wav"/><Relationship Id="rId9" Type="http://schemas.openxmlformats.org/officeDocument/2006/relationships/image" Target="../media/image16.gif"/><Relationship Id="rId1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4.png"/><Relationship Id="rId3" Type="http://schemas.openxmlformats.org/officeDocument/2006/relationships/audio" Target="../media/audio1.wav"/><Relationship Id="rId7" Type="http://schemas.openxmlformats.org/officeDocument/2006/relationships/image" Target="../media/image14.gif"/><Relationship Id="rId12" Type="http://schemas.openxmlformats.org/officeDocument/2006/relationships/image" Target="../media/image19.png"/><Relationship Id="rId17" Type="http://schemas.openxmlformats.org/officeDocument/2006/relationships/image" Target="../media/image11.png"/><Relationship Id="rId2" Type="http://schemas.openxmlformats.org/officeDocument/2006/relationships/audio" Target="../media/audio3.wav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.gif"/><Relationship Id="rId11" Type="http://schemas.openxmlformats.org/officeDocument/2006/relationships/image" Target="../media/image18.gif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gif"/><Relationship Id="rId4" Type="http://schemas.openxmlformats.org/officeDocument/2006/relationships/audio" Target="../media/audio2.wav"/><Relationship Id="rId9" Type="http://schemas.openxmlformats.org/officeDocument/2006/relationships/image" Target="../media/image16.gif"/><Relationship Id="rId1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4.png"/><Relationship Id="rId3" Type="http://schemas.openxmlformats.org/officeDocument/2006/relationships/audio" Target="../media/audio2.wav"/><Relationship Id="rId7" Type="http://schemas.openxmlformats.org/officeDocument/2006/relationships/image" Target="../media/image14.gif"/><Relationship Id="rId12" Type="http://schemas.openxmlformats.org/officeDocument/2006/relationships/image" Target="../media/image19.png"/><Relationship Id="rId17" Type="http://schemas.openxmlformats.org/officeDocument/2006/relationships/image" Target="../media/image11.png"/><Relationship Id="rId2" Type="http://schemas.openxmlformats.org/officeDocument/2006/relationships/audio" Target="../media/audio1.wav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.gif"/><Relationship Id="rId11" Type="http://schemas.openxmlformats.org/officeDocument/2006/relationships/image" Target="../media/image18.gif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gif"/><Relationship Id="rId4" Type="http://schemas.openxmlformats.org/officeDocument/2006/relationships/audio" Target="../media/audio3.wav"/><Relationship Id="rId9" Type="http://schemas.openxmlformats.org/officeDocument/2006/relationships/image" Target="../media/image16.gif"/><Relationship Id="rId1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4.png"/><Relationship Id="rId3" Type="http://schemas.openxmlformats.org/officeDocument/2006/relationships/audio" Target="../media/audio2.wav"/><Relationship Id="rId7" Type="http://schemas.openxmlformats.org/officeDocument/2006/relationships/image" Target="../media/image14.gif"/><Relationship Id="rId12" Type="http://schemas.openxmlformats.org/officeDocument/2006/relationships/image" Target="../media/image19.png"/><Relationship Id="rId17" Type="http://schemas.openxmlformats.org/officeDocument/2006/relationships/image" Target="../media/image11.png"/><Relationship Id="rId2" Type="http://schemas.openxmlformats.org/officeDocument/2006/relationships/audio" Target="../media/audio1.wav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.gif"/><Relationship Id="rId11" Type="http://schemas.openxmlformats.org/officeDocument/2006/relationships/image" Target="../media/image18.gif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gif"/><Relationship Id="rId4" Type="http://schemas.openxmlformats.org/officeDocument/2006/relationships/audio" Target="../media/audio3.wav"/><Relationship Id="rId9" Type="http://schemas.openxmlformats.org/officeDocument/2006/relationships/image" Target="../media/image16.gif"/><Relationship Id="rId1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../media/image3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hyperlink" Target="https://www.facebook.com/groups/629898828017053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.png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image" Target="../media/image4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groups/629898828017053" TargetMode="External"/><Relationship Id="rId3" Type="http://schemas.openxmlformats.org/officeDocument/2006/relationships/image" Target="../media/image49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50.png"/><Relationship Id="rId4" Type="http://schemas.openxmlformats.org/officeDocument/2006/relationships/image" Target="../media/image36.png"/><Relationship Id="rId9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5" Type="http://schemas.openxmlformats.org/officeDocument/2006/relationships/image" Target="../media/image53.png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53BFE084-50C7-EC83-CCAB-3BBF1B9EBC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10"/>
          <a:stretch/>
        </p:blipFill>
        <p:spPr>
          <a:xfrm>
            <a:off x="0" y="-29754"/>
            <a:ext cx="12192000" cy="6887754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DF128EA7-A07B-D5F5-A5C9-2F9706B837F6}"/>
              </a:ext>
            </a:extLst>
          </p:cNvPr>
          <p:cNvGrpSpPr/>
          <p:nvPr/>
        </p:nvGrpSpPr>
        <p:grpSpPr>
          <a:xfrm>
            <a:off x="1924329" y="960120"/>
            <a:ext cx="8404300" cy="4922520"/>
            <a:chOff x="1924329" y="960120"/>
            <a:chExt cx="8404300" cy="4922520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02A2F109-18B2-3079-6A25-B6C6AF625E81}"/>
                </a:ext>
              </a:extLst>
            </p:cNvPr>
            <p:cNvGrpSpPr/>
            <p:nvPr/>
          </p:nvGrpSpPr>
          <p:grpSpPr>
            <a:xfrm>
              <a:off x="1924329" y="2133600"/>
              <a:ext cx="8404300" cy="3749040"/>
              <a:chOff x="924877" y="2255520"/>
              <a:chExt cx="10211753" cy="3520440"/>
            </a:xfrm>
          </p:grpSpPr>
          <p:sp>
            <p:nvSpPr>
              <p:cNvPr id="10" name="矩形: 圆角 9">
                <a:extLst>
                  <a:ext uri="{FF2B5EF4-FFF2-40B4-BE49-F238E27FC236}">
                    <a16:creationId xmlns:a16="http://schemas.microsoft.com/office/drawing/2014/main" id="{C7255D0C-C060-2E54-5603-6DD824900FDB}"/>
                  </a:ext>
                </a:extLst>
              </p:cNvPr>
              <p:cNvSpPr/>
              <p:nvPr/>
            </p:nvSpPr>
            <p:spPr>
              <a:xfrm>
                <a:off x="1055369" y="2484120"/>
                <a:ext cx="10081261" cy="3291840"/>
              </a:xfrm>
              <a:prstGeom prst="roundRect">
                <a:avLst/>
              </a:prstGeom>
              <a:solidFill>
                <a:srgbClr val="FD99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12" name="矩形: 圆角 11">
                <a:extLst>
                  <a:ext uri="{FF2B5EF4-FFF2-40B4-BE49-F238E27FC236}">
                    <a16:creationId xmlns:a16="http://schemas.microsoft.com/office/drawing/2014/main" id="{622ADDA8-D98A-2CD9-A41B-07DE2B9460D8}"/>
                  </a:ext>
                </a:extLst>
              </p:cNvPr>
              <p:cNvSpPr/>
              <p:nvPr/>
            </p:nvSpPr>
            <p:spPr>
              <a:xfrm>
                <a:off x="924877" y="2255520"/>
                <a:ext cx="10081261" cy="3291840"/>
              </a:xfrm>
              <a:prstGeom prst="roundRect">
                <a:avLst/>
              </a:prstGeom>
              <a:solidFill>
                <a:srgbClr val="FFFFFF"/>
              </a:solidFill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</p:grpSp>
        <p:grpSp>
          <p:nvGrpSpPr>
            <p:cNvPr id="57" name="组合 56">
              <a:extLst>
                <a:ext uri="{FF2B5EF4-FFF2-40B4-BE49-F238E27FC236}">
                  <a16:creationId xmlns:a16="http://schemas.microsoft.com/office/drawing/2014/main" id="{FF270CC3-E0C5-1053-C853-DD883795E600}"/>
                </a:ext>
              </a:extLst>
            </p:cNvPr>
            <p:cNvGrpSpPr/>
            <p:nvPr/>
          </p:nvGrpSpPr>
          <p:grpSpPr>
            <a:xfrm>
              <a:off x="3522156" y="960120"/>
              <a:ext cx="5085945" cy="1489249"/>
              <a:chOff x="3614379" y="1112520"/>
              <a:chExt cx="5085945" cy="1489249"/>
            </a:xfrm>
          </p:grpSpPr>
          <p:sp>
            <p:nvSpPr>
              <p:cNvPr id="56" name="矩形: 圆角 55">
                <a:extLst>
                  <a:ext uri="{FF2B5EF4-FFF2-40B4-BE49-F238E27FC236}">
                    <a16:creationId xmlns:a16="http://schemas.microsoft.com/office/drawing/2014/main" id="{32BA3EA3-3F33-41B4-8BDE-F26B65E69E00}"/>
                  </a:ext>
                </a:extLst>
              </p:cNvPr>
              <p:cNvSpPr/>
              <p:nvPr/>
            </p:nvSpPr>
            <p:spPr>
              <a:xfrm>
                <a:off x="3737083" y="1233373"/>
                <a:ext cx="4963241" cy="647700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妈妈刀隶体" pitchFamily="2" charset="-122"/>
                  <a:ea typeface="阿里妈妈刀隶体" pitchFamily="2" charset="-122"/>
                  <a:cs typeface="+mn-cs"/>
                </a:endParaRPr>
              </a:p>
            </p:txBody>
          </p:sp>
          <p:sp>
            <p:nvSpPr>
              <p:cNvPr id="8" name="矩形: 圆角 7">
                <a:extLst>
                  <a:ext uri="{FF2B5EF4-FFF2-40B4-BE49-F238E27FC236}">
                    <a16:creationId xmlns:a16="http://schemas.microsoft.com/office/drawing/2014/main" id="{F109CC2C-841A-A7A8-9377-9F1DB9AE450D}"/>
                  </a:ext>
                </a:extLst>
              </p:cNvPr>
              <p:cNvSpPr/>
              <p:nvPr/>
            </p:nvSpPr>
            <p:spPr>
              <a:xfrm>
                <a:off x="3614379" y="1112520"/>
                <a:ext cx="4963241" cy="647700"/>
              </a:xfrm>
              <a:prstGeom prst="roundRect">
                <a:avLst/>
              </a:prstGeom>
              <a:solidFill>
                <a:srgbClr val="FD99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妈妈刀隶体" pitchFamily="2" charset="-122"/>
                  <a:ea typeface="阿里妈妈刀隶体" pitchFamily="2" charset="-122"/>
                  <a:cs typeface="+mn-cs"/>
                </a:endParaRPr>
              </a:p>
            </p:txBody>
          </p:sp>
          <p:sp>
            <p:nvSpPr>
              <p:cNvPr id="38" name="椭圆 37">
                <a:extLst>
                  <a:ext uri="{FF2B5EF4-FFF2-40B4-BE49-F238E27FC236}">
                    <a16:creationId xmlns:a16="http://schemas.microsoft.com/office/drawing/2014/main" id="{FFD64F01-7EEF-CC17-DF96-BE05C2520B88}"/>
                  </a:ext>
                </a:extLst>
              </p:cNvPr>
              <p:cNvSpPr/>
              <p:nvPr/>
            </p:nvSpPr>
            <p:spPr>
              <a:xfrm>
                <a:off x="3788387" y="1356360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39" name="椭圆 38">
                <a:extLst>
                  <a:ext uri="{FF2B5EF4-FFF2-40B4-BE49-F238E27FC236}">
                    <a16:creationId xmlns:a16="http://schemas.microsoft.com/office/drawing/2014/main" id="{9AA63381-6A9C-A01D-0FC9-82C4B7052E7F}"/>
                  </a:ext>
                </a:extLst>
              </p:cNvPr>
              <p:cNvSpPr/>
              <p:nvPr/>
            </p:nvSpPr>
            <p:spPr>
              <a:xfrm>
                <a:off x="8190392" y="1356360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cxnSp>
            <p:nvCxnSpPr>
              <p:cNvPr id="41" name="直接连接符 40">
                <a:extLst>
                  <a:ext uri="{FF2B5EF4-FFF2-40B4-BE49-F238E27FC236}">
                    <a16:creationId xmlns:a16="http://schemas.microsoft.com/office/drawing/2014/main" id="{934C264E-8124-6778-A1B9-6B4ECBCC6AE6}"/>
                  </a:ext>
                </a:extLst>
              </p:cNvPr>
              <p:cNvCxnSpPr>
                <a:stCxn id="38" idx="0"/>
              </p:cNvCxnSpPr>
              <p:nvPr/>
            </p:nvCxnSpPr>
            <p:spPr>
              <a:xfrm>
                <a:off x="3875556" y="1356360"/>
                <a:ext cx="0" cy="115824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>
                <a:extLst>
                  <a:ext uri="{FF2B5EF4-FFF2-40B4-BE49-F238E27FC236}">
                    <a16:creationId xmlns:a16="http://schemas.microsoft.com/office/drawing/2014/main" id="{4A9C92C3-4FCC-46CD-65EA-670148ADEF7D}"/>
                  </a:ext>
                </a:extLst>
              </p:cNvPr>
              <p:cNvCxnSpPr/>
              <p:nvPr/>
            </p:nvCxnSpPr>
            <p:spPr>
              <a:xfrm>
                <a:off x="8277561" y="1356360"/>
                <a:ext cx="0" cy="115824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id="{313D3C8B-99C8-35E9-1D29-FD39C7BE5596}"/>
                  </a:ext>
                </a:extLst>
              </p:cNvPr>
              <p:cNvSpPr/>
              <p:nvPr/>
            </p:nvSpPr>
            <p:spPr>
              <a:xfrm>
                <a:off x="3788387" y="2427431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44" name="椭圆 43">
                <a:extLst>
                  <a:ext uri="{FF2B5EF4-FFF2-40B4-BE49-F238E27FC236}">
                    <a16:creationId xmlns:a16="http://schemas.microsoft.com/office/drawing/2014/main" id="{2C81A2AD-1631-7EF4-3511-ED402A5C7EB5}"/>
                  </a:ext>
                </a:extLst>
              </p:cNvPr>
              <p:cNvSpPr/>
              <p:nvPr/>
            </p:nvSpPr>
            <p:spPr>
              <a:xfrm>
                <a:off x="8190392" y="2427431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</p:grp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78AC07EB-3ECC-6D49-AFC6-E39B2BEE74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398" y="2839400"/>
            <a:ext cx="5237573" cy="523757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1FFC82A8-6C3C-3A46-1407-D6923232FF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572" y="4411212"/>
            <a:ext cx="4139802" cy="25685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B0D99A4-F096-6F59-0912-A1215EF748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6361" y="2107955"/>
            <a:ext cx="10120237" cy="4432176"/>
          </a:xfrm>
          <a:prstGeom prst="rect">
            <a:avLst/>
          </a:prstGeom>
        </p:spPr>
      </p:pic>
      <p:pic>
        <p:nvPicPr>
          <p:cNvPr id="3" name="Picture 2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5A68296A-EE68-E174-DC3E-7105838D32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2474" y="0"/>
            <a:ext cx="1339702" cy="133970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409500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artoon of a bush with flowers&#10;&#10;Description automatically generated with medium confidence">
            <a:extLst>
              <a:ext uri="{FF2B5EF4-FFF2-40B4-BE49-F238E27FC236}">
                <a16:creationId xmlns:a16="http://schemas.microsoft.com/office/drawing/2014/main" id="{4F880CCE-A4FF-FD3F-F18E-52C582A3ADD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9"/>
          <a:stretch/>
        </p:blipFill>
        <p:spPr>
          <a:xfrm>
            <a:off x="0" y="-16822"/>
            <a:ext cx="12192000" cy="6891643"/>
          </a:xfrm>
          <a:prstGeom prst="rect">
            <a:avLst/>
          </a:prstGeom>
        </p:spPr>
      </p:pic>
      <p:pic>
        <p:nvPicPr>
          <p:cNvPr id="7" name="Picture 6" descr="A cartoon character holding a red object&#10;&#10;Description automatically generated">
            <a:extLst>
              <a:ext uri="{FF2B5EF4-FFF2-40B4-BE49-F238E27FC236}">
                <a16:creationId xmlns:a16="http://schemas.microsoft.com/office/drawing/2014/main" id="{E5E4C610-F2B7-C9FF-EE28-926B8A3D6A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6" t="43922"/>
          <a:stretch/>
        </p:blipFill>
        <p:spPr>
          <a:xfrm flipH="1">
            <a:off x="2514086" y="0"/>
            <a:ext cx="9332261" cy="851778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4A5F1CA-1ECD-494C-A9B7-8BC7AFD33180}"/>
              </a:ext>
            </a:extLst>
          </p:cNvPr>
          <p:cNvSpPr txBox="1"/>
          <p:nvPr/>
        </p:nvSpPr>
        <p:spPr>
          <a:xfrm>
            <a:off x="345653" y="2107190"/>
            <a:ext cx="617669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#9Slide04 SFU Fenice" panose="00000400000000000000" pitchFamily="2" charset="0"/>
                <a:ea typeface="+mn-ea"/>
                <a:cs typeface="+mn-cs"/>
              </a:rPr>
              <a:t>PickleBall</a:t>
            </a:r>
            <a:endParaRPr kumimoji="0" lang="en-US" sz="8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#9Slide04 SFU Fenice" panose="00000400000000000000" pitchFamily="2" charset="0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985394C-356F-EF56-A859-3C6A804698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79" y="739736"/>
            <a:ext cx="5303521" cy="2057446"/>
          </a:xfrm>
          <a:prstGeom prst="rect">
            <a:avLst/>
          </a:prstGeom>
        </p:spPr>
      </p:pic>
      <p:pic>
        <p:nvPicPr>
          <p:cNvPr id="16" name="Picture 15" descr="A yellow ball with black holes&#10;&#10;Description automatically generated">
            <a:extLst>
              <a:ext uri="{FF2B5EF4-FFF2-40B4-BE49-F238E27FC236}">
                <a16:creationId xmlns:a16="http://schemas.microsoft.com/office/drawing/2014/main" id="{03CE7C9E-8322-8206-BA57-1B90C99CCD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679" y="739736"/>
            <a:ext cx="1295263" cy="1295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929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5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1" accel="60000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9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38" presetClass="entr" presetSubtype="0" accel="50000" fill="hold" grpId="0" nodeType="withEffect">
                                      <p:stCondLst>
                                        <p:cond delay="1000"/>
                                      </p:stCondLst>
                                      <p:iterate type="wd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22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455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56" decel="50000" autoRev="1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36" fill="hold">
                                              <p:stCondLst>
                                                <p:cond delay="864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5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1" accel="6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38" presetClass="entr" presetSubtype="0" accel="50000" fill="hold" grpId="0" nodeType="withEffect">
                                      <p:stCondLst>
                                        <p:cond delay="1000"/>
                                      </p:stCondLst>
                                      <p:iterate type="wd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set>
                                          <p:cBhvr>
                                            <p:cTn id="22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o>
                                            <p:strVal val="-45.0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455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45"/>
                                              </p:val>
                                            </p:tav>
                                            <p:tav tm="69900">
                                              <p:val>
                                                <p:fltVal val="4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45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56" decel="50000" autoRev="1" fill="hold">
                                              <p:stCondLst>
                                                <p:cond delay="455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(0.354*#ppt_w-0.172*#ppt_h)-#ppt_h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36" fill="hold">
                                              <p:stCondLst>
                                                <p:cond delay="864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(0.354*#ppt_w-0.172*#ppt_h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31BAA-388C-36AB-D15B-41B1F6D7FE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D385AA-78B8-CF51-97F1-2B66FA7356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Picture 4" descr="A video game of a tennis court&#10;&#10;Description automatically generated">
            <a:extLst>
              <a:ext uri="{FF2B5EF4-FFF2-40B4-BE49-F238E27FC236}">
                <a16:creationId xmlns:a16="http://schemas.microsoft.com/office/drawing/2014/main" id="{6F39E6ED-2A36-D622-78FE-349D98449E5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683" y="0"/>
            <a:ext cx="12287357" cy="6879270"/>
          </a:xfrm>
          <a:prstGeom prst="rect">
            <a:avLst/>
          </a:prstGeom>
        </p:spPr>
      </p:pic>
      <p:pic>
        <p:nvPicPr>
          <p:cNvPr id="7" name="Picture 6" descr="A cartoon pickle with a shovel&#10;&#10;Description automatically generated">
            <a:extLst>
              <a:ext uri="{FF2B5EF4-FFF2-40B4-BE49-F238E27FC236}">
                <a16:creationId xmlns:a16="http://schemas.microsoft.com/office/drawing/2014/main" id="{0A5A5609-FC8A-ADCB-4991-18476C5774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5152" y="2807208"/>
            <a:ext cx="4425696" cy="4425696"/>
          </a:xfrm>
          <a:prstGeom prst="rect">
            <a:avLst/>
          </a:prstGeom>
        </p:spPr>
      </p:pic>
      <p:pic>
        <p:nvPicPr>
          <p:cNvPr id="11" name="Picture 10" descr="A cartoon pickle holding a paddle&#10;&#10;Description automatically generated">
            <a:extLst>
              <a:ext uri="{FF2B5EF4-FFF2-40B4-BE49-F238E27FC236}">
                <a16:creationId xmlns:a16="http://schemas.microsoft.com/office/drawing/2014/main" id="{41DD2D1C-DB30-DDF4-8FFC-1240BBDD98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793480" y="2795016"/>
            <a:ext cx="4062984" cy="4062984"/>
          </a:xfrm>
          <a:prstGeom prst="rect">
            <a:avLst/>
          </a:prstGeom>
        </p:spPr>
      </p:pic>
      <p:pic>
        <p:nvPicPr>
          <p:cNvPr id="15" name="thoại">
            <a:extLst>
              <a:ext uri="{FF2B5EF4-FFF2-40B4-BE49-F238E27FC236}">
                <a16:creationId xmlns:a16="http://schemas.microsoft.com/office/drawing/2014/main" id="{233876B0-4B5F-505E-2AE0-3975AF0C7D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82356" y="2540000"/>
            <a:ext cx="2642616" cy="2642616"/>
          </a:xfrm>
          <a:prstGeom prst="rect">
            <a:avLst/>
          </a:prstGeom>
        </p:spPr>
      </p:pic>
      <p:pic>
        <p:nvPicPr>
          <p:cNvPr id="17" name="Picture 16" descr="A cartoon pickle with a shovel&#10;&#10;Description automatically generated">
            <a:extLst>
              <a:ext uri="{FF2B5EF4-FFF2-40B4-BE49-F238E27FC236}">
                <a16:creationId xmlns:a16="http://schemas.microsoft.com/office/drawing/2014/main" id="{C1287FE1-2F21-5164-56D9-941F03D5A73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9424" y="2581149"/>
            <a:ext cx="4692904" cy="4692904"/>
          </a:xfrm>
          <a:prstGeom prst="rect">
            <a:avLst/>
          </a:prstGeom>
        </p:spPr>
      </p:pic>
      <p:pic>
        <p:nvPicPr>
          <p:cNvPr id="19" name="Picture 18" descr="A cartoon pickle holding a shovel&#10;&#10;Description automatically generated">
            <a:extLst>
              <a:ext uri="{FF2B5EF4-FFF2-40B4-BE49-F238E27FC236}">
                <a16:creationId xmlns:a16="http://schemas.microsoft.com/office/drawing/2014/main" id="{9536B9CC-E451-C0C8-5EA7-9E29DC670AF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44128" y="2581149"/>
            <a:ext cx="4855463" cy="4855463"/>
          </a:xfrm>
          <a:prstGeom prst="rect">
            <a:avLst/>
          </a:prstGeom>
        </p:spPr>
      </p:pic>
      <p:pic>
        <p:nvPicPr>
          <p:cNvPr id="67" name="Picture 66" descr="A pink and white text with stars&#10;&#10;Description automatically generated">
            <a:extLst>
              <a:ext uri="{FF2B5EF4-FFF2-40B4-BE49-F238E27FC236}">
                <a16:creationId xmlns:a16="http://schemas.microsoft.com/office/drawing/2014/main" id="{7C134E40-D1DA-C81A-A18C-E9433244AB1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21" name="Picture 20" descr="A black sign with white border&#10;&#10;Description automatically generated">
            <a:extLst>
              <a:ext uri="{FF2B5EF4-FFF2-40B4-BE49-F238E27FC236}">
                <a16:creationId xmlns:a16="http://schemas.microsoft.com/office/drawing/2014/main" id="{DAF4FBFC-3919-C62D-1A7B-F0CB2B669F9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827" y="466952"/>
            <a:ext cx="9270182" cy="816041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D2DD34F-0F6C-2F4C-155B-81690B5C786A}"/>
              </a:ext>
            </a:extLst>
          </p:cNvPr>
          <p:cNvSpPr txBox="1"/>
          <p:nvPr/>
        </p:nvSpPr>
        <p:spPr>
          <a:xfrm>
            <a:off x="2190308" y="1298979"/>
            <a:ext cx="77405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sz="40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Trong câu "Bông hoa cúc vàng tươi nở rộ", từ "vàng" là loại từ gì?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59" name="A">
            <a:extLst>
              <a:ext uri="{FF2B5EF4-FFF2-40B4-BE49-F238E27FC236}">
                <a16:creationId xmlns:a16="http://schemas.microsoft.com/office/drawing/2014/main" id="{38771F1D-CECA-E000-652B-78D0DB215C0B}"/>
              </a:ext>
            </a:extLst>
          </p:cNvPr>
          <p:cNvGrpSpPr/>
          <p:nvPr/>
        </p:nvGrpSpPr>
        <p:grpSpPr>
          <a:xfrm>
            <a:off x="2582297" y="3365272"/>
            <a:ext cx="2883658" cy="829128"/>
            <a:chOff x="2582297" y="3365272"/>
            <a:chExt cx="2883658" cy="829128"/>
          </a:xfrm>
        </p:grpSpPr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84F5E561-6DCB-DE7A-0FED-95F0793473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582297" y="3365272"/>
              <a:ext cx="2883658" cy="829128"/>
            </a:xfrm>
            <a:prstGeom prst="rect">
              <a:avLst/>
            </a:prstGeom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05BACAA-20F9-5051-821A-1C66D0DA3C38}"/>
                </a:ext>
              </a:extLst>
            </p:cNvPr>
            <p:cNvSpPr txBox="1"/>
            <p:nvPr/>
          </p:nvSpPr>
          <p:spPr>
            <a:xfrm>
              <a:off x="3394022" y="3529950"/>
              <a:ext cx="148309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Tính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từ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60" name="C">
            <a:extLst>
              <a:ext uri="{FF2B5EF4-FFF2-40B4-BE49-F238E27FC236}">
                <a16:creationId xmlns:a16="http://schemas.microsoft.com/office/drawing/2014/main" id="{26928997-05FF-1E70-BB6B-CAF518694DC7}"/>
              </a:ext>
            </a:extLst>
          </p:cNvPr>
          <p:cNvGrpSpPr/>
          <p:nvPr/>
        </p:nvGrpSpPr>
        <p:grpSpPr>
          <a:xfrm>
            <a:off x="2512619" y="4520142"/>
            <a:ext cx="2962913" cy="871804"/>
            <a:chOff x="2512619" y="4520142"/>
            <a:chExt cx="2962913" cy="871804"/>
          </a:xfrm>
        </p:grpSpPr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E240E882-23DE-10D2-C7EA-404EE3E170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512619" y="4520142"/>
              <a:ext cx="2962913" cy="871804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BD28663-1239-7697-00FB-6847E22C47A4}"/>
                </a:ext>
              </a:extLst>
            </p:cNvPr>
            <p:cNvSpPr txBox="1"/>
            <p:nvPr/>
          </p:nvSpPr>
          <p:spPr>
            <a:xfrm>
              <a:off x="3442359" y="4745113"/>
              <a:ext cx="159370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Động</a:t>
              </a:r>
              <a:r>
                <a:rPr lang="en-US" sz="320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từ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61" name="B">
            <a:extLst>
              <a:ext uri="{FF2B5EF4-FFF2-40B4-BE49-F238E27FC236}">
                <a16:creationId xmlns:a16="http://schemas.microsoft.com/office/drawing/2014/main" id="{15238233-A1E3-9281-0C0D-C9883F509338}"/>
              </a:ext>
            </a:extLst>
          </p:cNvPr>
          <p:cNvGrpSpPr/>
          <p:nvPr/>
        </p:nvGrpSpPr>
        <p:grpSpPr>
          <a:xfrm>
            <a:off x="6478493" y="3354099"/>
            <a:ext cx="2950720" cy="829128"/>
            <a:chOff x="6478493" y="3354099"/>
            <a:chExt cx="2950720" cy="829128"/>
          </a:xfrm>
        </p:grpSpPr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07D17D4F-3CE6-12AC-9907-F745C2FB75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478493" y="3354099"/>
              <a:ext cx="2950720" cy="829128"/>
            </a:xfrm>
            <a:prstGeom prst="rect">
              <a:avLst/>
            </a:prstGeom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5877C03-66DE-2593-E478-BCBC700D94AB}"/>
                </a:ext>
              </a:extLst>
            </p:cNvPr>
            <p:cNvSpPr txBox="1"/>
            <p:nvPr/>
          </p:nvSpPr>
          <p:spPr>
            <a:xfrm>
              <a:off x="7297250" y="3521782"/>
              <a:ext cx="15969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Danh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từ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62" name="D">
            <a:extLst>
              <a:ext uri="{FF2B5EF4-FFF2-40B4-BE49-F238E27FC236}">
                <a16:creationId xmlns:a16="http://schemas.microsoft.com/office/drawing/2014/main" id="{F962EF9A-C097-E0D9-9810-13F93A787C0B}"/>
              </a:ext>
            </a:extLst>
          </p:cNvPr>
          <p:cNvGrpSpPr/>
          <p:nvPr/>
        </p:nvGrpSpPr>
        <p:grpSpPr>
          <a:xfrm>
            <a:off x="6506692" y="4557385"/>
            <a:ext cx="2920237" cy="835224"/>
            <a:chOff x="6506692" y="4557385"/>
            <a:chExt cx="2920237" cy="835224"/>
          </a:xfrm>
        </p:grpSpPr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85C312E7-3989-ECA1-2796-FAD0B1EBF9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506692" y="4557385"/>
              <a:ext cx="2920237" cy="835224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B571653-1E32-8509-D0BD-9ACBBC906A61}"/>
                </a:ext>
              </a:extLst>
            </p:cNvPr>
            <p:cNvSpPr txBox="1"/>
            <p:nvPr/>
          </p:nvSpPr>
          <p:spPr>
            <a:xfrm>
              <a:off x="7268108" y="4716492"/>
              <a:ext cx="13256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Từ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nối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pic>
        <p:nvPicPr>
          <p:cNvPr id="65" name="Picture 64" descr="A yellow ball with black holes&#10;&#10;Description automatically generated">
            <a:extLst>
              <a:ext uri="{FF2B5EF4-FFF2-40B4-BE49-F238E27FC236}">
                <a16:creationId xmlns:a16="http://schemas.microsoft.com/office/drawing/2014/main" id="{F9DF95D1-C7A6-6E6C-3929-D6EC7AFAC71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521" y="3372864"/>
            <a:ext cx="549638" cy="549638"/>
          </a:xfrm>
          <a:prstGeom prst="rect">
            <a:avLst/>
          </a:prstGeom>
        </p:spPr>
      </p:pic>
      <p:pic>
        <p:nvPicPr>
          <p:cNvPr id="69" name="Picture 68" descr="A yellow and white play button&#10;&#10;Description automatically generated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AD640B1-4015-565D-22CF-AE21745C184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451" y="139853"/>
            <a:ext cx="907068" cy="90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209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750"/>
                            </p:stCondLst>
                            <p:childTnLst>
                              <p:par>
                                <p:cTn id="7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5 -0.00138 L -0.00195 -0.00138 C -0.02396 -0.01851 -0.04049 -0.03402 -0.06315 -0.04421 C -0.07721 -0.05046 -0.11133 -0.06226 -0.12799 -0.06481 C -0.13698 -0.06597 -0.14609 -0.06574 -0.15508 -0.06597 C -0.19609 -0.06388 -0.23724 -0.0655 -0.27799 -0.05925 C -0.28828 -0.05763 -0.29752 -0.04791 -0.30742 -0.04282 C -0.32409 -0.03402 -0.34114 -0.02754 -0.35768 -0.01805 C -0.36719 -0.0125 -0.37669 -0.00648 -0.38633 -0.00138 C -0.39375 0.00232 -0.40143 0.00371 -0.40872 0.00811 C -0.42083 0.01551 -0.44596 0.03681 -0.45742 0.04792 C -0.46302 0.05348 -0.48151 0.07269 -0.48685 0.0838 C -0.49427 0.09931 -0.50794 0.1338 -0.51393 0.15649 C -0.51862 0.17454 -0.52278 0.19306 -0.52708 0.21158 C -0.52916 0.22107 -0.53177 0.23033 -0.5332 0.24028 C -0.5345 0.24908 -0.53568 0.25787 -0.53711 0.26644 C -0.53932 0.28033 -0.54505 0.31088 -0.54713 0.32014 C -0.54818 0.32477 -0.54922 0.32917 -0.55026 0.3338 C -0.55078 0.33658 -0.55117 0.33936 -0.55182 0.34213 C -0.55351 0.34885 -0.55325 0.34399 -0.55325 0.34769 " pathEditMode="relative" ptsTypes="AAAAAAAAAAAAAAAAAAAA">
                                      <p:cBhvr>
                                        <p:cTn id="79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nyConv.com__tennis-ball-hit-15125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75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25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nyConv.com__Am_thanh_tieng_co_vu_tran_bong_da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2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nyConv.com__Am_thanh_that_bai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2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nyConv.com__Am_thanh_that_bai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2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nyConv.com__Am_thanh_that_bai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</p:childTnLst>
        </p:cTn>
      </p:par>
    </p:tnLst>
    <p:bldLst>
      <p:bldP spid="22" grpId="0"/>
      <p:bldP spid="2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12F35-F7C9-95C5-845A-D5D607C6F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AA04E-4B5C-352E-A28C-F3730798A2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C665F9-897D-060A-96A3-05A58CC4D3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Picture 4" descr="A video game of a tennis court&#10;&#10;Description automatically generated">
            <a:extLst>
              <a:ext uri="{FF2B5EF4-FFF2-40B4-BE49-F238E27FC236}">
                <a16:creationId xmlns:a16="http://schemas.microsoft.com/office/drawing/2014/main" id="{D30BB50F-F575-333C-A570-01BC491FC96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683" y="0"/>
            <a:ext cx="12287357" cy="6879270"/>
          </a:xfrm>
          <a:prstGeom prst="rect">
            <a:avLst/>
          </a:prstGeom>
        </p:spPr>
      </p:pic>
      <p:pic>
        <p:nvPicPr>
          <p:cNvPr id="7" name="Picture 6" descr="A cartoon pickle with a shovel&#10;&#10;Description automatically generated">
            <a:extLst>
              <a:ext uri="{FF2B5EF4-FFF2-40B4-BE49-F238E27FC236}">
                <a16:creationId xmlns:a16="http://schemas.microsoft.com/office/drawing/2014/main" id="{66C39A7B-E499-4232-24AE-0FD7639FD8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5152" y="2807208"/>
            <a:ext cx="4425696" cy="4425696"/>
          </a:xfrm>
          <a:prstGeom prst="rect">
            <a:avLst/>
          </a:prstGeom>
        </p:spPr>
      </p:pic>
      <p:pic>
        <p:nvPicPr>
          <p:cNvPr id="11" name="Picture 10" descr="A cartoon pickle holding a paddle&#10;&#10;Description automatically generated">
            <a:extLst>
              <a:ext uri="{FF2B5EF4-FFF2-40B4-BE49-F238E27FC236}">
                <a16:creationId xmlns:a16="http://schemas.microsoft.com/office/drawing/2014/main" id="{3DB72312-C691-87A1-CF45-B634752D93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793480" y="2795016"/>
            <a:ext cx="4062984" cy="4062984"/>
          </a:xfrm>
          <a:prstGeom prst="rect">
            <a:avLst/>
          </a:prstGeom>
        </p:spPr>
      </p:pic>
      <p:pic>
        <p:nvPicPr>
          <p:cNvPr id="15" name="thoại">
            <a:extLst>
              <a:ext uri="{FF2B5EF4-FFF2-40B4-BE49-F238E27FC236}">
                <a16:creationId xmlns:a16="http://schemas.microsoft.com/office/drawing/2014/main" id="{0A417BCA-AE69-2B4C-8C71-7F5E9587EE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82356" y="2540000"/>
            <a:ext cx="2642616" cy="2642616"/>
          </a:xfrm>
          <a:prstGeom prst="rect">
            <a:avLst/>
          </a:prstGeom>
        </p:spPr>
      </p:pic>
      <p:pic>
        <p:nvPicPr>
          <p:cNvPr id="17" name="Picture 16" descr="A cartoon pickle with a shovel&#10;&#10;Description automatically generated">
            <a:extLst>
              <a:ext uri="{FF2B5EF4-FFF2-40B4-BE49-F238E27FC236}">
                <a16:creationId xmlns:a16="http://schemas.microsoft.com/office/drawing/2014/main" id="{FF1FE1B4-793C-4DA9-91F1-991699231FD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9424" y="2581149"/>
            <a:ext cx="4692904" cy="4692904"/>
          </a:xfrm>
          <a:prstGeom prst="rect">
            <a:avLst/>
          </a:prstGeom>
        </p:spPr>
      </p:pic>
      <p:pic>
        <p:nvPicPr>
          <p:cNvPr id="19" name="Picture 18" descr="A cartoon pickle holding a shovel&#10;&#10;Description automatically generated">
            <a:extLst>
              <a:ext uri="{FF2B5EF4-FFF2-40B4-BE49-F238E27FC236}">
                <a16:creationId xmlns:a16="http://schemas.microsoft.com/office/drawing/2014/main" id="{4A00BD3C-A54A-C6B1-9DAD-75F75007A21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44128" y="2581149"/>
            <a:ext cx="4855463" cy="4855463"/>
          </a:xfrm>
          <a:prstGeom prst="rect">
            <a:avLst/>
          </a:prstGeom>
        </p:spPr>
      </p:pic>
      <p:pic>
        <p:nvPicPr>
          <p:cNvPr id="67" name="Picture 66" descr="A pink and white text with stars&#10;&#10;Description automatically generated">
            <a:extLst>
              <a:ext uri="{FF2B5EF4-FFF2-40B4-BE49-F238E27FC236}">
                <a16:creationId xmlns:a16="http://schemas.microsoft.com/office/drawing/2014/main" id="{9773EC31-FD25-CF4D-A339-B8AD50AEE87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21" name="Picture 20" descr="A black sign with white border&#10;&#10;Description automatically generated">
            <a:extLst>
              <a:ext uri="{FF2B5EF4-FFF2-40B4-BE49-F238E27FC236}">
                <a16:creationId xmlns:a16="http://schemas.microsoft.com/office/drawing/2014/main" id="{9F1B9C3B-5784-979C-D0CD-88ABACF9A2F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827" y="466952"/>
            <a:ext cx="9270182" cy="816041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0953EA3-A9C3-F2BF-0D7C-0EAA3325FC52}"/>
              </a:ext>
            </a:extLst>
          </p:cNvPr>
          <p:cNvSpPr txBox="1"/>
          <p:nvPr/>
        </p:nvSpPr>
        <p:spPr>
          <a:xfrm>
            <a:off x="2186071" y="1363928"/>
            <a:ext cx="76491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sz="32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Tìm tính từ trong câu sau: "Dòng sông hiền hòa và xanh biếc uốn lượn qua cánh đồng."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59" name="A">
            <a:extLst>
              <a:ext uri="{FF2B5EF4-FFF2-40B4-BE49-F238E27FC236}">
                <a16:creationId xmlns:a16="http://schemas.microsoft.com/office/drawing/2014/main" id="{66EEE7B8-A2A9-74CE-BDF4-D58B23872449}"/>
              </a:ext>
            </a:extLst>
          </p:cNvPr>
          <p:cNvGrpSpPr/>
          <p:nvPr/>
        </p:nvGrpSpPr>
        <p:grpSpPr>
          <a:xfrm>
            <a:off x="2582297" y="3365272"/>
            <a:ext cx="2883658" cy="829128"/>
            <a:chOff x="2582297" y="3365272"/>
            <a:chExt cx="2883658" cy="829128"/>
          </a:xfrm>
        </p:grpSpPr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F9B2BC53-6690-1305-7471-95CB36DD3F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582297" y="3365272"/>
              <a:ext cx="2883658" cy="829128"/>
            </a:xfrm>
            <a:prstGeom prst="rect">
              <a:avLst/>
            </a:prstGeom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709F9D3-DD3F-3E5B-EF3F-3AAE39BD09C9}"/>
                </a:ext>
              </a:extLst>
            </p:cNvPr>
            <p:cNvSpPr txBox="1"/>
            <p:nvPr/>
          </p:nvSpPr>
          <p:spPr>
            <a:xfrm>
              <a:off x="3394022" y="3529950"/>
              <a:ext cx="205056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Dòng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sông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60" name="C">
            <a:extLst>
              <a:ext uri="{FF2B5EF4-FFF2-40B4-BE49-F238E27FC236}">
                <a16:creationId xmlns:a16="http://schemas.microsoft.com/office/drawing/2014/main" id="{6CC670B3-BE44-7176-178C-1EC31ACE97BC}"/>
              </a:ext>
            </a:extLst>
          </p:cNvPr>
          <p:cNvGrpSpPr/>
          <p:nvPr/>
        </p:nvGrpSpPr>
        <p:grpSpPr>
          <a:xfrm>
            <a:off x="2512619" y="4520142"/>
            <a:ext cx="2962913" cy="871804"/>
            <a:chOff x="2512619" y="4520142"/>
            <a:chExt cx="2962913" cy="871804"/>
          </a:xfrm>
        </p:grpSpPr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3000404D-6A19-2F5C-EFF8-275D7A8EA5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512619" y="4520142"/>
              <a:ext cx="2962913" cy="871804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401C527-8922-9765-5226-0594B3548BF4}"/>
                </a:ext>
              </a:extLst>
            </p:cNvPr>
            <p:cNvSpPr txBox="1"/>
            <p:nvPr/>
          </p:nvSpPr>
          <p:spPr>
            <a:xfrm>
              <a:off x="3442359" y="4745113"/>
              <a:ext cx="20304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Uống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lượn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61" name="B">
            <a:extLst>
              <a:ext uri="{FF2B5EF4-FFF2-40B4-BE49-F238E27FC236}">
                <a16:creationId xmlns:a16="http://schemas.microsoft.com/office/drawing/2014/main" id="{82AB39AA-8C29-1A66-C6D5-E1216B585C02}"/>
              </a:ext>
            </a:extLst>
          </p:cNvPr>
          <p:cNvGrpSpPr/>
          <p:nvPr/>
        </p:nvGrpSpPr>
        <p:grpSpPr>
          <a:xfrm>
            <a:off x="6478493" y="3354099"/>
            <a:ext cx="2950720" cy="829128"/>
            <a:chOff x="6478493" y="3354099"/>
            <a:chExt cx="2950720" cy="829128"/>
          </a:xfrm>
        </p:grpSpPr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2C6D1A6E-4E4F-08F2-CFD4-E0414603A9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478493" y="3354099"/>
              <a:ext cx="2950720" cy="829128"/>
            </a:xfrm>
            <a:prstGeom prst="rect">
              <a:avLst/>
            </a:prstGeom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66F17F7-E2F6-3D39-18CA-338775AAADCE}"/>
                </a:ext>
              </a:extLst>
            </p:cNvPr>
            <p:cNvSpPr txBox="1"/>
            <p:nvPr/>
          </p:nvSpPr>
          <p:spPr>
            <a:xfrm>
              <a:off x="7233455" y="3521782"/>
              <a:ext cx="21389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US" dirty="0" err="1">
                  <a:latin typeface="Cambria" panose="02040503050406030204" pitchFamily="18" charset="0"/>
                  <a:ea typeface="Cambria" panose="02040503050406030204" pitchFamily="18" charset="0"/>
                </a:rPr>
                <a:t>Hiền</a:t>
              </a:r>
              <a:r>
                <a:rPr lang="en-US" dirty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dirty="0" err="1">
                  <a:latin typeface="Cambria" panose="02040503050406030204" pitchFamily="18" charset="0"/>
                  <a:ea typeface="Cambria" panose="02040503050406030204" pitchFamily="18" charset="0"/>
                </a:rPr>
                <a:t>hòa</a:t>
              </a:r>
              <a:r>
                <a:rPr lang="en-US" dirty="0">
                  <a:latin typeface="Cambria" panose="02040503050406030204" pitchFamily="18" charset="0"/>
                  <a:ea typeface="Cambria" panose="02040503050406030204" pitchFamily="18" charset="0"/>
                </a:rPr>
                <a:t>, </a:t>
              </a:r>
              <a:r>
                <a:rPr lang="en-US" dirty="0" err="1">
                  <a:latin typeface="Cambria" panose="02040503050406030204" pitchFamily="18" charset="0"/>
                  <a:ea typeface="Cambria" panose="02040503050406030204" pitchFamily="18" charset="0"/>
                </a:rPr>
                <a:t>xanh</a:t>
              </a:r>
              <a:r>
                <a:rPr lang="en-US" dirty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dirty="0" err="1">
                  <a:latin typeface="Cambria" panose="02040503050406030204" pitchFamily="18" charset="0"/>
                  <a:ea typeface="Cambria" panose="02040503050406030204" pitchFamily="18" charset="0"/>
                </a:rPr>
                <a:t>biếc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62" name="D">
            <a:extLst>
              <a:ext uri="{FF2B5EF4-FFF2-40B4-BE49-F238E27FC236}">
                <a16:creationId xmlns:a16="http://schemas.microsoft.com/office/drawing/2014/main" id="{A5DCD63B-0DD1-2E19-A58A-8742C603C26F}"/>
              </a:ext>
            </a:extLst>
          </p:cNvPr>
          <p:cNvGrpSpPr/>
          <p:nvPr/>
        </p:nvGrpSpPr>
        <p:grpSpPr>
          <a:xfrm>
            <a:off x="6506692" y="4557385"/>
            <a:ext cx="2920237" cy="835224"/>
            <a:chOff x="6506692" y="4557385"/>
            <a:chExt cx="2920237" cy="835224"/>
          </a:xfrm>
        </p:grpSpPr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DFE26274-94C3-DF59-05A5-926B1CF8320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506692" y="4557385"/>
              <a:ext cx="2920237" cy="835224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5C16596-65C8-7E38-C61E-7230DC043E41}"/>
                </a:ext>
              </a:extLst>
            </p:cNvPr>
            <p:cNvSpPr txBox="1"/>
            <p:nvPr/>
          </p:nvSpPr>
          <p:spPr>
            <a:xfrm>
              <a:off x="7268108" y="4716492"/>
              <a:ext cx="210346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Cánh</a:t>
              </a:r>
              <a:r>
                <a:rPr lang="en-US" sz="320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đồng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pic>
        <p:nvPicPr>
          <p:cNvPr id="65" name="Picture 64" descr="A yellow ball with black holes&#10;&#10;Description automatically generated">
            <a:extLst>
              <a:ext uri="{FF2B5EF4-FFF2-40B4-BE49-F238E27FC236}">
                <a16:creationId xmlns:a16="http://schemas.microsoft.com/office/drawing/2014/main" id="{B682761F-FC60-E31E-1944-F64909DEBBF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521" y="3372864"/>
            <a:ext cx="549638" cy="549638"/>
          </a:xfrm>
          <a:prstGeom prst="rect">
            <a:avLst/>
          </a:prstGeom>
        </p:spPr>
      </p:pic>
      <p:pic>
        <p:nvPicPr>
          <p:cNvPr id="69" name="Picture 68" descr="A yellow and white play button&#10;&#10;Description automatically generated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A4CD747-7FFC-4893-49E5-1DB770B430E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451" y="139853"/>
            <a:ext cx="907068" cy="90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34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nyConv.com__Am_thanh_that_bai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750"/>
                            </p:stCondLst>
                            <p:childTnLst>
                              <p:par>
                                <p:cTn id="8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5 -0.00138 L -0.00195 -0.00138 C -0.02396 -0.01851 -0.04049 -0.03402 -0.06315 -0.04421 C -0.07721 -0.05046 -0.11133 -0.06226 -0.12799 -0.06481 C -0.13698 -0.06597 -0.14609 -0.06574 -0.15508 -0.06597 C -0.19609 -0.06388 -0.23724 -0.0655 -0.27799 -0.05925 C -0.28828 -0.05763 -0.29752 -0.04791 -0.30742 -0.04282 C -0.32409 -0.03402 -0.34114 -0.02754 -0.35768 -0.01805 C -0.36719 -0.0125 -0.37669 -0.00648 -0.38633 -0.00138 C -0.39375 0.00232 -0.40143 0.00371 -0.40872 0.00811 C -0.42083 0.01551 -0.44596 0.03681 -0.45742 0.04792 C -0.46302 0.05348 -0.48151 0.07269 -0.48685 0.0838 C -0.49427 0.09931 -0.50794 0.1338 -0.51393 0.15649 C -0.51862 0.17454 -0.52278 0.19306 -0.52708 0.21158 C -0.52916 0.22107 -0.53177 0.23033 -0.5332 0.24028 C -0.5345 0.24908 -0.53568 0.25787 -0.53711 0.26644 C -0.53932 0.28033 -0.54505 0.31088 -0.54713 0.32014 C -0.54818 0.32477 -0.54922 0.32917 -0.55026 0.3338 C -0.55078 0.33658 -0.55117 0.33936 -0.55182 0.34213 C -0.55351 0.34885 -0.55325 0.34399 -0.55325 0.34769 " pathEditMode="relative" ptsTypes="AAAAAAAAAAAAAAAAAAAA">
                                      <p:cBhvr>
                                        <p:cTn id="88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nyConv.com__tennis-ball-hit-15125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75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250"/>
                            </p:stCondLst>
                            <p:childTnLst>
                              <p:par>
                                <p:cTn id="9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nyConv.com__Am_thanh_tieng_co_vu_tran_bong_da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2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nyConv.com__Am_thanh_that_bai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2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nyConv.com__Am_thanh_that_bai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</p:childTnLst>
        </p:cTn>
      </p:par>
    </p:tnLst>
    <p:bldLst>
      <p:bldP spid="22" grpId="0"/>
      <p:bldP spid="2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F04DE-1DAB-B373-2275-82832E77F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F0D19-5143-0C61-3C38-3225CAE073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2A446A-46F6-37DE-99BC-DB9D677ECB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Picture 4" descr="A video game of a tennis court&#10;&#10;Description automatically generated">
            <a:extLst>
              <a:ext uri="{FF2B5EF4-FFF2-40B4-BE49-F238E27FC236}">
                <a16:creationId xmlns:a16="http://schemas.microsoft.com/office/drawing/2014/main" id="{AB545DFE-D306-754D-185A-FEC490179D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683" y="0"/>
            <a:ext cx="12287357" cy="6879270"/>
          </a:xfrm>
          <a:prstGeom prst="rect">
            <a:avLst/>
          </a:prstGeom>
        </p:spPr>
      </p:pic>
      <p:pic>
        <p:nvPicPr>
          <p:cNvPr id="7" name="Picture 6" descr="A cartoon pickle with a shovel&#10;&#10;Description automatically generated">
            <a:extLst>
              <a:ext uri="{FF2B5EF4-FFF2-40B4-BE49-F238E27FC236}">
                <a16:creationId xmlns:a16="http://schemas.microsoft.com/office/drawing/2014/main" id="{CB9E083C-C604-AB96-8017-9D319B01AE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5152" y="2807208"/>
            <a:ext cx="4425696" cy="4425696"/>
          </a:xfrm>
          <a:prstGeom prst="rect">
            <a:avLst/>
          </a:prstGeom>
        </p:spPr>
      </p:pic>
      <p:pic>
        <p:nvPicPr>
          <p:cNvPr id="11" name="Picture 10" descr="A cartoon pickle holding a paddle&#10;&#10;Description automatically generated">
            <a:extLst>
              <a:ext uri="{FF2B5EF4-FFF2-40B4-BE49-F238E27FC236}">
                <a16:creationId xmlns:a16="http://schemas.microsoft.com/office/drawing/2014/main" id="{ECEC3F26-F1E3-B9CA-F1AF-C25E7F25A1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793480" y="2795016"/>
            <a:ext cx="4062984" cy="4062984"/>
          </a:xfrm>
          <a:prstGeom prst="rect">
            <a:avLst/>
          </a:prstGeom>
        </p:spPr>
      </p:pic>
      <p:pic>
        <p:nvPicPr>
          <p:cNvPr id="15" name="thoại">
            <a:extLst>
              <a:ext uri="{FF2B5EF4-FFF2-40B4-BE49-F238E27FC236}">
                <a16:creationId xmlns:a16="http://schemas.microsoft.com/office/drawing/2014/main" id="{DE7A9511-9766-E592-4BA3-14D743D1E03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82356" y="2540000"/>
            <a:ext cx="2642616" cy="2642616"/>
          </a:xfrm>
          <a:prstGeom prst="rect">
            <a:avLst/>
          </a:prstGeom>
        </p:spPr>
      </p:pic>
      <p:pic>
        <p:nvPicPr>
          <p:cNvPr id="17" name="Picture 16" descr="A cartoon pickle with a shovel&#10;&#10;Description automatically generated">
            <a:extLst>
              <a:ext uri="{FF2B5EF4-FFF2-40B4-BE49-F238E27FC236}">
                <a16:creationId xmlns:a16="http://schemas.microsoft.com/office/drawing/2014/main" id="{6E79E0EC-20A2-B7E9-91C0-C252FF4AF64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9424" y="2581149"/>
            <a:ext cx="4692904" cy="4692904"/>
          </a:xfrm>
          <a:prstGeom prst="rect">
            <a:avLst/>
          </a:prstGeom>
        </p:spPr>
      </p:pic>
      <p:pic>
        <p:nvPicPr>
          <p:cNvPr id="19" name="Picture 18" descr="A cartoon pickle holding a shovel&#10;&#10;Description automatically generated">
            <a:extLst>
              <a:ext uri="{FF2B5EF4-FFF2-40B4-BE49-F238E27FC236}">
                <a16:creationId xmlns:a16="http://schemas.microsoft.com/office/drawing/2014/main" id="{74E1F3BE-843B-123A-44D6-050AD91DC1C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44128" y="2581149"/>
            <a:ext cx="4855463" cy="4855463"/>
          </a:xfrm>
          <a:prstGeom prst="rect">
            <a:avLst/>
          </a:prstGeom>
        </p:spPr>
      </p:pic>
      <p:pic>
        <p:nvPicPr>
          <p:cNvPr id="67" name="Picture 66" descr="A pink and white text with stars&#10;&#10;Description automatically generated">
            <a:extLst>
              <a:ext uri="{FF2B5EF4-FFF2-40B4-BE49-F238E27FC236}">
                <a16:creationId xmlns:a16="http://schemas.microsoft.com/office/drawing/2014/main" id="{D129675A-D41E-CC8E-090E-305C2E2E42E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21" name="Picture 20" descr="A black sign with white border&#10;&#10;Description automatically generated">
            <a:extLst>
              <a:ext uri="{FF2B5EF4-FFF2-40B4-BE49-F238E27FC236}">
                <a16:creationId xmlns:a16="http://schemas.microsoft.com/office/drawing/2014/main" id="{1736FCC0-1BCE-0D01-621D-07311F9F866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827" y="466952"/>
            <a:ext cx="9270182" cy="816041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59827BA-308C-328C-9EAD-2FE4CA7B23BA}"/>
              </a:ext>
            </a:extLst>
          </p:cNvPr>
          <p:cNvSpPr txBox="1"/>
          <p:nvPr/>
        </p:nvSpPr>
        <p:spPr>
          <a:xfrm>
            <a:off x="2488020" y="1426570"/>
            <a:ext cx="74427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sz="32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Những từ </a:t>
            </a:r>
            <a:r>
              <a:rPr lang="en-US" sz="32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vi-VN" sz="3200" i="1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thơm, ngọt, cay, đắng, chát, mặn, chua, tanh, thối </a:t>
            </a:r>
            <a:r>
              <a:rPr lang="vi-VN" sz="32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 tính từ gì?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59" name="A">
            <a:extLst>
              <a:ext uri="{FF2B5EF4-FFF2-40B4-BE49-F238E27FC236}">
                <a16:creationId xmlns:a16="http://schemas.microsoft.com/office/drawing/2014/main" id="{F683FE4B-EC2B-4DF2-4113-165094DF3905}"/>
              </a:ext>
            </a:extLst>
          </p:cNvPr>
          <p:cNvGrpSpPr/>
          <p:nvPr/>
        </p:nvGrpSpPr>
        <p:grpSpPr>
          <a:xfrm>
            <a:off x="2582297" y="3365272"/>
            <a:ext cx="2956864" cy="829128"/>
            <a:chOff x="2582297" y="3365272"/>
            <a:chExt cx="2956864" cy="829128"/>
          </a:xfrm>
        </p:grpSpPr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84F5CDCB-1E2E-4B84-F15D-AC4772B6C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582297" y="3365272"/>
              <a:ext cx="2883658" cy="829128"/>
            </a:xfrm>
            <a:prstGeom prst="rect">
              <a:avLst/>
            </a:prstGeom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EAEEF42-FCF0-4C09-A791-981E646505A7}"/>
                </a:ext>
              </a:extLst>
            </p:cNvPr>
            <p:cNvSpPr txBox="1"/>
            <p:nvPr/>
          </p:nvSpPr>
          <p:spPr>
            <a:xfrm>
              <a:off x="3394022" y="3529950"/>
              <a:ext cx="21451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Chỉ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đặc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điểm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60" name="C">
            <a:extLst>
              <a:ext uri="{FF2B5EF4-FFF2-40B4-BE49-F238E27FC236}">
                <a16:creationId xmlns:a16="http://schemas.microsoft.com/office/drawing/2014/main" id="{9598A65D-EE64-028C-4775-0437205F88CF}"/>
              </a:ext>
            </a:extLst>
          </p:cNvPr>
          <p:cNvGrpSpPr/>
          <p:nvPr/>
        </p:nvGrpSpPr>
        <p:grpSpPr>
          <a:xfrm>
            <a:off x="2512619" y="4520142"/>
            <a:ext cx="2962913" cy="871804"/>
            <a:chOff x="2512619" y="4520142"/>
            <a:chExt cx="2962913" cy="871804"/>
          </a:xfrm>
        </p:grpSpPr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765BA8D4-F455-9E06-7B39-9972E3F04E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512619" y="4520142"/>
              <a:ext cx="2962913" cy="871804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8FBC1FE-A624-72EE-8F1F-56195D84AF76}"/>
                </a:ext>
              </a:extLst>
            </p:cNvPr>
            <p:cNvSpPr txBox="1"/>
            <p:nvPr/>
          </p:nvSpPr>
          <p:spPr>
            <a:xfrm>
              <a:off x="3442359" y="4745113"/>
              <a:ext cx="1855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Chỉ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hương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vị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61" name="B">
            <a:extLst>
              <a:ext uri="{FF2B5EF4-FFF2-40B4-BE49-F238E27FC236}">
                <a16:creationId xmlns:a16="http://schemas.microsoft.com/office/drawing/2014/main" id="{D1EAD628-B4F2-DC2D-7D08-B6048D78AA31}"/>
              </a:ext>
            </a:extLst>
          </p:cNvPr>
          <p:cNvGrpSpPr/>
          <p:nvPr/>
        </p:nvGrpSpPr>
        <p:grpSpPr>
          <a:xfrm>
            <a:off x="6478492" y="3354099"/>
            <a:ext cx="3109770" cy="829128"/>
            <a:chOff x="6478492" y="3354099"/>
            <a:chExt cx="3109770" cy="829128"/>
          </a:xfrm>
        </p:grpSpPr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97DDCDF0-3595-6CCE-29FB-AF1E284E9F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478492" y="3354099"/>
              <a:ext cx="3080177" cy="829128"/>
            </a:xfrm>
            <a:prstGeom prst="rect">
              <a:avLst/>
            </a:prstGeom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3CDC43C-F92C-CCF6-F6B4-ECF1BC4FDC89}"/>
                </a:ext>
              </a:extLst>
            </p:cNvPr>
            <p:cNvSpPr txBox="1"/>
            <p:nvPr/>
          </p:nvSpPr>
          <p:spPr>
            <a:xfrm>
              <a:off x="7297250" y="3521782"/>
              <a:ext cx="229101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Chỉ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hình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dáng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62" name="D">
            <a:extLst>
              <a:ext uri="{FF2B5EF4-FFF2-40B4-BE49-F238E27FC236}">
                <a16:creationId xmlns:a16="http://schemas.microsoft.com/office/drawing/2014/main" id="{5AB701BD-FA47-8660-ACF4-FBEB11EC9D83}"/>
              </a:ext>
            </a:extLst>
          </p:cNvPr>
          <p:cNvGrpSpPr/>
          <p:nvPr/>
        </p:nvGrpSpPr>
        <p:grpSpPr>
          <a:xfrm>
            <a:off x="6506692" y="4557385"/>
            <a:ext cx="2920237" cy="835224"/>
            <a:chOff x="6506692" y="4557385"/>
            <a:chExt cx="2920237" cy="835224"/>
          </a:xfrm>
        </p:grpSpPr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81DC2144-241E-0743-D12B-92C5B0DBDA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506692" y="4557385"/>
              <a:ext cx="2920237" cy="835224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7463865-A6D5-BD22-2B9B-B6B0AE53D0F3}"/>
                </a:ext>
              </a:extLst>
            </p:cNvPr>
            <p:cNvSpPr txBox="1"/>
            <p:nvPr/>
          </p:nvSpPr>
          <p:spPr>
            <a:xfrm>
              <a:off x="7268108" y="4716492"/>
              <a:ext cx="20008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Chỉ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màu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sắc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pic>
        <p:nvPicPr>
          <p:cNvPr id="65" name="Picture 64" descr="A yellow ball with black holes&#10;&#10;Description automatically generated">
            <a:extLst>
              <a:ext uri="{FF2B5EF4-FFF2-40B4-BE49-F238E27FC236}">
                <a16:creationId xmlns:a16="http://schemas.microsoft.com/office/drawing/2014/main" id="{4B9E7DFF-F8F0-9F2D-10A6-7226FA1F1C5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521" y="3372864"/>
            <a:ext cx="549638" cy="549638"/>
          </a:xfrm>
          <a:prstGeom prst="rect">
            <a:avLst/>
          </a:prstGeom>
        </p:spPr>
      </p:pic>
      <p:pic>
        <p:nvPicPr>
          <p:cNvPr id="69" name="Picture 68" descr="A yellow and white play button&#10;&#10;Description automatically generated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7C59CCA-90AD-B7D8-8E2E-BD49B723793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451" y="139853"/>
            <a:ext cx="907068" cy="90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680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750"/>
                            </p:stCondLst>
                            <p:childTnLst>
                              <p:par>
                                <p:cTn id="7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5 -0.00138 L -0.00195 -0.00138 C -0.02396 -0.01851 -0.04049 -0.03402 -0.06315 -0.04421 C -0.07721 -0.05046 -0.11133 -0.06226 -0.12799 -0.06481 C -0.13698 -0.06597 -0.14609 -0.06574 -0.15508 -0.06597 C -0.19609 -0.06388 -0.23724 -0.0655 -0.27799 -0.05925 C -0.28828 -0.05763 -0.29752 -0.04791 -0.30742 -0.04282 C -0.32409 -0.03402 -0.34114 -0.02754 -0.35768 -0.01805 C -0.36719 -0.0125 -0.37669 -0.00648 -0.38633 -0.00138 C -0.39375 0.00232 -0.40143 0.00371 -0.40872 0.00811 C -0.42083 0.01551 -0.44596 0.03681 -0.45742 0.04792 C -0.46302 0.05348 -0.48151 0.07269 -0.48685 0.0838 C -0.49427 0.09931 -0.50794 0.1338 -0.51393 0.15649 C -0.51862 0.17454 -0.52278 0.19306 -0.52708 0.21158 C -0.52916 0.22107 -0.53177 0.23033 -0.5332 0.24028 C -0.5345 0.24908 -0.53568 0.25787 -0.53711 0.26644 C -0.53932 0.28033 -0.54505 0.31088 -0.54713 0.32014 C -0.54818 0.32477 -0.54922 0.32917 -0.55026 0.3338 C -0.55078 0.33658 -0.55117 0.33936 -0.55182 0.34213 C -0.55351 0.34885 -0.55325 0.34399 -0.55325 0.34769 " pathEditMode="relative" ptsTypes="AAAAAAAAAAAAAAAAAAAA">
                                      <p:cBhvr>
                                        <p:cTn id="79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nyConv.com__tennis-ball-hit-15125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75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25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nyConv.com__Am_thanh_tieng_co_vu_tran_bong_da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2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nyConv.com__Am_thanh_that_bai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2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nyConv.com__Am_thanh_that_bai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2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nyConv.com__Am_thanh_that_bai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</p:childTnLst>
        </p:cTn>
      </p:par>
    </p:tnLst>
    <p:bldLst>
      <p:bldP spid="22" grpId="0"/>
      <p:bldP spid="2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14894-43EA-FD18-CCE8-0BBE7F877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10E92-C613-0AEB-4FA8-5BF39960AD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D13560-7C43-B1BD-B876-CA190397E5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Picture 4" descr="A video game of a tennis court&#10;&#10;Description automatically generated">
            <a:extLst>
              <a:ext uri="{FF2B5EF4-FFF2-40B4-BE49-F238E27FC236}">
                <a16:creationId xmlns:a16="http://schemas.microsoft.com/office/drawing/2014/main" id="{64189F67-0EF0-8EC4-E50C-15844E9C89F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683" y="0"/>
            <a:ext cx="12287357" cy="6879270"/>
          </a:xfrm>
          <a:prstGeom prst="rect">
            <a:avLst/>
          </a:prstGeom>
        </p:spPr>
      </p:pic>
      <p:pic>
        <p:nvPicPr>
          <p:cNvPr id="7" name="Picture 6" descr="A cartoon pickle with a shovel&#10;&#10;Description automatically generated">
            <a:extLst>
              <a:ext uri="{FF2B5EF4-FFF2-40B4-BE49-F238E27FC236}">
                <a16:creationId xmlns:a16="http://schemas.microsoft.com/office/drawing/2014/main" id="{C778820B-5414-EFC8-1548-E3ECB34232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5152" y="2807208"/>
            <a:ext cx="4425696" cy="4425696"/>
          </a:xfrm>
          <a:prstGeom prst="rect">
            <a:avLst/>
          </a:prstGeom>
        </p:spPr>
      </p:pic>
      <p:pic>
        <p:nvPicPr>
          <p:cNvPr id="11" name="Picture 10" descr="A cartoon pickle holding a paddle&#10;&#10;Description automatically generated">
            <a:extLst>
              <a:ext uri="{FF2B5EF4-FFF2-40B4-BE49-F238E27FC236}">
                <a16:creationId xmlns:a16="http://schemas.microsoft.com/office/drawing/2014/main" id="{58B49A66-553A-5AF8-D106-8AA130A975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793480" y="2795016"/>
            <a:ext cx="4062984" cy="4062984"/>
          </a:xfrm>
          <a:prstGeom prst="rect">
            <a:avLst/>
          </a:prstGeom>
        </p:spPr>
      </p:pic>
      <p:pic>
        <p:nvPicPr>
          <p:cNvPr id="15" name="thoại">
            <a:extLst>
              <a:ext uri="{FF2B5EF4-FFF2-40B4-BE49-F238E27FC236}">
                <a16:creationId xmlns:a16="http://schemas.microsoft.com/office/drawing/2014/main" id="{A10E0BCF-2C90-5F89-55BB-4E6B494700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82356" y="2540000"/>
            <a:ext cx="2642616" cy="2642616"/>
          </a:xfrm>
          <a:prstGeom prst="rect">
            <a:avLst/>
          </a:prstGeom>
        </p:spPr>
      </p:pic>
      <p:pic>
        <p:nvPicPr>
          <p:cNvPr id="17" name="Picture 16" descr="A cartoon pickle with a shovel&#10;&#10;Description automatically generated">
            <a:extLst>
              <a:ext uri="{FF2B5EF4-FFF2-40B4-BE49-F238E27FC236}">
                <a16:creationId xmlns:a16="http://schemas.microsoft.com/office/drawing/2014/main" id="{4A134FCA-BC85-19E4-80D8-E6FB18EB90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9424" y="2581149"/>
            <a:ext cx="4692904" cy="4692904"/>
          </a:xfrm>
          <a:prstGeom prst="rect">
            <a:avLst/>
          </a:prstGeom>
        </p:spPr>
      </p:pic>
      <p:pic>
        <p:nvPicPr>
          <p:cNvPr id="19" name="Picture 18" descr="A cartoon pickle holding a shovel&#10;&#10;Description automatically generated">
            <a:extLst>
              <a:ext uri="{FF2B5EF4-FFF2-40B4-BE49-F238E27FC236}">
                <a16:creationId xmlns:a16="http://schemas.microsoft.com/office/drawing/2014/main" id="{59465F8F-F414-9C69-C573-52FF41F806E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44128" y="2581149"/>
            <a:ext cx="4855463" cy="4855463"/>
          </a:xfrm>
          <a:prstGeom prst="rect">
            <a:avLst/>
          </a:prstGeom>
        </p:spPr>
      </p:pic>
      <p:pic>
        <p:nvPicPr>
          <p:cNvPr id="67" name="Picture 66" descr="A pink and white text with stars&#10;&#10;Description automatically generated">
            <a:extLst>
              <a:ext uri="{FF2B5EF4-FFF2-40B4-BE49-F238E27FC236}">
                <a16:creationId xmlns:a16="http://schemas.microsoft.com/office/drawing/2014/main" id="{56EB37F0-3F5C-13C6-2324-EAB85253C05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21" name="Picture 20" descr="A black sign with white border&#10;&#10;Description automatically generated">
            <a:extLst>
              <a:ext uri="{FF2B5EF4-FFF2-40B4-BE49-F238E27FC236}">
                <a16:creationId xmlns:a16="http://schemas.microsoft.com/office/drawing/2014/main" id="{D1530A09-F14A-755D-52D9-874B3714476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827" y="466952"/>
            <a:ext cx="9270182" cy="816041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90E597E-3E32-95F4-3EC5-335BFBC03E14}"/>
              </a:ext>
            </a:extLst>
          </p:cNvPr>
          <p:cNvSpPr txBox="1"/>
          <p:nvPr/>
        </p:nvSpPr>
        <p:spPr>
          <a:xfrm>
            <a:off x="2190308" y="1298979"/>
            <a:ext cx="77405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sz="40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Dưới đây đâu là tính từ chỉ màu của bầu trời?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grpSp>
        <p:nvGrpSpPr>
          <p:cNvPr id="59" name="A">
            <a:extLst>
              <a:ext uri="{FF2B5EF4-FFF2-40B4-BE49-F238E27FC236}">
                <a16:creationId xmlns:a16="http://schemas.microsoft.com/office/drawing/2014/main" id="{40E4C3A1-A757-5CDF-29B5-D8E032069481}"/>
              </a:ext>
            </a:extLst>
          </p:cNvPr>
          <p:cNvGrpSpPr/>
          <p:nvPr/>
        </p:nvGrpSpPr>
        <p:grpSpPr>
          <a:xfrm>
            <a:off x="2582297" y="3365272"/>
            <a:ext cx="2883658" cy="829128"/>
            <a:chOff x="2582297" y="3365272"/>
            <a:chExt cx="2883658" cy="829128"/>
          </a:xfrm>
        </p:grpSpPr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73CD87D2-F381-D80F-1E20-770685B02B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582297" y="3365272"/>
              <a:ext cx="2883658" cy="829128"/>
            </a:xfrm>
            <a:prstGeom prst="rect">
              <a:avLst/>
            </a:prstGeom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5B248F0-0D8C-F9EC-D530-97A9A171EF00}"/>
                </a:ext>
              </a:extLst>
            </p:cNvPr>
            <p:cNvSpPr txBox="1"/>
            <p:nvPr/>
          </p:nvSpPr>
          <p:spPr>
            <a:xfrm>
              <a:off x="3394022" y="3529950"/>
              <a:ext cx="188384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Xanh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biếc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60" name="C">
            <a:extLst>
              <a:ext uri="{FF2B5EF4-FFF2-40B4-BE49-F238E27FC236}">
                <a16:creationId xmlns:a16="http://schemas.microsoft.com/office/drawing/2014/main" id="{B870F6AD-46B9-87A8-8327-16CCD9D7190A}"/>
              </a:ext>
            </a:extLst>
          </p:cNvPr>
          <p:cNvGrpSpPr/>
          <p:nvPr/>
        </p:nvGrpSpPr>
        <p:grpSpPr>
          <a:xfrm>
            <a:off x="2512619" y="4520142"/>
            <a:ext cx="2962913" cy="871804"/>
            <a:chOff x="2512619" y="4520142"/>
            <a:chExt cx="2962913" cy="871804"/>
          </a:xfrm>
        </p:grpSpPr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CF32F4C1-8D39-9616-C4E8-DAD63E89E1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512619" y="4520142"/>
              <a:ext cx="2962913" cy="871804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C2588C2-6934-EDF3-83D3-4BC5D4C2FEB2}"/>
                </a:ext>
              </a:extLst>
            </p:cNvPr>
            <p:cNvSpPr txBox="1"/>
            <p:nvPr/>
          </p:nvSpPr>
          <p:spPr>
            <a:xfrm>
              <a:off x="3442359" y="4745113"/>
              <a:ext cx="174759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Nắng</a:t>
              </a:r>
              <a:r>
                <a:rPr lang="en-US" sz="320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nôi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61" name="B">
            <a:extLst>
              <a:ext uri="{FF2B5EF4-FFF2-40B4-BE49-F238E27FC236}">
                <a16:creationId xmlns:a16="http://schemas.microsoft.com/office/drawing/2014/main" id="{D9BD961A-EE26-394F-0C29-3D635E2D8263}"/>
              </a:ext>
            </a:extLst>
          </p:cNvPr>
          <p:cNvGrpSpPr/>
          <p:nvPr/>
        </p:nvGrpSpPr>
        <p:grpSpPr>
          <a:xfrm>
            <a:off x="6478493" y="3354099"/>
            <a:ext cx="2950720" cy="829128"/>
            <a:chOff x="6478493" y="3354099"/>
            <a:chExt cx="2950720" cy="829128"/>
          </a:xfrm>
        </p:grpSpPr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B252A080-2E2D-82C7-0653-AA1D7FF8C14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478493" y="3354099"/>
              <a:ext cx="2950720" cy="829128"/>
            </a:xfrm>
            <a:prstGeom prst="rect">
              <a:avLst/>
            </a:prstGeom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76EF61A-A79C-4CE1-5D31-1E7130A324F9}"/>
                </a:ext>
              </a:extLst>
            </p:cNvPr>
            <p:cNvSpPr txBox="1"/>
            <p:nvPr/>
          </p:nvSpPr>
          <p:spPr>
            <a:xfrm>
              <a:off x="7297250" y="3521782"/>
              <a:ext cx="154080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Tím</a:t>
              </a:r>
              <a:r>
                <a:rPr lang="en-US" sz="3200" dirty="0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sz="3200" dirty="0" err="1">
                  <a:solidFill>
                    <a:prstClr val="black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lịm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62" name="D">
            <a:extLst>
              <a:ext uri="{FF2B5EF4-FFF2-40B4-BE49-F238E27FC236}">
                <a16:creationId xmlns:a16="http://schemas.microsoft.com/office/drawing/2014/main" id="{1559DE44-D531-A3CC-7850-844FD3604BA3}"/>
              </a:ext>
            </a:extLst>
          </p:cNvPr>
          <p:cNvGrpSpPr/>
          <p:nvPr/>
        </p:nvGrpSpPr>
        <p:grpSpPr>
          <a:xfrm>
            <a:off x="6506692" y="4557385"/>
            <a:ext cx="2920237" cy="835224"/>
            <a:chOff x="6506692" y="4557385"/>
            <a:chExt cx="2920237" cy="835224"/>
          </a:xfrm>
        </p:grpSpPr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ED184171-CDC9-6500-0439-CBB064D4AF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506692" y="4557385"/>
              <a:ext cx="2920237" cy="835224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E595D05-F8F2-C519-3CCB-C2B664D2A589}"/>
                </a:ext>
              </a:extLst>
            </p:cNvPr>
            <p:cNvSpPr txBox="1"/>
            <p:nvPr/>
          </p:nvSpPr>
          <p:spPr>
            <a:xfrm>
              <a:off x="7268108" y="4716492"/>
              <a:ext cx="168866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Tươi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tắn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pic>
        <p:nvPicPr>
          <p:cNvPr id="65" name="Picture 64" descr="A yellow ball with black holes&#10;&#10;Description automatically generated">
            <a:extLst>
              <a:ext uri="{FF2B5EF4-FFF2-40B4-BE49-F238E27FC236}">
                <a16:creationId xmlns:a16="http://schemas.microsoft.com/office/drawing/2014/main" id="{17F1E86A-75C8-EEF2-188A-0E3DB9A8428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521" y="3372864"/>
            <a:ext cx="549638" cy="549638"/>
          </a:xfrm>
          <a:prstGeom prst="rect">
            <a:avLst/>
          </a:prstGeom>
        </p:spPr>
      </p:pic>
      <p:pic>
        <p:nvPicPr>
          <p:cNvPr id="69" name="Picture 68" descr="A yellow and white play button&#10;&#10;Description automatically generated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EC57164-91E9-1693-183A-D3B74298F9B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451" y="139853"/>
            <a:ext cx="907068" cy="90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987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750"/>
                            </p:stCondLst>
                            <p:childTnLst>
                              <p:par>
                                <p:cTn id="7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5 -0.00138 L -0.00195 -0.00138 C -0.02396 -0.01851 -0.04049 -0.03402 -0.06315 -0.04421 C -0.07721 -0.05046 -0.11133 -0.06226 -0.12799 -0.06481 C -0.13698 -0.06597 -0.14609 -0.06574 -0.15508 -0.06597 C -0.19609 -0.06388 -0.23724 -0.0655 -0.27799 -0.05925 C -0.28828 -0.05763 -0.29752 -0.04791 -0.30742 -0.04282 C -0.32409 -0.03402 -0.34114 -0.02754 -0.35768 -0.01805 C -0.36719 -0.0125 -0.37669 -0.00648 -0.38633 -0.00138 C -0.39375 0.00232 -0.40143 0.00371 -0.40872 0.00811 C -0.42083 0.01551 -0.44596 0.03681 -0.45742 0.04792 C -0.46302 0.05348 -0.48151 0.07269 -0.48685 0.0838 C -0.49427 0.09931 -0.50794 0.1338 -0.51393 0.15649 C -0.51862 0.17454 -0.52278 0.19306 -0.52708 0.21158 C -0.52916 0.22107 -0.53177 0.23033 -0.5332 0.24028 C -0.5345 0.24908 -0.53568 0.25787 -0.53711 0.26644 C -0.53932 0.28033 -0.54505 0.31088 -0.54713 0.32014 C -0.54818 0.32477 -0.54922 0.32917 -0.55026 0.3338 C -0.55078 0.33658 -0.55117 0.33936 -0.55182 0.34213 C -0.55351 0.34885 -0.55325 0.34399 -0.55325 0.34769 " pathEditMode="relative" ptsTypes="AAAAAAAAAAAAAAAAAAAA">
                                      <p:cBhvr>
                                        <p:cTn id="79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nyConv.com__tennis-ball-hit-15125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75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25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nyConv.com__Am_thanh_tieng_co_vu_tran_bong_da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2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nyConv.com__Am_thanh_that_bai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2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nyConv.com__Am_thanh_that_bai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2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nyConv.com__Am_thanh_that_bai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</p:childTnLst>
        </p:cTn>
      </p:par>
    </p:tnLst>
    <p:bldLst>
      <p:bldP spid="22" grpId="0"/>
      <p:bldP spid="2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53BFE084-50C7-EC83-CCAB-3BBF1B9EBC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10"/>
          <a:stretch/>
        </p:blipFill>
        <p:spPr>
          <a:xfrm>
            <a:off x="0" y="-29754"/>
            <a:ext cx="12192000" cy="6887754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96AAD07A-F75B-6B59-18BD-13DC7547EC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262" y="-933595"/>
            <a:ext cx="4513611" cy="4513611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64839120-64DA-3CB7-7266-B7DD45CAA8BC}"/>
              </a:ext>
            </a:extLst>
          </p:cNvPr>
          <p:cNvGrpSpPr/>
          <p:nvPr/>
        </p:nvGrpSpPr>
        <p:grpSpPr>
          <a:xfrm>
            <a:off x="1823463" y="705455"/>
            <a:ext cx="9652351" cy="4702766"/>
            <a:chOff x="1055370" y="960120"/>
            <a:chExt cx="10211753" cy="4693920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02A2F109-18B2-3079-6A25-B6C6AF625E81}"/>
                </a:ext>
              </a:extLst>
            </p:cNvPr>
            <p:cNvGrpSpPr/>
            <p:nvPr/>
          </p:nvGrpSpPr>
          <p:grpSpPr>
            <a:xfrm>
              <a:off x="1055370" y="2133600"/>
              <a:ext cx="10211753" cy="3520440"/>
              <a:chOff x="924877" y="2255520"/>
              <a:chExt cx="10211753" cy="3520440"/>
            </a:xfrm>
          </p:grpSpPr>
          <p:sp>
            <p:nvSpPr>
              <p:cNvPr id="10" name="矩形: 圆角 9">
                <a:extLst>
                  <a:ext uri="{FF2B5EF4-FFF2-40B4-BE49-F238E27FC236}">
                    <a16:creationId xmlns:a16="http://schemas.microsoft.com/office/drawing/2014/main" id="{C7255D0C-C060-2E54-5603-6DD824900FDB}"/>
                  </a:ext>
                </a:extLst>
              </p:cNvPr>
              <p:cNvSpPr/>
              <p:nvPr/>
            </p:nvSpPr>
            <p:spPr>
              <a:xfrm>
                <a:off x="1055369" y="2484120"/>
                <a:ext cx="10081261" cy="3291840"/>
              </a:xfrm>
              <a:prstGeom prst="roundRect">
                <a:avLst/>
              </a:prstGeom>
              <a:solidFill>
                <a:srgbClr val="FD99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12" name="矩形: 圆角 11">
                <a:extLst>
                  <a:ext uri="{FF2B5EF4-FFF2-40B4-BE49-F238E27FC236}">
                    <a16:creationId xmlns:a16="http://schemas.microsoft.com/office/drawing/2014/main" id="{622ADDA8-D98A-2CD9-A41B-07DE2B9460D8}"/>
                  </a:ext>
                </a:extLst>
              </p:cNvPr>
              <p:cNvSpPr/>
              <p:nvPr/>
            </p:nvSpPr>
            <p:spPr>
              <a:xfrm>
                <a:off x="924877" y="2255520"/>
                <a:ext cx="10081261" cy="3291840"/>
              </a:xfrm>
              <a:prstGeom prst="roundRect">
                <a:avLst/>
              </a:prstGeom>
              <a:solidFill>
                <a:srgbClr val="FFFFFF"/>
              </a:solidFill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</p:grpSp>
        <p:grpSp>
          <p:nvGrpSpPr>
            <p:cNvPr id="57" name="组合 56">
              <a:extLst>
                <a:ext uri="{FF2B5EF4-FFF2-40B4-BE49-F238E27FC236}">
                  <a16:creationId xmlns:a16="http://schemas.microsoft.com/office/drawing/2014/main" id="{FF270CC3-E0C5-1053-C853-DD883795E600}"/>
                </a:ext>
              </a:extLst>
            </p:cNvPr>
            <p:cNvGrpSpPr/>
            <p:nvPr/>
          </p:nvGrpSpPr>
          <p:grpSpPr>
            <a:xfrm>
              <a:off x="3614379" y="960120"/>
              <a:ext cx="5085945" cy="1489249"/>
              <a:chOff x="3614379" y="1112520"/>
              <a:chExt cx="5085945" cy="1489249"/>
            </a:xfrm>
          </p:grpSpPr>
          <p:sp>
            <p:nvSpPr>
              <p:cNvPr id="56" name="矩形: 圆角 55">
                <a:extLst>
                  <a:ext uri="{FF2B5EF4-FFF2-40B4-BE49-F238E27FC236}">
                    <a16:creationId xmlns:a16="http://schemas.microsoft.com/office/drawing/2014/main" id="{32BA3EA3-3F33-41B4-8BDE-F26B65E69E00}"/>
                  </a:ext>
                </a:extLst>
              </p:cNvPr>
              <p:cNvSpPr/>
              <p:nvPr/>
            </p:nvSpPr>
            <p:spPr>
              <a:xfrm>
                <a:off x="3737083" y="1233373"/>
                <a:ext cx="4963241" cy="647700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妈妈刀隶体" pitchFamily="2" charset="-122"/>
                  <a:ea typeface="阿里妈妈刀隶体" pitchFamily="2" charset="-122"/>
                  <a:cs typeface="+mn-cs"/>
                </a:endParaRPr>
              </a:p>
            </p:txBody>
          </p:sp>
          <p:sp>
            <p:nvSpPr>
              <p:cNvPr id="8" name="矩形: 圆角 7">
                <a:extLst>
                  <a:ext uri="{FF2B5EF4-FFF2-40B4-BE49-F238E27FC236}">
                    <a16:creationId xmlns:a16="http://schemas.microsoft.com/office/drawing/2014/main" id="{F109CC2C-841A-A7A8-9377-9F1DB9AE450D}"/>
                  </a:ext>
                </a:extLst>
              </p:cNvPr>
              <p:cNvSpPr/>
              <p:nvPr/>
            </p:nvSpPr>
            <p:spPr>
              <a:xfrm>
                <a:off x="3614379" y="1112520"/>
                <a:ext cx="4963241" cy="647700"/>
              </a:xfrm>
              <a:prstGeom prst="roundRect">
                <a:avLst/>
              </a:prstGeom>
              <a:solidFill>
                <a:srgbClr val="FD99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Vogue-ExtraBold" panose="020B0500000000000000" pitchFamily="34" charset="0"/>
                    <a:cs typeface="Calibri" panose="020F0502020204030204" pitchFamily="34" charset="0"/>
                  </a:rPr>
                  <a:t>TIẾNG VIỆT</a:t>
                </a:r>
              </a:p>
            </p:txBody>
          </p:sp>
          <p:sp>
            <p:nvSpPr>
              <p:cNvPr id="38" name="椭圆 37">
                <a:extLst>
                  <a:ext uri="{FF2B5EF4-FFF2-40B4-BE49-F238E27FC236}">
                    <a16:creationId xmlns:a16="http://schemas.microsoft.com/office/drawing/2014/main" id="{FFD64F01-7EEF-CC17-DF96-BE05C2520B88}"/>
                  </a:ext>
                </a:extLst>
              </p:cNvPr>
              <p:cNvSpPr/>
              <p:nvPr/>
            </p:nvSpPr>
            <p:spPr>
              <a:xfrm>
                <a:off x="3788387" y="1356360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39" name="椭圆 38">
                <a:extLst>
                  <a:ext uri="{FF2B5EF4-FFF2-40B4-BE49-F238E27FC236}">
                    <a16:creationId xmlns:a16="http://schemas.microsoft.com/office/drawing/2014/main" id="{9AA63381-6A9C-A01D-0FC9-82C4B7052E7F}"/>
                  </a:ext>
                </a:extLst>
              </p:cNvPr>
              <p:cNvSpPr/>
              <p:nvPr/>
            </p:nvSpPr>
            <p:spPr>
              <a:xfrm>
                <a:off x="8190392" y="1356360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cxnSp>
            <p:nvCxnSpPr>
              <p:cNvPr id="41" name="直接连接符 40">
                <a:extLst>
                  <a:ext uri="{FF2B5EF4-FFF2-40B4-BE49-F238E27FC236}">
                    <a16:creationId xmlns:a16="http://schemas.microsoft.com/office/drawing/2014/main" id="{934C264E-8124-6778-A1B9-6B4ECBCC6AE6}"/>
                  </a:ext>
                </a:extLst>
              </p:cNvPr>
              <p:cNvCxnSpPr>
                <a:stCxn id="38" idx="0"/>
              </p:cNvCxnSpPr>
              <p:nvPr/>
            </p:nvCxnSpPr>
            <p:spPr>
              <a:xfrm>
                <a:off x="3875556" y="1356360"/>
                <a:ext cx="0" cy="115824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>
                <a:extLst>
                  <a:ext uri="{FF2B5EF4-FFF2-40B4-BE49-F238E27FC236}">
                    <a16:creationId xmlns:a16="http://schemas.microsoft.com/office/drawing/2014/main" id="{4A9C92C3-4FCC-46CD-65EA-670148ADEF7D}"/>
                  </a:ext>
                </a:extLst>
              </p:cNvPr>
              <p:cNvCxnSpPr/>
              <p:nvPr/>
            </p:nvCxnSpPr>
            <p:spPr>
              <a:xfrm>
                <a:off x="8277561" y="1356360"/>
                <a:ext cx="0" cy="115824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id="{313D3C8B-99C8-35E9-1D29-FD39C7BE5596}"/>
                  </a:ext>
                </a:extLst>
              </p:cNvPr>
              <p:cNvSpPr/>
              <p:nvPr/>
            </p:nvSpPr>
            <p:spPr>
              <a:xfrm>
                <a:off x="3788387" y="2427431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44" name="椭圆 43">
                <a:extLst>
                  <a:ext uri="{FF2B5EF4-FFF2-40B4-BE49-F238E27FC236}">
                    <a16:creationId xmlns:a16="http://schemas.microsoft.com/office/drawing/2014/main" id="{2C81A2AD-1631-7EF4-3511-ED402A5C7EB5}"/>
                  </a:ext>
                </a:extLst>
              </p:cNvPr>
              <p:cNvSpPr/>
              <p:nvPr/>
            </p:nvSpPr>
            <p:spPr>
              <a:xfrm>
                <a:off x="8190392" y="2427431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</p:grpSp>
      </p:grpSp>
      <p:pic>
        <p:nvPicPr>
          <p:cNvPr id="55" name="图片 54">
            <a:extLst>
              <a:ext uri="{FF2B5EF4-FFF2-40B4-BE49-F238E27FC236}">
                <a16:creationId xmlns:a16="http://schemas.microsoft.com/office/drawing/2014/main" id="{FDFF2CD9-6DD3-9D9E-93F6-CA3BEC66719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23" y="1710587"/>
            <a:ext cx="3799305" cy="3799305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572264A0-9DBF-10FA-C1FB-01238ECAFB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0260" y="4236428"/>
            <a:ext cx="2996613" cy="25469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4C41AB2-3366-D44A-1C81-26A1D920F4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465" y="-82817"/>
            <a:ext cx="1406027" cy="14060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C17CB38-01EF-B438-C154-6ACCEDF007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43783" y="2405530"/>
            <a:ext cx="6437934" cy="2389839"/>
          </a:xfrm>
          <a:prstGeom prst="rect">
            <a:avLst/>
          </a:prstGeom>
        </p:spPr>
      </p:pic>
      <p:pic>
        <p:nvPicPr>
          <p:cNvPr id="3" name="Picture 2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81EDD527-4437-3E18-5559-03B689E65F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2474" y="0"/>
            <a:ext cx="1339702" cy="133970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43764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53BFE084-50C7-EC83-CCAB-3BBF1B9EBC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10"/>
          <a:stretch/>
        </p:blipFill>
        <p:spPr>
          <a:xfrm>
            <a:off x="0" y="15636"/>
            <a:ext cx="12192000" cy="6842364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3B9315E3-F58E-220C-19A6-BD0373C7F581}"/>
              </a:ext>
            </a:extLst>
          </p:cNvPr>
          <p:cNvGrpSpPr/>
          <p:nvPr/>
        </p:nvGrpSpPr>
        <p:grpSpPr>
          <a:xfrm>
            <a:off x="2257120" y="161075"/>
            <a:ext cx="9595901" cy="6506095"/>
            <a:chOff x="4548067" y="1188720"/>
            <a:chExt cx="6965975" cy="4922520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02A2F109-18B2-3079-6A25-B6C6AF625E81}"/>
                </a:ext>
              </a:extLst>
            </p:cNvPr>
            <p:cNvGrpSpPr/>
            <p:nvPr/>
          </p:nvGrpSpPr>
          <p:grpSpPr>
            <a:xfrm>
              <a:off x="4548067" y="2067312"/>
              <a:ext cx="6965975" cy="4043928"/>
              <a:chOff x="831116" y="1978613"/>
              <a:chExt cx="10305514" cy="3797347"/>
            </a:xfrm>
          </p:grpSpPr>
          <p:sp>
            <p:nvSpPr>
              <p:cNvPr id="10" name="矩形: 圆角 9">
                <a:extLst>
                  <a:ext uri="{FF2B5EF4-FFF2-40B4-BE49-F238E27FC236}">
                    <a16:creationId xmlns:a16="http://schemas.microsoft.com/office/drawing/2014/main" id="{C7255D0C-C060-2E54-5603-6DD824900FDB}"/>
                  </a:ext>
                </a:extLst>
              </p:cNvPr>
              <p:cNvSpPr/>
              <p:nvPr/>
            </p:nvSpPr>
            <p:spPr>
              <a:xfrm>
                <a:off x="1055369" y="2484120"/>
                <a:ext cx="10081261" cy="3291840"/>
              </a:xfrm>
              <a:prstGeom prst="roundRect">
                <a:avLst/>
              </a:prstGeom>
              <a:solidFill>
                <a:srgbClr val="FD99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12" name="矩形: 圆角 11">
                <a:extLst>
                  <a:ext uri="{FF2B5EF4-FFF2-40B4-BE49-F238E27FC236}">
                    <a16:creationId xmlns:a16="http://schemas.microsoft.com/office/drawing/2014/main" id="{622ADDA8-D98A-2CD9-A41B-07DE2B9460D8}"/>
                  </a:ext>
                </a:extLst>
              </p:cNvPr>
              <p:cNvSpPr/>
              <p:nvPr/>
            </p:nvSpPr>
            <p:spPr>
              <a:xfrm>
                <a:off x="831116" y="1978613"/>
                <a:ext cx="10081261" cy="3291840"/>
              </a:xfrm>
              <a:prstGeom prst="roundRect">
                <a:avLst/>
              </a:prstGeom>
              <a:solidFill>
                <a:srgbClr val="FFFFFF"/>
              </a:solidFill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</p:grpSp>
        <p:grpSp>
          <p:nvGrpSpPr>
            <p:cNvPr id="57" name="组合 56">
              <a:extLst>
                <a:ext uri="{FF2B5EF4-FFF2-40B4-BE49-F238E27FC236}">
                  <a16:creationId xmlns:a16="http://schemas.microsoft.com/office/drawing/2014/main" id="{FF270CC3-E0C5-1053-C853-DD883795E600}"/>
                </a:ext>
              </a:extLst>
            </p:cNvPr>
            <p:cNvGrpSpPr/>
            <p:nvPr/>
          </p:nvGrpSpPr>
          <p:grpSpPr>
            <a:xfrm>
              <a:off x="5458419" y="1188720"/>
              <a:ext cx="5085945" cy="1489249"/>
              <a:chOff x="3614379" y="1112520"/>
              <a:chExt cx="5085945" cy="1489249"/>
            </a:xfrm>
          </p:grpSpPr>
          <p:sp>
            <p:nvSpPr>
              <p:cNvPr id="56" name="矩形: 圆角 55">
                <a:extLst>
                  <a:ext uri="{FF2B5EF4-FFF2-40B4-BE49-F238E27FC236}">
                    <a16:creationId xmlns:a16="http://schemas.microsoft.com/office/drawing/2014/main" id="{32BA3EA3-3F33-41B4-8BDE-F26B65E69E00}"/>
                  </a:ext>
                </a:extLst>
              </p:cNvPr>
              <p:cNvSpPr/>
              <p:nvPr/>
            </p:nvSpPr>
            <p:spPr>
              <a:xfrm>
                <a:off x="3737083" y="1233373"/>
                <a:ext cx="4963241" cy="647700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妈妈刀隶体" pitchFamily="2" charset="-122"/>
                  <a:ea typeface="阿里妈妈刀隶体" pitchFamily="2" charset="-122"/>
                  <a:cs typeface="+mn-cs"/>
                </a:endParaRPr>
              </a:p>
            </p:txBody>
          </p:sp>
          <p:sp>
            <p:nvSpPr>
              <p:cNvPr id="8" name="矩形: 圆角 7">
                <a:extLst>
                  <a:ext uri="{FF2B5EF4-FFF2-40B4-BE49-F238E27FC236}">
                    <a16:creationId xmlns:a16="http://schemas.microsoft.com/office/drawing/2014/main" id="{F109CC2C-841A-A7A8-9377-9F1DB9AE450D}"/>
                  </a:ext>
                </a:extLst>
              </p:cNvPr>
              <p:cNvSpPr/>
              <p:nvPr/>
            </p:nvSpPr>
            <p:spPr>
              <a:xfrm>
                <a:off x="3614379" y="1112520"/>
                <a:ext cx="4963241" cy="647700"/>
              </a:xfrm>
              <a:prstGeom prst="roundRect">
                <a:avLst/>
              </a:prstGeom>
              <a:solidFill>
                <a:srgbClr val="FD99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4400" b="0" i="0" u="none" strike="noStrike" kern="1200" cap="none" spc="60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Vogue-ExtraBold" panose="020B0500000000000000" pitchFamily="34" charset="0"/>
                    <a:ea typeface="Vogue-ExtraBold" panose="020B0500000000000000" pitchFamily="34" charset="0"/>
                    <a:cs typeface="Vogue-ExtraBold" panose="020B0500000000000000" pitchFamily="34" charset="0"/>
                  </a:rPr>
                  <a:t>Yêu</a:t>
                </a:r>
                <a:r>
                  <a:rPr kumimoji="0" lang="en-US" altLang="zh-CN" sz="4400" b="0" i="0" u="none" strike="noStrike" kern="1200" cap="none" spc="60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Vogue-ExtraBold" panose="020B0500000000000000" pitchFamily="34" charset="0"/>
                    <a:ea typeface="Vogue-ExtraBold" panose="020B0500000000000000" pitchFamily="34" charset="0"/>
                    <a:cs typeface="Vogue-ExtraBold" panose="020B0500000000000000" pitchFamily="34" charset="0"/>
                  </a:rPr>
                  <a:t> </a:t>
                </a:r>
                <a:r>
                  <a:rPr kumimoji="0" lang="en-US" altLang="zh-CN" sz="4400" b="0" i="0" u="none" strike="noStrike" kern="1200" cap="none" spc="60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Vogue-ExtraBold" panose="020B0500000000000000" pitchFamily="34" charset="0"/>
                    <a:ea typeface="Vogue-ExtraBold" panose="020B0500000000000000" pitchFamily="34" charset="0"/>
                    <a:cs typeface="Vogue-ExtraBold" panose="020B0500000000000000" pitchFamily="34" charset="0"/>
                  </a:rPr>
                  <a:t>cầu</a:t>
                </a:r>
                <a:r>
                  <a:rPr kumimoji="0" lang="en-US" altLang="zh-CN" sz="4400" b="0" i="0" u="none" strike="noStrike" kern="1200" cap="none" spc="60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Vogue-ExtraBold" panose="020B0500000000000000" pitchFamily="34" charset="0"/>
                    <a:ea typeface="Vogue-ExtraBold" panose="020B0500000000000000" pitchFamily="34" charset="0"/>
                    <a:cs typeface="Vogue-ExtraBold" panose="020B0500000000000000" pitchFamily="34" charset="0"/>
                  </a:rPr>
                  <a:t> </a:t>
                </a:r>
                <a:r>
                  <a:rPr kumimoji="0" lang="en-US" altLang="zh-CN" sz="4400" b="0" i="0" u="none" strike="noStrike" kern="1200" cap="none" spc="60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Vogue-ExtraBold" panose="020B0500000000000000" pitchFamily="34" charset="0"/>
                    <a:ea typeface="Vogue-ExtraBold" panose="020B0500000000000000" pitchFamily="34" charset="0"/>
                    <a:cs typeface="Vogue-ExtraBold" panose="020B0500000000000000" pitchFamily="34" charset="0"/>
                  </a:rPr>
                  <a:t>cần</a:t>
                </a:r>
                <a:r>
                  <a:rPr kumimoji="0" lang="en-US" altLang="zh-CN" sz="4400" b="0" i="0" u="none" strike="noStrike" kern="1200" cap="none" spc="60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Vogue-ExtraBold" panose="020B0500000000000000" pitchFamily="34" charset="0"/>
                    <a:ea typeface="Vogue-ExtraBold" panose="020B0500000000000000" pitchFamily="34" charset="0"/>
                    <a:cs typeface="Vogue-ExtraBold" panose="020B0500000000000000" pitchFamily="34" charset="0"/>
                  </a:rPr>
                  <a:t> </a:t>
                </a:r>
                <a:r>
                  <a:rPr kumimoji="0" lang="en-US" altLang="zh-CN" sz="4400" b="0" i="0" u="none" strike="noStrike" kern="1200" cap="none" spc="60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Vogue-ExtraBold" panose="020B0500000000000000" pitchFamily="34" charset="0"/>
                    <a:ea typeface="Vogue-ExtraBold" panose="020B0500000000000000" pitchFamily="34" charset="0"/>
                    <a:cs typeface="Vogue-ExtraBold" panose="020B0500000000000000" pitchFamily="34" charset="0"/>
                  </a:rPr>
                  <a:t>đạt</a:t>
                </a:r>
                <a:endParaRPr kumimoji="0" lang="en-US" altLang="zh-CN" sz="4400" b="0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ogue-ExtraBold" panose="020B0500000000000000" pitchFamily="34" charset="0"/>
                  <a:ea typeface="Vogue-ExtraBold" panose="020B0500000000000000" pitchFamily="34" charset="0"/>
                  <a:cs typeface="Vogue-ExtraBold" panose="020B0500000000000000" pitchFamily="34" charset="0"/>
                </a:endParaRPr>
              </a:p>
            </p:txBody>
          </p:sp>
          <p:sp>
            <p:nvSpPr>
              <p:cNvPr id="38" name="椭圆 37">
                <a:extLst>
                  <a:ext uri="{FF2B5EF4-FFF2-40B4-BE49-F238E27FC236}">
                    <a16:creationId xmlns:a16="http://schemas.microsoft.com/office/drawing/2014/main" id="{FFD64F01-7EEF-CC17-DF96-BE05C2520B88}"/>
                  </a:ext>
                </a:extLst>
              </p:cNvPr>
              <p:cNvSpPr/>
              <p:nvPr/>
            </p:nvSpPr>
            <p:spPr>
              <a:xfrm>
                <a:off x="3788387" y="1356360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39" name="椭圆 38">
                <a:extLst>
                  <a:ext uri="{FF2B5EF4-FFF2-40B4-BE49-F238E27FC236}">
                    <a16:creationId xmlns:a16="http://schemas.microsoft.com/office/drawing/2014/main" id="{9AA63381-6A9C-A01D-0FC9-82C4B7052E7F}"/>
                  </a:ext>
                </a:extLst>
              </p:cNvPr>
              <p:cNvSpPr/>
              <p:nvPr/>
            </p:nvSpPr>
            <p:spPr>
              <a:xfrm>
                <a:off x="8190392" y="1356360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cxnSp>
            <p:nvCxnSpPr>
              <p:cNvPr id="41" name="直接连接符 40">
                <a:extLst>
                  <a:ext uri="{FF2B5EF4-FFF2-40B4-BE49-F238E27FC236}">
                    <a16:creationId xmlns:a16="http://schemas.microsoft.com/office/drawing/2014/main" id="{934C264E-8124-6778-A1B9-6B4ECBCC6AE6}"/>
                  </a:ext>
                </a:extLst>
              </p:cNvPr>
              <p:cNvCxnSpPr>
                <a:stCxn id="38" idx="0"/>
              </p:cNvCxnSpPr>
              <p:nvPr/>
            </p:nvCxnSpPr>
            <p:spPr>
              <a:xfrm>
                <a:off x="3875556" y="1356360"/>
                <a:ext cx="0" cy="115824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>
                <a:extLst>
                  <a:ext uri="{FF2B5EF4-FFF2-40B4-BE49-F238E27FC236}">
                    <a16:creationId xmlns:a16="http://schemas.microsoft.com/office/drawing/2014/main" id="{4A9C92C3-4FCC-46CD-65EA-670148ADEF7D}"/>
                  </a:ext>
                </a:extLst>
              </p:cNvPr>
              <p:cNvCxnSpPr/>
              <p:nvPr/>
            </p:nvCxnSpPr>
            <p:spPr>
              <a:xfrm>
                <a:off x="8277561" y="1356360"/>
                <a:ext cx="0" cy="115824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id="{313D3C8B-99C8-35E9-1D29-FD39C7BE5596}"/>
                  </a:ext>
                </a:extLst>
              </p:cNvPr>
              <p:cNvSpPr/>
              <p:nvPr/>
            </p:nvSpPr>
            <p:spPr>
              <a:xfrm>
                <a:off x="3788387" y="2427431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44" name="椭圆 43">
                <a:extLst>
                  <a:ext uri="{FF2B5EF4-FFF2-40B4-BE49-F238E27FC236}">
                    <a16:creationId xmlns:a16="http://schemas.microsoft.com/office/drawing/2014/main" id="{2C81A2AD-1631-7EF4-3511-ED402A5C7EB5}"/>
                  </a:ext>
                </a:extLst>
              </p:cNvPr>
              <p:cNvSpPr/>
              <p:nvPr/>
            </p:nvSpPr>
            <p:spPr>
              <a:xfrm>
                <a:off x="8190392" y="2427431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</p:grp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9C0A21EE-D9F0-F959-4AD5-1F49952E33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42083" y="2245986"/>
            <a:ext cx="5228590" cy="522859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24D4FD1-7452-98FF-9F92-1FEB41F023F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0967" y="4860281"/>
            <a:ext cx="2332054" cy="198208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AF5FBDA-02CD-D8CC-E6BF-FC45A97385FE}"/>
              </a:ext>
            </a:extLst>
          </p:cNvPr>
          <p:cNvSpPr txBox="1"/>
          <p:nvPr/>
        </p:nvSpPr>
        <p:spPr>
          <a:xfrm>
            <a:off x="3226121" y="2193460"/>
            <a:ext cx="817893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Nhận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biết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được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động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từ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chỉ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hoạt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động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nói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chung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và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động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từ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chỉ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hoạt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đông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di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chuyển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nói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riêng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.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Tìm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được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động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từ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thích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hợp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với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hoạt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động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được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thể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hiện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trong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tranh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Đặt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được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câu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với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động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từ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chỉ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hoạt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động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64797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53BFE084-50C7-EC83-CCAB-3BBF1B9EBC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10"/>
          <a:stretch/>
        </p:blipFill>
        <p:spPr>
          <a:xfrm>
            <a:off x="0" y="-29754"/>
            <a:ext cx="12192000" cy="6887754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DF128EA7-A07B-D5F5-A5C9-2F9706B837F6}"/>
              </a:ext>
            </a:extLst>
          </p:cNvPr>
          <p:cNvGrpSpPr/>
          <p:nvPr/>
        </p:nvGrpSpPr>
        <p:grpSpPr>
          <a:xfrm>
            <a:off x="1924329" y="960120"/>
            <a:ext cx="8404300" cy="4922520"/>
            <a:chOff x="1924329" y="960120"/>
            <a:chExt cx="8404300" cy="4922520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02A2F109-18B2-3079-6A25-B6C6AF625E81}"/>
                </a:ext>
              </a:extLst>
            </p:cNvPr>
            <p:cNvGrpSpPr/>
            <p:nvPr/>
          </p:nvGrpSpPr>
          <p:grpSpPr>
            <a:xfrm>
              <a:off x="1924329" y="2133600"/>
              <a:ext cx="8404300" cy="3749040"/>
              <a:chOff x="924877" y="2255520"/>
              <a:chExt cx="10211753" cy="3520440"/>
            </a:xfrm>
          </p:grpSpPr>
          <p:sp>
            <p:nvSpPr>
              <p:cNvPr id="10" name="矩形: 圆角 9">
                <a:extLst>
                  <a:ext uri="{FF2B5EF4-FFF2-40B4-BE49-F238E27FC236}">
                    <a16:creationId xmlns:a16="http://schemas.microsoft.com/office/drawing/2014/main" id="{C7255D0C-C060-2E54-5603-6DD824900FDB}"/>
                  </a:ext>
                </a:extLst>
              </p:cNvPr>
              <p:cNvSpPr/>
              <p:nvPr/>
            </p:nvSpPr>
            <p:spPr>
              <a:xfrm>
                <a:off x="1055369" y="2484120"/>
                <a:ext cx="10081261" cy="3291840"/>
              </a:xfrm>
              <a:prstGeom prst="roundRect">
                <a:avLst/>
              </a:prstGeom>
              <a:solidFill>
                <a:srgbClr val="FD99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12" name="矩形: 圆角 11">
                <a:extLst>
                  <a:ext uri="{FF2B5EF4-FFF2-40B4-BE49-F238E27FC236}">
                    <a16:creationId xmlns:a16="http://schemas.microsoft.com/office/drawing/2014/main" id="{622ADDA8-D98A-2CD9-A41B-07DE2B9460D8}"/>
                  </a:ext>
                </a:extLst>
              </p:cNvPr>
              <p:cNvSpPr/>
              <p:nvPr/>
            </p:nvSpPr>
            <p:spPr>
              <a:xfrm>
                <a:off x="924877" y="2255520"/>
                <a:ext cx="10081261" cy="3291840"/>
              </a:xfrm>
              <a:prstGeom prst="roundRect">
                <a:avLst/>
              </a:prstGeom>
              <a:solidFill>
                <a:srgbClr val="FFFFFF"/>
              </a:solidFill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</p:grpSp>
        <p:grpSp>
          <p:nvGrpSpPr>
            <p:cNvPr id="57" name="组合 56">
              <a:extLst>
                <a:ext uri="{FF2B5EF4-FFF2-40B4-BE49-F238E27FC236}">
                  <a16:creationId xmlns:a16="http://schemas.microsoft.com/office/drawing/2014/main" id="{FF270CC3-E0C5-1053-C853-DD883795E600}"/>
                </a:ext>
              </a:extLst>
            </p:cNvPr>
            <p:cNvGrpSpPr/>
            <p:nvPr/>
          </p:nvGrpSpPr>
          <p:grpSpPr>
            <a:xfrm>
              <a:off x="3522156" y="960120"/>
              <a:ext cx="5085945" cy="1489249"/>
              <a:chOff x="3614379" y="1112520"/>
              <a:chExt cx="5085945" cy="1489249"/>
            </a:xfrm>
          </p:grpSpPr>
          <p:sp>
            <p:nvSpPr>
              <p:cNvPr id="56" name="矩形: 圆角 55">
                <a:extLst>
                  <a:ext uri="{FF2B5EF4-FFF2-40B4-BE49-F238E27FC236}">
                    <a16:creationId xmlns:a16="http://schemas.microsoft.com/office/drawing/2014/main" id="{32BA3EA3-3F33-41B4-8BDE-F26B65E69E00}"/>
                  </a:ext>
                </a:extLst>
              </p:cNvPr>
              <p:cNvSpPr/>
              <p:nvPr/>
            </p:nvSpPr>
            <p:spPr>
              <a:xfrm>
                <a:off x="3737083" y="1233373"/>
                <a:ext cx="4963241" cy="647700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妈妈刀隶体" pitchFamily="2" charset="-122"/>
                  <a:ea typeface="阿里妈妈刀隶体" pitchFamily="2" charset="-122"/>
                  <a:cs typeface="+mn-cs"/>
                </a:endParaRPr>
              </a:p>
            </p:txBody>
          </p:sp>
          <p:sp>
            <p:nvSpPr>
              <p:cNvPr id="8" name="矩形: 圆角 7">
                <a:extLst>
                  <a:ext uri="{FF2B5EF4-FFF2-40B4-BE49-F238E27FC236}">
                    <a16:creationId xmlns:a16="http://schemas.microsoft.com/office/drawing/2014/main" id="{F109CC2C-841A-A7A8-9377-9F1DB9AE450D}"/>
                  </a:ext>
                </a:extLst>
              </p:cNvPr>
              <p:cNvSpPr/>
              <p:nvPr/>
            </p:nvSpPr>
            <p:spPr>
              <a:xfrm>
                <a:off x="3614379" y="1112520"/>
                <a:ext cx="4963241" cy="647700"/>
              </a:xfrm>
              <a:prstGeom prst="roundRect">
                <a:avLst/>
              </a:prstGeom>
              <a:solidFill>
                <a:srgbClr val="FD99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妈妈刀隶体" pitchFamily="2" charset="-122"/>
                  <a:ea typeface="阿里妈妈刀隶体" pitchFamily="2" charset="-122"/>
                  <a:cs typeface="+mn-cs"/>
                </a:endParaRPr>
              </a:p>
            </p:txBody>
          </p:sp>
          <p:sp>
            <p:nvSpPr>
              <p:cNvPr id="38" name="椭圆 37">
                <a:extLst>
                  <a:ext uri="{FF2B5EF4-FFF2-40B4-BE49-F238E27FC236}">
                    <a16:creationId xmlns:a16="http://schemas.microsoft.com/office/drawing/2014/main" id="{FFD64F01-7EEF-CC17-DF96-BE05C2520B88}"/>
                  </a:ext>
                </a:extLst>
              </p:cNvPr>
              <p:cNvSpPr/>
              <p:nvPr/>
            </p:nvSpPr>
            <p:spPr>
              <a:xfrm>
                <a:off x="3788387" y="1356360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39" name="椭圆 38">
                <a:extLst>
                  <a:ext uri="{FF2B5EF4-FFF2-40B4-BE49-F238E27FC236}">
                    <a16:creationId xmlns:a16="http://schemas.microsoft.com/office/drawing/2014/main" id="{9AA63381-6A9C-A01D-0FC9-82C4B7052E7F}"/>
                  </a:ext>
                </a:extLst>
              </p:cNvPr>
              <p:cNvSpPr/>
              <p:nvPr/>
            </p:nvSpPr>
            <p:spPr>
              <a:xfrm>
                <a:off x="8190392" y="1356360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cxnSp>
            <p:nvCxnSpPr>
              <p:cNvPr id="41" name="直接连接符 40">
                <a:extLst>
                  <a:ext uri="{FF2B5EF4-FFF2-40B4-BE49-F238E27FC236}">
                    <a16:creationId xmlns:a16="http://schemas.microsoft.com/office/drawing/2014/main" id="{934C264E-8124-6778-A1B9-6B4ECBCC6AE6}"/>
                  </a:ext>
                </a:extLst>
              </p:cNvPr>
              <p:cNvCxnSpPr>
                <a:stCxn id="38" idx="0"/>
              </p:cNvCxnSpPr>
              <p:nvPr/>
            </p:nvCxnSpPr>
            <p:spPr>
              <a:xfrm>
                <a:off x="3875556" y="1356360"/>
                <a:ext cx="0" cy="115824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>
                <a:extLst>
                  <a:ext uri="{FF2B5EF4-FFF2-40B4-BE49-F238E27FC236}">
                    <a16:creationId xmlns:a16="http://schemas.microsoft.com/office/drawing/2014/main" id="{4A9C92C3-4FCC-46CD-65EA-670148ADEF7D}"/>
                  </a:ext>
                </a:extLst>
              </p:cNvPr>
              <p:cNvCxnSpPr/>
              <p:nvPr/>
            </p:nvCxnSpPr>
            <p:spPr>
              <a:xfrm>
                <a:off x="8277561" y="1356360"/>
                <a:ext cx="0" cy="115824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id="{313D3C8B-99C8-35E9-1D29-FD39C7BE5596}"/>
                  </a:ext>
                </a:extLst>
              </p:cNvPr>
              <p:cNvSpPr/>
              <p:nvPr/>
            </p:nvSpPr>
            <p:spPr>
              <a:xfrm>
                <a:off x="3788387" y="2427431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44" name="椭圆 43">
                <a:extLst>
                  <a:ext uri="{FF2B5EF4-FFF2-40B4-BE49-F238E27FC236}">
                    <a16:creationId xmlns:a16="http://schemas.microsoft.com/office/drawing/2014/main" id="{2C81A2AD-1631-7EF4-3511-ED402A5C7EB5}"/>
                  </a:ext>
                </a:extLst>
              </p:cNvPr>
              <p:cNvSpPr/>
              <p:nvPr/>
            </p:nvSpPr>
            <p:spPr>
              <a:xfrm>
                <a:off x="8190392" y="2427431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</p:grp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78AC07EB-3ECC-6D49-AFC6-E39B2BEE74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398" y="2839400"/>
            <a:ext cx="5237573" cy="523757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1FFC82A8-6C3C-3A46-1407-D6923232FF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572" y="4411212"/>
            <a:ext cx="4139802" cy="25685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8B6AB9-8827-2683-DB35-9DD4A5C80F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3395" y="1997851"/>
            <a:ext cx="9900762" cy="443217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018604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2C6920-E4A3-5EA8-BE34-B14A53134CEE}"/>
              </a:ext>
            </a:extLst>
          </p:cNvPr>
          <p:cNvSpPr txBox="1"/>
          <p:nvPr/>
        </p:nvSpPr>
        <p:spPr>
          <a:xfrm>
            <a:off x="2477975" y="332148"/>
            <a:ext cx="81789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vi-VN" sz="3200" b="1" dirty="0">
                <a:solidFill>
                  <a:prstClr val="black"/>
                </a:solidFill>
                <a:latin typeface="Cambria" panose="02040503050406030204" pitchFamily="18" charset="0"/>
              </a:rPr>
              <a:t>Tìm từ ngữ thích hợp để tả độ cao tăng dần của mỗi con vật trong tranh: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781CCF-F489-850F-F895-B6B2EF3CA3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751" y="389131"/>
            <a:ext cx="1658256" cy="96325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DF660FE-4114-61ED-810F-BA9967A12B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5037" y="1881187"/>
            <a:ext cx="8520113" cy="2249900"/>
          </a:xfrm>
          <a:prstGeom prst="rect">
            <a:avLst/>
          </a:prstGeom>
        </p:spPr>
      </p:pic>
      <p:sp>
        <p:nvSpPr>
          <p:cNvPr id="18" name="Double Wave 17">
            <a:extLst>
              <a:ext uri="{FF2B5EF4-FFF2-40B4-BE49-F238E27FC236}">
                <a16:creationId xmlns:a16="http://schemas.microsoft.com/office/drawing/2014/main" id="{5CF5DF4D-45F0-3614-70A3-1D953BE01555}"/>
              </a:ext>
            </a:extLst>
          </p:cNvPr>
          <p:cNvSpPr/>
          <p:nvPr/>
        </p:nvSpPr>
        <p:spPr>
          <a:xfrm>
            <a:off x="2438400" y="4562475"/>
            <a:ext cx="1504950" cy="771525"/>
          </a:xfrm>
          <a:prstGeom prst="doubleWave">
            <a:avLst/>
          </a:prstGeom>
          <a:solidFill>
            <a:srgbClr val="F4C3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rất</a:t>
            </a:r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cao</a:t>
            </a:r>
            <a:endParaRPr lang="en-US" sz="32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3" name="Double Wave 32">
            <a:extLst>
              <a:ext uri="{FF2B5EF4-FFF2-40B4-BE49-F238E27FC236}">
                <a16:creationId xmlns:a16="http://schemas.microsoft.com/office/drawing/2014/main" id="{346D977B-825D-CCC8-7A89-5D58D728FA66}"/>
              </a:ext>
            </a:extLst>
          </p:cNvPr>
          <p:cNvSpPr/>
          <p:nvPr/>
        </p:nvSpPr>
        <p:spPr>
          <a:xfrm>
            <a:off x="4391025" y="4552950"/>
            <a:ext cx="1504950" cy="771525"/>
          </a:xfrm>
          <a:prstGeom prst="doubleWav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cao</a:t>
            </a:r>
            <a:endParaRPr lang="en-US" sz="32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4" name="Double Wave 33">
            <a:extLst>
              <a:ext uri="{FF2B5EF4-FFF2-40B4-BE49-F238E27FC236}">
                <a16:creationId xmlns:a16="http://schemas.microsoft.com/office/drawing/2014/main" id="{B26AC362-5CE7-1127-904D-76C0E46B1458}"/>
              </a:ext>
            </a:extLst>
          </p:cNvPr>
          <p:cNvSpPr/>
          <p:nvPr/>
        </p:nvSpPr>
        <p:spPr>
          <a:xfrm>
            <a:off x="6477000" y="4543425"/>
            <a:ext cx="1504950" cy="771525"/>
          </a:xfrm>
          <a:prstGeom prst="doubleWave">
            <a:avLst/>
          </a:prstGeom>
          <a:solidFill>
            <a:srgbClr val="F8C0C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hơi</a:t>
            </a:r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cao</a:t>
            </a:r>
            <a:endParaRPr lang="en-US" sz="32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5" name="Double Wave 34">
            <a:extLst>
              <a:ext uri="{FF2B5EF4-FFF2-40B4-BE49-F238E27FC236}">
                <a16:creationId xmlns:a16="http://schemas.microsoft.com/office/drawing/2014/main" id="{ACABC93E-6246-0E8B-75B4-97AD4AC12623}"/>
              </a:ext>
            </a:extLst>
          </p:cNvPr>
          <p:cNvSpPr/>
          <p:nvPr/>
        </p:nvSpPr>
        <p:spPr>
          <a:xfrm>
            <a:off x="8639174" y="4514850"/>
            <a:ext cx="1590675" cy="771525"/>
          </a:xfrm>
          <a:prstGeom prst="doubleWav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khá</a:t>
            </a:r>
            <a:r>
              <a:rPr lang="en-US" sz="3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cao</a:t>
            </a:r>
            <a:endParaRPr lang="en-US" sz="32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195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11022E-16 L -0.32891 -0.3812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45" y="-190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3.33333E-6 L -0.3543 -0.39791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21" y="-19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11111E-6 L 0.18438 -0.44236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19" y="-2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2.22222E-6 L 0.57812 -0.50486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906" y="-25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8" grpId="0" animBg="1"/>
      <p:bldP spid="18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5">
            <a:extLst>
              <a:ext uri="{FF2B5EF4-FFF2-40B4-BE49-F238E27FC236}">
                <a16:creationId xmlns:a16="http://schemas.microsoft.com/office/drawing/2014/main" id="{60215D5D-F92C-3DF3-5DE8-B5314088E6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091" y="0"/>
            <a:ext cx="7651109" cy="57746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03AD19-B78D-107B-1CC1-524E82DE985E}"/>
              </a:ext>
            </a:extLst>
          </p:cNvPr>
          <p:cNvSpPr txBox="1"/>
          <p:nvPr/>
        </p:nvSpPr>
        <p:spPr>
          <a:xfrm>
            <a:off x="4529884" y="1534986"/>
            <a:ext cx="646196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sz="4400" b="1" dirty="0">
                <a:solidFill>
                  <a:prstClr val="black"/>
                </a:solidFill>
                <a:latin typeface="Cambria" panose="02040503050406030204" pitchFamily="18" charset="0"/>
              </a:rPr>
              <a:t>  </a:t>
            </a:r>
            <a:r>
              <a:rPr lang="vi-VN" sz="4400" b="1" dirty="0">
                <a:solidFill>
                  <a:prstClr val="black"/>
                </a:solidFill>
                <a:latin typeface="Cambria" panose="02040503050406030204" pitchFamily="18" charset="0"/>
              </a:rPr>
              <a:t>Ngoài các từ này, các em còn có thể sử dụng các từ chỉ mức độ như </a:t>
            </a:r>
            <a:r>
              <a:rPr lang="vi-VN" sz="4400" b="1" i="1" dirty="0">
                <a:solidFill>
                  <a:srgbClr val="FF0000"/>
                </a:solidFill>
                <a:latin typeface="Cambria" panose="02040503050406030204" pitchFamily="18" charset="0"/>
              </a:rPr>
              <a:t>lắm, quá</a:t>
            </a:r>
            <a:r>
              <a:rPr lang="vi-VN" sz="4400" b="1" dirty="0">
                <a:solidFill>
                  <a:prstClr val="black"/>
                </a:solidFill>
                <a:latin typeface="Cambria" panose="02040503050406030204" pitchFamily="18" charset="0"/>
              </a:rPr>
              <a:t> (thường sử dụng khi nói).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pic>
        <p:nvPicPr>
          <p:cNvPr id="2" name="Picture 1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31A7A793-11B5-1968-8E98-273755CB4F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21" t="7239" r="36108" b="5142"/>
          <a:stretch/>
        </p:blipFill>
        <p:spPr>
          <a:xfrm>
            <a:off x="1144474" y="1757276"/>
            <a:ext cx="3117670" cy="450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1177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0C0CB29-849E-4E8F-ED15-F5E889A32AA5}"/>
              </a:ext>
            </a:extLst>
          </p:cNvPr>
          <p:cNvSpPr txBox="1"/>
          <p:nvPr/>
        </p:nvSpPr>
        <p:spPr>
          <a:xfrm>
            <a:off x="1800226" y="519651"/>
            <a:ext cx="97631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vi-VN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 Đặt 3 câu có dùng từ </a:t>
            </a:r>
            <a:r>
              <a:rPr lang="vi-VN" sz="2800" b="1" dirty="0">
                <a:solidFill>
                  <a:srgbClr val="FF0000"/>
                </a:solidFill>
                <a:latin typeface="Cambria" panose="02040503050406030204" pitchFamily="18" charset="0"/>
              </a:rPr>
              <a:t>hơi, khá, rất, quá, lắm </a:t>
            </a:r>
            <a:r>
              <a:rPr lang="vi-VN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kết hợp với từ </a:t>
            </a:r>
            <a:r>
              <a:rPr lang="vi-VN" sz="2800" b="1" dirty="0">
                <a:solidFill>
                  <a:srgbClr val="FF0000"/>
                </a:solidFill>
                <a:latin typeface="Cambria" panose="02040503050406030204" pitchFamily="18" charset="0"/>
              </a:rPr>
              <a:t>chậm</a:t>
            </a:r>
            <a:r>
              <a:rPr lang="vi-VN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 hoặc </a:t>
            </a:r>
            <a:r>
              <a:rPr lang="vi-VN" sz="2800" b="1" dirty="0">
                <a:solidFill>
                  <a:srgbClr val="FF0000"/>
                </a:solidFill>
                <a:latin typeface="Cambria" panose="02040503050406030204" pitchFamily="18" charset="0"/>
              </a:rPr>
              <a:t>nhanh</a:t>
            </a:r>
            <a:r>
              <a:rPr lang="vi-VN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 để</a:t>
            </a:r>
            <a:r>
              <a:rPr lang="en-US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tả</a:t>
            </a:r>
            <a:r>
              <a:rPr lang="en-US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đặc</a:t>
            </a:r>
            <a:r>
              <a:rPr lang="en-US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điểm</a:t>
            </a:r>
            <a:r>
              <a:rPr lang="en-US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của</a:t>
            </a:r>
            <a:r>
              <a:rPr lang="en-US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các</a:t>
            </a:r>
            <a:r>
              <a:rPr lang="en-US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 con </a:t>
            </a:r>
            <a:r>
              <a:rPr lang="en-US" sz="28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vật</a:t>
            </a:r>
            <a:r>
              <a:rPr lang="en-US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theo</a:t>
            </a:r>
            <a:r>
              <a:rPr lang="en-US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prstClr val="black"/>
                </a:solidFill>
                <a:latin typeface="Cambria" panose="02040503050406030204" pitchFamily="18" charset="0"/>
              </a:rPr>
              <a:t>mẫu</a:t>
            </a:r>
            <a:r>
              <a:rPr lang="en-US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.</a:t>
            </a:r>
            <a:r>
              <a:rPr lang="vi-VN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55D269-6723-63B1-DE78-ED1AADDB54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6886"/>
            <a:ext cx="1682642" cy="9693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C7EC801-AFD0-FCFA-00FD-40652A6A38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3587" y="1843087"/>
            <a:ext cx="7214457" cy="19954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C21D06-3B94-6BCC-3248-A35716B091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6012" y="4133849"/>
            <a:ext cx="6923523" cy="164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6646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Untitled (Video) (1)">
            <a:hlinkClick r:id="" action="ppaction://media"/>
            <a:extLst>
              <a:ext uri="{FF2B5EF4-FFF2-40B4-BE49-F238E27FC236}">
                <a16:creationId xmlns:a16="http://schemas.microsoft.com/office/drawing/2014/main" id="{79DE5280-7CBD-24A8-CF64-8008ABCCC0E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9E1EFD0B-A328-5AB2-3233-1A1579BAD3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2474" y="0"/>
            <a:ext cx="1339702" cy="133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0043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calendar&#10;&#10;Description automatically generated">
            <a:extLst>
              <a:ext uri="{FF2B5EF4-FFF2-40B4-BE49-F238E27FC236}">
                <a16:creationId xmlns:a16="http://schemas.microsoft.com/office/drawing/2014/main" id="{611D10C7-9856-7164-5297-5BD275B8D5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73"/>
          <a:stretch/>
        </p:blipFill>
        <p:spPr>
          <a:xfrm>
            <a:off x="-2" y="2"/>
            <a:ext cx="12192002" cy="6886662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65EEEB3F-E11F-9A47-FB5C-9BFCF416DE96}"/>
              </a:ext>
            </a:extLst>
          </p:cNvPr>
          <p:cNvGrpSpPr/>
          <p:nvPr/>
        </p:nvGrpSpPr>
        <p:grpSpPr>
          <a:xfrm>
            <a:off x="4167130" y="62079"/>
            <a:ext cx="7893428" cy="5420503"/>
            <a:chOff x="1047524" y="-365000"/>
            <a:chExt cx="7615645" cy="5512526"/>
          </a:xfrm>
        </p:grpSpPr>
        <p:pic>
          <p:nvPicPr>
            <p:cNvPr id="16" name="Picture 15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66D3B937-A6C1-EDB2-029A-9677FB3003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035" t="1992" r="16215" b="9538"/>
            <a:stretch/>
          </p:blipFill>
          <p:spPr>
            <a:xfrm>
              <a:off x="1047524" y="-365000"/>
              <a:ext cx="7615645" cy="5512526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E5909E0-47E7-938C-F466-1DB14CF78037}"/>
                </a:ext>
              </a:extLst>
            </p:cNvPr>
            <p:cNvSpPr txBox="1"/>
            <p:nvPr/>
          </p:nvSpPr>
          <p:spPr>
            <a:xfrm>
              <a:off x="1945674" y="1924811"/>
              <a:ext cx="5955698" cy="14711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Đặt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câu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theo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yêu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cầu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đề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bài</a:t>
              </a:r>
              <a:endParaRPr kumimoji="0" lang="vi-VN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4B94BFC-7C66-833F-9973-3B957A88F70E}"/>
              </a:ext>
            </a:extLst>
          </p:cNvPr>
          <p:cNvGrpSpPr/>
          <p:nvPr/>
        </p:nvGrpSpPr>
        <p:grpSpPr>
          <a:xfrm>
            <a:off x="441990" y="5798714"/>
            <a:ext cx="4160208" cy="1533324"/>
            <a:chOff x="713015" y="309923"/>
            <a:chExt cx="4001042" cy="1927275"/>
          </a:xfrm>
        </p:grpSpPr>
        <p:sp>
          <p:nvSpPr>
            <p:cNvPr id="19" name="Rectangle: Rounded Corners 69">
              <a:extLst>
                <a:ext uri="{FF2B5EF4-FFF2-40B4-BE49-F238E27FC236}">
                  <a16:creationId xmlns:a16="http://schemas.microsoft.com/office/drawing/2014/main" id="{ED03F842-A1C1-DA7A-21C5-C1D48C650EA9}"/>
                </a:ext>
              </a:extLst>
            </p:cNvPr>
            <p:cNvSpPr/>
            <p:nvPr/>
          </p:nvSpPr>
          <p:spPr>
            <a:xfrm>
              <a:off x="713015" y="309923"/>
              <a:ext cx="4001042" cy="1022488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+mn-cs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E29D8AE-E7D8-40BA-AC8D-EB118EFB2B52}"/>
                </a:ext>
              </a:extLst>
            </p:cNvPr>
            <p:cNvSpPr txBox="1"/>
            <p:nvPr/>
          </p:nvSpPr>
          <p:spPr>
            <a:xfrm>
              <a:off x="713015" y="418992"/>
              <a:ext cx="4001042" cy="18182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Duepuntozero" panose="02040603050506020204" pitchFamily="18" charset="0"/>
                  <a:ea typeface="微软雅黑"/>
                  <a:cs typeface="+mn-cs"/>
                </a:rPr>
                <a:t>Thảo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Duepuntozero" panose="02040603050506020204" pitchFamily="18" charset="0"/>
                  <a:ea typeface="微软雅黑"/>
                  <a:cs typeface="+mn-cs"/>
                </a:rPr>
                <a:t>luận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Duepuntozero" panose="02040603050506020204" pitchFamily="18" charset="0"/>
                  <a:ea typeface="微软雅黑"/>
                  <a:cs typeface="+mn-cs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Duepuntozero" panose="02040603050506020204" pitchFamily="18" charset="0"/>
                  <a:ea typeface="微软雅黑"/>
                  <a:cs typeface="+mn-cs"/>
                </a:rPr>
                <a:t>nhóm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Duepuntozero" panose="02040603050506020204" pitchFamily="18" charset="0"/>
                  <a:ea typeface="微软雅黑"/>
                  <a:cs typeface="+mn-cs"/>
                </a:rPr>
                <a:t> 4</a:t>
              </a:r>
              <a:endParaRPr kumimoji="0" lang="vi-VN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VN-Kitten" pitchFamily="50" charset="0"/>
                <a:ea typeface="微软雅黑"/>
                <a:cs typeface="+mn-cs"/>
              </a:endParaRPr>
            </a:p>
          </p:txBody>
        </p:sp>
      </p:grpSp>
      <p:pic>
        <p:nvPicPr>
          <p:cNvPr id="21" name="Picture 20" descr="A picture containing toy&#10;&#10;Description automatically generated">
            <a:extLst>
              <a:ext uri="{FF2B5EF4-FFF2-40B4-BE49-F238E27FC236}">
                <a16:creationId xmlns:a16="http://schemas.microsoft.com/office/drawing/2014/main" id="{48A23C5D-6DEC-CBA1-F337-EC879018BCF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6" t="13143" r="50366" b="11809"/>
          <a:stretch/>
        </p:blipFill>
        <p:spPr>
          <a:xfrm>
            <a:off x="335344" y="1723080"/>
            <a:ext cx="4464522" cy="41902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F643CC4-EDBA-40BC-8BCE-27E547E4D86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030" y="7675209"/>
            <a:ext cx="1152128" cy="1959214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90770759-9259-48BC-9B3D-4F4F12E5F9D8}"/>
              </a:ext>
            </a:extLst>
          </p:cNvPr>
          <p:cNvSpPr txBox="1"/>
          <p:nvPr/>
        </p:nvSpPr>
        <p:spPr>
          <a:xfrm>
            <a:off x="2865660" y="8710458"/>
            <a:ext cx="62281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>
                    <a:lumMod val="50000"/>
                  </a:srgbClr>
                </a:solidFill>
                <a:effectLst/>
                <a:uLnTx/>
                <a:uFillTx/>
                <a:latin typeface="SVN-Newton" panose="02040603050506020204" pitchFamily="18" charset="0"/>
                <a:ea typeface="微软雅黑"/>
                <a:cs typeface="Times New Roman" panose="02020603050405020304" pitchFamily="18" charset="0"/>
                <a:sym typeface="Arial"/>
              </a:rPr>
              <a:t>MĂNG NON – TÀI LIỆU TIỂU HỌC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D42C68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Arial"/>
              </a:rPr>
              <a:t>Mời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D42C68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Arial"/>
              </a:rPr>
              <a:t>truy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D42C68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D42C68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Arial"/>
              </a:rPr>
              <a:t>cập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BF8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Arial"/>
              </a:rPr>
              <a:t>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BF8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Arial"/>
                <a:hlinkClick r:id="rId7"/>
              </a:rPr>
              <a:t>MĂNG NON- TÀI LIỆU TIỂU HỌC | Facebook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FF">
                  <a:lumMod val="50000"/>
                </a:srgbClr>
              </a:solidFill>
              <a:effectLst/>
              <a:uLnTx/>
              <a:uFillTx/>
              <a:latin typeface="SVN-Newton" panose="02040603050506020204" pitchFamily="18" charset="0"/>
              <a:ea typeface="微软雅黑"/>
              <a:cs typeface="Times New Roman" panose="02020603050405020304" pitchFamily="18" charset="0"/>
              <a:sym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D4370"/>
                </a:solidFill>
                <a:effectLst/>
                <a:uLnTx/>
                <a:uFillTx/>
                <a:latin typeface="SVN-Newton" panose="02040603050506020204" pitchFamily="18" charset="0"/>
                <a:ea typeface="微软雅黑"/>
                <a:cs typeface="Times New Roman" panose="02020603050405020304" pitchFamily="18" charset="0"/>
                <a:sym typeface="Arial"/>
              </a:rPr>
              <a:t>SĐT ZALO :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0D4370"/>
                </a:solidFill>
                <a:effectLst/>
                <a:uLnTx/>
                <a:uFillTx/>
                <a:latin typeface="SVN-Newton" panose="02040603050506020204" pitchFamily="18" charset="0"/>
                <a:ea typeface="微软雅黑"/>
                <a:cs typeface="+mn-cs"/>
                <a:sym typeface="Arial"/>
              </a:rPr>
              <a:t>0382348780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D4370"/>
                </a:solidFill>
                <a:effectLst/>
                <a:uLnTx/>
                <a:uFillTx/>
                <a:latin typeface="SVN-Newton" panose="02040603050506020204" pitchFamily="18" charset="0"/>
                <a:ea typeface="微软雅黑"/>
                <a:cs typeface="+mn-cs"/>
                <a:sym typeface="Arial"/>
              </a:rPr>
              <a:t> -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0D4370"/>
                </a:solidFill>
                <a:effectLst/>
                <a:uLnTx/>
                <a:uFillTx/>
                <a:latin typeface="SVN-Newton" panose="02040603050506020204" pitchFamily="18" charset="0"/>
                <a:ea typeface="微软雅黑"/>
                <a:cs typeface="+mn-cs"/>
                <a:sym typeface="Arial"/>
              </a:rPr>
              <a:t>0984848929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D4370"/>
              </a:solidFill>
              <a:effectLst/>
              <a:uLnTx/>
              <a:uFillTx/>
              <a:latin typeface="SVN-Newton" panose="02040603050506020204" pitchFamily="18" charset="0"/>
              <a:ea typeface="微软雅黑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F4E2F35-BCEE-4D0E-A98B-DCA0F1B48B3D}"/>
              </a:ext>
            </a:extLst>
          </p:cNvPr>
          <p:cNvSpPr txBox="1">
            <a:spLocks/>
          </p:cNvSpPr>
          <p:nvPr/>
        </p:nvSpPr>
        <p:spPr>
          <a:xfrm>
            <a:off x="1429952" y="9310736"/>
            <a:ext cx="2186247" cy="787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6CC8EC"/>
                </a:solidFill>
                <a:effectLst/>
                <a:uLnTx/>
                <a:uFillTx/>
                <a:latin typeface="#9Slide07 HoneyCream" pitchFamily="2" charset="0"/>
                <a:ea typeface="微软雅黑"/>
                <a:cs typeface="+mn-cs"/>
                <a:sym typeface="Arial"/>
              </a:rPr>
              <a:t>Măng Non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6CC8EC"/>
              </a:solidFill>
              <a:effectLst/>
              <a:uLnTx/>
              <a:uFillTx/>
              <a:latin typeface="#9Slide07 HoneyCream" pitchFamily="2" charset="0"/>
              <a:ea typeface="微软雅黑"/>
              <a:cs typeface="+mn-cs"/>
              <a:sym typeface="Arial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F7123EE-C62C-4B81-932E-FD785DD2C88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23172" y="-10077887"/>
            <a:ext cx="1152128" cy="195921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AA41CD8-0B29-4E70-83B7-FFEF21784CA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6390" y="-9098280"/>
            <a:ext cx="1152128" cy="195921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93A9AFA-2307-4D7D-AC1F-49D1FC63855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23172" y="18278002"/>
            <a:ext cx="1152128" cy="195921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7A391FB-4D97-4193-B59E-DA33960917A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88508" y="19257609"/>
            <a:ext cx="1152128" cy="1959214"/>
          </a:xfrm>
          <a:prstGeom prst="rect">
            <a:avLst/>
          </a:prstGeom>
        </p:spPr>
      </p:pic>
      <p:sp>
        <p:nvSpPr>
          <p:cNvPr id="25" name="矩形 17">
            <a:extLst>
              <a:ext uri="{FF2B5EF4-FFF2-40B4-BE49-F238E27FC236}">
                <a16:creationId xmlns:a16="http://schemas.microsoft.com/office/drawing/2014/main" id="{738EAEBA-15D0-4785-BBBF-82632E3A01A6}"/>
              </a:ext>
            </a:extLst>
          </p:cNvPr>
          <p:cNvSpPr/>
          <p:nvPr/>
        </p:nvSpPr>
        <p:spPr>
          <a:xfrm>
            <a:off x="-46563" y="-32552"/>
            <a:ext cx="13099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00" cap="none" spc="0" normalizeH="0" baseline="0" noProof="0" dirty="0" err="1">
                <a:ln>
                  <a:noFill/>
                </a:ln>
                <a:solidFill>
                  <a:srgbClr val="F5909B">
                    <a:lumMod val="60000"/>
                    <a:lumOff val="40000"/>
                  </a:srgbClr>
                </a:solidFill>
                <a:effectLst/>
                <a:uLnTx/>
                <a:uFillTx/>
                <a:latin typeface="UTM Candombe" panose="02040603050506020204" pitchFamily="18" charset="0"/>
                <a:ea typeface="字魂131号-酷乐潮玩体" panose="00000500000000000000" pitchFamily="2" charset="-122"/>
                <a:cs typeface="Times New Roman" panose="02020603050405020304" pitchFamily="18" charset="0"/>
              </a:rPr>
              <a:t>Măng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5909B">
                    <a:lumMod val="60000"/>
                    <a:lumOff val="40000"/>
                  </a:srgbClr>
                </a:solidFill>
                <a:effectLst/>
                <a:uLnTx/>
                <a:uFillTx/>
                <a:latin typeface="UTM Candombe" panose="02040603050506020204" pitchFamily="18" charset="0"/>
                <a:ea typeface="字魂131号-酷乐潮玩体" panose="00000500000000000000" pitchFamily="2" charset="-122"/>
                <a:cs typeface="Times New Roman" panose="02020603050405020304" pitchFamily="18" charset="0"/>
              </a:rPr>
              <a:t> non</a:t>
            </a:r>
          </a:p>
        </p:txBody>
      </p:sp>
      <p:sp>
        <p:nvSpPr>
          <p:cNvPr id="26" name="矩形 17">
            <a:extLst>
              <a:ext uri="{FF2B5EF4-FFF2-40B4-BE49-F238E27FC236}">
                <a16:creationId xmlns:a16="http://schemas.microsoft.com/office/drawing/2014/main" id="{738EAEBA-15D0-4785-BBBF-82632E3A01A6}"/>
              </a:ext>
            </a:extLst>
          </p:cNvPr>
          <p:cNvSpPr/>
          <p:nvPr/>
        </p:nvSpPr>
        <p:spPr>
          <a:xfrm>
            <a:off x="11445240" y="6488668"/>
            <a:ext cx="13099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00" cap="none" spc="0" normalizeH="0" baseline="0" noProof="0" dirty="0" err="1">
                <a:ln>
                  <a:noFill/>
                </a:ln>
                <a:solidFill>
                  <a:srgbClr val="F5909B">
                    <a:lumMod val="60000"/>
                    <a:lumOff val="40000"/>
                  </a:srgbClr>
                </a:solidFill>
                <a:effectLst/>
                <a:uLnTx/>
                <a:uFillTx/>
                <a:latin typeface="UTM Candombe" panose="02040603050506020204" pitchFamily="18" charset="0"/>
                <a:ea typeface="字魂131号-酷乐潮玩体" panose="00000500000000000000" pitchFamily="2" charset="-122"/>
                <a:cs typeface="Times New Roman" panose="02020603050405020304" pitchFamily="18" charset="0"/>
              </a:rPr>
              <a:t>Măng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5909B">
                    <a:lumMod val="60000"/>
                    <a:lumOff val="40000"/>
                  </a:srgbClr>
                </a:solidFill>
                <a:effectLst/>
                <a:uLnTx/>
                <a:uFillTx/>
                <a:latin typeface="UTM Candombe" panose="02040603050506020204" pitchFamily="18" charset="0"/>
                <a:ea typeface="字魂131号-酷乐潮玩体" panose="00000500000000000000" pitchFamily="2" charset="-122"/>
                <a:cs typeface="Times New Roman" panose="02020603050405020304" pitchFamily="18" charset="0"/>
              </a:rPr>
              <a:t> Non</a:t>
            </a:r>
          </a:p>
        </p:txBody>
      </p:sp>
    </p:spTree>
    <p:extLst>
      <p:ext uri="{BB962C8B-B14F-4D97-AF65-F5344CB8AC3E}">
        <p14:creationId xmlns:p14="http://schemas.microsoft.com/office/powerpoint/2010/main" val="1424722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5AFB57A-944E-B4C9-15BF-3B18F4B402DE}"/>
              </a:ext>
            </a:extLst>
          </p:cNvPr>
          <p:cNvGrpSpPr/>
          <p:nvPr/>
        </p:nvGrpSpPr>
        <p:grpSpPr>
          <a:xfrm>
            <a:off x="790575" y="454717"/>
            <a:ext cx="2981325" cy="1831283"/>
            <a:chOff x="4669971" y="1083367"/>
            <a:chExt cx="5774633" cy="5774633"/>
          </a:xfrm>
        </p:grpSpPr>
        <p:pic>
          <p:nvPicPr>
            <p:cNvPr id="4" name="图片 5">
              <a:extLst>
                <a:ext uri="{FF2B5EF4-FFF2-40B4-BE49-F238E27FC236}">
                  <a16:creationId xmlns:a16="http://schemas.microsoft.com/office/drawing/2014/main" id="{60215D5D-F92C-3DF3-5DE8-B5314088E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971" y="1083367"/>
              <a:ext cx="5774633" cy="5774633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803AD19-B78D-107B-1CC1-524E82DE985E}"/>
                </a:ext>
              </a:extLst>
            </p:cNvPr>
            <p:cNvSpPr txBox="1"/>
            <p:nvPr/>
          </p:nvSpPr>
          <p:spPr>
            <a:xfrm>
              <a:off x="5344764" y="2618353"/>
              <a:ext cx="4229100" cy="2620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Chậm</a:t>
              </a:r>
              <a:endPara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51D24A0-4A82-4495-24EA-75BD9AE1C070}"/>
              </a:ext>
            </a:extLst>
          </p:cNvPr>
          <p:cNvSpPr txBox="1"/>
          <p:nvPr/>
        </p:nvSpPr>
        <p:spPr>
          <a:xfrm>
            <a:off x="4327452" y="591808"/>
            <a:ext cx="7095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vi-VN" sz="3200" b="1" dirty="0">
                <a:solidFill>
                  <a:srgbClr val="FF0000"/>
                </a:solidFill>
                <a:latin typeface="Cambria" panose="02040503050406030204" pitchFamily="18" charset="0"/>
              </a:rPr>
              <a:t>Rùa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</a:rPr>
              <a:t>bò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</a:rPr>
              <a:t>khá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</a:rPr>
              <a:t>chậm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</a:rPr>
              <a:t>chạp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</a:rPr>
              <a:t>trên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</a:rPr>
              <a:t>bãi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</a:rPr>
              <a:t>biển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</a:rPr>
              <a:t>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951CD4-EA09-CEA3-CC38-4516D460C196}"/>
              </a:ext>
            </a:extLst>
          </p:cNvPr>
          <p:cNvSpPr txBox="1"/>
          <p:nvPr/>
        </p:nvSpPr>
        <p:spPr>
          <a:xfrm>
            <a:off x="4381499" y="1356284"/>
            <a:ext cx="68961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sz="4000" b="1" dirty="0" err="1">
                <a:solidFill>
                  <a:srgbClr val="FF0000"/>
                </a:solidFill>
                <a:latin typeface="Cambria" panose="02040503050406030204" pitchFamily="18" charset="0"/>
              </a:rPr>
              <a:t>Ốc</a:t>
            </a:r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mbria" panose="02040503050406030204" pitchFamily="18" charset="0"/>
              </a:rPr>
              <a:t>sên</a:t>
            </a:r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</a:rPr>
              <a:t> di </a:t>
            </a:r>
            <a:r>
              <a:rPr lang="en-US" sz="4000" b="1" dirty="0" err="1">
                <a:solidFill>
                  <a:srgbClr val="FF0000"/>
                </a:solidFill>
                <a:latin typeface="Cambria" panose="02040503050406030204" pitchFamily="18" charset="0"/>
              </a:rPr>
              <a:t>chuyển</a:t>
            </a:r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mbria" panose="02040503050406030204" pitchFamily="18" charset="0"/>
              </a:rPr>
              <a:t>quá</a:t>
            </a:r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mbria" panose="02040503050406030204" pitchFamily="18" charset="0"/>
              </a:rPr>
              <a:t>chậm</a:t>
            </a:r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</a:rPr>
              <a:t>.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0A24E93-C5D6-50D2-5D7F-87BE3419E3B8}"/>
              </a:ext>
            </a:extLst>
          </p:cNvPr>
          <p:cNvGrpSpPr/>
          <p:nvPr/>
        </p:nvGrpSpPr>
        <p:grpSpPr>
          <a:xfrm>
            <a:off x="857250" y="3102667"/>
            <a:ext cx="2981325" cy="1831283"/>
            <a:chOff x="4669971" y="1083367"/>
            <a:chExt cx="5774633" cy="5774633"/>
          </a:xfrm>
        </p:grpSpPr>
        <p:pic>
          <p:nvPicPr>
            <p:cNvPr id="14" name="图片 5">
              <a:extLst>
                <a:ext uri="{FF2B5EF4-FFF2-40B4-BE49-F238E27FC236}">
                  <a16:creationId xmlns:a16="http://schemas.microsoft.com/office/drawing/2014/main" id="{CA721D00-CDE5-C54B-04E9-B55C1DC890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9971" y="1083367"/>
              <a:ext cx="5774633" cy="577463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7F945D0-9981-C0AD-DD20-1944F98E240E}"/>
                </a:ext>
              </a:extLst>
            </p:cNvPr>
            <p:cNvSpPr txBox="1"/>
            <p:nvPr/>
          </p:nvSpPr>
          <p:spPr>
            <a:xfrm>
              <a:off x="5344764" y="2618353"/>
              <a:ext cx="4229100" cy="2620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800" b="1" dirty="0">
                  <a:solidFill>
                    <a:prstClr val="black"/>
                  </a:solidFill>
                  <a:latin typeface="Cambria" panose="02040503050406030204" pitchFamily="18" charset="0"/>
                </a:rPr>
                <a:t>N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hanh</a:t>
              </a:r>
              <a:endPara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C4852EC4-75AF-42BF-2E02-53AFF1F5A9A5}"/>
              </a:ext>
            </a:extLst>
          </p:cNvPr>
          <p:cNvSpPr txBox="1"/>
          <p:nvPr/>
        </p:nvSpPr>
        <p:spPr>
          <a:xfrm>
            <a:off x="4495799" y="3029765"/>
            <a:ext cx="68961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vi-VN" sz="4000" b="1" dirty="0">
                <a:solidFill>
                  <a:srgbClr val="FF0000"/>
                </a:solidFill>
                <a:latin typeface="Cambria" panose="02040503050406030204" pitchFamily="18" charset="0"/>
              </a:rPr>
              <a:t>Con mèo chạy </a:t>
            </a:r>
            <a:r>
              <a:rPr lang="en-US" sz="4000" b="1" dirty="0" err="1">
                <a:solidFill>
                  <a:srgbClr val="FF0000"/>
                </a:solidFill>
                <a:latin typeface="Cambria" panose="02040503050406030204" pitchFamily="18" charset="0"/>
              </a:rPr>
              <a:t>khá</a:t>
            </a:r>
            <a:r>
              <a:rPr lang="vi-VN" sz="4000" b="1" dirty="0">
                <a:solidFill>
                  <a:srgbClr val="FF0000"/>
                </a:solidFill>
                <a:latin typeface="Cambria" panose="02040503050406030204" pitchFamily="18" charset="0"/>
              </a:rPr>
              <a:t> nhanh.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F5FE376-4707-55CD-40B4-22591E347979}"/>
              </a:ext>
            </a:extLst>
          </p:cNvPr>
          <p:cNvSpPr txBox="1"/>
          <p:nvPr/>
        </p:nvSpPr>
        <p:spPr>
          <a:xfrm>
            <a:off x="4448174" y="4004234"/>
            <a:ext cx="68961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sz="4000" b="1" dirty="0" err="1">
                <a:solidFill>
                  <a:srgbClr val="FF0000"/>
                </a:solidFill>
                <a:latin typeface="Cambria" panose="02040503050406030204" pitchFamily="18" charset="0"/>
              </a:rPr>
              <a:t>Ngựa</a:t>
            </a:r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mbria" panose="02040503050406030204" pitchFamily="18" charset="0"/>
              </a:rPr>
              <a:t>đang</a:t>
            </a:r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</a:rPr>
              <a:t> phi </a:t>
            </a:r>
            <a:r>
              <a:rPr lang="en-US" sz="4000" b="1" dirty="0" err="1">
                <a:solidFill>
                  <a:srgbClr val="FF0000"/>
                </a:solidFill>
                <a:latin typeface="Cambria" panose="02040503050406030204" pitchFamily="18" charset="0"/>
              </a:rPr>
              <a:t>nhanh</a:t>
            </a:r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mbria" panose="02040503050406030204" pitchFamily="18" charset="0"/>
              </a:rPr>
              <a:t>quá</a:t>
            </a:r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</a:rPr>
              <a:t>! 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89F66E1-07A9-19C0-E4F2-19B9CD1BD535}"/>
              </a:ext>
            </a:extLst>
          </p:cNvPr>
          <p:cNvSpPr txBox="1"/>
          <p:nvPr/>
        </p:nvSpPr>
        <p:spPr>
          <a:xfrm>
            <a:off x="4495799" y="4937684"/>
            <a:ext cx="7267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it-IT" sz="4000" b="1" dirty="0">
                <a:solidFill>
                  <a:srgbClr val="FF0000"/>
                </a:solidFill>
                <a:latin typeface="Cambria" panose="02040503050406030204" pitchFamily="18" charset="0"/>
              </a:rPr>
              <a:t>Báo đang lao đi rất nhanh.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0661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6" grpId="0"/>
      <p:bldP spid="17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A1C256D-E77A-1F0A-7169-FE99E719D03D}"/>
              </a:ext>
            </a:extLst>
          </p:cNvPr>
          <p:cNvSpPr txBox="1"/>
          <p:nvPr/>
        </p:nvSpPr>
        <p:spPr>
          <a:xfrm>
            <a:off x="2233047" y="348476"/>
            <a:ext cx="87887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3200" b="1" dirty="0">
                <a:latin typeface="Cambria" panose="02040503050406030204" pitchFamily="18" charset="0"/>
              </a:rPr>
              <a:t>Tìm từ phù hợp thay cho mỗi ô vuông trong bảng dưới đây: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D48195-7FD2-47B7-C1A9-CBEC9E2593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871" y="462443"/>
            <a:ext cx="1676545" cy="9632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B8C729-6341-494C-C014-74DD7E3041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636" y="1971674"/>
            <a:ext cx="10723793" cy="3171826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9CAC110-CE1E-9570-527D-CF21344C3B5D}"/>
              </a:ext>
            </a:extLst>
          </p:cNvPr>
          <p:cNvSpPr/>
          <p:nvPr/>
        </p:nvSpPr>
        <p:spPr>
          <a:xfrm>
            <a:off x="6858000" y="3114675"/>
            <a:ext cx="4362450" cy="533400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Đỏ</a:t>
            </a:r>
            <a:r>
              <a:rPr lang="en-US" sz="2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rực</a:t>
            </a:r>
            <a:r>
              <a:rPr lang="en-US" sz="2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0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đỏ</a:t>
            </a:r>
            <a:r>
              <a:rPr lang="en-US" sz="2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ối</a:t>
            </a:r>
            <a:r>
              <a:rPr lang="en-US" sz="2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0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đỏ</a:t>
            </a:r>
            <a:r>
              <a:rPr lang="en-US" sz="2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au, </a:t>
            </a:r>
            <a:r>
              <a:rPr lang="en-US" sz="20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đỏ</a:t>
            </a:r>
            <a:r>
              <a:rPr lang="en-US" sz="2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chót</a:t>
            </a:r>
            <a:r>
              <a:rPr lang="en-US" sz="2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0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đỏ</a:t>
            </a:r>
            <a:r>
              <a:rPr lang="en-US" sz="2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chói</a:t>
            </a:r>
            <a:r>
              <a:rPr lang="en-US" sz="20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…</a:t>
            </a:r>
            <a:endParaRPr lang="en-US" sz="20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1426712-690B-B3B1-96C1-E66BD650A2B0}"/>
              </a:ext>
            </a:extLst>
          </p:cNvPr>
          <p:cNvSpPr/>
          <p:nvPr/>
        </p:nvSpPr>
        <p:spPr>
          <a:xfrm>
            <a:off x="1438275" y="3743325"/>
            <a:ext cx="1781175" cy="533400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Tim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tím</a:t>
            </a:r>
            <a:endParaRPr lang="en-US" sz="2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74C24E5-B33F-6DBE-C289-48D9533ADCA0}"/>
              </a:ext>
            </a:extLst>
          </p:cNvPr>
          <p:cNvSpPr/>
          <p:nvPr/>
        </p:nvSpPr>
        <p:spPr>
          <a:xfrm>
            <a:off x="6838950" y="3810000"/>
            <a:ext cx="4362450" cy="533400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Tím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lịm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tím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ngắt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…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7241B2B-83F6-7B51-A11E-93736D2F851B}"/>
              </a:ext>
            </a:extLst>
          </p:cNvPr>
          <p:cNvSpPr/>
          <p:nvPr/>
        </p:nvSpPr>
        <p:spPr>
          <a:xfrm>
            <a:off x="1485900" y="4371975"/>
            <a:ext cx="1905000" cy="533400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xanh</a:t>
            </a:r>
            <a:r>
              <a:rPr lang="en-US" sz="2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xanh</a:t>
            </a:r>
            <a:endParaRPr lang="en-US" sz="2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0FFC38F9-8FE6-546E-4D0F-973DDEA05005}"/>
              </a:ext>
            </a:extLst>
          </p:cNvPr>
          <p:cNvSpPr/>
          <p:nvPr/>
        </p:nvSpPr>
        <p:spPr>
          <a:xfrm>
            <a:off x="7010400" y="4400550"/>
            <a:ext cx="4362450" cy="533400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Xanh rì, xanh biếc, xanh ngắt, xanh lè, xanh lét…</a:t>
            </a:r>
            <a:endParaRPr lang="en-US" sz="20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0422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6" grpId="0" animBg="1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5014DED-3AAE-F218-5874-AC5BF519473C}"/>
              </a:ext>
            </a:extLst>
          </p:cNvPr>
          <p:cNvSpPr txBox="1"/>
          <p:nvPr/>
        </p:nvSpPr>
        <p:spPr>
          <a:xfrm>
            <a:off x="1762125" y="323850"/>
            <a:ext cx="9991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36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 Từ ngữ nào có thể thay thế cho từ ngữ in đậm trong đoạn văn dưới đây?</a:t>
            </a:r>
            <a:endParaRPr lang="en-US" sz="3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FCEDE3D-9E6C-2B2F-FA8B-44EC962D491B}"/>
              </a:ext>
            </a:extLst>
          </p:cNvPr>
          <p:cNvSpPr/>
          <p:nvPr/>
        </p:nvSpPr>
        <p:spPr>
          <a:xfrm>
            <a:off x="466725" y="466725"/>
            <a:ext cx="1400175" cy="5238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Câu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691E7F4-4182-3B6D-CFD3-656D22F5EB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8862" y="1614487"/>
            <a:ext cx="7423036" cy="11001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168556A-364C-0702-5097-D70B83DC65A3}"/>
              </a:ext>
            </a:extLst>
          </p:cNvPr>
          <p:cNvSpPr txBox="1"/>
          <p:nvPr/>
        </p:nvSpPr>
        <p:spPr>
          <a:xfrm>
            <a:off x="717478" y="3085530"/>
            <a:ext cx="1083362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2800" dirty="0">
                <a:latin typeface="Cambria" panose="02040503050406030204" pitchFamily="18" charset="0"/>
                <a:ea typeface="Cambria" panose="02040503050406030204" pitchFamily="18" charset="0"/>
              </a:rPr>
              <a:t>Mặt trời vừa hé những tia nắng đầu ngày. Thoáng chốc, nắng đã bừng lên toả khắp nơi, khiến vạn vật đều </a:t>
            </a:r>
            <a:r>
              <a:rPr lang="vi-VN" sz="2800" b="1" dirty="0">
                <a:latin typeface="Cambria" panose="02040503050406030204" pitchFamily="18" charset="0"/>
                <a:ea typeface="Cambria" panose="02040503050406030204" pitchFamily="18" charset="0"/>
              </a:rPr>
              <a:t>rất vàng</a:t>
            </a:r>
            <a:r>
              <a:rPr lang="vi-VN" sz="2800" dirty="0">
                <a:latin typeface="Cambria" panose="02040503050406030204" pitchFamily="18" charset="0"/>
                <a:ea typeface="Cambria" panose="02040503050406030204" pitchFamily="18" charset="0"/>
              </a:rPr>
              <a:t> theo màu nắng. Những đám mây trôi </a:t>
            </a:r>
            <a:r>
              <a:rPr lang="vi-VN" sz="2800" b="1" dirty="0">
                <a:latin typeface="Cambria" panose="02040503050406030204" pitchFamily="18" charset="0"/>
                <a:ea typeface="Cambria" panose="02040503050406030204" pitchFamily="18" charset="0"/>
              </a:rPr>
              <a:t>rất chậm</a:t>
            </a:r>
            <a:r>
              <a:rPr lang="vi-VN" sz="2800" dirty="0">
                <a:latin typeface="Cambria" panose="02040503050406030204" pitchFamily="18" charset="0"/>
                <a:ea typeface="Cambria" panose="02040503050406030204" pitchFamily="18" charset="0"/>
              </a:rPr>
              <a:t> trên nền trời </a:t>
            </a:r>
            <a:r>
              <a:rPr lang="vi-VN" sz="2800" b="1" dirty="0">
                <a:latin typeface="Cambria" panose="02040503050406030204" pitchFamily="18" charset="0"/>
                <a:ea typeface="Cambria" panose="02040503050406030204" pitchFamily="18" charset="0"/>
              </a:rPr>
              <a:t>hơi xanh</a:t>
            </a:r>
            <a:r>
              <a:rPr lang="vi-VN" sz="2800" dirty="0">
                <a:latin typeface="Cambria" panose="02040503050406030204" pitchFamily="18" charset="0"/>
                <a:ea typeface="Cambria" panose="02040503050406030204" pitchFamily="18" charset="0"/>
              </a:rPr>
              <a:t> như dùng dằng chờ gió đến đẩy đi. Chờ mãi gió không tới, mây lại đứng soi mình xuống mặt hồ nước </a:t>
            </a:r>
            <a:r>
              <a:rPr lang="vi-VN" sz="2800" b="1" dirty="0">
                <a:latin typeface="Cambria" panose="02040503050406030204" pitchFamily="18" charset="0"/>
                <a:ea typeface="Cambria" panose="02040503050406030204" pitchFamily="18" charset="0"/>
              </a:rPr>
              <a:t>rất trong</a:t>
            </a:r>
            <a:r>
              <a:rPr lang="vi-VN" sz="2800" dirty="0">
                <a:latin typeface="Cambria" panose="02040503050406030204" pitchFamily="18" charset="0"/>
                <a:ea typeface="Cambria" panose="02040503050406030204" pitchFamily="18" charset="0"/>
              </a:rPr>
              <a:t>, phẳng lặng.</a:t>
            </a:r>
            <a:endParaRPr lang="en-US" sz="4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246A0B27-3C88-0E99-EEA8-391D1C4B38B9}"/>
              </a:ext>
            </a:extLst>
          </p:cNvPr>
          <p:cNvSpPr/>
          <p:nvPr/>
        </p:nvSpPr>
        <p:spPr>
          <a:xfrm>
            <a:off x="6353174" y="3552825"/>
            <a:ext cx="1476375" cy="485775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vàng</a:t>
            </a:r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rực</a:t>
            </a:r>
            <a:endParaRPr lang="en-US" sz="24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14C528AF-11B9-AB1A-D6A8-ABD08EE2D52E}"/>
              </a:ext>
            </a:extLst>
          </p:cNvPr>
          <p:cNvSpPr/>
          <p:nvPr/>
        </p:nvSpPr>
        <p:spPr>
          <a:xfrm>
            <a:off x="2876549" y="3962400"/>
            <a:ext cx="1476375" cy="485775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chậm</a:t>
            </a:r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rãi</a:t>
            </a:r>
            <a:endParaRPr lang="en-US" sz="24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532A81D5-6938-013B-0439-8D3A504464A8}"/>
              </a:ext>
            </a:extLst>
          </p:cNvPr>
          <p:cNvSpPr/>
          <p:nvPr/>
        </p:nvSpPr>
        <p:spPr>
          <a:xfrm>
            <a:off x="6343649" y="3971925"/>
            <a:ext cx="1609725" cy="485775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3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xanh</a:t>
            </a:r>
            <a:r>
              <a:rPr lang="en-US" sz="23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3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xanh</a:t>
            </a:r>
            <a:endParaRPr lang="en-US" sz="23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7BF8E6F6-CC2C-DD63-085A-25D14B9FBC31}"/>
              </a:ext>
            </a:extLst>
          </p:cNvPr>
          <p:cNvSpPr/>
          <p:nvPr/>
        </p:nvSpPr>
        <p:spPr>
          <a:xfrm>
            <a:off x="2143125" y="4810125"/>
            <a:ext cx="1562100" cy="485775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trong</a:t>
            </a:r>
            <a:r>
              <a:rPr lang="en-US" sz="2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veo</a:t>
            </a:r>
            <a:endParaRPr lang="en-US" sz="20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0024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8" grpId="0"/>
      <p:bldP spid="30" grpId="0" animBg="1"/>
      <p:bldP spid="31" grpId="0" animBg="1"/>
      <p:bldP spid="32" grpId="0" animBg="1"/>
      <p:bldP spid="3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Untitled (Video)">
            <a:hlinkClick r:id="" action="ppaction://media"/>
            <a:extLst>
              <a:ext uri="{FF2B5EF4-FFF2-40B4-BE49-F238E27FC236}">
                <a16:creationId xmlns:a16="http://schemas.microsoft.com/office/drawing/2014/main" id="{029BE0A2-1E17-6B09-0811-C3B988AE377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06385F40-AD78-6923-2E61-64E2629DB6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58" y="0"/>
            <a:ext cx="1193650" cy="119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19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5">
            <a:extLst>
              <a:ext uri="{FF2B5EF4-FFF2-40B4-BE49-F238E27FC236}">
                <a16:creationId xmlns:a16="http://schemas.microsoft.com/office/drawing/2014/main" id="{60215D5D-F92C-3DF3-5DE8-B5314088E6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091" y="0"/>
            <a:ext cx="7651109" cy="57746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03AD19-B78D-107B-1CC1-524E82DE985E}"/>
              </a:ext>
            </a:extLst>
          </p:cNvPr>
          <p:cNvSpPr txBox="1"/>
          <p:nvPr/>
        </p:nvSpPr>
        <p:spPr>
          <a:xfrm>
            <a:off x="4529884" y="1534986"/>
            <a:ext cx="646196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vi-VN" sz="4400" b="1" dirty="0">
                <a:solidFill>
                  <a:prstClr val="black"/>
                </a:solidFill>
                <a:latin typeface="Cambria" panose="02040503050406030204" pitchFamily="18" charset="0"/>
              </a:rPr>
              <a:t>Các từ ngữ được in đậm và các từ ngữ thay thế để thể hiện mức độ của đặc điểm.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cs typeface="+mn-cs"/>
            </a:endParaRPr>
          </a:p>
        </p:txBody>
      </p:sp>
      <p:pic>
        <p:nvPicPr>
          <p:cNvPr id="2" name="Picture 1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31A7A793-11B5-1968-8E98-273755CB4F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21" t="7239" r="36108" b="5142"/>
          <a:stretch/>
        </p:blipFill>
        <p:spPr>
          <a:xfrm>
            <a:off x="1144474" y="1757276"/>
            <a:ext cx="3117670" cy="450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8084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52AC064-59EE-89A9-7879-493D90D2AC13}"/>
              </a:ext>
            </a:extLst>
          </p:cNvPr>
          <p:cNvSpPr/>
          <p:nvPr/>
        </p:nvSpPr>
        <p:spPr>
          <a:xfrm>
            <a:off x="2324100" y="400050"/>
            <a:ext cx="7315200" cy="7143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Để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thể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hiện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mức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độ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tính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từ</a:t>
            </a:r>
            <a:endParaRPr lang="en-US" sz="36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96C8F8E-3ADC-2AAF-B2F1-F9A890041F41}"/>
              </a:ext>
            </a:extLst>
          </p:cNvPr>
          <p:cNvCxnSpPr>
            <a:stCxn id="2" idx="2"/>
          </p:cNvCxnSpPr>
          <p:nvPr/>
        </p:nvCxnSpPr>
        <p:spPr>
          <a:xfrm flipH="1">
            <a:off x="2743200" y="1114425"/>
            <a:ext cx="3238500" cy="75247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7E45006-3299-52AB-7797-45718C32082F}"/>
              </a:ext>
            </a:extLst>
          </p:cNvPr>
          <p:cNvSpPr/>
          <p:nvPr/>
        </p:nvSpPr>
        <p:spPr>
          <a:xfrm>
            <a:off x="657225" y="1876425"/>
            <a:ext cx="4029075" cy="207645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</a:t>
            </a:r>
            <a:r>
              <a:rPr lang="vi-VN" sz="4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ết hợp tính từ với </a:t>
            </a:r>
            <a:r>
              <a:rPr lang="vi-VN" sz="40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hơi, khá, rất, quá,</a:t>
            </a:r>
            <a:r>
              <a:rPr lang="en-US" sz="40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lắm</a:t>
            </a:r>
            <a:endParaRPr lang="en-US" sz="4000" b="1" i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868982D-63FE-2DFA-91ED-EA474CBDF4FC}"/>
              </a:ext>
            </a:extLst>
          </p:cNvPr>
          <p:cNvCxnSpPr>
            <a:cxnSpLocks/>
            <a:stCxn id="2" idx="2"/>
          </p:cNvCxnSpPr>
          <p:nvPr/>
        </p:nvCxnSpPr>
        <p:spPr>
          <a:xfrm>
            <a:off x="5981700" y="1114425"/>
            <a:ext cx="3409950" cy="78105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407471E-541C-A944-C994-46549100B5DD}"/>
              </a:ext>
            </a:extLst>
          </p:cNvPr>
          <p:cNvSpPr/>
          <p:nvPr/>
        </p:nvSpPr>
        <p:spPr>
          <a:xfrm>
            <a:off x="5838825" y="1905000"/>
            <a:ext cx="5495925" cy="292417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</a:t>
            </a:r>
            <a:r>
              <a:rPr lang="vi-VN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ùng các tính từ thể hiện mức độ (như </a:t>
            </a:r>
            <a:r>
              <a:rPr lang="vi-VN" sz="28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trong veo, trắng tinh, vàng rực, xanh xanh</a:t>
            </a:r>
            <a:r>
              <a:rPr lang="vi-VN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), các kết hợp từ tạo ra dựa trên một từ chỉ mức độ tiêu chuẩn (</a:t>
            </a:r>
            <a:r>
              <a:rPr lang="vi-VN" sz="28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đỏ thẫm, đỏ đậm, đỏ nhạt</a:t>
            </a:r>
            <a:r>
              <a:rPr lang="vi-VN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endParaRPr lang="en-US" sz="2800" b="1" i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6029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52AC064-59EE-89A9-7879-493D90D2AC13}"/>
              </a:ext>
            </a:extLst>
          </p:cNvPr>
          <p:cNvSpPr/>
          <p:nvPr/>
        </p:nvSpPr>
        <p:spPr>
          <a:xfrm>
            <a:off x="1657350" y="314326"/>
            <a:ext cx="8705850" cy="14097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Ngoài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hai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cách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đã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nêu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trong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bài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học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chúng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ta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còn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thể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tạo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ra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phép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so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sánh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C3E554-64E8-6CBF-083D-D451FB5AC1B7}"/>
              </a:ext>
            </a:extLst>
          </p:cNvPr>
          <p:cNvSpPr txBox="1"/>
          <p:nvPr/>
        </p:nvSpPr>
        <p:spPr>
          <a:xfrm>
            <a:off x="2095500" y="2333625"/>
            <a:ext cx="8934450" cy="22402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nl-NL" sz="4000" b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VD:</a:t>
            </a:r>
            <a:endParaRPr lang="en-US" sz="4000" b="1" dirty="0">
              <a:solidFill>
                <a:srgbClr val="002060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nl-NL" sz="4000" b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Tờ giấy này trắng hơn.</a:t>
            </a:r>
            <a:endParaRPr lang="en-US" sz="4000" b="1" dirty="0">
              <a:solidFill>
                <a:srgbClr val="002060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nl-NL" sz="4000" b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 Tờ giấy này trắng nhất.</a:t>
            </a:r>
            <a:endParaRPr lang="en-US" sz="4000" b="1" dirty="0">
              <a:solidFill>
                <a:srgbClr val="002060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2650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53BFE084-50C7-EC83-CCAB-3BBF1B9EBC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10"/>
          <a:stretch/>
        </p:blipFill>
        <p:spPr>
          <a:xfrm>
            <a:off x="0" y="-29754"/>
            <a:ext cx="12192000" cy="6887754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DF128EA7-A07B-D5F5-A5C9-2F9706B837F6}"/>
              </a:ext>
            </a:extLst>
          </p:cNvPr>
          <p:cNvGrpSpPr/>
          <p:nvPr/>
        </p:nvGrpSpPr>
        <p:grpSpPr>
          <a:xfrm>
            <a:off x="1924329" y="960120"/>
            <a:ext cx="8404300" cy="4922520"/>
            <a:chOff x="1924329" y="960120"/>
            <a:chExt cx="8404300" cy="4922520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02A2F109-18B2-3079-6A25-B6C6AF625E81}"/>
                </a:ext>
              </a:extLst>
            </p:cNvPr>
            <p:cNvGrpSpPr/>
            <p:nvPr/>
          </p:nvGrpSpPr>
          <p:grpSpPr>
            <a:xfrm>
              <a:off x="1924329" y="2133600"/>
              <a:ext cx="8404300" cy="3749040"/>
              <a:chOff x="924877" y="2255520"/>
              <a:chExt cx="10211753" cy="3520440"/>
            </a:xfrm>
          </p:grpSpPr>
          <p:sp>
            <p:nvSpPr>
              <p:cNvPr id="10" name="矩形: 圆角 9">
                <a:extLst>
                  <a:ext uri="{FF2B5EF4-FFF2-40B4-BE49-F238E27FC236}">
                    <a16:creationId xmlns:a16="http://schemas.microsoft.com/office/drawing/2014/main" id="{C7255D0C-C060-2E54-5603-6DD824900FDB}"/>
                  </a:ext>
                </a:extLst>
              </p:cNvPr>
              <p:cNvSpPr/>
              <p:nvPr/>
            </p:nvSpPr>
            <p:spPr>
              <a:xfrm>
                <a:off x="1055369" y="2484120"/>
                <a:ext cx="10081261" cy="3291840"/>
              </a:xfrm>
              <a:prstGeom prst="roundRect">
                <a:avLst/>
              </a:prstGeom>
              <a:solidFill>
                <a:srgbClr val="FD99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12" name="矩形: 圆角 11">
                <a:extLst>
                  <a:ext uri="{FF2B5EF4-FFF2-40B4-BE49-F238E27FC236}">
                    <a16:creationId xmlns:a16="http://schemas.microsoft.com/office/drawing/2014/main" id="{622ADDA8-D98A-2CD9-A41B-07DE2B9460D8}"/>
                  </a:ext>
                </a:extLst>
              </p:cNvPr>
              <p:cNvSpPr/>
              <p:nvPr/>
            </p:nvSpPr>
            <p:spPr>
              <a:xfrm>
                <a:off x="924877" y="2255520"/>
                <a:ext cx="10081261" cy="3291840"/>
              </a:xfrm>
              <a:prstGeom prst="roundRect">
                <a:avLst/>
              </a:prstGeom>
              <a:solidFill>
                <a:srgbClr val="FFFFFF"/>
              </a:solidFill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</p:grpSp>
        <p:grpSp>
          <p:nvGrpSpPr>
            <p:cNvPr id="57" name="组合 56">
              <a:extLst>
                <a:ext uri="{FF2B5EF4-FFF2-40B4-BE49-F238E27FC236}">
                  <a16:creationId xmlns:a16="http://schemas.microsoft.com/office/drawing/2014/main" id="{FF270CC3-E0C5-1053-C853-DD883795E600}"/>
                </a:ext>
              </a:extLst>
            </p:cNvPr>
            <p:cNvGrpSpPr/>
            <p:nvPr/>
          </p:nvGrpSpPr>
          <p:grpSpPr>
            <a:xfrm>
              <a:off x="3522156" y="960120"/>
              <a:ext cx="5085945" cy="1489249"/>
              <a:chOff x="3614379" y="1112520"/>
              <a:chExt cx="5085945" cy="1489249"/>
            </a:xfrm>
          </p:grpSpPr>
          <p:sp>
            <p:nvSpPr>
              <p:cNvPr id="56" name="矩形: 圆角 55">
                <a:extLst>
                  <a:ext uri="{FF2B5EF4-FFF2-40B4-BE49-F238E27FC236}">
                    <a16:creationId xmlns:a16="http://schemas.microsoft.com/office/drawing/2014/main" id="{32BA3EA3-3F33-41B4-8BDE-F26B65E69E00}"/>
                  </a:ext>
                </a:extLst>
              </p:cNvPr>
              <p:cNvSpPr/>
              <p:nvPr/>
            </p:nvSpPr>
            <p:spPr>
              <a:xfrm>
                <a:off x="3737083" y="1233373"/>
                <a:ext cx="4963241" cy="647700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妈妈刀隶体" pitchFamily="2" charset="-122"/>
                  <a:ea typeface="阿里妈妈刀隶体" pitchFamily="2" charset="-122"/>
                  <a:cs typeface="+mn-cs"/>
                </a:endParaRPr>
              </a:p>
            </p:txBody>
          </p:sp>
          <p:sp>
            <p:nvSpPr>
              <p:cNvPr id="8" name="矩形: 圆角 7">
                <a:extLst>
                  <a:ext uri="{FF2B5EF4-FFF2-40B4-BE49-F238E27FC236}">
                    <a16:creationId xmlns:a16="http://schemas.microsoft.com/office/drawing/2014/main" id="{F109CC2C-841A-A7A8-9377-9F1DB9AE450D}"/>
                  </a:ext>
                </a:extLst>
              </p:cNvPr>
              <p:cNvSpPr/>
              <p:nvPr/>
            </p:nvSpPr>
            <p:spPr>
              <a:xfrm>
                <a:off x="3614379" y="1112520"/>
                <a:ext cx="4963241" cy="647700"/>
              </a:xfrm>
              <a:prstGeom prst="roundRect">
                <a:avLst/>
              </a:prstGeom>
              <a:solidFill>
                <a:srgbClr val="FD99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zh-CN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妈妈刀隶体" pitchFamily="2" charset="-122"/>
                  <a:ea typeface="阿里妈妈刀隶体" pitchFamily="2" charset="-122"/>
                  <a:cs typeface="+mn-cs"/>
                </a:endParaRPr>
              </a:p>
            </p:txBody>
          </p:sp>
          <p:sp>
            <p:nvSpPr>
              <p:cNvPr id="38" name="椭圆 37">
                <a:extLst>
                  <a:ext uri="{FF2B5EF4-FFF2-40B4-BE49-F238E27FC236}">
                    <a16:creationId xmlns:a16="http://schemas.microsoft.com/office/drawing/2014/main" id="{FFD64F01-7EEF-CC17-DF96-BE05C2520B88}"/>
                  </a:ext>
                </a:extLst>
              </p:cNvPr>
              <p:cNvSpPr/>
              <p:nvPr/>
            </p:nvSpPr>
            <p:spPr>
              <a:xfrm>
                <a:off x="3788387" y="1356360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39" name="椭圆 38">
                <a:extLst>
                  <a:ext uri="{FF2B5EF4-FFF2-40B4-BE49-F238E27FC236}">
                    <a16:creationId xmlns:a16="http://schemas.microsoft.com/office/drawing/2014/main" id="{9AA63381-6A9C-A01D-0FC9-82C4B7052E7F}"/>
                  </a:ext>
                </a:extLst>
              </p:cNvPr>
              <p:cNvSpPr/>
              <p:nvPr/>
            </p:nvSpPr>
            <p:spPr>
              <a:xfrm>
                <a:off x="8190392" y="1356360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cxnSp>
            <p:nvCxnSpPr>
              <p:cNvPr id="41" name="直接连接符 40">
                <a:extLst>
                  <a:ext uri="{FF2B5EF4-FFF2-40B4-BE49-F238E27FC236}">
                    <a16:creationId xmlns:a16="http://schemas.microsoft.com/office/drawing/2014/main" id="{934C264E-8124-6778-A1B9-6B4ECBCC6AE6}"/>
                  </a:ext>
                </a:extLst>
              </p:cNvPr>
              <p:cNvCxnSpPr>
                <a:stCxn id="38" idx="0"/>
              </p:cNvCxnSpPr>
              <p:nvPr/>
            </p:nvCxnSpPr>
            <p:spPr>
              <a:xfrm>
                <a:off x="3875556" y="1356360"/>
                <a:ext cx="0" cy="115824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>
                <a:extLst>
                  <a:ext uri="{FF2B5EF4-FFF2-40B4-BE49-F238E27FC236}">
                    <a16:creationId xmlns:a16="http://schemas.microsoft.com/office/drawing/2014/main" id="{4A9C92C3-4FCC-46CD-65EA-670148ADEF7D}"/>
                  </a:ext>
                </a:extLst>
              </p:cNvPr>
              <p:cNvCxnSpPr/>
              <p:nvPr/>
            </p:nvCxnSpPr>
            <p:spPr>
              <a:xfrm>
                <a:off x="8277561" y="1356360"/>
                <a:ext cx="0" cy="115824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id="{313D3C8B-99C8-35E9-1D29-FD39C7BE5596}"/>
                  </a:ext>
                </a:extLst>
              </p:cNvPr>
              <p:cNvSpPr/>
              <p:nvPr/>
            </p:nvSpPr>
            <p:spPr>
              <a:xfrm>
                <a:off x="3788387" y="2427431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44" name="椭圆 43">
                <a:extLst>
                  <a:ext uri="{FF2B5EF4-FFF2-40B4-BE49-F238E27FC236}">
                    <a16:creationId xmlns:a16="http://schemas.microsoft.com/office/drawing/2014/main" id="{2C81A2AD-1631-7EF4-3511-ED402A5C7EB5}"/>
                  </a:ext>
                </a:extLst>
              </p:cNvPr>
              <p:cNvSpPr/>
              <p:nvPr/>
            </p:nvSpPr>
            <p:spPr>
              <a:xfrm>
                <a:off x="8190392" y="2427431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</p:grp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78AC07EB-3ECC-6D49-AFC6-E39B2BEE74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398" y="2839400"/>
            <a:ext cx="5237573" cy="523757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1FFC82A8-6C3C-3A46-1407-D6923232FF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572" y="4411212"/>
            <a:ext cx="4139802" cy="25685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933AC6-3C36-A3FE-DAD9-656555182E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0125" y="1963946"/>
            <a:ext cx="9480102" cy="443217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738925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text, indoor, room&#10;&#10;Description automatically generated">
            <a:extLst>
              <a:ext uri="{FF2B5EF4-FFF2-40B4-BE49-F238E27FC236}">
                <a16:creationId xmlns:a16="http://schemas.microsoft.com/office/drawing/2014/main" id="{BDF7A61C-9CDA-D92B-C1F9-F6020E9506C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023"/>
            <a:ext cx="1219200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5E915BD-DE06-C4DE-DC8C-F3C1AEBC2A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/>
              <a:cs typeface="+mn-cs"/>
            </a:endParaRPr>
          </a:p>
        </p:txBody>
      </p:sp>
      <p:pic>
        <p:nvPicPr>
          <p:cNvPr id="12" name="Picture 11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7A11A057-03B6-A30B-99F5-50F932D3E1E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64" t="4381"/>
          <a:stretch/>
        </p:blipFill>
        <p:spPr>
          <a:xfrm flipH="1">
            <a:off x="6907820" y="2342518"/>
            <a:ext cx="3117670" cy="5075903"/>
          </a:xfrm>
          <a:prstGeom prst="rect">
            <a:avLst/>
          </a:prstGeom>
        </p:spPr>
      </p:pic>
      <p:pic>
        <p:nvPicPr>
          <p:cNvPr id="13" name="Picture 12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838F2225-867A-36A9-5B30-D9B1A930DEA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21" t="7239" r="36108" b="5142"/>
          <a:stretch/>
        </p:blipFill>
        <p:spPr>
          <a:xfrm>
            <a:off x="1896949" y="2595476"/>
            <a:ext cx="3117670" cy="450983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3E9A109-B92F-5D5A-FF95-6CA86C17647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20711" y1="30260" x2="21548" y2="53428"/>
                        <a14:foregroundMark x1="21548" y1="53428" x2="28452" y2="76596"/>
                        <a14:foregroundMark x1="28452" y1="76596" x2="44351" y2="81324"/>
                        <a14:foregroundMark x1="44351" y1="81324" x2="61715" y2="76359"/>
                        <a14:foregroundMark x1="61715" y1="76359" x2="67364" y2="47518"/>
                        <a14:foregroundMark x1="67364" y1="47518" x2="54603" y2="23877"/>
                        <a14:foregroundMark x1="54603" y1="23877" x2="39121" y2="23641"/>
                        <a14:foregroundMark x1="39121" y1="23641" x2="24268" y2="36879"/>
                        <a14:foregroundMark x1="24268" y1="36879" x2="20084" y2="49882"/>
                        <a14:foregroundMark x1="52301" y1="17730" x2="69456" y2="32151"/>
                        <a14:foregroundMark x1="69456" y1="32151" x2="75314" y2="51300"/>
                        <a14:foregroundMark x1="77406" y1="59102" x2="73431" y2="75650"/>
                        <a14:foregroundMark x1="73431" y1="75650" x2="73013" y2="75650"/>
                        <a14:foregroundMark x1="54393" y1="81087" x2="43096" y2="66903"/>
                        <a14:foregroundMark x1="43096" y1="66903" x2="44142" y2="45390"/>
                        <a14:foregroundMark x1="44142" y1="45390" x2="48326" y2="40426"/>
                        <a14:foregroundMark x1="57322" y1="32388" x2="44142" y2="47518"/>
                        <a14:foregroundMark x1="44142" y1="47518" x2="33264" y2="70686"/>
                        <a14:foregroundMark x1="33264" y1="70686" x2="36820" y2="82979"/>
                        <a14:foregroundMark x1="42259" y1="85343" x2="68410" y2="73759"/>
                        <a14:foregroundMark x1="68410" y1="73759" x2="69874" y2="69976"/>
                        <a14:foregroundMark x1="51255" y1="56974" x2="66318" y2="52246"/>
                        <a14:foregroundMark x1="69874" y1="26005" x2="66527" y2="19858"/>
                        <a14:foregroundMark x1="59414" y1="49409" x2="56276" y2="72813"/>
                        <a14:foregroundMark x1="72385" y1="31915" x2="70293" y2="262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74942" y="1267682"/>
            <a:ext cx="933674" cy="8262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643CC4-EDBA-40BC-8BCE-27E547E4D86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030" y="7675209"/>
            <a:ext cx="1152128" cy="1959214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90770759-9259-48BC-9B3D-4F4F12E5F9D8}"/>
              </a:ext>
            </a:extLst>
          </p:cNvPr>
          <p:cNvSpPr txBox="1"/>
          <p:nvPr/>
        </p:nvSpPr>
        <p:spPr>
          <a:xfrm>
            <a:off x="2865660" y="8710458"/>
            <a:ext cx="62281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>
                    <a:lumMod val="50000"/>
                  </a:srgbClr>
                </a:solidFill>
                <a:effectLst/>
                <a:uLnTx/>
                <a:uFillTx/>
                <a:latin typeface="SVN-Newton" panose="02040603050506020204" pitchFamily="18" charset="0"/>
                <a:ea typeface="微软雅黑"/>
                <a:cs typeface="Times New Roman" panose="02020603050405020304" pitchFamily="18" charset="0"/>
                <a:sym typeface="Arial"/>
              </a:rPr>
              <a:t>MĂNG NON – TÀI LIỆU TIỂU HỌC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D42C68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Arial"/>
              </a:rPr>
              <a:t>Mời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D42C68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Arial"/>
              </a:rPr>
              <a:t>truy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D42C68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Arial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D42C68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Arial"/>
              </a:rPr>
              <a:t>cập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BF8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Arial"/>
              </a:rPr>
              <a:t>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BF8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  <a:sym typeface="Arial"/>
                <a:hlinkClick r:id="rId8"/>
              </a:rPr>
              <a:t>MĂNG NON- TÀI LIỆU TIỂU HỌC | Facebook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FF">
                  <a:lumMod val="50000"/>
                </a:srgbClr>
              </a:solidFill>
              <a:effectLst/>
              <a:uLnTx/>
              <a:uFillTx/>
              <a:latin typeface="SVN-Newton" panose="02040603050506020204" pitchFamily="18" charset="0"/>
              <a:ea typeface="微软雅黑"/>
              <a:cs typeface="Times New Roman" panose="02020603050405020304" pitchFamily="18" charset="0"/>
              <a:sym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D4370"/>
                </a:solidFill>
                <a:effectLst/>
                <a:uLnTx/>
                <a:uFillTx/>
                <a:latin typeface="SVN-Newton" panose="02040603050506020204" pitchFamily="18" charset="0"/>
                <a:ea typeface="微软雅黑"/>
                <a:cs typeface="Times New Roman" panose="02020603050405020304" pitchFamily="18" charset="0"/>
                <a:sym typeface="Arial"/>
              </a:rPr>
              <a:t>SĐT ZALO :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0D4370"/>
                </a:solidFill>
                <a:effectLst/>
                <a:uLnTx/>
                <a:uFillTx/>
                <a:latin typeface="SVN-Newton" panose="02040603050506020204" pitchFamily="18" charset="0"/>
                <a:ea typeface="微软雅黑"/>
                <a:cs typeface="+mn-cs"/>
                <a:sym typeface="Arial"/>
              </a:rPr>
              <a:t>0382348780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D4370"/>
                </a:solidFill>
                <a:effectLst/>
                <a:uLnTx/>
                <a:uFillTx/>
                <a:latin typeface="SVN-Newton" panose="02040603050506020204" pitchFamily="18" charset="0"/>
                <a:ea typeface="微软雅黑"/>
                <a:cs typeface="+mn-cs"/>
                <a:sym typeface="Arial"/>
              </a:rPr>
              <a:t> -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0D4370"/>
                </a:solidFill>
                <a:effectLst/>
                <a:uLnTx/>
                <a:uFillTx/>
                <a:latin typeface="SVN-Newton" panose="02040603050506020204" pitchFamily="18" charset="0"/>
                <a:ea typeface="微软雅黑"/>
                <a:cs typeface="+mn-cs"/>
                <a:sym typeface="Arial"/>
              </a:rPr>
              <a:t>0984848929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D4370"/>
              </a:solidFill>
              <a:effectLst/>
              <a:uLnTx/>
              <a:uFillTx/>
              <a:latin typeface="SVN-Newton" panose="02040603050506020204" pitchFamily="18" charset="0"/>
              <a:ea typeface="微软雅黑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F4E2F35-BCEE-4D0E-A98B-DCA0F1B48B3D}"/>
              </a:ext>
            </a:extLst>
          </p:cNvPr>
          <p:cNvSpPr txBox="1">
            <a:spLocks/>
          </p:cNvSpPr>
          <p:nvPr/>
        </p:nvSpPr>
        <p:spPr>
          <a:xfrm>
            <a:off x="1429952" y="9310736"/>
            <a:ext cx="2186247" cy="787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6CC8EC"/>
                </a:solidFill>
                <a:effectLst/>
                <a:uLnTx/>
                <a:uFillTx/>
                <a:latin typeface="#9Slide07 HoneyCream" pitchFamily="2" charset="0"/>
                <a:ea typeface="微软雅黑"/>
                <a:cs typeface="+mn-cs"/>
                <a:sym typeface="Arial"/>
              </a:rPr>
              <a:t>Măng Non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6CC8EC"/>
              </a:solidFill>
              <a:effectLst/>
              <a:uLnTx/>
              <a:uFillTx/>
              <a:latin typeface="#9Slide07 HoneyCream" pitchFamily="2" charset="0"/>
              <a:ea typeface="微软雅黑"/>
              <a:cs typeface="+mn-cs"/>
              <a:sym typeface="Arial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F7123EE-C62C-4B81-932E-FD785DD2C88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23172" y="-10077887"/>
            <a:ext cx="1152128" cy="195921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AA41CD8-0B29-4E70-83B7-FFEF21784CA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6390" y="-9098280"/>
            <a:ext cx="1152128" cy="195921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93A9AFA-2307-4D7D-AC1F-49D1FC63855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23172" y="18278002"/>
            <a:ext cx="1152128" cy="195921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7A391FB-4D97-4193-B59E-DA33960917A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88508" y="19257609"/>
            <a:ext cx="1152128" cy="1959214"/>
          </a:xfrm>
          <a:prstGeom prst="rect">
            <a:avLst/>
          </a:prstGeom>
        </p:spPr>
      </p:pic>
      <p:sp>
        <p:nvSpPr>
          <p:cNvPr id="19" name="矩形 17">
            <a:extLst>
              <a:ext uri="{FF2B5EF4-FFF2-40B4-BE49-F238E27FC236}">
                <a16:creationId xmlns:a16="http://schemas.microsoft.com/office/drawing/2014/main" id="{738EAEBA-15D0-4785-BBBF-82632E3A01A6}"/>
              </a:ext>
            </a:extLst>
          </p:cNvPr>
          <p:cNvSpPr/>
          <p:nvPr/>
        </p:nvSpPr>
        <p:spPr>
          <a:xfrm>
            <a:off x="-46563" y="-32552"/>
            <a:ext cx="13099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00" cap="none" spc="0" normalizeH="0" baseline="0" noProof="0" dirty="0" err="1">
                <a:ln>
                  <a:noFill/>
                </a:ln>
                <a:solidFill>
                  <a:srgbClr val="F5909B">
                    <a:lumMod val="60000"/>
                    <a:lumOff val="40000"/>
                  </a:srgbClr>
                </a:solidFill>
                <a:effectLst/>
                <a:uLnTx/>
                <a:uFillTx/>
                <a:latin typeface="UTM Candombe" panose="02040603050506020204" pitchFamily="18" charset="0"/>
                <a:ea typeface="字魂131号-酷乐潮玩体" panose="00000500000000000000" pitchFamily="2" charset="-122"/>
                <a:cs typeface="Times New Roman" panose="02020603050405020304" pitchFamily="18" charset="0"/>
              </a:rPr>
              <a:t>Măng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5909B">
                    <a:lumMod val="60000"/>
                    <a:lumOff val="40000"/>
                  </a:srgbClr>
                </a:solidFill>
                <a:effectLst/>
                <a:uLnTx/>
                <a:uFillTx/>
                <a:latin typeface="UTM Candombe" panose="02040603050506020204" pitchFamily="18" charset="0"/>
                <a:ea typeface="字魂131号-酷乐潮玩体" panose="00000500000000000000" pitchFamily="2" charset="-122"/>
                <a:cs typeface="Times New Roman" panose="02020603050405020304" pitchFamily="18" charset="0"/>
              </a:rPr>
              <a:t> non</a:t>
            </a:r>
          </a:p>
        </p:txBody>
      </p:sp>
      <p:sp>
        <p:nvSpPr>
          <p:cNvPr id="20" name="矩形 17">
            <a:extLst>
              <a:ext uri="{FF2B5EF4-FFF2-40B4-BE49-F238E27FC236}">
                <a16:creationId xmlns:a16="http://schemas.microsoft.com/office/drawing/2014/main" id="{738EAEBA-15D0-4785-BBBF-82632E3A01A6}"/>
              </a:ext>
            </a:extLst>
          </p:cNvPr>
          <p:cNvSpPr/>
          <p:nvPr/>
        </p:nvSpPr>
        <p:spPr>
          <a:xfrm>
            <a:off x="11445240" y="6488668"/>
            <a:ext cx="13099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00" cap="none" spc="0" normalizeH="0" baseline="0" noProof="0" dirty="0" err="1">
                <a:ln>
                  <a:noFill/>
                </a:ln>
                <a:solidFill>
                  <a:srgbClr val="F5909B">
                    <a:lumMod val="60000"/>
                    <a:lumOff val="40000"/>
                  </a:srgbClr>
                </a:solidFill>
                <a:effectLst/>
                <a:uLnTx/>
                <a:uFillTx/>
                <a:latin typeface="UTM Candombe" panose="02040603050506020204" pitchFamily="18" charset="0"/>
                <a:ea typeface="字魂131号-酷乐潮玩体" panose="00000500000000000000" pitchFamily="2" charset="-122"/>
                <a:cs typeface="Times New Roman" panose="02020603050405020304" pitchFamily="18" charset="0"/>
              </a:rPr>
              <a:t>Măng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rgbClr val="F5909B">
                    <a:lumMod val="60000"/>
                    <a:lumOff val="40000"/>
                  </a:srgbClr>
                </a:solidFill>
                <a:effectLst/>
                <a:uLnTx/>
                <a:uFillTx/>
                <a:latin typeface="UTM Candombe" panose="02040603050506020204" pitchFamily="18" charset="0"/>
                <a:ea typeface="字魂131号-酷乐潮玩体" panose="00000500000000000000" pitchFamily="2" charset="-122"/>
                <a:cs typeface="Times New Roman" panose="02020603050405020304" pitchFamily="18" charset="0"/>
              </a:rPr>
              <a:t> Non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2A08D2-8855-5590-D76D-219C7B59A1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31555" y="1195645"/>
            <a:ext cx="5828281" cy="2280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7407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10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1.11111E-6 L 0.55911 -0.0004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56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C19E77-72D7-F70C-DF74-76B38EE72F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80" r="70346" b="10722"/>
          <a:stretch/>
        </p:blipFill>
        <p:spPr>
          <a:xfrm>
            <a:off x="1169186" y="2029786"/>
            <a:ext cx="3788933" cy="48282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2697D91-33DE-12BB-585F-1700B44519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01" b="8694"/>
          <a:stretch/>
        </p:blipFill>
        <p:spPr>
          <a:xfrm>
            <a:off x="4256238" y="1850065"/>
            <a:ext cx="6950766" cy="4937918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2B345F0-6E2E-6830-D263-E86CBDD9CEB2}"/>
              </a:ext>
            </a:extLst>
          </p:cNvPr>
          <p:cNvSpPr/>
          <p:nvPr/>
        </p:nvSpPr>
        <p:spPr>
          <a:xfrm>
            <a:off x="1819275" y="428626"/>
            <a:ext cx="8705850" cy="14097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Thi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tìm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từ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chỉ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mức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độ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di </a:t>
            </a:r>
            <a:r>
              <a:rPr lang="en-US" sz="36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chuyển</a:t>
            </a:r>
            <a:r>
              <a: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dùng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từ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nhanh</a:t>
            </a:r>
            <a:r>
              <a:rPr lang="en-US" sz="3600" b="1" i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3600" b="1" i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chậm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176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53BFE084-50C7-EC83-CCAB-3BBF1B9EBC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10"/>
          <a:stretch/>
        </p:blipFill>
        <p:spPr>
          <a:xfrm>
            <a:off x="0" y="-29754"/>
            <a:ext cx="12192000" cy="6887754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02A2F109-18B2-3079-6A25-B6C6AF625E81}"/>
              </a:ext>
            </a:extLst>
          </p:cNvPr>
          <p:cNvGrpSpPr/>
          <p:nvPr/>
        </p:nvGrpSpPr>
        <p:grpSpPr>
          <a:xfrm>
            <a:off x="1777372" y="691724"/>
            <a:ext cx="9701614" cy="4502938"/>
            <a:chOff x="924877" y="2255520"/>
            <a:chExt cx="10211753" cy="3520440"/>
          </a:xfrm>
        </p:grpSpPr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C7255D0C-C060-2E54-5603-6DD824900FDB}"/>
                </a:ext>
              </a:extLst>
            </p:cNvPr>
            <p:cNvSpPr/>
            <p:nvPr/>
          </p:nvSpPr>
          <p:spPr>
            <a:xfrm>
              <a:off x="1055369" y="2484120"/>
              <a:ext cx="10081261" cy="3291840"/>
            </a:xfrm>
            <a:prstGeom prst="roundRect">
              <a:avLst/>
            </a:prstGeom>
            <a:solidFill>
              <a:srgbClr val="FD99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"/>
                <a:cs typeface="+mn-cs"/>
              </a:endParaRPr>
            </a:p>
          </p:txBody>
        </p:sp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id="{622ADDA8-D98A-2CD9-A41B-07DE2B9460D8}"/>
                </a:ext>
              </a:extLst>
            </p:cNvPr>
            <p:cNvSpPr/>
            <p:nvPr/>
          </p:nvSpPr>
          <p:spPr>
            <a:xfrm>
              <a:off x="924877" y="2255520"/>
              <a:ext cx="10081261" cy="3291840"/>
            </a:xfrm>
            <a:prstGeom prst="roundRect">
              <a:avLst/>
            </a:prstGeom>
            <a:solidFill>
              <a:srgbClr val="FFFFFF"/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"/>
                <a:cs typeface="+mn-cs"/>
              </a:endParaRPr>
            </a:p>
          </p:txBody>
        </p:sp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id="{1FFC82A8-6C3C-3A46-1407-D6923232FF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3159" y="3485046"/>
            <a:ext cx="6065013" cy="37629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8D01B1E-1678-1D9B-BC34-004D1D4043A8}"/>
              </a:ext>
            </a:extLst>
          </p:cNvPr>
          <p:cNvSpPr txBox="1"/>
          <p:nvPr/>
        </p:nvSpPr>
        <p:spPr>
          <a:xfrm>
            <a:off x="2417344" y="1797969"/>
            <a:ext cx="8788739" cy="1998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Chia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sẻ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bài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học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với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người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thân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.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Chuẩn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bị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bài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mới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D2219B9-C35F-EEB1-F6E0-A803719E4C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6288" y="582796"/>
            <a:ext cx="4986960" cy="235326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9006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53BFE084-50C7-EC83-CCAB-3BBF1B9EBC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10"/>
          <a:stretch/>
        </p:blipFill>
        <p:spPr>
          <a:xfrm>
            <a:off x="0" y="-29754"/>
            <a:ext cx="12192000" cy="6887754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96AAD07A-F75B-6B59-18BD-13DC7547EC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262" y="-933595"/>
            <a:ext cx="4513611" cy="4513611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64839120-64DA-3CB7-7266-B7DD45CAA8BC}"/>
              </a:ext>
            </a:extLst>
          </p:cNvPr>
          <p:cNvGrpSpPr/>
          <p:nvPr/>
        </p:nvGrpSpPr>
        <p:grpSpPr>
          <a:xfrm>
            <a:off x="1823463" y="705455"/>
            <a:ext cx="9652351" cy="4702766"/>
            <a:chOff x="1055370" y="960120"/>
            <a:chExt cx="10211753" cy="4693920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02A2F109-18B2-3079-6A25-B6C6AF625E81}"/>
                </a:ext>
              </a:extLst>
            </p:cNvPr>
            <p:cNvGrpSpPr/>
            <p:nvPr/>
          </p:nvGrpSpPr>
          <p:grpSpPr>
            <a:xfrm>
              <a:off x="1055370" y="2133600"/>
              <a:ext cx="10211753" cy="3520440"/>
              <a:chOff x="924877" y="2255520"/>
              <a:chExt cx="10211753" cy="3520440"/>
            </a:xfrm>
          </p:grpSpPr>
          <p:sp>
            <p:nvSpPr>
              <p:cNvPr id="10" name="矩形: 圆角 9">
                <a:extLst>
                  <a:ext uri="{FF2B5EF4-FFF2-40B4-BE49-F238E27FC236}">
                    <a16:creationId xmlns:a16="http://schemas.microsoft.com/office/drawing/2014/main" id="{C7255D0C-C060-2E54-5603-6DD824900FDB}"/>
                  </a:ext>
                </a:extLst>
              </p:cNvPr>
              <p:cNvSpPr/>
              <p:nvPr/>
            </p:nvSpPr>
            <p:spPr>
              <a:xfrm>
                <a:off x="1055369" y="2484120"/>
                <a:ext cx="10081261" cy="3291840"/>
              </a:xfrm>
              <a:prstGeom prst="roundRect">
                <a:avLst/>
              </a:prstGeom>
              <a:solidFill>
                <a:srgbClr val="FD99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12" name="矩形: 圆角 11">
                <a:extLst>
                  <a:ext uri="{FF2B5EF4-FFF2-40B4-BE49-F238E27FC236}">
                    <a16:creationId xmlns:a16="http://schemas.microsoft.com/office/drawing/2014/main" id="{622ADDA8-D98A-2CD9-A41B-07DE2B9460D8}"/>
                  </a:ext>
                </a:extLst>
              </p:cNvPr>
              <p:cNvSpPr/>
              <p:nvPr/>
            </p:nvSpPr>
            <p:spPr>
              <a:xfrm>
                <a:off x="924877" y="2255520"/>
                <a:ext cx="10081261" cy="3291840"/>
              </a:xfrm>
              <a:prstGeom prst="roundRect">
                <a:avLst/>
              </a:prstGeom>
              <a:solidFill>
                <a:srgbClr val="FFFFFF"/>
              </a:solidFill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</p:grpSp>
        <p:grpSp>
          <p:nvGrpSpPr>
            <p:cNvPr id="57" name="组合 56">
              <a:extLst>
                <a:ext uri="{FF2B5EF4-FFF2-40B4-BE49-F238E27FC236}">
                  <a16:creationId xmlns:a16="http://schemas.microsoft.com/office/drawing/2014/main" id="{FF270CC3-E0C5-1053-C853-DD883795E600}"/>
                </a:ext>
              </a:extLst>
            </p:cNvPr>
            <p:cNvGrpSpPr/>
            <p:nvPr/>
          </p:nvGrpSpPr>
          <p:grpSpPr>
            <a:xfrm>
              <a:off x="3614379" y="960120"/>
              <a:ext cx="5085945" cy="1489249"/>
              <a:chOff x="3614379" y="1112520"/>
              <a:chExt cx="5085945" cy="1489249"/>
            </a:xfrm>
          </p:grpSpPr>
          <p:sp>
            <p:nvSpPr>
              <p:cNvPr id="56" name="矩形: 圆角 55">
                <a:extLst>
                  <a:ext uri="{FF2B5EF4-FFF2-40B4-BE49-F238E27FC236}">
                    <a16:creationId xmlns:a16="http://schemas.microsoft.com/office/drawing/2014/main" id="{32BA3EA3-3F33-41B4-8BDE-F26B65E69E00}"/>
                  </a:ext>
                </a:extLst>
              </p:cNvPr>
              <p:cNvSpPr/>
              <p:nvPr/>
            </p:nvSpPr>
            <p:spPr>
              <a:xfrm>
                <a:off x="3737083" y="1233373"/>
                <a:ext cx="4963241" cy="647700"/>
              </a:xfrm>
              <a:prstGeom prst="round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妈妈刀隶体" pitchFamily="2" charset="-122"/>
                  <a:ea typeface="阿里妈妈刀隶体" pitchFamily="2" charset="-122"/>
                  <a:cs typeface="+mn-cs"/>
                </a:endParaRPr>
              </a:p>
            </p:txBody>
          </p:sp>
          <p:sp>
            <p:nvSpPr>
              <p:cNvPr id="8" name="矩形: 圆角 7">
                <a:extLst>
                  <a:ext uri="{FF2B5EF4-FFF2-40B4-BE49-F238E27FC236}">
                    <a16:creationId xmlns:a16="http://schemas.microsoft.com/office/drawing/2014/main" id="{F109CC2C-841A-A7A8-9377-9F1DB9AE450D}"/>
                  </a:ext>
                </a:extLst>
              </p:cNvPr>
              <p:cNvSpPr/>
              <p:nvPr/>
            </p:nvSpPr>
            <p:spPr>
              <a:xfrm>
                <a:off x="3614379" y="1112520"/>
                <a:ext cx="4963241" cy="647700"/>
              </a:xfrm>
              <a:prstGeom prst="roundRect">
                <a:avLst/>
              </a:prstGeom>
              <a:solidFill>
                <a:srgbClr val="FD99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Vogue-ExtraBold" panose="020B0500000000000000" pitchFamily="34" charset="0"/>
                    <a:cs typeface="Times New Roman" panose="02020603050405020304" pitchFamily="18" charset="0"/>
                  </a:rPr>
                  <a:t>TIẾNG VIỆT</a:t>
                </a:r>
              </a:p>
            </p:txBody>
          </p:sp>
          <p:sp>
            <p:nvSpPr>
              <p:cNvPr id="38" name="椭圆 37">
                <a:extLst>
                  <a:ext uri="{FF2B5EF4-FFF2-40B4-BE49-F238E27FC236}">
                    <a16:creationId xmlns:a16="http://schemas.microsoft.com/office/drawing/2014/main" id="{FFD64F01-7EEF-CC17-DF96-BE05C2520B88}"/>
                  </a:ext>
                </a:extLst>
              </p:cNvPr>
              <p:cNvSpPr/>
              <p:nvPr/>
            </p:nvSpPr>
            <p:spPr>
              <a:xfrm>
                <a:off x="3788387" y="1356360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39" name="椭圆 38">
                <a:extLst>
                  <a:ext uri="{FF2B5EF4-FFF2-40B4-BE49-F238E27FC236}">
                    <a16:creationId xmlns:a16="http://schemas.microsoft.com/office/drawing/2014/main" id="{9AA63381-6A9C-A01D-0FC9-82C4B7052E7F}"/>
                  </a:ext>
                </a:extLst>
              </p:cNvPr>
              <p:cNvSpPr/>
              <p:nvPr/>
            </p:nvSpPr>
            <p:spPr>
              <a:xfrm>
                <a:off x="8190392" y="1356360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cxnSp>
            <p:nvCxnSpPr>
              <p:cNvPr id="41" name="直接连接符 40">
                <a:extLst>
                  <a:ext uri="{FF2B5EF4-FFF2-40B4-BE49-F238E27FC236}">
                    <a16:creationId xmlns:a16="http://schemas.microsoft.com/office/drawing/2014/main" id="{934C264E-8124-6778-A1B9-6B4ECBCC6AE6}"/>
                  </a:ext>
                </a:extLst>
              </p:cNvPr>
              <p:cNvCxnSpPr>
                <a:stCxn id="38" idx="0"/>
              </p:cNvCxnSpPr>
              <p:nvPr/>
            </p:nvCxnSpPr>
            <p:spPr>
              <a:xfrm>
                <a:off x="3875556" y="1356360"/>
                <a:ext cx="0" cy="115824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>
                <a:extLst>
                  <a:ext uri="{FF2B5EF4-FFF2-40B4-BE49-F238E27FC236}">
                    <a16:creationId xmlns:a16="http://schemas.microsoft.com/office/drawing/2014/main" id="{4A9C92C3-4FCC-46CD-65EA-670148ADEF7D}"/>
                  </a:ext>
                </a:extLst>
              </p:cNvPr>
              <p:cNvCxnSpPr/>
              <p:nvPr/>
            </p:nvCxnSpPr>
            <p:spPr>
              <a:xfrm>
                <a:off x="8277561" y="1356360"/>
                <a:ext cx="0" cy="1158240"/>
              </a:xfrm>
              <a:prstGeom prst="line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id="{313D3C8B-99C8-35E9-1D29-FD39C7BE5596}"/>
                  </a:ext>
                </a:extLst>
              </p:cNvPr>
              <p:cNvSpPr/>
              <p:nvPr/>
            </p:nvSpPr>
            <p:spPr>
              <a:xfrm>
                <a:off x="3788387" y="2427431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  <p:sp>
            <p:nvSpPr>
              <p:cNvPr id="44" name="椭圆 43">
                <a:extLst>
                  <a:ext uri="{FF2B5EF4-FFF2-40B4-BE49-F238E27FC236}">
                    <a16:creationId xmlns:a16="http://schemas.microsoft.com/office/drawing/2014/main" id="{2C81A2AD-1631-7EF4-3511-ED402A5C7EB5}"/>
                  </a:ext>
                </a:extLst>
              </p:cNvPr>
              <p:cNvSpPr/>
              <p:nvPr/>
            </p:nvSpPr>
            <p:spPr>
              <a:xfrm>
                <a:off x="8190392" y="2427431"/>
                <a:ext cx="174338" cy="1743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阿里巴巴普惠体"/>
                  <a:cs typeface="+mn-cs"/>
                </a:endParaRPr>
              </a:p>
            </p:txBody>
          </p:sp>
        </p:grpSp>
      </p:grpSp>
      <p:pic>
        <p:nvPicPr>
          <p:cNvPr id="55" name="图片 54">
            <a:extLst>
              <a:ext uri="{FF2B5EF4-FFF2-40B4-BE49-F238E27FC236}">
                <a16:creationId xmlns:a16="http://schemas.microsoft.com/office/drawing/2014/main" id="{FDFF2CD9-6DD3-9D9E-93F6-CA3BEC66719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5994" y="3350235"/>
            <a:ext cx="3799305" cy="3799305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572264A0-9DBF-10FA-C1FB-01238ECAFB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0260" y="4236428"/>
            <a:ext cx="2996613" cy="25469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4C41AB2-3366-D44A-1C81-26A1D920F4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228" y="-280656"/>
            <a:ext cx="1406027" cy="14060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3FD92F5-CFA4-2B7A-B875-B57B3EDEBD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47470" y="2399715"/>
            <a:ext cx="9912955" cy="25666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207102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76907;#407080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76907;#407080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76907;#407080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76907;#407080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76907;#407080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76907;#407080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76907;#407080;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阿里巴巴普惠">
      <a:majorFont>
        <a:latin typeface="阿里巴巴普惠体"/>
        <a:ea typeface="阿里巴巴普惠体"/>
        <a:cs typeface=""/>
      </a:majorFont>
      <a:minorFont>
        <a:latin typeface="阿里巴巴普惠体"/>
        <a:ea typeface="阿里巴巴普惠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自定义 3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0886C"/>
      </a:accent1>
      <a:accent2>
        <a:srgbClr val="E7481D"/>
      </a:accent2>
      <a:accent3>
        <a:srgbClr val="B5853D"/>
      </a:accent3>
      <a:accent4>
        <a:srgbClr val="F0886C"/>
      </a:accent4>
      <a:accent5>
        <a:srgbClr val="BF570E"/>
      </a:accent5>
      <a:accent6>
        <a:srgbClr val="B5853D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686</Words>
  <Application>Microsoft Macintosh PowerPoint</Application>
  <PresentationFormat>Widescreen</PresentationFormat>
  <Paragraphs>81</Paragraphs>
  <Slides>26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43" baseType="lpstr">
      <vt:lpstr>等线</vt:lpstr>
      <vt:lpstr>#9Slide04 SFU Fenice</vt:lpstr>
      <vt:lpstr>#9Slide07 HoneyCream</vt:lpstr>
      <vt:lpstr>Arial</vt:lpstr>
      <vt:lpstr>Calibri</vt:lpstr>
      <vt:lpstr>Cambria</vt:lpstr>
      <vt:lpstr>SVN-Kitten</vt:lpstr>
      <vt:lpstr>SVN-Newton</vt:lpstr>
      <vt:lpstr>Times New Roman</vt:lpstr>
      <vt:lpstr>UTM Candombe</vt:lpstr>
      <vt:lpstr>UTM Duepuntozero</vt:lpstr>
      <vt:lpstr>Vogue-ExtraBold</vt:lpstr>
      <vt:lpstr>阿里妈妈刀隶体</vt:lpstr>
      <vt:lpstr>阿里巴巴普惠体</vt:lpstr>
      <vt:lpstr>Office 主题</vt:lpstr>
      <vt:lpstr>Office 主题​​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doctorc0103@outlook.com</cp:lastModifiedBy>
  <cp:revision>45</cp:revision>
  <dcterms:created xsi:type="dcterms:W3CDTF">2023-10-09T07:09:50Z</dcterms:created>
  <dcterms:modified xsi:type="dcterms:W3CDTF">2026-05-29T02:22:01Z</dcterms:modified>
</cp:coreProperties>
</file>