
<file path=[Content_Types].xml><?xml version="1.0" encoding="utf-8"?>
<Types xmlns="http://schemas.openxmlformats.org/package/2006/content-types">
  <Default Extension="bin" ContentType="application/vnd.ms-office.activeX"/>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ctiveX/activeX1.xml" ContentType="application/vnd.ms-office.activeX+xml"/>
  <Override PartName="/ppt/notesSlides/notesSlide7.xml" ContentType="application/vnd.openxmlformats-officedocument.presentationml.notesSlide+xml"/>
  <Override PartName="/ppt/activeX/activeX2.xml" ContentType="application/vnd.ms-office.activeX+xml"/>
  <Override PartName="/ppt/notesSlides/notesSlide8.xml" ContentType="application/vnd.openxmlformats-officedocument.presentationml.notesSlide+xml"/>
  <Override PartName="/ppt/activeX/activeX3.xml" ContentType="application/vnd.ms-office.activeX+xml"/>
  <Override PartName="/ppt/notesSlides/notesSlide9.xml" ContentType="application/vnd.openxmlformats-officedocument.presentationml.notesSlide+xml"/>
  <Override PartName="/ppt/activeX/activeX4.xml" ContentType="application/vnd.ms-office.activeX+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79" r:id="rId3"/>
    <p:sldMasterId id="2147483691" r:id="rId4"/>
    <p:sldMasterId id="2147483726" r:id="rId5"/>
    <p:sldMasterId id="2147483738" r:id="rId6"/>
  </p:sldMasterIdLst>
  <p:notesMasterIdLst>
    <p:notesMasterId r:id="rId43"/>
  </p:notesMasterIdLst>
  <p:sldIdLst>
    <p:sldId id="519" r:id="rId7"/>
    <p:sldId id="259" r:id="rId8"/>
    <p:sldId id="523" r:id="rId9"/>
    <p:sldId id="540" r:id="rId10"/>
    <p:sldId id="524" r:id="rId11"/>
    <p:sldId id="263" r:id="rId12"/>
    <p:sldId id="482" r:id="rId13"/>
    <p:sldId id="539" r:id="rId14"/>
    <p:sldId id="525" r:id="rId15"/>
    <p:sldId id="258" r:id="rId16"/>
    <p:sldId id="542" r:id="rId17"/>
    <p:sldId id="526" r:id="rId18"/>
    <p:sldId id="533" r:id="rId19"/>
    <p:sldId id="541" r:id="rId20"/>
    <p:sldId id="534" r:id="rId21"/>
    <p:sldId id="535" r:id="rId22"/>
    <p:sldId id="527" r:id="rId23"/>
    <p:sldId id="528" r:id="rId24"/>
    <p:sldId id="529" r:id="rId25"/>
    <p:sldId id="530" r:id="rId26"/>
    <p:sldId id="531" r:id="rId27"/>
    <p:sldId id="532" r:id="rId28"/>
    <p:sldId id="485" r:id="rId29"/>
    <p:sldId id="257" r:id="rId30"/>
    <p:sldId id="536" r:id="rId31"/>
    <p:sldId id="268" r:id="rId32"/>
    <p:sldId id="269" r:id="rId33"/>
    <p:sldId id="270" r:id="rId34"/>
    <p:sldId id="271" r:id="rId35"/>
    <p:sldId id="507" r:id="rId36"/>
    <p:sldId id="486" r:id="rId37"/>
    <p:sldId id="537" r:id="rId38"/>
    <p:sldId id="353" r:id="rId39"/>
    <p:sldId id="538" r:id="rId40"/>
    <p:sldId id="508" r:id="rId41"/>
    <p:sldId id="4410"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4" d="100"/>
          <a:sy n="64" d="100"/>
        </p:scale>
        <p:origin x="7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activeX/activeX2.xml><?xml version="1.0" encoding="utf-8"?>
<ax:ocx xmlns:ax="http://schemas.microsoft.com/office/2006/activeX" xmlns:r="http://schemas.openxmlformats.org/officeDocument/2006/relationships" ax:classid="{8BD21D10-EC42-11CE-9E0D-00AA006002F3}" ax:persistence="persistStorage" r:id="rId1"/>
</file>

<file path=ppt/activeX/activeX3.xml><?xml version="1.0" encoding="utf-8"?>
<ax:ocx xmlns:ax="http://schemas.microsoft.com/office/2006/activeX" xmlns:r="http://schemas.openxmlformats.org/officeDocument/2006/relationships" ax:classid="{8BD21D10-EC42-11CE-9E0D-00AA006002F3}" ax:persistence="persistStorage" r:id="rId1"/>
</file>

<file path=ppt/activeX/activeX4.xml><?xml version="1.0" encoding="utf-8"?>
<ax:ocx xmlns:ax="http://schemas.microsoft.com/office/2006/activeX" xmlns:r="http://schemas.openxmlformats.org/officeDocument/2006/relationships" ax:classid="{8BD21D10-EC42-11CE-9E0D-00AA006002F3}" ax:persistence="persistStorage" r:id="rId1"/>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059334-D39A-4B57-A52A-D081E494A507}" type="datetimeFigureOut">
              <a:rPr lang="en-US" smtClean="0"/>
              <a:t>12/20/2025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3C7FA6-CB65-461A-BF74-2BBC54624038}" type="slidenum">
              <a:rPr lang="en-US" smtClean="0"/>
              <a:t>‹#›</a:t>
            </a:fld>
            <a:endParaRPr lang="en-US"/>
          </a:p>
        </p:txBody>
      </p:sp>
    </p:spTree>
    <p:extLst>
      <p:ext uri="{BB962C8B-B14F-4D97-AF65-F5344CB8AC3E}">
        <p14:creationId xmlns:p14="http://schemas.microsoft.com/office/powerpoint/2010/main" val="1488605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2952951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cs typeface="+mn-cs"/>
            </a:endParaRPr>
          </a:p>
        </p:txBody>
      </p:sp>
    </p:spTree>
    <p:extLst>
      <p:ext uri="{BB962C8B-B14F-4D97-AF65-F5344CB8AC3E}">
        <p14:creationId xmlns:p14="http://schemas.microsoft.com/office/powerpoint/2010/main" val="2083532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3390447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1845624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2188041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168107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182128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2558319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882624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13016386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840720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3500706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effectLst/>
                <a:latin typeface="Times New Roman" panose="02020603050405020304" pitchFamily="18" charset="0"/>
                <a:ea typeface="Calibri" panose="020F0502020204030204" pitchFamily="34" charset="0"/>
              </a:rPr>
              <a:t>Tổ chức trò chơi “Vòng quay may mắn” để tổ chức đọc diễn cảm. (làm một vòng quay có nhiều ô số, mỗi ô số là 1 đoạn trong bài đọc). Các nhóm quay trúng đoạn nào thì tham gia đọc </a:t>
            </a:r>
            <a:endParaRPr lang="en-US" sz="1800" dirty="0">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794BCD-2EBD-415D-B602-44EEFE2BFD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0512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03289-FF91-4068-9D38-DAAED87F1433}" type="slidenum">
              <a:rPr kumimoji="0" lang="zh-CN" altLang="en-US" sz="1200" b="0" i="0" u="none" strike="noStrike" kern="1200" cap="none" spc="0" normalizeH="0" baseline="0" noProof="0" smtClean="0">
                <a:ln>
                  <a:noFill/>
                </a:ln>
                <a:solidFill>
                  <a:prstClr val="black"/>
                </a:solidFill>
                <a:effectLst/>
                <a:uLnTx/>
                <a:uFillTx/>
                <a:latin typeface="Barlow Condensed" panose="00000506000000000000" charset="0"/>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a:ln>
                <a:noFill/>
              </a:ln>
              <a:solidFill>
                <a:prstClr val="black"/>
              </a:solidFill>
              <a:effectLst/>
              <a:uLnTx/>
              <a:uFillTx/>
              <a:latin typeface="Barlow Condensed" panose="00000506000000000000" charset="0"/>
              <a:ea typeface="等线" panose="02010600030101010101" pitchFamily="2" charset="-122"/>
              <a:cs typeface="+mn-cs"/>
            </a:endParaRPr>
          </a:p>
        </p:txBody>
      </p:sp>
    </p:spTree>
    <p:extLst>
      <p:ext uri="{BB962C8B-B14F-4D97-AF65-F5344CB8AC3E}">
        <p14:creationId xmlns:p14="http://schemas.microsoft.com/office/powerpoint/2010/main" val="3372458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 Id="rId4" Type="http://schemas.openxmlformats.org/officeDocument/2006/relationships/image" Target="../media/image10.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 Id="rId4" Type="http://schemas.openxmlformats.org/officeDocument/2006/relationships/image" Target="../media/image10.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E7FA73A-3FD1-40FF-AAAC-80E20F9E41BA}" type="datetimeFigureOut">
              <a:rPr lang="zh-CN" altLang="en-US" smtClean="0"/>
              <a:t>2025/12/20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355432496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E7FA73A-3FD1-40FF-AAAC-80E20F9E41BA}" type="datetimeFigureOut">
              <a:rPr lang="zh-CN" altLang="en-US" smtClean="0"/>
              <a:t>2025/12/20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171778451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FE7FA73A-3FD1-40FF-AAAC-80E20F9E41BA}" type="datetimeFigureOut">
              <a:rPr lang="zh-CN" altLang="en-US" smtClean="0"/>
              <a:t>2025/12/20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332222165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E7FA73A-3FD1-40FF-AAAC-80E20F9E41BA}" type="datetimeFigureOut">
              <a:rPr lang="zh-CN" altLang="en-US" smtClean="0"/>
              <a:t>2025/12/20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411604983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E7FA73A-3FD1-40FF-AAAC-80E20F9E41BA}" type="datetimeFigureOut">
              <a:rPr lang="zh-CN" altLang="en-US" smtClean="0"/>
              <a:t>2025/12/20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133392321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E7FA73A-3FD1-40FF-AAAC-80E20F9E41BA}" type="datetimeFigureOut">
              <a:rPr lang="zh-CN" altLang="en-US" smtClean="0"/>
              <a:t>2025/12/20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117223797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E7FA73A-3FD1-40FF-AAAC-80E20F9E41BA}" type="datetimeFigureOut">
              <a:rPr lang="zh-CN" altLang="en-US" smtClean="0"/>
              <a:t>2025/12/20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62114697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FE7FA73A-3FD1-40FF-AAAC-80E20F9E41BA}" type="datetimeFigureOut">
              <a:rPr lang="zh-CN" altLang="en-US" smtClean="0"/>
              <a:t>2025/12/20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115867414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FE7FA73A-3FD1-40FF-AAAC-80E20F9E41BA}" type="datetimeFigureOut">
              <a:rPr lang="zh-CN" altLang="en-US" smtClean="0"/>
              <a:t>2025/12/20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49700729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E7FA73A-3FD1-40FF-AAAC-80E20F9E41BA}" type="datetimeFigureOut">
              <a:rPr lang="zh-CN" altLang="en-US" smtClean="0"/>
              <a:t>2025/12/20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370435888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E7FA73A-3FD1-40FF-AAAC-80E20F9E41BA}" type="datetimeFigureOut">
              <a:rPr lang="zh-CN" altLang="en-US" smtClean="0"/>
              <a:t>2025/12/20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F856C9-C78B-478D-9D77-F719708E1C84}" type="slidenum">
              <a:rPr lang="zh-CN" altLang="en-US" smtClean="0"/>
              <a:t>‹#›</a:t>
            </a:fld>
            <a:endParaRPr lang="zh-CN" altLang="en-US"/>
          </a:p>
        </p:txBody>
      </p:sp>
    </p:spTree>
    <p:extLst>
      <p:ext uri="{BB962C8B-B14F-4D97-AF65-F5344CB8AC3E}">
        <p14:creationId xmlns:p14="http://schemas.microsoft.com/office/powerpoint/2010/main" val="7745142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3657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67384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321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927521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 y="-1"/>
            <a:ext cx="12219191" cy="6858001"/>
          </a:xfrm>
          <a:prstGeom prst="rect">
            <a:avLst/>
          </a:prstGeom>
        </p:spPr>
      </p:pic>
      <p:sp>
        <p:nvSpPr>
          <p:cNvPr id="3" name="Title 1">
            <a:extLst>
              <a:ext uri="{FF2B5EF4-FFF2-40B4-BE49-F238E27FC236}">
                <a16:creationId xmlns:a16="http://schemas.microsoft.com/office/drawing/2014/main" id="{839CB496-B064-1976-8A73-F5C96C8179F1}"/>
              </a:ext>
            </a:extLst>
          </p:cNvPr>
          <p:cNvSpPr txBox="1">
            <a:spLocks/>
          </p:cNvSpPr>
          <p:nvPr userDrawn="1"/>
        </p:nvSpPr>
        <p:spPr>
          <a:xfrm>
            <a:off x="9839114" y="-489500"/>
            <a:ext cx="2914996" cy="104986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1219140" rtl="0" eaLnBrk="1" fontAlgn="auto" latinLnBrk="0" hangingPunct="1">
              <a:lnSpc>
                <a:spcPct val="90000"/>
              </a:lnSpc>
              <a:spcBef>
                <a:spcPct val="0"/>
              </a:spcBef>
              <a:spcAft>
                <a:spcPts val="0"/>
              </a:spcAft>
              <a:buClr>
                <a:srgbClr val="000000"/>
              </a:buClr>
              <a:buSzTx/>
              <a:buFont typeface="Arial"/>
              <a:buNone/>
              <a:tabLst/>
              <a:defRPr/>
            </a:pPr>
            <a:r>
              <a:rPr kumimoji="0" lang="en-US" sz="3200" b="0" i="0" u="none" strike="noStrike" kern="1200" cap="none" spc="0" normalizeH="0" baseline="0" noProof="0">
                <a:ln>
                  <a:noFill/>
                </a:ln>
                <a:solidFill>
                  <a:schemeClr val="accent1"/>
                </a:solidFill>
                <a:effectLst/>
                <a:uLnTx/>
                <a:uFillTx/>
                <a:latin typeface="#9Slide07 HoneyCream" pitchFamily="2" charset="0"/>
                <a:ea typeface="+mj-ea"/>
                <a:cs typeface="+mj-cs"/>
                <a:sym typeface="Arial"/>
              </a:rPr>
              <a:t>Măng Non</a:t>
            </a:r>
            <a:endParaRPr kumimoji="0" lang="en-US" sz="3200" b="0" i="0" u="none" strike="noStrike" kern="1200" cap="none" spc="0" normalizeH="0" baseline="0" noProof="0" dirty="0">
              <a:ln>
                <a:noFill/>
              </a:ln>
              <a:solidFill>
                <a:schemeClr val="accent1"/>
              </a:solidFill>
              <a:effectLst/>
              <a:uLnTx/>
              <a:uFillTx/>
              <a:latin typeface="#9Slide07 HoneyCream" pitchFamily="2" charset="0"/>
              <a:ea typeface="+mj-ea"/>
              <a:cs typeface="+mj-cs"/>
              <a:sym typeface="Arial"/>
            </a:endParaRPr>
          </a:p>
        </p:txBody>
      </p:sp>
    </p:spTree>
    <p:extLst>
      <p:ext uri="{BB962C8B-B14F-4D97-AF65-F5344CB8AC3E}">
        <p14:creationId xmlns:p14="http://schemas.microsoft.com/office/powerpoint/2010/main" val="13182754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89304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455F20-2A15-4E70-936B-4A7AE79AE653}" type="datetimeFigureOut">
              <a:rPr lang="en-US" smtClean="0"/>
              <a:t>12/20/2025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14996446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455F20-2A15-4E70-936B-4A7AE79AE653}" type="datetimeFigureOut">
              <a:rPr lang="en-US" smtClean="0"/>
              <a:t>12/20/2025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4154715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455F20-2A15-4E70-936B-4A7AE79AE653}" type="datetimeFigureOut">
              <a:rPr lang="en-US" smtClean="0"/>
              <a:t>12/20/2025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1898067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455F20-2A15-4E70-936B-4A7AE79AE653}" type="datetimeFigureOut">
              <a:rPr lang="en-US" smtClean="0"/>
              <a:t>12/20/2025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37893508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455F20-2A15-4E70-936B-4A7AE79AE653}" type="datetimeFigureOut">
              <a:rPr lang="en-US" smtClean="0"/>
              <a:t>12/20/2025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16858574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455F20-2A15-4E70-936B-4A7AE79AE653}" type="datetimeFigureOut">
              <a:rPr lang="en-US" smtClean="0"/>
              <a:t>12/20/2025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13627864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455F20-2A15-4E70-936B-4A7AE79AE653}" type="datetimeFigureOut">
              <a:rPr lang="en-US" smtClean="0"/>
              <a:t>12/20/2025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12003380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455F20-2A15-4E70-936B-4A7AE79AE653}" type="datetimeFigureOut">
              <a:rPr lang="en-US" smtClean="0"/>
              <a:t>12/20/2025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5506653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455F20-2A15-4E70-936B-4A7AE79AE653}" type="datetimeFigureOut">
              <a:rPr lang="en-US" smtClean="0"/>
              <a:t>12/20/2025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2190962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455F20-2A15-4E70-936B-4A7AE79AE653}" type="datetimeFigureOut">
              <a:rPr lang="en-US" smtClean="0"/>
              <a:t>12/20/2025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35298828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455F20-2A15-4E70-936B-4A7AE79AE653}" type="datetimeFigureOut">
              <a:rPr lang="en-US" smtClean="0"/>
              <a:t>12/20/2025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8DC72-F670-4295-B405-97FFC0064C17}" type="slidenum">
              <a:rPr lang="en-US" smtClean="0"/>
              <a:t>‹#›</a:t>
            </a:fld>
            <a:endParaRPr lang="en-US"/>
          </a:p>
        </p:txBody>
      </p:sp>
    </p:spTree>
    <p:extLst>
      <p:ext uri="{BB962C8B-B14F-4D97-AF65-F5344CB8AC3E}">
        <p14:creationId xmlns:p14="http://schemas.microsoft.com/office/powerpoint/2010/main" val="42071220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96E42-4051-4A81-BC69-3C8BCC3AA3F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0FFE6BF-FEBE-40E0-A893-B7FBB9EAA1D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4C3CCD1-FDE2-4514-823D-B77934D765CC}"/>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47B9645E-D026-4168-8FCD-DC158A84B45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3656BCC-3F1B-4585-9B2A-707435C04B1D}"/>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5846803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40803547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2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7530159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2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8700144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2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11631076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20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33126345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9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8791217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1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0233403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17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6879666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1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0894470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1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1911997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1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5097221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6287635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4282925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37454695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1770060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4596087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11952773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1603561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39290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11268576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36429658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6998023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17049947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A83AE-93AF-44FA-ABA6-2641E755D36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A8A3B8-5616-4774-BF25-7191A2A0AC3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870A8-7D83-418B-982E-A2D2A35E2874}"/>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AC4B38BB-079A-42C4-83D3-093BDC806F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0CFC72-9A58-4152-AA60-DAFD4BF22F5C}"/>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36283731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1A300-2BFC-4B3C-B0CE-96AABAED99A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06C70E6-09C0-47D5-A3F4-679F86B6B4BD}"/>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3C36C9-988A-4BEB-889F-2319D16A456B}"/>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B27DF3CE-AB2C-4102-9DBC-85A1076EC1F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26050CB-C7BA-4CD5-8DBC-60765B6B0E65}"/>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38795611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81A2-14D4-4C01-AD7A-5DC9DE4C464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8F2F99A-5485-47C6-BE06-E81B1C5B579E}"/>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34F481-6874-487A-ADB3-A11532160C44}"/>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0F0F51-D7A0-477F-80F7-240565B2D0D3}"/>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6" name="Footer Placeholder 5">
            <a:extLst>
              <a:ext uri="{FF2B5EF4-FFF2-40B4-BE49-F238E27FC236}">
                <a16:creationId xmlns:a16="http://schemas.microsoft.com/office/drawing/2014/main" id="{F6F050E6-DECC-464D-8397-BAAE0C0D212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8E554C0-0A13-4FF9-9EEB-1DD5B169F94E}"/>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31416167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E2362-B45E-490F-9490-14130F27B58E}"/>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BD0B7FC-EBC0-43C7-A4E9-EBEEA654951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15AA323-9256-4718-BFE1-452FF8DFEBF7}"/>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694A4F-AD6D-4AC6-8513-C810F50C788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8B3883-DCB7-419E-B340-B4C349B96DF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7F0315-26E0-420B-9416-5B1523961EEB}"/>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8" name="Footer Placeholder 7">
            <a:extLst>
              <a:ext uri="{FF2B5EF4-FFF2-40B4-BE49-F238E27FC236}">
                <a16:creationId xmlns:a16="http://schemas.microsoft.com/office/drawing/2014/main" id="{6A336E81-A16D-473E-A040-8115EA6B0B1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F4CE8CB-3445-46A3-A757-9ECCF42D825F}"/>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13305473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5E624-2604-4E35-9B95-ED8F4189B5C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ABD833A0-FFE4-4055-AB56-7C623687778F}"/>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4" name="Footer Placeholder 3">
            <a:extLst>
              <a:ext uri="{FF2B5EF4-FFF2-40B4-BE49-F238E27FC236}">
                <a16:creationId xmlns:a16="http://schemas.microsoft.com/office/drawing/2014/main" id="{7D842749-9D41-4CE5-A23E-1B955C225FF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9A13A6BD-E830-443C-8022-3F143A10062E}"/>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35918946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1FA055-9123-499B-899D-4BB9CBC0E10C}"/>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3" name="Footer Placeholder 2">
            <a:extLst>
              <a:ext uri="{FF2B5EF4-FFF2-40B4-BE49-F238E27FC236}">
                <a16:creationId xmlns:a16="http://schemas.microsoft.com/office/drawing/2014/main" id="{B20FAF3E-C1D0-44BA-9813-CFF335F4E74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2DC81A44-4ADF-4295-9A36-37E35ADEB132}"/>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16525989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79FC3-354A-4603-A780-687F273F9A5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71E348-6019-4DA0-8718-5D9A37E6239F}"/>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A87236-53CC-46C4-8E66-A42DA8158C7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76D94-8E1C-4913-B1D1-1F9FE767F72C}"/>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6" name="Footer Placeholder 5">
            <a:extLst>
              <a:ext uri="{FF2B5EF4-FFF2-40B4-BE49-F238E27FC236}">
                <a16:creationId xmlns:a16="http://schemas.microsoft.com/office/drawing/2014/main" id="{93BB001F-7A1F-40D4-8C14-EF5E0A463C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D6118A4-6E9E-4A8E-8171-0A9FDEC43998}"/>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390044157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E434A-9A2E-47DC-AABA-AC6DB873A2B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6158F1-A4CF-43B6-93FD-52709C2CDCF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3998FE-C84E-46E5-A49F-42C5BAA5797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B90C0C-EA24-4296-8A18-27654543F8FC}"/>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6" name="Footer Placeholder 5">
            <a:extLst>
              <a:ext uri="{FF2B5EF4-FFF2-40B4-BE49-F238E27FC236}">
                <a16:creationId xmlns:a16="http://schemas.microsoft.com/office/drawing/2014/main" id="{730D218D-90EE-4CD6-BD29-F630964650F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80A69EA-232C-4946-A864-ED37259D2D19}"/>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6932066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B4DDD-259E-4424-8752-5AA922C1293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F65555-BB5C-4028-B280-22671BAA5905}"/>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3D5420-C7AE-4148-B176-448F55FE9F22}"/>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0C8F6A49-4689-49DE-998E-341213A64D3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44BA523-6D98-4F10-A7C0-FCF2A1040C00}"/>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6777047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EED3E1-CB13-47EE-9A5C-BC9652D81100}"/>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3EA275-C3AB-4C88-BF8F-A18D71EBED05}"/>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B5CA09-2C6C-445C-83D8-D087D0362333}"/>
              </a:ext>
            </a:extLst>
          </p:cNvPr>
          <p:cNvSpPr>
            <a:spLocks noGrp="1"/>
          </p:cNvSpPr>
          <p:nvPr>
            <p:ph type="dt" sz="half" idx="10"/>
          </p:nvPr>
        </p:nvSpPr>
        <p:spPr>
          <a:xfrm>
            <a:off x="838200" y="6356350"/>
            <a:ext cx="2743200" cy="365125"/>
          </a:xfrm>
          <a:prstGeom prst="rect">
            <a:avLst/>
          </a:prstGeom>
        </p:spPr>
        <p:txBody>
          <a:bodyPr/>
          <a:lstStyle/>
          <a:p>
            <a:fld id="{8512F601-4CC2-4CFD-982B-1CA13424D20C}" type="datetimeFigureOut">
              <a:rPr lang="en-US" smtClean="0"/>
              <a:t>12/20/2025</a:t>
            </a:fld>
            <a:endParaRPr lang="en-US"/>
          </a:p>
        </p:txBody>
      </p:sp>
      <p:sp>
        <p:nvSpPr>
          <p:cNvPr id="5" name="Footer Placeholder 4">
            <a:extLst>
              <a:ext uri="{FF2B5EF4-FFF2-40B4-BE49-F238E27FC236}">
                <a16:creationId xmlns:a16="http://schemas.microsoft.com/office/drawing/2014/main" id="{52223D89-38FF-436B-9911-2BA67347CDC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EFB7582-B6D1-4332-B32C-D520F81E9D43}"/>
              </a:ext>
            </a:extLst>
          </p:cNvPr>
          <p:cNvSpPr>
            <a:spLocks noGrp="1"/>
          </p:cNvSpPr>
          <p:nvPr>
            <p:ph type="sldNum" sz="quarter" idx="12"/>
          </p:nvPr>
        </p:nvSpPr>
        <p:spPr>
          <a:xfrm>
            <a:off x="8610600" y="6356350"/>
            <a:ext cx="2743200" cy="365125"/>
          </a:xfrm>
          <a:prstGeom prst="rect">
            <a:avLst/>
          </a:prstGeom>
        </p:spPr>
        <p:txBody>
          <a:bodyPr/>
          <a:lstStyle/>
          <a:p>
            <a:fld id="{5DD63E31-2DC2-4321-B56A-D756AC52FE20}" type="slidenum">
              <a:rPr lang="en-US" smtClean="0"/>
              <a:t>‹#›</a:t>
            </a:fld>
            <a:endParaRPr lang="en-US"/>
          </a:p>
        </p:txBody>
      </p:sp>
    </p:spTree>
    <p:extLst>
      <p:ext uri="{BB962C8B-B14F-4D97-AF65-F5344CB8AC3E}">
        <p14:creationId xmlns:p14="http://schemas.microsoft.com/office/powerpoint/2010/main" val="286342531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659E178-D84D-4BA1-95FA-34EAAE9608AF}" type="datetimeFigureOut">
              <a:rPr lang="en-US" smtClean="0"/>
              <a:t>12/20/2025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178778743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59E178-D84D-4BA1-95FA-34EAAE9608AF}" type="datetimeFigureOut">
              <a:rPr lang="en-US" smtClean="0"/>
              <a:t>12/20/2025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93140832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59E178-D84D-4BA1-95FA-34EAAE9608AF}" type="datetimeFigureOut">
              <a:rPr lang="en-US" smtClean="0"/>
              <a:t>12/20/2025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11691655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659E178-D84D-4BA1-95FA-34EAAE9608AF}" type="datetimeFigureOut">
              <a:rPr lang="en-US" smtClean="0"/>
              <a:t>12/20/2025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20161011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59E178-D84D-4BA1-95FA-34EAAE9608AF}" type="datetimeFigureOut">
              <a:rPr lang="en-US" smtClean="0"/>
              <a:t>12/20/2025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19447943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659E178-D84D-4BA1-95FA-34EAAE9608AF}" type="datetimeFigureOut">
              <a:rPr lang="en-US" smtClean="0"/>
              <a:t>12/20/2025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20121912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9E178-D84D-4BA1-95FA-34EAAE9608AF}" type="datetimeFigureOut">
              <a:rPr lang="en-US" smtClean="0"/>
              <a:t>12/20/2025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337945147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59E178-D84D-4BA1-95FA-34EAAE9608AF}" type="datetimeFigureOut">
              <a:rPr lang="en-US" smtClean="0"/>
              <a:t>12/20/2025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27743224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59E178-D84D-4BA1-95FA-34EAAE9608AF}" type="datetimeFigureOut">
              <a:rPr lang="en-US" smtClean="0"/>
              <a:t>12/20/2025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42111418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59E178-D84D-4BA1-95FA-34EAAE9608AF}" type="datetimeFigureOut">
              <a:rPr lang="en-US" smtClean="0"/>
              <a:t>12/20/2025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23277740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59E178-D84D-4BA1-95FA-34EAAE9608AF}" type="datetimeFigureOut">
              <a:rPr lang="en-US" smtClean="0"/>
              <a:t>12/20/2025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04F89-424A-4CAC-814E-BFF0FA9AA708}" type="slidenum">
              <a:rPr lang="en-US" smtClean="0"/>
              <a:t>‹#›</a:t>
            </a:fld>
            <a:endParaRPr lang="en-US"/>
          </a:p>
        </p:txBody>
      </p:sp>
    </p:spTree>
    <p:extLst>
      <p:ext uri="{BB962C8B-B14F-4D97-AF65-F5344CB8AC3E}">
        <p14:creationId xmlns:p14="http://schemas.microsoft.com/office/powerpoint/2010/main" val="35576203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A6BEB2-C3A9-4E2C-87D8-D3B3B9EF879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386B7BB-C5D7-4F47-87CD-AF32FEB105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66626CA-93EB-42AE-94F6-4A5133BE713D}"/>
              </a:ext>
            </a:extLst>
          </p:cNvPr>
          <p:cNvSpPr>
            <a:spLocks noGrp="1"/>
          </p:cNvSpPr>
          <p:nvPr>
            <p:ph type="dt" sz="half" idx="10"/>
          </p:nvPr>
        </p:nvSpPr>
        <p:spPr/>
        <p:txBody>
          <a:bodyPr/>
          <a:lstStyle/>
          <a:p>
            <a:fld id="{2697F36E-A47A-4D45-8559-5E0803DB9047}" type="datetimeFigureOut">
              <a:rPr lang="zh-CN" altLang="en-US" smtClean="0"/>
              <a:t>2025/12/20</a:t>
            </a:fld>
            <a:endParaRPr lang="zh-CN" altLang="en-US"/>
          </a:p>
        </p:txBody>
      </p:sp>
      <p:sp>
        <p:nvSpPr>
          <p:cNvPr id="5" name="页脚占位符 4">
            <a:extLst>
              <a:ext uri="{FF2B5EF4-FFF2-40B4-BE49-F238E27FC236}">
                <a16:creationId xmlns:a16="http://schemas.microsoft.com/office/drawing/2014/main" id="{704BFEC5-914E-4233-99F4-56AE5C6274E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6B82928-80CF-4487-803B-806EEB24D56A}"/>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7099713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A2CB4767-E70A-4A02-B7C6-7CC9D1386B93}"/>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E0EB2F54-6478-45BC-B32C-7AC8928120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id="{C38EF575-CF47-488C-BDDA-F1059A1EE4A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2" name="图片 11">
            <a:extLst>
              <a:ext uri="{FF2B5EF4-FFF2-40B4-BE49-F238E27FC236}">
                <a16:creationId xmlns:a16="http://schemas.microsoft.com/office/drawing/2014/main" id="{B6EBC239-F0AA-482B-92F8-CE62BD7F2B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3" name="矩形 12">
            <a:extLst>
              <a:ext uri="{FF2B5EF4-FFF2-40B4-BE49-F238E27FC236}">
                <a16:creationId xmlns:a16="http://schemas.microsoft.com/office/drawing/2014/main" id="{F134602B-992C-4AEC-8010-41C8BB0A2D93}"/>
              </a:ext>
            </a:extLst>
          </p:cNvPr>
          <p:cNvSpPr/>
          <p:nvPr userDrawn="1"/>
        </p:nvSpPr>
        <p:spPr>
          <a:xfrm>
            <a:off x="5468587" y="528453"/>
            <a:ext cx="4821382" cy="451855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510469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2F967DDE-5030-41F2-9A2A-3984A8D4DCBC}"/>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8A710E1D-8E5F-49C9-98BD-73DCBBC8BD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id="{86EE8480-F136-4A6B-BA44-E936F43FEC5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0" name="图片 9">
            <a:extLst>
              <a:ext uri="{FF2B5EF4-FFF2-40B4-BE49-F238E27FC236}">
                <a16:creationId xmlns:a16="http://schemas.microsoft.com/office/drawing/2014/main" id="{7697500C-0729-4AF2-9B7C-D5AEAE9603A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1" name="矩形 10">
            <a:extLst>
              <a:ext uri="{FF2B5EF4-FFF2-40B4-BE49-F238E27FC236}">
                <a16:creationId xmlns:a16="http://schemas.microsoft.com/office/drawing/2014/main" id="{B3F5C8D6-99E7-44E6-B616-FEFEDF97F38F}"/>
              </a:ext>
            </a:extLst>
          </p:cNvPr>
          <p:cNvSpPr/>
          <p:nvPr userDrawn="1"/>
        </p:nvSpPr>
        <p:spPr>
          <a:xfrm>
            <a:off x="7849590" y="1692234"/>
            <a:ext cx="4342409" cy="5165766"/>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99724B21-FF83-42DF-B8B6-D05599C12298}"/>
              </a:ext>
            </a:extLst>
          </p:cNvPr>
          <p:cNvSpPr/>
          <p:nvPr userDrawn="1"/>
        </p:nvSpPr>
        <p:spPr>
          <a:xfrm>
            <a:off x="0" y="1878281"/>
            <a:ext cx="10402783" cy="497971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810649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626270-05C9-4A86-9102-1EE1F36ADE1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7E3A3AF-FB8D-482B-B333-4938140BEEB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9D95DA0-D54D-4797-A51A-4D5D88E9F02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2D748A6-6AC2-40F0-BE10-1D2B07101045}"/>
              </a:ext>
            </a:extLst>
          </p:cNvPr>
          <p:cNvSpPr>
            <a:spLocks noGrp="1"/>
          </p:cNvSpPr>
          <p:nvPr>
            <p:ph type="dt" sz="half" idx="10"/>
          </p:nvPr>
        </p:nvSpPr>
        <p:spPr/>
        <p:txBody>
          <a:bodyPr/>
          <a:lstStyle/>
          <a:p>
            <a:fld id="{2697F36E-A47A-4D45-8559-5E0803DB9047}" type="datetimeFigureOut">
              <a:rPr lang="zh-CN" altLang="en-US" smtClean="0"/>
              <a:t>2025/12/20</a:t>
            </a:fld>
            <a:endParaRPr lang="zh-CN" altLang="en-US"/>
          </a:p>
        </p:txBody>
      </p:sp>
      <p:sp>
        <p:nvSpPr>
          <p:cNvPr id="6" name="页脚占位符 5">
            <a:extLst>
              <a:ext uri="{FF2B5EF4-FFF2-40B4-BE49-F238E27FC236}">
                <a16:creationId xmlns:a16="http://schemas.microsoft.com/office/drawing/2014/main" id="{50D4DED3-82D4-4D47-A75B-7156B55C9DE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BDEEDD4-4C98-43F9-8E65-8F00E2C43FA5}"/>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3594474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9C04A4-16FD-4B4F-977C-46E64C9A9CD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AD6F4F3-FFD9-4300-B7DA-B75592F972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9FF8EE5-6064-4E2B-B7DA-0C1FAFB286E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7563AA0A-CFBF-4B3C-A01A-0D298DBFC8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C9FC2AD7-0D85-4E74-8ADA-7593AA43683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C1E3527-10C2-4A07-BB8E-6BD202DECA19}"/>
              </a:ext>
            </a:extLst>
          </p:cNvPr>
          <p:cNvSpPr>
            <a:spLocks noGrp="1"/>
          </p:cNvSpPr>
          <p:nvPr>
            <p:ph type="dt" sz="half" idx="10"/>
          </p:nvPr>
        </p:nvSpPr>
        <p:spPr/>
        <p:txBody>
          <a:bodyPr/>
          <a:lstStyle/>
          <a:p>
            <a:fld id="{2697F36E-A47A-4D45-8559-5E0803DB9047}" type="datetimeFigureOut">
              <a:rPr lang="zh-CN" altLang="en-US" smtClean="0"/>
              <a:t>2025/12/20</a:t>
            </a:fld>
            <a:endParaRPr lang="zh-CN" altLang="en-US"/>
          </a:p>
        </p:txBody>
      </p:sp>
      <p:sp>
        <p:nvSpPr>
          <p:cNvPr id="8" name="页脚占位符 7">
            <a:extLst>
              <a:ext uri="{FF2B5EF4-FFF2-40B4-BE49-F238E27FC236}">
                <a16:creationId xmlns:a16="http://schemas.microsoft.com/office/drawing/2014/main" id="{82C782C8-DF7F-49FD-A250-77DC55580C2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1A1DD12-9F12-4694-B8F0-548E846DA03F}"/>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9948100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0C7F4D-45A1-488E-8531-C4205ED8D19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FD197F7A-6992-4E4A-B540-F620B081A1B1}"/>
              </a:ext>
            </a:extLst>
          </p:cNvPr>
          <p:cNvSpPr>
            <a:spLocks noGrp="1"/>
          </p:cNvSpPr>
          <p:nvPr>
            <p:ph type="dt" sz="half" idx="10"/>
          </p:nvPr>
        </p:nvSpPr>
        <p:spPr/>
        <p:txBody>
          <a:bodyPr/>
          <a:lstStyle/>
          <a:p>
            <a:fld id="{2697F36E-A47A-4D45-8559-5E0803DB9047}" type="datetimeFigureOut">
              <a:rPr lang="zh-CN" altLang="en-US" smtClean="0"/>
              <a:t>2025/12/20</a:t>
            </a:fld>
            <a:endParaRPr lang="zh-CN" altLang="en-US"/>
          </a:p>
        </p:txBody>
      </p:sp>
      <p:sp>
        <p:nvSpPr>
          <p:cNvPr id="4" name="页脚占位符 3">
            <a:extLst>
              <a:ext uri="{FF2B5EF4-FFF2-40B4-BE49-F238E27FC236}">
                <a16:creationId xmlns:a16="http://schemas.microsoft.com/office/drawing/2014/main" id="{208F24E7-9F00-461E-8015-27E47C9AFC0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3FB0D02-71A9-4313-8318-A3F6D4D338D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0528067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0706738-1855-4FF7-9B8C-BC54972489E9}"/>
              </a:ext>
            </a:extLst>
          </p:cNvPr>
          <p:cNvSpPr>
            <a:spLocks noGrp="1"/>
          </p:cNvSpPr>
          <p:nvPr>
            <p:ph type="dt" sz="half" idx="10"/>
          </p:nvPr>
        </p:nvSpPr>
        <p:spPr/>
        <p:txBody>
          <a:bodyPr/>
          <a:lstStyle/>
          <a:p>
            <a:fld id="{2697F36E-A47A-4D45-8559-5E0803DB9047}" type="datetimeFigureOut">
              <a:rPr lang="zh-CN" altLang="en-US" smtClean="0"/>
              <a:t>2025/12/20</a:t>
            </a:fld>
            <a:endParaRPr lang="zh-CN" altLang="en-US"/>
          </a:p>
        </p:txBody>
      </p:sp>
      <p:sp>
        <p:nvSpPr>
          <p:cNvPr id="3" name="页脚占位符 2">
            <a:extLst>
              <a:ext uri="{FF2B5EF4-FFF2-40B4-BE49-F238E27FC236}">
                <a16:creationId xmlns:a16="http://schemas.microsoft.com/office/drawing/2014/main" id="{325F39FE-D8FA-4A11-9818-ECD9F86AD0B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71DDB770-64F3-4067-BEE1-345C353E3D4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2920261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BDEF95-D875-4B01-A29F-17A7FA9A7D0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C4CE581-BFA1-4444-94C1-A10EB635D8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9A9E2E4A-4124-4DE5-A906-90554021B8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32D8D1C-C6DD-4070-8F90-372EAFB3117C}"/>
              </a:ext>
            </a:extLst>
          </p:cNvPr>
          <p:cNvSpPr>
            <a:spLocks noGrp="1"/>
          </p:cNvSpPr>
          <p:nvPr>
            <p:ph type="dt" sz="half" idx="10"/>
          </p:nvPr>
        </p:nvSpPr>
        <p:spPr/>
        <p:txBody>
          <a:bodyPr/>
          <a:lstStyle/>
          <a:p>
            <a:fld id="{2697F36E-A47A-4D45-8559-5E0803DB9047}" type="datetimeFigureOut">
              <a:rPr lang="zh-CN" altLang="en-US" smtClean="0"/>
              <a:t>2025/12/20</a:t>
            </a:fld>
            <a:endParaRPr lang="zh-CN" altLang="en-US"/>
          </a:p>
        </p:txBody>
      </p:sp>
      <p:sp>
        <p:nvSpPr>
          <p:cNvPr id="6" name="页脚占位符 5">
            <a:extLst>
              <a:ext uri="{FF2B5EF4-FFF2-40B4-BE49-F238E27FC236}">
                <a16:creationId xmlns:a16="http://schemas.microsoft.com/office/drawing/2014/main" id="{98DD2C15-B667-458D-861F-2B2D3298518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9A4D7F7-EF42-45FD-96D8-B2FD8E63611D}"/>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6119560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2E7F5D-41E1-4577-A1E4-9CE23BC9237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44F1DCCB-FB07-45B3-982C-564BBC913A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93E2295-7815-4479-A656-4F3701AC31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B8225CA-EA3B-4CBD-9CF3-ABE4CA6C9502}"/>
              </a:ext>
            </a:extLst>
          </p:cNvPr>
          <p:cNvSpPr>
            <a:spLocks noGrp="1"/>
          </p:cNvSpPr>
          <p:nvPr>
            <p:ph type="dt" sz="half" idx="10"/>
          </p:nvPr>
        </p:nvSpPr>
        <p:spPr/>
        <p:txBody>
          <a:bodyPr/>
          <a:lstStyle/>
          <a:p>
            <a:fld id="{2697F36E-A47A-4D45-8559-5E0803DB9047}" type="datetimeFigureOut">
              <a:rPr lang="zh-CN" altLang="en-US" smtClean="0"/>
              <a:t>2025/12/20</a:t>
            </a:fld>
            <a:endParaRPr lang="zh-CN" altLang="en-US"/>
          </a:p>
        </p:txBody>
      </p:sp>
      <p:sp>
        <p:nvSpPr>
          <p:cNvPr id="6" name="页脚占位符 5">
            <a:extLst>
              <a:ext uri="{FF2B5EF4-FFF2-40B4-BE49-F238E27FC236}">
                <a16:creationId xmlns:a16="http://schemas.microsoft.com/office/drawing/2014/main" id="{15357892-DDDD-4D06-9BEF-E4A3073AC74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5D60A67-557B-480E-88D1-71617ACDD80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0130242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F20100-572F-4CF8-8031-764432E3C1D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5946F2C-3939-44DE-A2E5-23015D26C0D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968FD76-474C-42F6-98B2-74FDEC61A2FB}"/>
              </a:ext>
            </a:extLst>
          </p:cNvPr>
          <p:cNvSpPr>
            <a:spLocks noGrp="1"/>
          </p:cNvSpPr>
          <p:nvPr>
            <p:ph type="dt" sz="half" idx="10"/>
          </p:nvPr>
        </p:nvSpPr>
        <p:spPr/>
        <p:txBody>
          <a:bodyPr/>
          <a:lstStyle/>
          <a:p>
            <a:fld id="{2697F36E-A47A-4D45-8559-5E0803DB9047}" type="datetimeFigureOut">
              <a:rPr lang="zh-CN" altLang="en-US" smtClean="0"/>
              <a:t>2025/12/20</a:t>
            </a:fld>
            <a:endParaRPr lang="zh-CN" altLang="en-US"/>
          </a:p>
        </p:txBody>
      </p:sp>
      <p:sp>
        <p:nvSpPr>
          <p:cNvPr id="5" name="页脚占位符 4">
            <a:extLst>
              <a:ext uri="{FF2B5EF4-FFF2-40B4-BE49-F238E27FC236}">
                <a16:creationId xmlns:a16="http://schemas.microsoft.com/office/drawing/2014/main" id="{3AE61D4B-2712-41F8-A61F-540265EE416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084D929-411A-46B4-B8F4-700BD7CA8FE1}"/>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536806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2C73D62-486C-489E-B836-A182E951AB5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13B8DC2-34B0-4BEB-A8E6-A410767EDB9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826C0E3-EE43-4086-9956-1453634DC328}"/>
              </a:ext>
            </a:extLst>
          </p:cNvPr>
          <p:cNvSpPr>
            <a:spLocks noGrp="1"/>
          </p:cNvSpPr>
          <p:nvPr>
            <p:ph type="dt" sz="half" idx="10"/>
          </p:nvPr>
        </p:nvSpPr>
        <p:spPr/>
        <p:txBody>
          <a:bodyPr/>
          <a:lstStyle/>
          <a:p>
            <a:fld id="{2697F36E-A47A-4D45-8559-5E0803DB9047}" type="datetimeFigureOut">
              <a:rPr lang="zh-CN" altLang="en-US" smtClean="0"/>
              <a:t>2025/12/20</a:t>
            </a:fld>
            <a:endParaRPr lang="zh-CN" altLang="en-US"/>
          </a:p>
        </p:txBody>
      </p:sp>
      <p:sp>
        <p:nvSpPr>
          <p:cNvPr id="5" name="页脚占位符 4">
            <a:extLst>
              <a:ext uri="{FF2B5EF4-FFF2-40B4-BE49-F238E27FC236}">
                <a16:creationId xmlns:a16="http://schemas.microsoft.com/office/drawing/2014/main" id="{26721D57-D5C3-4AFF-B1E4-10BB9728462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B89063E-FFD0-4E24-8DDA-C84EDBCC489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9702984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slideLayout" Target="../slideLayouts/slideLayout14.xml"/><Relationship Id="rId7" Type="http://schemas.openxmlformats.org/officeDocument/2006/relationships/theme" Target="../theme/theme2.xml"/><Relationship Id="rId12"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6.png"/><Relationship Id="rId5" Type="http://schemas.openxmlformats.org/officeDocument/2006/relationships/slideLayout" Target="../slideLayouts/slideLayout16.xml"/><Relationship Id="rId10" Type="http://schemas.openxmlformats.org/officeDocument/2006/relationships/image" Target="../media/image5.png"/><Relationship Id="rId4" Type="http://schemas.openxmlformats.org/officeDocument/2006/relationships/slideLayout" Target="../slideLayouts/slideLayout15.xml"/><Relationship Id="rId9"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2.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34" Type="http://schemas.openxmlformats.org/officeDocument/2006/relationships/slideLayout" Target="../slideLayouts/slideLayout62.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33" Type="http://schemas.openxmlformats.org/officeDocument/2006/relationships/slideLayout" Target="../slideLayouts/slideLayout61.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slideLayout" Target="../slideLayouts/slideLayout57.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32" Type="http://schemas.openxmlformats.org/officeDocument/2006/relationships/slideLayout" Target="../slideLayouts/slideLayout60.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36" Type="http://schemas.openxmlformats.org/officeDocument/2006/relationships/image" Target="../media/image2.png"/><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slideLayout" Target="../slideLayouts/slideLayout59.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slideLayout" Target="../slideLayouts/slideLayout58.xml"/><Relationship Id="rId35"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6.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Barlow Condensed" panose="00000506000000000000" charset="0"/>
                <a:ea typeface="Barlow Condensed" panose="00000506000000000000" charset="0"/>
              </a:defRPr>
            </a:lvl1pPr>
          </a:lstStyle>
          <a:p>
            <a:fld id="{FE7FA73A-3FD1-40FF-AAAC-80E20F9E41BA}" type="datetimeFigureOut">
              <a:rPr lang="zh-CN" altLang="en-US" smtClean="0"/>
              <a:t>2025/12/20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Barlow Condensed" panose="00000506000000000000" charset="0"/>
                <a:ea typeface="Barlow Condensed" panose="00000506000000000000" charset="0"/>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Barlow Condensed" panose="00000506000000000000" charset="0"/>
                <a:ea typeface="Barlow Condensed" panose="00000506000000000000" charset="0"/>
              </a:defRPr>
            </a:lvl1pPr>
          </a:lstStyle>
          <a:p>
            <a:fld id="{FCF856C9-C78B-478D-9D77-F719708E1C84}" type="slidenum">
              <a:rPr lang="zh-CN" altLang="en-US" smtClean="0"/>
              <a:t>‹#›</a:t>
            </a:fld>
            <a:endParaRPr lang="zh-CN" altLang="en-US"/>
          </a:p>
        </p:txBody>
      </p:sp>
      <p:pic>
        <p:nvPicPr>
          <p:cNvPr id="9" name="Picture 8" descr="A white circle with leaves and blue text&#10;&#10;Description automatically generated">
            <a:extLst>
              <a:ext uri="{FF2B5EF4-FFF2-40B4-BE49-F238E27FC236}">
                <a16:creationId xmlns:a16="http://schemas.microsoft.com/office/drawing/2014/main" id="{7E057F15-C2DF-F855-9772-672C97A9687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119162" y="10344814"/>
            <a:ext cx="1200150" cy="1200150"/>
          </a:xfrm>
          <a:prstGeom prst="rect">
            <a:avLst/>
          </a:prstGeom>
        </p:spPr>
      </p:pic>
      <p:pic>
        <p:nvPicPr>
          <p:cNvPr id="10" name="Picture 9" descr="A white circle with leaves and blue text&#10;&#10;Description automatically generated">
            <a:extLst>
              <a:ext uri="{FF2B5EF4-FFF2-40B4-BE49-F238E27FC236}">
                <a16:creationId xmlns:a16="http://schemas.microsoft.com/office/drawing/2014/main" id="{60105E0C-8A41-EF91-218E-4AA3E0090C2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354158" y="-4413177"/>
            <a:ext cx="1200150" cy="1200150"/>
          </a:xfrm>
          <a:prstGeom prst="rect">
            <a:avLst/>
          </a:prstGeom>
        </p:spPr>
      </p:pic>
      <p:pic>
        <p:nvPicPr>
          <p:cNvPr id="8" name="Picture 7" descr="A round pink circle with white text and a black background&#10;&#10;AI-generated content may be incorrect.">
            <a:extLst>
              <a:ext uri="{FF2B5EF4-FFF2-40B4-BE49-F238E27FC236}">
                <a16:creationId xmlns:a16="http://schemas.microsoft.com/office/drawing/2014/main" id="{0F23EF88-7199-6AA8-542C-B437D4930D9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923393" y="133647"/>
            <a:ext cx="1687269" cy="1687269"/>
          </a:xfrm>
          <a:prstGeom prst="rect">
            <a:avLst/>
          </a:prstGeom>
        </p:spPr>
      </p:pic>
    </p:spTree>
    <p:extLst>
      <p:ext uri="{BB962C8B-B14F-4D97-AF65-F5344CB8AC3E}">
        <p14:creationId xmlns:p14="http://schemas.microsoft.com/office/powerpoint/2010/main" val="40432971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Barlow Condensed" panose="00000506000000000000" charset="0"/>
          <a:ea typeface="Barlow Condensed" panose="00000506000000000000"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rlow Condensed" panose="00000506000000000000" charset="0"/>
          <a:ea typeface="Barlow Condensed" panose="0000050600000000000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rlow Condensed" panose="00000506000000000000" charset="0"/>
          <a:ea typeface="Barlow Condensed" panose="0000050600000000000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rlow Condensed" panose="00000506000000000000" charset="0"/>
          <a:ea typeface="Barlow Condensed" panose="0000050600000000000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rlow Condensed" panose="00000506000000000000" charset="0"/>
          <a:ea typeface="Barlow Condensed" panose="0000050600000000000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rlow Condensed" panose="00000506000000000000" charset="0"/>
          <a:ea typeface="Barlow Condensed" panose="0000050600000000000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295653EB-1855-47F2-AADB-600684348B15}"/>
              </a:ext>
            </a:extLst>
          </p:cNvPr>
          <p:cNvGrpSpPr/>
          <p:nvPr userDrawn="1"/>
        </p:nvGrpSpPr>
        <p:grpSpPr>
          <a:xfrm>
            <a:off x="1" y="0"/>
            <a:ext cx="12192000" cy="6858000"/>
            <a:chOff x="-1" y="0"/>
            <a:chExt cx="12192001" cy="6858000"/>
          </a:xfrm>
        </p:grpSpPr>
        <p:pic>
          <p:nvPicPr>
            <p:cNvPr id="8" name="图片 7" descr="山上的风景&#10;&#10;描述已自动生成">
              <a:extLst>
                <a:ext uri="{FF2B5EF4-FFF2-40B4-BE49-F238E27FC236}">
                  <a16:creationId xmlns:a16="http://schemas.microsoft.com/office/drawing/2014/main" id="{63788075-0207-4928-BBBC-A836F6EF86B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descr="图片包含 蛋糕, 游戏机, 桌子, 大&#10;&#10;描述已自动生成">
              <a:extLst>
                <a:ext uri="{FF2B5EF4-FFF2-40B4-BE49-F238E27FC236}">
                  <a16:creationId xmlns:a16="http://schemas.microsoft.com/office/drawing/2014/main" id="{89659B22-D7EF-4C8B-B3C3-EF26925391F8}"/>
                </a:ext>
              </a:extLst>
            </p:cNvPr>
            <p:cNvPicPr>
              <a:picLocks noChangeAspect="1"/>
            </p:cNvPicPr>
            <p:nvPr/>
          </p:nvPicPr>
          <p:blipFill rotWithShape="1">
            <a:blip r:embed="rId9">
              <a:extLst>
                <a:ext uri="{28A0092B-C50C-407E-A947-70E740481C1C}">
                  <a14:useLocalDpi xmlns:a14="http://schemas.microsoft.com/office/drawing/2010/main" val="0"/>
                </a:ext>
              </a:extLst>
            </a:blip>
            <a:srcRect t="53333"/>
            <a:stretch/>
          </p:blipFill>
          <p:spPr>
            <a:xfrm>
              <a:off x="0" y="3657600"/>
              <a:ext cx="12192000" cy="3200400"/>
            </a:xfrm>
            <a:prstGeom prst="rect">
              <a:avLst/>
            </a:prstGeom>
          </p:spPr>
        </p:pic>
        <p:pic>
          <p:nvPicPr>
            <p:cNvPr id="10" name="图片 10" descr="图片包含 游戏机, 花, 星星, 鱼&#10;&#10;描述已自动生成">
              <a:extLst>
                <a:ext uri="{FF2B5EF4-FFF2-40B4-BE49-F238E27FC236}">
                  <a16:creationId xmlns:a16="http://schemas.microsoft.com/office/drawing/2014/main" id="{015C83A3-4DBF-433A-B99F-ABF5E494EC47}"/>
                </a:ext>
              </a:extLst>
            </p:cNvPr>
            <p:cNvPicPr>
              <a:picLocks noChangeAspect="1"/>
            </p:cNvPicPr>
            <p:nvPr/>
          </p:nvPicPr>
          <p:blipFill rotWithShape="1">
            <a:blip r:embed="rId10">
              <a:extLst>
                <a:ext uri="{28A0092B-C50C-407E-A947-70E740481C1C}">
                  <a14:useLocalDpi xmlns:a14="http://schemas.microsoft.com/office/drawing/2010/main" val="0"/>
                </a:ext>
              </a:extLst>
            </a:blip>
            <a:srcRect t="75873"/>
            <a:stretch/>
          </p:blipFill>
          <p:spPr>
            <a:xfrm>
              <a:off x="-1" y="5203370"/>
              <a:ext cx="12191999" cy="1654630"/>
            </a:xfrm>
            <a:prstGeom prst="rect">
              <a:avLst/>
            </a:prstGeom>
          </p:spPr>
        </p:pic>
        <p:pic>
          <p:nvPicPr>
            <p:cNvPr id="11" name="图片 11" descr="图片包含 笔记本, 游戏机, 电脑, 花&#10;&#10;描述已自动生成">
              <a:extLst>
                <a:ext uri="{FF2B5EF4-FFF2-40B4-BE49-F238E27FC236}">
                  <a16:creationId xmlns:a16="http://schemas.microsoft.com/office/drawing/2014/main" id="{4551BA25-9E66-44B5-A358-FBDCC42444E9}"/>
                </a:ext>
              </a:extLst>
            </p:cNvPr>
            <p:cNvPicPr>
              <a:picLocks noChangeAspect="1"/>
            </p:cNvPicPr>
            <p:nvPr/>
          </p:nvPicPr>
          <p:blipFill rotWithShape="1">
            <a:blip r:embed="rId11">
              <a:extLst>
                <a:ext uri="{28A0092B-C50C-407E-A947-70E740481C1C}">
                  <a14:useLocalDpi xmlns:a14="http://schemas.microsoft.com/office/drawing/2010/main" val="0"/>
                </a:ext>
              </a:extLst>
            </a:blip>
            <a:srcRect r="63929" b="75873"/>
            <a:stretch/>
          </p:blipFill>
          <p:spPr>
            <a:xfrm>
              <a:off x="0" y="0"/>
              <a:ext cx="4397829" cy="1654629"/>
            </a:xfrm>
            <a:prstGeom prst="rect">
              <a:avLst/>
            </a:prstGeom>
          </p:spPr>
        </p:pic>
      </p:grpSp>
      <p:pic>
        <p:nvPicPr>
          <p:cNvPr id="2" name="Picture 1" descr="A round pink circle with white text and a black background&#10;&#10;AI-generated content may be incorrect.">
            <a:extLst>
              <a:ext uri="{FF2B5EF4-FFF2-40B4-BE49-F238E27FC236}">
                <a16:creationId xmlns:a16="http://schemas.microsoft.com/office/drawing/2014/main" id="{2C22BCCE-9337-1AF8-3E93-7496372138F4}"/>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923393" y="133647"/>
            <a:ext cx="1687269" cy="1687269"/>
          </a:xfrm>
          <a:prstGeom prst="rect">
            <a:avLst/>
          </a:prstGeom>
        </p:spPr>
      </p:pic>
    </p:spTree>
    <p:extLst>
      <p:ext uri="{BB962C8B-B14F-4D97-AF65-F5344CB8AC3E}">
        <p14:creationId xmlns:p14="http://schemas.microsoft.com/office/powerpoint/2010/main" val="12884172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455F20-2A15-4E70-936B-4A7AE79AE653}" type="datetimeFigureOut">
              <a:rPr lang="en-US" smtClean="0"/>
              <a:t>12/20/2025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68DC72-F670-4295-B405-97FFC0064C17}" type="slidenum">
              <a:rPr lang="en-US" smtClean="0"/>
              <a:t>‹#›</a:t>
            </a:fld>
            <a:endParaRPr lang="en-US"/>
          </a:p>
        </p:txBody>
      </p:sp>
      <p:pic>
        <p:nvPicPr>
          <p:cNvPr id="7" name="Picture 6" descr="A round pink circle with white text and a black background&#10;&#10;AI-generated content may be incorrect.">
            <a:extLst>
              <a:ext uri="{FF2B5EF4-FFF2-40B4-BE49-F238E27FC236}">
                <a16:creationId xmlns:a16="http://schemas.microsoft.com/office/drawing/2014/main" id="{E2FBBDE8-5A41-F83C-D3DA-37BE5D60CF4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923393" y="133647"/>
            <a:ext cx="1687269" cy="1687269"/>
          </a:xfrm>
          <a:prstGeom prst="rect">
            <a:avLst/>
          </a:prstGeom>
        </p:spPr>
      </p:pic>
    </p:spTree>
    <p:extLst>
      <p:ext uri="{BB962C8B-B14F-4D97-AF65-F5344CB8AC3E}">
        <p14:creationId xmlns:p14="http://schemas.microsoft.com/office/powerpoint/2010/main" val="176710834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DA60DDBE-A60F-E4CA-2BC8-CD0BA9E0618C}"/>
              </a:ext>
            </a:extLst>
          </p:cNvPr>
          <p:cNvPicPr>
            <a:picLocks noChangeAspect="1"/>
          </p:cNvPicPr>
          <p:nvPr userDrawn="1"/>
        </p:nvPicPr>
        <p:blipFill>
          <a:blip r:embed="rId36">
            <a:extLst>
              <a:ext uri="{28A0092B-C50C-407E-A947-70E740481C1C}">
                <a14:useLocalDpi xmlns:a14="http://schemas.microsoft.com/office/drawing/2010/main" val="0"/>
              </a:ext>
            </a:extLst>
          </a:blip>
          <a:stretch>
            <a:fillRect/>
          </a:stretch>
        </p:blipFill>
        <p:spPr>
          <a:xfrm>
            <a:off x="-1923393" y="133647"/>
            <a:ext cx="1687269" cy="1687269"/>
          </a:xfrm>
          <a:prstGeom prst="rect">
            <a:avLst/>
          </a:prstGeom>
        </p:spPr>
      </p:pic>
    </p:spTree>
    <p:extLst>
      <p:ext uri="{BB962C8B-B14F-4D97-AF65-F5344CB8AC3E}">
        <p14:creationId xmlns:p14="http://schemas.microsoft.com/office/powerpoint/2010/main" val="2503986782"/>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725"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59E178-D84D-4BA1-95FA-34EAAE9608AF}" type="datetimeFigureOut">
              <a:rPr lang="en-US" smtClean="0"/>
              <a:t>12/20/2025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504F89-424A-4CAC-814E-BFF0FA9AA708}" type="slidenum">
              <a:rPr lang="en-US" smtClean="0"/>
              <a:t>‹#›</a:t>
            </a:fld>
            <a:endParaRPr lang="en-US"/>
          </a:p>
        </p:txBody>
      </p:sp>
    </p:spTree>
    <p:extLst>
      <p:ext uri="{BB962C8B-B14F-4D97-AF65-F5344CB8AC3E}">
        <p14:creationId xmlns:p14="http://schemas.microsoft.com/office/powerpoint/2010/main" val="4252227827"/>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CE3C12E-1571-493B-AD45-9F23EFABCC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7257F64D-2FF4-4538-9415-98A3C327BC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9BEEFCE-53DD-441E-832E-02C87526BA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97F36E-A47A-4D45-8559-5E0803DB9047}" type="datetimeFigureOut">
              <a:rPr lang="zh-CN" altLang="en-US" smtClean="0"/>
              <a:t>2025/12/20</a:t>
            </a:fld>
            <a:endParaRPr lang="zh-CN" altLang="en-US"/>
          </a:p>
        </p:txBody>
      </p:sp>
      <p:sp>
        <p:nvSpPr>
          <p:cNvPr id="5" name="页脚占位符 4">
            <a:extLst>
              <a:ext uri="{FF2B5EF4-FFF2-40B4-BE49-F238E27FC236}">
                <a16:creationId xmlns:a16="http://schemas.microsoft.com/office/drawing/2014/main" id="{981CCD47-2031-4365-961C-1AF05B8E1C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688F8F8-1C9D-4D6E-9678-68A1784A03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4073607009"/>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2.wdp"/><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control" Target="../activeX/activeX1.xml"/><Relationship Id="rId6" Type="http://schemas.openxmlformats.org/officeDocument/2006/relationships/image" Target="../media/image49.wmf"/><Relationship Id="rId5" Type="http://schemas.openxmlformats.org/officeDocument/2006/relationships/image" Target="../media/image48.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control" Target="../activeX/activeX2.xml"/><Relationship Id="rId6" Type="http://schemas.openxmlformats.org/officeDocument/2006/relationships/image" Target="../media/image50.wmf"/><Relationship Id="rId5" Type="http://schemas.openxmlformats.org/officeDocument/2006/relationships/image" Target="../media/image48.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control" Target="../activeX/activeX3.xml"/><Relationship Id="rId6" Type="http://schemas.openxmlformats.org/officeDocument/2006/relationships/image" Target="../media/image51.wmf"/><Relationship Id="rId5" Type="http://schemas.openxmlformats.org/officeDocument/2006/relationships/image" Target="../media/image48.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control" Target="../activeX/activeX4.xml"/><Relationship Id="rId6" Type="http://schemas.openxmlformats.org/officeDocument/2006/relationships/image" Target="../media/image52.wmf"/><Relationship Id="rId5" Type="http://schemas.openxmlformats.org/officeDocument/2006/relationships/image" Target="../media/image48.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38.png"/><Relationship Id="rId7"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image" Target="../media/image62.jpg"/><Relationship Id="rId1" Type="http://schemas.openxmlformats.org/officeDocument/2006/relationships/slideLayout" Target="../slideLayouts/slideLayout24.xml"/><Relationship Id="rId6" Type="http://schemas.openxmlformats.org/officeDocument/2006/relationships/image" Target="../media/image64.png"/><Relationship Id="rId5" Type="http://schemas.microsoft.com/office/2007/relationships/hdphoto" Target="../media/hdphoto3.wdp"/><Relationship Id="rId4" Type="http://schemas.openxmlformats.org/officeDocument/2006/relationships/image" Target="../media/image63.png"/></Relationships>
</file>

<file path=ppt/slides/_rels/slide25.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slide" Target="slide28.xml"/><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slide" Target="slide27.xml"/><Relationship Id="rId2" Type="http://schemas.openxmlformats.org/officeDocument/2006/relationships/audio" Target="../media/audio1.wav"/><Relationship Id="rId1" Type="http://schemas.openxmlformats.org/officeDocument/2006/relationships/slideLayout" Target="../slideLayouts/slideLayout24.xml"/><Relationship Id="rId6" Type="http://schemas.openxmlformats.org/officeDocument/2006/relationships/image" Target="../media/image68.png"/><Relationship Id="rId11" Type="http://schemas.openxmlformats.org/officeDocument/2006/relationships/slide" Target="slide26.xml"/><Relationship Id="rId5" Type="http://schemas.openxmlformats.org/officeDocument/2006/relationships/image" Target="../media/image67.png"/><Relationship Id="rId15" Type="http://schemas.openxmlformats.org/officeDocument/2006/relationships/slide" Target="slide30.xml"/><Relationship Id="rId10" Type="http://schemas.microsoft.com/office/2007/relationships/hdphoto" Target="../media/hdphoto3.wdp"/><Relationship Id="rId4" Type="http://schemas.openxmlformats.org/officeDocument/2006/relationships/image" Target="../media/image66.png"/><Relationship Id="rId9" Type="http://schemas.openxmlformats.org/officeDocument/2006/relationships/image" Target="../media/image63.png"/><Relationship Id="rId14" Type="http://schemas.openxmlformats.org/officeDocument/2006/relationships/slide" Target="slide29.xml"/></Relationships>
</file>

<file path=ppt/slides/_rels/slide2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audio" Target="../media/audio2.wav"/><Relationship Id="rId1" Type="http://schemas.openxmlformats.org/officeDocument/2006/relationships/slideLayout" Target="../slideLayouts/slideLayout30.xml"/><Relationship Id="rId6" Type="http://schemas.openxmlformats.org/officeDocument/2006/relationships/slide" Target="slide25.xml"/><Relationship Id="rId5" Type="http://schemas.openxmlformats.org/officeDocument/2006/relationships/image" Target="../media/image72.png"/><Relationship Id="rId4" Type="http://schemas.openxmlformats.org/officeDocument/2006/relationships/image" Target="../media/image71.png"/></Relationships>
</file>

<file path=ppt/slides/_rels/slide2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audio" Target="../media/audio2.wav"/><Relationship Id="rId1" Type="http://schemas.openxmlformats.org/officeDocument/2006/relationships/slideLayout" Target="../slideLayouts/slideLayout30.xml"/><Relationship Id="rId6" Type="http://schemas.openxmlformats.org/officeDocument/2006/relationships/slide" Target="slide25.xml"/><Relationship Id="rId5" Type="http://schemas.openxmlformats.org/officeDocument/2006/relationships/image" Target="../media/image73.png"/><Relationship Id="rId4" Type="http://schemas.openxmlformats.org/officeDocument/2006/relationships/image" Target="../media/image71.png"/></Relationships>
</file>

<file path=ppt/slides/_rels/slide2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0.xml"/><Relationship Id="rId5" Type="http://schemas.openxmlformats.org/officeDocument/2006/relationships/slide" Target="slide25.xml"/><Relationship Id="rId4" Type="http://schemas.openxmlformats.org/officeDocument/2006/relationships/image" Target="../media/image74.png"/></Relationships>
</file>

<file path=ppt/slides/_rels/slide2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0.xml"/><Relationship Id="rId5" Type="http://schemas.openxmlformats.org/officeDocument/2006/relationships/slide" Target="slide25.xml"/><Relationship Id="rId4" Type="http://schemas.openxmlformats.org/officeDocument/2006/relationships/image" Target="../media/image75.png"/></Relationships>
</file>

<file path=ppt/slides/_rels/slide3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33.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slideLayout" Target="../slideLayouts/slideLayout63.xml"/><Relationship Id="rId7" Type="http://schemas.microsoft.com/office/2007/relationships/hdphoto" Target="../media/hdphoto4.wdp"/><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78.png"/><Relationship Id="rId5" Type="http://schemas.openxmlformats.org/officeDocument/2006/relationships/audio" Target="../media/audio3.wav"/><Relationship Id="rId10" Type="http://schemas.openxmlformats.org/officeDocument/2006/relationships/image" Target="../media/image81.png"/><Relationship Id="rId4" Type="http://schemas.openxmlformats.org/officeDocument/2006/relationships/notesSlide" Target="../notesSlides/notesSlide13.xml"/><Relationship Id="rId9" Type="http://schemas.openxmlformats.org/officeDocument/2006/relationships/image" Target="../media/image80.gif"/></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82.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2" Type="http://schemas.openxmlformats.org/officeDocument/2006/relationships/hyperlink" Target="https://www.facebook.com/huongthaoGADT" TargetMode="External"/><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C6A810-1BEC-CFC9-D56A-51EEE2A8FAC2}"/>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10000"/>
                    </a14:imgEffect>
                    <a14:imgEffect>
                      <a14:saturation sat="200000"/>
                    </a14:imgEffect>
                  </a14:imgLayer>
                </a14:imgProps>
              </a:ext>
            </a:extLst>
          </a:blip>
          <a:srcRect t="19"/>
          <a:stretch/>
        </p:blipFill>
        <p:spPr>
          <a:xfrm>
            <a:off x="0" y="15497"/>
            <a:ext cx="12192000" cy="6858000"/>
          </a:xfrm>
          <a:prstGeom prst="rect">
            <a:avLst/>
          </a:prstGeom>
        </p:spPr>
      </p:pic>
      <p:pic>
        <p:nvPicPr>
          <p:cNvPr id="7" name="Picture 6" descr="A picture containing graphical user interface&#10;&#10;Description automatically generated">
            <a:extLst>
              <a:ext uri="{FF2B5EF4-FFF2-40B4-BE49-F238E27FC236}">
                <a16:creationId xmlns:a16="http://schemas.microsoft.com/office/drawing/2014/main" id="{113697D5-3051-04E2-446C-AB4BB6EACE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02140" y="2703414"/>
            <a:ext cx="5689861" cy="3094690"/>
          </a:xfrm>
          <a:prstGeom prst="rect">
            <a:avLst/>
          </a:prstGeom>
        </p:spPr>
      </p:pic>
      <p:pic>
        <p:nvPicPr>
          <p:cNvPr id="20" name="Picture 19">
            <a:extLst>
              <a:ext uri="{FF2B5EF4-FFF2-40B4-BE49-F238E27FC236}">
                <a16:creationId xmlns:a16="http://schemas.microsoft.com/office/drawing/2014/main" id="{FA961973-0B5B-3236-5137-91799D2B361E}"/>
              </a:ext>
            </a:extLst>
          </p:cNvPr>
          <p:cNvPicPr>
            <a:picLocks noChangeAspect="1"/>
          </p:cNvPicPr>
          <p:nvPr/>
        </p:nvPicPr>
        <p:blipFill>
          <a:blip r:embed="rId5"/>
          <a:stretch>
            <a:fillRect/>
          </a:stretch>
        </p:blipFill>
        <p:spPr>
          <a:xfrm>
            <a:off x="7366691" y="3718052"/>
            <a:ext cx="1518721" cy="2520000"/>
          </a:xfrm>
          <a:prstGeom prst="rect">
            <a:avLst/>
          </a:prstGeom>
        </p:spPr>
      </p:pic>
      <p:pic>
        <p:nvPicPr>
          <p:cNvPr id="21" name="Picture 20">
            <a:extLst>
              <a:ext uri="{FF2B5EF4-FFF2-40B4-BE49-F238E27FC236}">
                <a16:creationId xmlns:a16="http://schemas.microsoft.com/office/drawing/2014/main" id="{1D5B51FE-5B23-D6F7-8447-03CA53F1DB65}"/>
              </a:ext>
            </a:extLst>
          </p:cNvPr>
          <p:cNvPicPr>
            <a:picLocks noChangeAspect="1"/>
          </p:cNvPicPr>
          <p:nvPr/>
        </p:nvPicPr>
        <p:blipFill>
          <a:blip r:embed="rId6"/>
          <a:stretch>
            <a:fillRect/>
          </a:stretch>
        </p:blipFill>
        <p:spPr>
          <a:xfrm>
            <a:off x="5746876" y="4158000"/>
            <a:ext cx="1521882" cy="2700000"/>
          </a:xfrm>
          <a:prstGeom prst="rect">
            <a:avLst/>
          </a:prstGeom>
        </p:spPr>
      </p:pic>
      <p:pic>
        <p:nvPicPr>
          <p:cNvPr id="22" name="Picture 21">
            <a:extLst>
              <a:ext uri="{FF2B5EF4-FFF2-40B4-BE49-F238E27FC236}">
                <a16:creationId xmlns:a16="http://schemas.microsoft.com/office/drawing/2014/main" id="{2F42856A-151A-C776-F04E-0915EEF32AB2}"/>
              </a:ext>
            </a:extLst>
          </p:cNvPr>
          <p:cNvPicPr>
            <a:picLocks noChangeAspect="1"/>
          </p:cNvPicPr>
          <p:nvPr/>
        </p:nvPicPr>
        <p:blipFill>
          <a:blip r:embed="rId7"/>
          <a:stretch>
            <a:fillRect/>
          </a:stretch>
        </p:blipFill>
        <p:spPr>
          <a:xfrm>
            <a:off x="8983345" y="3719856"/>
            <a:ext cx="1541121" cy="2520000"/>
          </a:xfrm>
          <a:prstGeom prst="rect">
            <a:avLst/>
          </a:prstGeom>
        </p:spPr>
      </p:pic>
      <p:pic>
        <p:nvPicPr>
          <p:cNvPr id="23" name="Picture 22">
            <a:extLst>
              <a:ext uri="{FF2B5EF4-FFF2-40B4-BE49-F238E27FC236}">
                <a16:creationId xmlns:a16="http://schemas.microsoft.com/office/drawing/2014/main" id="{E4AFC066-50A9-9D53-55AB-283B45C4778F}"/>
              </a:ext>
            </a:extLst>
          </p:cNvPr>
          <p:cNvPicPr>
            <a:picLocks noChangeAspect="1"/>
          </p:cNvPicPr>
          <p:nvPr/>
        </p:nvPicPr>
        <p:blipFill>
          <a:blip r:embed="rId8"/>
          <a:stretch>
            <a:fillRect/>
          </a:stretch>
        </p:blipFill>
        <p:spPr>
          <a:xfrm>
            <a:off x="10622400" y="4158000"/>
            <a:ext cx="1569601" cy="2700000"/>
          </a:xfrm>
          <a:prstGeom prst="rect">
            <a:avLst/>
          </a:prstGeom>
        </p:spPr>
      </p:pic>
      <p:pic>
        <p:nvPicPr>
          <p:cNvPr id="43" name="Picture 42">
            <a:extLst>
              <a:ext uri="{FF2B5EF4-FFF2-40B4-BE49-F238E27FC236}">
                <a16:creationId xmlns:a16="http://schemas.microsoft.com/office/drawing/2014/main" id="{AC2713C4-861C-AF19-B9C2-32DFCFF1D356}"/>
              </a:ext>
            </a:extLst>
          </p:cNvPr>
          <p:cNvPicPr>
            <a:picLocks noChangeAspect="1"/>
          </p:cNvPicPr>
          <p:nvPr/>
        </p:nvPicPr>
        <p:blipFill>
          <a:blip r:embed="rId9"/>
          <a:stretch>
            <a:fillRect/>
          </a:stretch>
        </p:blipFill>
        <p:spPr>
          <a:xfrm rot="19869350">
            <a:off x="570402" y="4250870"/>
            <a:ext cx="1257856" cy="2232000"/>
          </a:xfrm>
          <a:prstGeom prst="rect">
            <a:avLst/>
          </a:prstGeom>
        </p:spPr>
      </p:pic>
      <p:pic>
        <p:nvPicPr>
          <p:cNvPr id="47" name="Picture 46">
            <a:extLst>
              <a:ext uri="{FF2B5EF4-FFF2-40B4-BE49-F238E27FC236}">
                <a16:creationId xmlns:a16="http://schemas.microsoft.com/office/drawing/2014/main" id="{42B89136-54F0-11C4-CDAD-1C4A082008DA}"/>
              </a:ext>
            </a:extLst>
          </p:cNvPr>
          <p:cNvPicPr>
            <a:picLocks noChangeAspect="1"/>
          </p:cNvPicPr>
          <p:nvPr/>
        </p:nvPicPr>
        <p:blipFill>
          <a:blip r:embed="rId10"/>
          <a:stretch>
            <a:fillRect/>
          </a:stretch>
        </p:blipFill>
        <p:spPr>
          <a:xfrm rot="1684685">
            <a:off x="3420603" y="4246734"/>
            <a:ext cx="1245952" cy="2232000"/>
          </a:xfrm>
          <a:prstGeom prst="rect">
            <a:avLst/>
          </a:prstGeom>
        </p:spPr>
      </p:pic>
      <p:pic>
        <p:nvPicPr>
          <p:cNvPr id="39" name="Picture 38">
            <a:extLst>
              <a:ext uri="{FF2B5EF4-FFF2-40B4-BE49-F238E27FC236}">
                <a16:creationId xmlns:a16="http://schemas.microsoft.com/office/drawing/2014/main" id="{10D26DD0-C9DA-F908-152A-3A125198D650}"/>
              </a:ext>
            </a:extLst>
          </p:cNvPr>
          <p:cNvPicPr>
            <a:picLocks noChangeAspect="1"/>
          </p:cNvPicPr>
          <p:nvPr/>
        </p:nvPicPr>
        <p:blipFill>
          <a:blip r:embed="rId11"/>
          <a:stretch>
            <a:fillRect/>
          </a:stretch>
        </p:blipFill>
        <p:spPr>
          <a:xfrm>
            <a:off x="1183001" y="4086000"/>
            <a:ext cx="2892736" cy="2772000"/>
          </a:xfrm>
          <a:prstGeom prst="rect">
            <a:avLst/>
          </a:prstGeom>
        </p:spPr>
      </p:pic>
      <p:pic>
        <p:nvPicPr>
          <p:cNvPr id="2" name="Picture 1">
            <a:extLst>
              <a:ext uri="{FF2B5EF4-FFF2-40B4-BE49-F238E27FC236}">
                <a16:creationId xmlns:a16="http://schemas.microsoft.com/office/drawing/2014/main" id="{11DEF76C-E9CD-0778-2EF4-02CA47A91D21}"/>
              </a:ext>
            </a:extLst>
          </p:cNvPr>
          <p:cNvPicPr>
            <a:picLocks noChangeAspect="1"/>
          </p:cNvPicPr>
          <p:nvPr/>
        </p:nvPicPr>
        <p:blipFill>
          <a:blip r:embed="rId12"/>
          <a:stretch>
            <a:fillRect/>
          </a:stretch>
        </p:blipFill>
        <p:spPr>
          <a:xfrm>
            <a:off x="721090" y="1694108"/>
            <a:ext cx="6773243" cy="1938696"/>
          </a:xfrm>
          <a:prstGeom prst="rect">
            <a:avLst/>
          </a:prstGeom>
        </p:spPr>
      </p:pic>
    </p:spTree>
    <p:extLst>
      <p:ext uri="{BB962C8B-B14F-4D97-AF65-F5344CB8AC3E}">
        <p14:creationId xmlns:p14="http://schemas.microsoft.com/office/powerpoint/2010/main" val="284006927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494861" y="2077646"/>
            <a:ext cx="6400800" cy="1532965"/>
            <a:chOff x="5217459" y="793376"/>
            <a:chExt cx="6400800" cy="1532965"/>
          </a:xfrm>
        </p:grpSpPr>
        <p:sp>
          <p:nvSpPr>
            <p:cNvPr id="4" name="Up Ribbon 3"/>
            <p:cNvSpPr/>
            <p:nvPr/>
          </p:nvSpPr>
          <p:spPr>
            <a:xfrm>
              <a:off x="5217459" y="793376"/>
              <a:ext cx="6400800" cy="1532965"/>
            </a:xfrm>
            <a:prstGeom prst="ribbon2">
              <a:avLst/>
            </a:prstGeom>
            <a:solidFill>
              <a:srgbClr val="3399FF"/>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6689912" y="1048871"/>
              <a:ext cx="345589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CHỦ ĐIỂM</a:t>
              </a:r>
            </a:p>
          </p:txBody>
        </p:sp>
      </p:grpSp>
      <p:pic>
        <p:nvPicPr>
          <p:cNvPr id="3" name="Picture 2">
            <a:extLst>
              <a:ext uri="{FF2B5EF4-FFF2-40B4-BE49-F238E27FC236}">
                <a16:creationId xmlns:a16="http://schemas.microsoft.com/office/drawing/2014/main" id="{0F841449-CE7F-B1D1-6BF3-9480A651E4FC}"/>
              </a:ext>
            </a:extLst>
          </p:cNvPr>
          <p:cNvPicPr>
            <a:picLocks noChangeAspect="1"/>
          </p:cNvPicPr>
          <p:nvPr/>
        </p:nvPicPr>
        <p:blipFill>
          <a:blip r:embed="rId2"/>
          <a:stretch>
            <a:fillRect/>
          </a:stretch>
        </p:blipFill>
        <p:spPr>
          <a:xfrm>
            <a:off x="0" y="0"/>
            <a:ext cx="4934312" cy="6996113"/>
          </a:xfrm>
          <a:prstGeom prst="rect">
            <a:avLst/>
          </a:prstGeom>
        </p:spPr>
      </p:pic>
    </p:spTree>
    <p:extLst>
      <p:ext uri="{BB962C8B-B14F-4D97-AF65-F5344CB8AC3E}">
        <p14:creationId xmlns:p14="http://schemas.microsoft.com/office/powerpoint/2010/main" val="295748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缺角矩形 3"/>
          <p:cNvSpPr/>
          <p:nvPr/>
        </p:nvSpPr>
        <p:spPr>
          <a:xfrm>
            <a:off x="2279576" y="1448539"/>
            <a:ext cx="7992888" cy="2693919"/>
          </a:xfrm>
          <a:prstGeom prst="plaque">
            <a:avLst/>
          </a:prstGeom>
          <a:solidFill>
            <a:schemeClr val="accent2">
              <a:lumMod val="20000"/>
              <a:lumOff val="80000"/>
            </a:schemeClr>
          </a:solidFill>
          <a:ln>
            <a:solidFill>
              <a:srgbClr val="DC5F6E"/>
            </a:solidFill>
            <a:extLst>
              <a:ext uri="{C807C97D-BFC1-408E-A445-0C87EB9F89A2}">
                <ask:lineSketchStyleProps xmlns:ask="http://schemas.microsoft.com/office/drawing/2018/sketchyshapes" sd="396658708">
                  <a:custGeom>
                    <a:avLst/>
                    <a:gdLst>
                      <a:gd name="connsiteX0" fmla="*/ 0 w 7992888"/>
                      <a:gd name="connsiteY0" fmla="*/ 448995 h 2693919"/>
                      <a:gd name="connsiteX1" fmla="*/ 448995 w 7992888"/>
                      <a:gd name="connsiteY1" fmla="*/ 0 h 2693919"/>
                      <a:gd name="connsiteX2" fmla="*/ 898339 w 7992888"/>
                      <a:gd name="connsiteY2" fmla="*/ 0 h 2693919"/>
                      <a:gd name="connsiteX3" fmla="*/ 1276733 w 7992888"/>
                      <a:gd name="connsiteY3" fmla="*/ 0 h 2693919"/>
                      <a:gd name="connsiteX4" fmla="*/ 2009873 w 7992888"/>
                      <a:gd name="connsiteY4" fmla="*/ 0 h 2693919"/>
                      <a:gd name="connsiteX5" fmla="*/ 2459216 w 7992888"/>
                      <a:gd name="connsiteY5" fmla="*/ 0 h 2693919"/>
                      <a:gd name="connsiteX6" fmla="*/ 2837611 w 7992888"/>
                      <a:gd name="connsiteY6" fmla="*/ 0 h 2693919"/>
                      <a:gd name="connsiteX7" fmla="*/ 3499801 w 7992888"/>
                      <a:gd name="connsiteY7" fmla="*/ 0 h 2693919"/>
                      <a:gd name="connsiteX8" fmla="*/ 4091043 w 7992888"/>
                      <a:gd name="connsiteY8" fmla="*/ 0 h 2693919"/>
                      <a:gd name="connsiteX9" fmla="*/ 4682284 w 7992888"/>
                      <a:gd name="connsiteY9" fmla="*/ 0 h 2693919"/>
                      <a:gd name="connsiteX10" fmla="*/ 5060679 w 7992888"/>
                      <a:gd name="connsiteY10" fmla="*/ 0 h 2693919"/>
                      <a:gd name="connsiteX11" fmla="*/ 5439073 w 7992888"/>
                      <a:gd name="connsiteY11" fmla="*/ 0 h 2693919"/>
                      <a:gd name="connsiteX12" fmla="*/ 5959366 w 7992888"/>
                      <a:gd name="connsiteY12" fmla="*/ 0 h 2693919"/>
                      <a:gd name="connsiteX13" fmla="*/ 6337760 w 7992888"/>
                      <a:gd name="connsiteY13" fmla="*/ 0 h 2693919"/>
                      <a:gd name="connsiteX14" fmla="*/ 6929002 w 7992888"/>
                      <a:gd name="connsiteY14" fmla="*/ 0 h 2693919"/>
                      <a:gd name="connsiteX15" fmla="*/ 7543893 w 7992888"/>
                      <a:gd name="connsiteY15" fmla="*/ 0 h 2693919"/>
                      <a:gd name="connsiteX16" fmla="*/ 7992888 w 7992888"/>
                      <a:gd name="connsiteY16" fmla="*/ 448995 h 2693919"/>
                      <a:gd name="connsiteX17" fmla="*/ 7992888 w 7992888"/>
                      <a:gd name="connsiteY17" fmla="*/ 1011719 h 2693919"/>
                      <a:gd name="connsiteX18" fmla="*/ 7992888 w 7992888"/>
                      <a:gd name="connsiteY18" fmla="*/ 1556485 h 2693919"/>
                      <a:gd name="connsiteX19" fmla="*/ 7992888 w 7992888"/>
                      <a:gd name="connsiteY19" fmla="*/ 2244924 h 2693919"/>
                      <a:gd name="connsiteX20" fmla="*/ 7543893 w 7992888"/>
                      <a:gd name="connsiteY20" fmla="*/ 2693919 h 2693919"/>
                      <a:gd name="connsiteX21" fmla="*/ 7094549 w 7992888"/>
                      <a:gd name="connsiteY21" fmla="*/ 2693919 h 2693919"/>
                      <a:gd name="connsiteX22" fmla="*/ 6503308 w 7992888"/>
                      <a:gd name="connsiteY22" fmla="*/ 2693919 h 2693919"/>
                      <a:gd name="connsiteX23" fmla="*/ 5841117 w 7992888"/>
                      <a:gd name="connsiteY23" fmla="*/ 2693919 h 2693919"/>
                      <a:gd name="connsiteX24" fmla="*/ 5462723 w 7992888"/>
                      <a:gd name="connsiteY24" fmla="*/ 2693919 h 2693919"/>
                      <a:gd name="connsiteX25" fmla="*/ 5013379 w 7992888"/>
                      <a:gd name="connsiteY25" fmla="*/ 2693919 h 2693919"/>
                      <a:gd name="connsiteX26" fmla="*/ 4493087 w 7992888"/>
                      <a:gd name="connsiteY26" fmla="*/ 2693919 h 2693919"/>
                      <a:gd name="connsiteX27" fmla="*/ 3759947 w 7992888"/>
                      <a:gd name="connsiteY27" fmla="*/ 2693919 h 2693919"/>
                      <a:gd name="connsiteX28" fmla="*/ 3239655 w 7992888"/>
                      <a:gd name="connsiteY28" fmla="*/ 2693919 h 2693919"/>
                      <a:gd name="connsiteX29" fmla="*/ 2648413 w 7992888"/>
                      <a:gd name="connsiteY29" fmla="*/ 2693919 h 2693919"/>
                      <a:gd name="connsiteX30" fmla="*/ 2199070 w 7992888"/>
                      <a:gd name="connsiteY30" fmla="*/ 2693919 h 2693919"/>
                      <a:gd name="connsiteX31" fmla="*/ 1820675 w 7992888"/>
                      <a:gd name="connsiteY31" fmla="*/ 2693919 h 2693919"/>
                      <a:gd name="connsiteX32" fmla="*/ 1371332 w 7992888"/>
                      <a:gd name="connsiteY32" fmla="*/ 2693919 h 2693919"/>
                      <a:gd name="connsiteX33" fmla="*/ 448995 w 7992888"/>
                      <a:gd name="connsiteY33" fmla="*/ 2693919 h 2693919"/>
                      <a:gd name="connsiteX34" fmla="*/ 0 w 7992888"/>
                      <a:gd name="connsiteY34" fmla="*/ 2244924 h 2693919"/>
                      <a:gd name="connsiteX35" fmla="*/ 0 w 7992888"/>
                      <a:gd name="connsiteY35" fmla="*/ 1700159 h 2693919"/>
                      <a:gd name="connsiteX36" fmla="*/ 0 w 7992888"/>
                      <a:gd name="connsiteY36" fmla="*/ 1065597 h 2693919"/>
                      <a:gd name="connsiteX37" fmla="*/ 0 w 7992888"/>
                      <a:gd name="connsiteY37" fmla="*/ 448995 h 2693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992888" h="2693919" extrusionOk="0">
                        <a:moveTo>
                          <a:pt x="0" y="448995"/>
                        </a:moveTo>
                        <a:cubicBezTo>
                          <a:pt x="196107" y="420268"/>
                          <a:pt x="393433" y="250120"/>
                          <a:pt x="448995" y="0"/>
                        </a:cubicBezTo>
                        <a:cubicBezTo>
                          <a:pt x="641554" y="-5395"/>
                          <a:pt x="765124" y="24829"/>
                          <a:pt x="898339" y="0"/>
                        </a:cubicBezTo>
                        <a:cubicBezTo>
                          <a:pt x="1031554" y="-24829"/>
                          <a:pt x="1100448" y="7125"/>
                          <a:pt x="1276733" y="0"/>
                        </a:cubicBezTo>
                        <a:cubicBezTo>
                          <a:pt x="1453018" y="-7125"/>
                          <a:pt x="1742910" y="71674"/>
                          <a:pt x="2009873" y="0"/>
                        </a:cubicBezTo>
                        <a:cubicBezTo>
                          <a:pt x="2276836" y="-71674"/>
                          <a:pt x="2251746" y="52078"/>
                          <a:pt x="2459216" y="0"/>
                        </a:cubicBezTo>
                        <a:cubicBezTo>
                          <a:pt x="2666686" y="-52078"/>
                          <a:pt x="2744643" y="12043"/>
                          <a:pt x="2837611" y="0"/>
                        </a:cubicBezTo>
                        <a:cubicBezTo>
                          <a:pt x="2930580" y="-12043"/>
                          <a:pt x="3361475" y="65249"/>
                          <a:pt x="3499801" y="0"/>
                        </a:cubicBezTo>
                        <a:cubicBezTo>
                          <a:pt x="3638127" y="-65249"/>
                          <a:pt x="3863391" y="1461"/>
                          <a:pt x="4091043" y="0"/>
                        </a:cubicBezTo>
                        <a:cubicBezTo>
                          <a:pt x="4318695" y="-1461"/>
                          <a:pt x="4445666" y="59095"/>
                          <a:pt x="4682284" y="0"/>
                        </a:cubicBezTo>
                        <a:cubicBezTo>
                          <a:pt x="4918902" y="-59095"/>
                          <a:pt x="4958478" y="30124"/>
                          <a:pt x="5060679" y="0"/>
                        </a:cubicBezTo>
                        <a:cubicBezTo>
                          <a:pt x="5162881" y="-30124"/>
                          <a:pt x="5348721" y="11161"/>
                          <a:pt x="5439073" y="0"/>
                        </a:cubicBezTo>
                        <a:cubicBezTo>
                          <a:pt x="5529425" y="-11161"/>
                          <a:pt x="5803779" y="20973"/>
                          <a:pt x="5959366" y="0"/>
                        </a:cubicBezTo>
                        <a:cubicBezTo>
                          <a:pt x="6114953" y="-20973"/>
                          <a:pt x="6238805" y="26903"/>
                          <a:pt x="6337760" y="0"/>
                        </a:cubicBezTo>
                        <a:cubicBezTo>
                          <a:pt x="6436715" y="-26903"/>
                          <a:pt x="6673541" y="55017"/>
                          <a:pt x="6929002" y="0"/>
                        </a:cubicBezTo>
                        <a:cubicBezTo>
                          <a:pt x="7184463" y="-55017"/>
                          <a:pt x="7238896" y="25845"/>
                          <a:pt x="7543893" y="0"/>
                        </a:cubicBezTo>
                        <a:cubicBezTo>
                          <a:pt x="7579852" y="264612"/>
                          <a:pt x="7788109" y="439331"/>
                          <a:pt x="7992888" y="448995"/>
                        </a:cubicBezTo>
                        <a:cubicBezTo>
                          <a:pt x="8012338" y="623500"/>
                          <a:pt x="7956027" y="873823"/>
                          <a:pt x="7992888" y="1011719"/>
                        </a:cubicBezTo>
                        <a:cubicBezTo>
                          <a:pt x="8029749" y="1149615"/>
                          <a:pt x="7965737" y="1411334"/>
                          <a:pt x="7992888" y="1556485"/>
                        </a:cubicBezTo>
                        <a:cubicBezTo>
                          <a:pt x="8020039" y="1701636"/>
                          <a:pt x="7951109" y="2071102"/>
                          <a:pt x="7992888" y="2244924"/>
                        </a:cubicBezTo>
                        <a:cubicBezTo>
                          <a:pt x="7799578" y="2261226"/>
                          <a:pt x="7555857" y="2482969"/>
                          <a:pt x="7543893" y="2693919"/>
                        </a:cubicBezTo>
                        <a:cubicBezTo>
                          <a:pt x="7338037" y="2737259"/>
                          <a:pt x="7225461" y="2677174"/>
                          <a:pt x="7094549" y="2693919"/>
                        </a:cubicBezTo>
                        <a:cubicBezTo>
                          <a:pt x="6963637" y="2710664"/>
                          <a:pt x="6758757" y="2628519"/>
                          <a:pt x="6503308" y="2693919"/>
                        </a:cubicBezTo>
                        <a:cubicBezTo>
                          <a:pt x="6247859" y="2759319"/>
                          <a:pt x="6029099" y="2619288"/>
                          <a:pt x="5841117" y="2693919"/>
                        </a:cubicBezTo>
                        <a:cubicBezTo>
                          <a:pt x="5653135" y="2768550"/>
                          <a:pt x="5626635" y="2670046"/>
                          <a:pt x="5462723" y="2693919"/>
                        </a:cubicBezTo>
                        <a:cubicBezTo>
                          <a:pt x="5298811" y="2717792"/>
                          <a:pt x="5188999" y="2642191"/>
                          <a:pt x="5013379" y="2693919"/>
                        </a:cubicBezTo>
                        <a:cubicBezTo>
                          <a:pt x="4837759" y="2745647"/>
                          <a:pt x="4700356" y="2673073"/>
                          <a:pt x="4493087" y="2693919"/>
                        </a:cubicBezTo>
                        <a:cubicBezTo>
                          <a:pt x="4285818" y="2714765"/>
                          <a:pt x="3922736" y="2639370"/>
                          <a:pt x="3759947" y="2693919"/>
                        </a:cubicBezTo>
                        <a:cubicBezTo>
                          <a:pt x="3597158" y="2748468"/>
                          <a:pt x="3391602" y="2693076"/>
                          <a:pt x="3239655" y="2693919"/>
                        </a:cubicBezTo>
                        <a:cubicBezTo>
                          <a:pt x="3087708" y="2694762"/>
                          <a:pt x="2933237" y="2651751"/>
                          <a:pt x="2648413" y="2693919"/>
                        </a:cubicBezTo>
                        <a:cubicBezTo>
                          <a:pt x="2363589" y="2736087"/>
                          <a:pt x="2398798" y="2644843"/>
                          <a:pt x="2199070" y="2693919"/>
                        </a:cubicBezTo>
                        <a:cubicBezTo>
                          <a:pt x="1999342" y="2742995"/>
                          <a:pt x="1955656" y="2658151"/>
                          <a:pt x="1820675" y="2693919"/>
                        </a:cubicBezTo>
                        <a:cubicBezTo>
                          <a:pt x="1685695" y="2729687"/>
                          <a:pt x="1578331" y="2656260"/>
                          <a:pt x="1371332" y="2693919"/>
                        </a:cubicBezTo>
                        <a:cubicBezTo>
                          <a:pt x="1164333" y="2731578"/>
                          <a:pt x="790666" y="2614506"/>
                          <a:pt x="448995" y="2693919"/>
                        </a:cubicBezTo>
                        <a:cubicBezTo>
                          <a:pt x="452010" y="2394594"/>
                          <a:pt x="242094" y="2227073"/>
                          <a:pt x="0" y="2244924"/>
                        </a:cubicBezTo>
                        <a:cubicBezTo>
                          <a:pt x="-2535" y="2008648"/>
                          <a:pt x="2836" y="1926800"/>
                          <a:pt x="0" y="1700159"/>
                        </a:cubicBezTo>
                        <a:cubicBezTo>
                          <a:pt x="-2836" y="1473518"/>
                          <a:pt x="69722" y="1321360"/>
                          <a:pt x="0" y="1065597"/>
                        </a:cubicBezTo>
                        <a:cubicBezTo>
                          <a:pt x="-69722" y="809834"/>
                          <a:pt x="35032" y="690891"/>
                          <a:pt x="0" y="448995"/>
                        </a:cubicBezTo>
                        <a:close/>
                      </a:path>
                    </a:pathLst>
                  </a:custGeom>
                  <ask:type>
                    <ask:lineSketchNone/>
                  </ask:type>
                </ask:lineSketchStyleProps>
              </a:ext>
            </a:extLst>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prstClr val="black"/>
                </a:solidFill>
                <a:prstDash val="sysDash"/>
              </a:ln>
              <a:solidFill>
                <a:prstClr val="white"/>
              </a:solidFill>
              <a:effectLst/>
              <a:uLnTx/>
              <a:uFillTx/>
              <a:latin typeface="Barlow Condensed"/>
              <a:cs typeface="+mn-cs"/>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3" y="1628800"/>
            <a:ext cx="12192000" cy="5087860"/>
          </a:xfrm>
          <a:prstGeom prst="rect">
            <a:avLst/>
          </a:prstGeom>
        </p:spPr>
      </p:pic>
      <p:pic>
        <p:nvPicPr>
          <p:cNvPr id="8" name="图片 4">
            <a:extLst>
              <a:ext uri="{FF2B5EF4-FFF2-40B4-BE49-F238E27FC236}">
                <a16:creationId xmlns:a16="http://schemas.microsoft.com/office/drawing/2014/main" id="{87880733-8DF9-4645-A071-B91FFAC476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3" y="-304472"/>
            <a:ext cx="6072408" cy="3877488"/>
          </a:xfrm>
          <a:prstGeom prst="rect">
            <a:avLst/>
          </a:prstGeom>
        </p:spPr>
      </p:pic>
      <p:pic>
        <p:nvPicPr>
          <p:cNvPr id="10" name="图片 29">
            <a:extLst>
              <a:ext uri="{FF2B5EF4-FFF2-40B4-BE49-F238E27FC236}">
                <a16:creationId xmlns:a16="http://schemas.microsoft.com/office/drawing/2014/main" id="{F4E77FC6-130B-476B-B432-02895BEB42FA}"/>
              </a:ext>
            </a:extLst>
          </p:cNvPr>
          <p:cNvPicPr>
            <a:picLocks noChangeAspect="1"/>
          </p:cNvPicPr>
          <p:nvPr/>
        </p:nvPicPr>
        <p:blipFill rotWithShape="1">
          <a:blip r:embed="rId3">
            <a:extLst>
              <a:ext uri="{28A0092B-C50C-407E-A947-70E740481C1C}">
                <a14:useLocalDpi xmlns:a14="http://schemas.microsoft.com/office/drawing/2010/main" val="0"/>
              </a:ext>
            </a:extLst>
          </a:blip>
          <a:srcRect t="36727"/>
          <a:stretch/>
        </p:blipFill>
        <p:spPr>
          <a:xfrm flipH="1">
            <a:off x="7176119" y="84464"/>
            <a:ext cx="4996807" cy="2018820"/>
          </a:xfrm>
          <a:prstGeom prst="rect">
            <a:avLst/>
          </a:prstGeom>
        </p:spPr>
      </p:pic>
      <p:pic>
        <p:nvPicPr>
          <p:cNvPr id="6" name="Picture 5">
            <a:extLst>
              <a:ext uri="{FF2B5EF4-FFF2-40B4-BE49-F238E27FC236}">
                <a16:creationId xmlns:a16="http://schemas.microsoft.com/office/drawing/2014/main" id="{921453BF-6C06-2DC8-9570-9783011385DC}"/>
              </a:ext>
            </a:extLst>
          </p:cNvPr>
          <p:cNvPicPr>
            <a:picLocks noChangeAspect="1"/>
          </p:cNvPicPr>
          <p:nvPr/>
        </p:nvPicPr>
        <p:blipFill>
          <a:blip r:embed="rId4"/>
          <a:stretch>
            <a:fillRect/>
          </a:stretch>
        </p:blipFill>
        <p:spPr>
          <a:xfrm>
            <a:off x="2984836" y="1472454"/>
            <a:ext cx="6889077" cy="2560542"/>
          </a:xfrm>
          <a:prstGeom prst="rect">
            <a:avLst/>
          </a:prstGeom>
        </p:spPr>
      </p:pic>
    </p:spTree>
    <p:extLst>
      <p:ext uri="{BB962C8B-B14F-4D97-AF65-F5344CB8AC3E}">
        <p14:creationId xmlns:p14="http://schemas.microsoft.com/office/powerpoint/2010/main" val="110369107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HẦY THUỐC NHƯ MẸ HIỀN">
            <a:hlinkClick r:id="" action="ppaction://media"/>
            <a:extLst>
              <a:ext uri="{FF2B5EF4-FFF2-40B4-BE49-F238E27FC236}">
                <a16:creationId xmlns:a16="http://schemas.microsoft.com/office/drawing/2014/main" id="{37D05BB9-A7D3-B223-B02B-73D6E56E7AD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rcRect/>
          <a:stretch>
            <a:fillRect/>
          </a:stretch>
        </p:blipFill>
        <p:spPr>
          <a:xfrm>
            <a:off x="20" y="10"/>
            <a:ext cx="12191980" cy="6857990"/>
          </a:xfrm>
          <a:noFill/>
        </p:spPr>
      </p:pic>
    </p:spTree>
    <p:extLst>
      <p:ext uri="{BB962C8B-B14F-4D97-AF65-F5344CB8AC3E}">
        <p14:creationId xmlns:p14="http://schemas.microsoft.com/office/powerpoint/2010/main" val="295281533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2">
            <a:extLst>
              <a:ext uri="{FF2B5EF4-FFF2-40B4-BE49-F238E27FC236}">
                <a16:creationId xmlns:a16="http://schemas.microsoft.com/office/drawing/2014/main" id="{7416A135-894E-4069-B962-6F6BE151F2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68" y="2921095"/>
            <a:ext cx="12175232" cy="4904242"/>
          </a:xfrm>
          <a:prstGeom prst="rect">
            <a:avLst/>
          </a:prstGeom>
        </p:spPr>
      </p:pic>
      <p:pic>
        <p:nvPicPr>
          <p:cNvPr id="17" name="图片 4">
            <a:extLst>
              <a:ext uri="{FF2B5EF4-FFF2-40B4-BE49-F238E27FC236}">
                <a16:creationId xmlns:a16="http://schemas.microsoft.com/office/drawing/2014/main" id="{E7496554-6C40-4625-A148-4687B18D1B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6105" y="-95250"/>
            <a:ext cx="4708514" cy="4680520"/>
          </a:xfrm>
          <a:prstGeom prst="rect">
            <a:avLst/>
          </a:prstGeom>
        </p:spPr>
      </p:pic>
      <p:pic>
        <p:nvPicPr>
          <p:cNvPr id="3" name="图片 4">
            <a:extLst>
              <a:ext uri="{FF2B5EF4-FFF2-40B4-BE49-F238E27FC236}">
                <a16:creationId xmlns:a16="http://schemas.microsoft.com/office/drawing/2014/main" id="{3C0A873E-D2FD-1E14-6D55-6C979751AC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465904" y="211207"/>
            <a:ext cx="3037232" cy="4680520"/>
          </a:xfrm>
          <a:prstGeom prst="rect">
            <a:avLst/>
          </a:prstGeom>
        </p:spPr>
      </p:pic>
      <p:grpSp>
        <p:nvGrpSpPr>
          <p:cNvPr id="7" name="Group 6">
            <a:extLst>
              <a:ext uri="{FF2B5EF4-FFF2-40B4-BE49-F238E27FC236}">
                <a16:creationId xmlns:a16="http://schemas.microsoft.com/office/drawing/2014/main" id="{C97BA26E-0B45-951D-9985-0AE69C513FAC}"/>
              </a:ext>
            </a:extLst>
          </p:cNvPr>
          <p:cNvGrpSpPr/>
          <p:nvPr/>
        </p:nvGrpSpPr>
        <p:grpSpPr>
          <a:xfrm>
            <a:off x="2457450" y="1071715"/>
            <a:ext cx="8401050" cy="1474841"/>
            <a:chOff x="884903" y="275302"/>
            <a:chExt cx="10422194" cy="1474841"/>
          </a:xfrm>
        </p:grpSpPr>
        <p:sp>
          <p:nvSpPr>
            <p:cNvPr id="19" name="Google Shape;275;p7">
              <a:extLst>
                <a:ext uri="{FF2B5EF4-FFF2-40B4-BE49-F238E27FC236}">
                  <a16:creationId xmlns:a16="http://schemas.microsoft.com/office/drawing/2014/main" id="{DB70A019-613B-0449-EAD5-3EAF927C53F2}"/>
                </a:ext>
              </a:extLst>
            </p:cNvPr>
            <p:cNvSpPr/>
            <p:nvPr/>
          </p:nvSpPr>
          <p:spPr>
            <a:xfrm>
              <a:off x="884903" y="275302"/>
              <a:ext cx="10422193" cy="1474841"/>
            </a:xfrm>
            <a:prstGeom prst="roundRect">
              <a:avLst>
                <a:gd name="adj" fmla="val 6471"/>
              </a:avLst>
            </a:prstGeom>
            <a:solidFill>
              <a:srgbClr val="FFFFFF"/>
            </a:solidFill>
            <a:ln w="28575" cap="flat" cmpd="sng">
              <a:solidFill>
                <a:srgbClr val="892E45"/>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TextBox 19">
              <a:extLst>
                <a:ext uri="{FF2B5EF4-FFF2-40B4-BE49-F238E27FC236}">
                  <a16:creationId xmlns:a16="http://schemas.microsoft.com/office/drawing/2014/main" id="{79D73790-BFFF-678F-5351-A681B54D7A0F}"/>
                </a:ext>
              </a:extLst>
            </p:cNvPr>
            <p:cNvSpPr txBox="1"/>
            <p:nvPr/>
          </p:nvSpPr>
          <p:spPr>
            <a:xfrm>
              <a:off x="884903" y="325123"/>
              <a:ext cx="10422194" cy="1323439"/>
            </a:xfrm>
            <a:prstGeom prst="rect">
              <a:avLst/>
            </a:prstGeom>
            <a:noFill/>
          </p:spPr>
          <p:txBody>
            <a:bodyPr wrap="square">
              <a:spAutoFit/>
            </a:bodyPr>
            <a:lstStyle/>
            <a:p>
              <a:pPr algn="ctr">
                <a:buClr>
                  <a:srgbClr val="000000"/>
                </a:buClr>
                <a:buFont typeface="Arial"/>
                <a:buNone/>
              </a:pPr>
              <a:r>
                <a:rPr lang="vi-VN" sz="4000" b="1" kern="0" dirty="0">
                  <a:solidFill>
                    <a:srgbClr val="892E45"/>
                  </a:solidFill>
                  <a:latin typeface="Cambria" panose="02040503050406030204" pitchFamily="18" charset="0"/>
                  <a:cs typeface="Arial"/>
                  <a:sym typeface="Arial"/>
                </a:rPr>
                <a:t>Em hiểu thế nào về câu nói “Thầy thuốc như mẹ hiền”?</a:t>
              </a:r>
              <a:endParaRPr lang="en-US" sz="4000" b="1" kern="0" dirty="0">
                <a:solidFill>
                  <a:srgbClr val="892E45"/>
                </a:solidFill>
                <a:latin typeface="Cambria" panose="02040503050406030204" pitchFamily="18" charset="0"/>
                <a:cs typeface="Arial"/>
                <a:sym typeface="Arial"/>
              </a:endParaRPr>
            </a:p>
          </p:txBody>
        </p:sp>
      </p:grpSp>
      <p:sp>
        <p:nvSpPr>
          <p:cNvPr id="23" name="Rectangle 22">
            <a:extLst>
              <a:ext uri="{FF2B5EF4-FFF2-40B4-BE49-F238E27FC236}">
                <a16:creationId xmlns:a16="http://schemas.microsoft.com/office/drawing/2014/main" id="{9363B9CF-506B-689D-EAF5-2E11B1D8305F}"/>
              </a:ext>
            </a:extLst>
          </p:cNvPr>
          <p:cNvSpPr/>
          <p:nvPr/>
        </p:nvSpPr>
        <p:spPr>
          <a:xfrm>
            <a:off x="1220298" y="3381370"/>
            <a:ext cx="10069455" cy="2989613"/>
          </a:xfrm>
          <a:prstGeom prst="rect">
            <a:avLst/>
          </a:prstGeom>
          <a:solidFill>
            <a:schemeClr val="accent2">
              <a:lumMod val="40000"/>
              <a:lumOff val="6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800" dirty="0">
                <a:solidFill>
                  <a:schemeClr val="tx1"/>
                </a:solidFill>
                <a:latin typeface="Cambria" panose="02040503050406030204" pitchFamily="18" charset="0"/>
                <a:ea typeface="Cambria" panose="02040503050406030204" pitchFamily="18" charset="0"/>
              </a:rPr>
              <a:t>Câu nói “</a:t>
            </a:r>
            <a:r>
              <a:rPr lang="vi-VN" sz="2800" b="1" dirty="0">
                <a:solidFill>
                  <a:schemeClr val="tx1"/>
                </a:solidFill>
                <a:latin typeface="Cambria" panose="02040503050406030204" pitchFamily="18" charset="0"/>
                <a:ea typeface="Cambria" panose="02040503050406030204" pitchFamily="18" charset="0"/>
              </a:rPr>
              <a:t>Thầy thuốc như mẹ hiền” </a:t>
            </a:r>
            <a:r>
              <a:rPr lang="vi-VN" sz="2800" dirty="0">
                <a:solidFill>
                  <a:schemeClr val="tx1"/>
                </a:solidFill>
                <a:latin typeface="Cambria" panose="02040503050406030204" pitchFamily="18" charset="0"/>
                <a:ea typeface="Cambria" panose="02040503050406030204" pitchFamily="18" charset="0"/>
              </a:rPr>
              <a:t>muốn nói thầy thuốc với thiên chức và lương tâm của mình đã thể hiện như những người mẹ hiền: nhân ái, chữa bệnh cứu người, không màng danh lợi. Không chỉ chữa bệnh tật mà còn nâng đỡ tinh thần người bệnh vượt qua khó khăn như những người mẹ. Đây chính là phẩm chất cao quý của người thầy thuốc.</a:t>
            </a:r>
            <a:endParaRPr lang="en-VN" sz="2800"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1006865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20">
            <a:extLst>
              <a:ext uri="{FF2B5EF4-FFF2-40B4-BE49-F238E27FC236}">
                <a16:creationId xmlns:a16="http://schemas.microsoft.com/office/drawing/2014/main" id="{EED93EA5-61C5-47EB-9A72-588C42E51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21" y="3051584"/>
            <a:ext cx="9112149" cy="5233833"/>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42120">
            <a:off x="2636346" y="3755213"/>
            <a:ext cx="3262459" cy="3526581"/>
          </a:xfrm>
          <a:prstGeom prst="rect">
            <a:avLst/>
          </a:prstGeom>
        </p:spPr>
      </p:pic>
      <p:pic>
        <p:nvPicPr>
          <p:cNvPr id="46" name="图片 45"/>
          <p:cNvPicPr>
            <a:picLocks noChangeAspect="1"/>
          </p:cNvPicPr>
          <p:nvPr/>
        </p:nvPicPr>
        <p:blipFill rotWithShape="1">
          <a:blip r:embed="rId4" cstate="print">
            <a:extLst>
              <a:ext uri="{28A0092B-C50C-407E-A947-70E740481C1C}">
                <a14:useLocalDpi xmlns:a14="http://schemas.microsoft.com/office/drawing/2010/main" val="0"/>
              </a:ext>
            </a:extLst>
          </a:blip>
          <a:srcRect l="15393" t="34608" r="20268" b="35074"/>
          <a:stretch>
            <a:fillRect/>
          </a:stretch>
        </p:blipFill>
        <p:spPr>
          <a:xfrm>
            <a:off x="5706533" y="100429"/>
            <a:ext cx="1893724" cy="892354"/>
          </a:xfrm>
          <a:prstGeom prst="rect">
            <a:avLst/>
          </a:prstGeom>
        </p:spPr>
      </p:pic>
      <p:pic>
        <p:nvPicPr>
          <p:cNvPr id="15" name="Picture 2">
            <a:extLst>
              <a:ext uri="{FF2B5EF4-FFF2-40B4-BE49-F238E27FC236}">
                <a16:creationId xmlns:a16="http://schemas.microsoft.com/office/drawing/2014/main" id="{0D9DCAA0-AA4F-4A90-AE86-526F60512BD2}"/>
              </a:ext>
            </a:extLst>
          </p:cNvPr>
          <p:cNvPicPr>
            <a:picLocks noChangeAspect="1"/>
          </p:cNvPicPr>
          <p:nvPr/>
        </p:nvPicPr>
        <p:blipFill rotWithShape="1">
          <a:blip r:embed="rId5">
            <a:duotone>
              <a:schemeClr val="bg2">
                <a:shade val="45000"/>
                <a:satMod val="135000"/>
              </a:schemeClr>
              <a:prstClr val="white"/>
            </a:duotone>
          </a:blip>
          <a:srcRect r="14372"/>
          <a:stretch/>
        </p:blipFill>
        <p:spPr>
          <a:xfrm>
            <a:off x="7113779" y="-34948"/>
            <a:ext cx="5078221" cy="6892949"/>
          </a:xfrm>
          <a:prstGeom prst="rect">
            <a:avLst/>
          </a:prstGeom>
        </p:spPr>
      </p:pic>
      <p:pic>
        <p:nvPicPr>
          <p:cNvPr id="14" name="Picture 2">
            <a:extLst>
              <a:ext uri="{FF2B5EF4-FFF2-40B4-BE49-F238E27FC236}">
                <a16:creationId xmlns:a16="http://schemas.microsoft.com/office/drawing/2014/main" id="{305CEA12-F07E-4982-8048-F8411917D278}"/>
              </a:ext>
            </a:extLst>
          </p:cNvPr>
          <p:cNvPicPr>
            <a:picLocks noChangeAspect="1"/>
          </p:cNvPicPr>
          <p:nvPr/>
        </p:nvPicPr>
        <p:blipFill>
          <a:blip r:embed="rId5"/>
          <a:srcRect/>
          <a:stretch>
            <a:fillRect/>
          </a:stretch>
        </p:blipFill>
        <p:spPr>
          <a:xfrm>
            <a:off x="9235406" y="3429000"/>
            <a:ext cx="2950234" cy="3429000"/>
          </a:xfrm>
          <a:prstGeom prst="rect">
            <a:avLst/>
          </a:prstGeom>
        </p:spPr>
      </p:pic>
      <p:pic>
        <p:nvPicPr>
          <p:cNvPr id="18" name="图片 24">
            <a:extLst>
              <a:ext uri="{FF2B5EF4-FFF2-40B4-BE49-F238E27FC236}">
                <a16:creationId xmlns:a16="http://schemas.microsoft.com/office/drawing/2014/main" id="{087A6B8E-BED4-43A5-810F-24664CB3DF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97" y="-34948"/>
            <a:ext cx="3977964" cy="6892948"/>
          </a:xfrm>
          <a:prstGeom prst="rect">
            <a:avLst/>
          </a:prstGeom>
        </p:spPr>
      </p:pic>
      <p:pic>
        <p:nvPicPr>
          <p:cNvPr id="4" name="Picture 3">
            <a:extLst>
              <a:ext uri="{FF2B5EF4-FFF2-40B4-BE49-F238E27FC236}">
                <a16:creationId xmlns:a16="http://schemas.microsoft.com/office/drawing/2014/main" id="{96B88C16-8D8A-0DE0-8225-9B85D0CE12DB}"/>
              </a:ext>
            </a:extLst>
          </p:cNvPr>
          <p:cNvPicPr>
            <a:picLocks noChangeAspect="1"/>
          </p:cNvPicPr>
          <p:nvPr/>
        </p:nvPicPr>
        <p:blipFill>
          <a:blip r:embed="rId7"/>
          <a:stretch>
            <a:fillRect/>
          </a:stretch>
        </p:blipFill>
        <p:spPr>
          <a:xfrm>
            <a:off x="2762231" y="1303010"/>
            <a:ext cx="7303641" cy="4828450"/>
          </a:xfrm>
          <a:prstGeom prst="rect">
            <a:avLst/>
          </a:prstGeom>
        </p:spPr>
      </p:pic>
      <p:pic>
        <p:nvPicPr>
          <p:cNvPr id="8" name="Picture 7">
            <a:extLst>
              <a:ext uri="{FF2B5EF4-FFF2-40B4-BE49-F238E27FC236}">
                <a16:creationId xmlns:a16="http://schemas.microsoft.com/office/drawing/2014/main" id="{989B0CE5-E19A-3679-CE78-83F80C835C94}"/>
              </a:ext>
            </a:extLst>
          </p:cNvPr>
          <p:cNvPicPr>
            <a:picLocks noChangeAspect="1"/>
          </p:cNvPicPr>
          <p:nvPr/>
        </p:nvPicPr>
        <p:blipFill>
          <a:blip r:embed="rId8"/>
          <a:stretch>
            <a:fillRect/>
          </a:stretch>
        </p:blipFill>
        <p:spPr>
          <a:xfrm>
            <a:off x="533920" y="95579"/>
            <a:ext cx="3292125" cy="2353260"/>
          </a:xfrm>
          <a:prstGeom prst="rect">
            <a:avLst/>
          </a:prstGeom>
        </p:spPr>
      </p:pic>
      <p:pic>
        <p:nvPicPr>
          <p:cNvPr id="12" name="Picture 11">
            <a:extLst>
              <a:ext uri="{FF2B5EF4-FFF2-40B4-BE49-F238E27FC236}">
                <a16:creationId xmlns:a16="http://schemas.microsoft.com/office/drawing/2014/main" id="{0098F1BB-2373-E584-DAE7-1B4E496DBDD2}"/>
              </a:ext>
            </a:extLst>
          </p:cNvPr>
          <p:cNvPicPr>
            <a:picLocks noChangeAspect="1"/>
          </p:cNvPicPr>
          <p:nvPr/>
        </p:nvPicPr>
        <p:blipFill>
          <a:blip r:embed="rId9"/>
          <a:stretch>
            <a:fillRect/>
          </a:stretch>
        </p:blipFill>
        <p:spPr>
          <a:xfrm>
            <a:off x="7654994" y="5073831"/>
            <a:ext cx="2865368" cy="6462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缺角矩形 3"/>
          <p:cNvSpPr/>
          <p:nvPr/>
        </p:nvSpPr>
        <p:spPr>
          <a:xfrm>
            <a:off x="2279576" y="1448539"/>
            <a:ext cx="7992888" cy="2693919"/>
          </a:xfrm>
          <a:prstGeom prst="plaque">
            <a:avLst/>
          </a:prstGeom>
          <a:solidFill>
            <a:schemeClr val="accent2">
              <a:lumMod val="20000"/>
              <a:lumOff val="80000"/>
            </a:schemeClr>
          </a:solidFill>
          <a:ln>
            <a:solidFill>
              <a:srgbClr val="DC5F6E"/>
            </a:solidFill>
            <a:extLst>
              <a:ext uri="{C807C97D-BFC1-408E-A445-0C87EB9F89A2}">
                <ask:lineSketchStyleProps xmlns:ask="http://schemas.microsoft.com/office/drawing/2018/sketchyshapes" sd="396658708">
                  <a:custGeom>
                    <a:avLst/>
                    <a:gdLst>
                      <a:gd name="connsiteX0" fmla="*/ 0 w 7992888"/>
                      <a:gd name="connsiteY0" fmla="*/ 448995 h 2693919"/>
                      <a:gd name="connsiteX1" fmla="*/ 448995 w 7992888"/>
                      <a:gd name="connsiteY1" fmla="*/ 0 h 2693919"/>
                      <a:gd name="connsiteX2" fmla="*/ 898339 w 7992888"/>
                      <a:gd name="connsiteY2" fmla="*/ 0 h 2693919"/>
                      <a:gd name="connsiteX3" fmla="*/ 1276733 w 7992888"/>
                      <a:gd name="connsiteY3" fmla="*/ 0 h 2693919"/>
                      <a:gd name="connsiteX4" fmla="*/ 2009873 w 7992888"/>
                      <a:gd name="connsiteY4" fmla="*/ 0 h 2693919"/>
                      <a:gd name="connsiteX5" fmla="*/ 2459216 w 7992888"/>
                      <a:gd name="connsiteY5" fmla="*/ 0 h 2693919"/>
                      <a:gd name="connsiteX6" fmla="*/ 2837611 w 7992888"/>
                      <a:gd name="connsiteY6" fmla="*/ 0 h 2693919"/>
                      <a:gd name="connsiteX7" fmla="*/ 3499801 w 7992888"/>
                      <a:gd name="connsiteY7" fmla="*/ 0 h 2693919"/>
                      <a:gd name="connsiteX8" fmla="*/ 4091043 w 7992888"/>
                      <a:gd name="connsiteY8" fmla="*/ 0 h 2693919"/>
                      <a:gd name="connsiteX9" fmla="*/ 4682284 w 7992888"/>
                      <a:gd name="connsiteY9" fmla="*/ 0 h 2693919"/>
                      <a:gd name="connsiteX10" fmla="*/ 5060679 w 7992888"/>
                      <a:gd name="connsiteY10" fmla="*/ 0 h 2693919"/>
                      <a:gd name="connsiteX11" fmla="*/ 5439073 w 7992888"/>
                      <a:gd name="connsiteY11" fmla="*/ 0 h 2693919"/>
                      <a:gd name="connsiteX12" fmla="*/ 5959366 w 7992888"/>
                      <a:gd name="connsiteY12" fmla="*/ 0 h 2693919"/>
                      <a:gd name="connsiteX13" fmla="*/ 6337760 w 7992888"/>
                      <a:gd name="connsiteY13" fmla="*/ 0 h 2693919"/>
                      <a:gd name="connsiteX14" fmla="*/ 6929002 w 7992888"/>
                      <a:gd name="connsiteY14" fmla="*/ 0 h 2693919"/>
                      <a:gd name="connsiteX15" fmla="*/ 7543893 w 7992888"/>
                      <a:gd name="connsiteY15" fmla="*/ 0 h 2693919"/>
                      <a:gd name="connsiteX16" fmla="*/ 7992888 w 7992888"/>
                      <a:gd name="connsiteY16" fmla="*/ 448995 h 2693919"/>
                      <a:gd name="connsiteX17" fmla="*/ 7992888 w 7992888"/>
                      <a:gd name="connsiteY17" fmla="*/ 1011719 h 2693919"/>
                      <a:gd name="connsiteX18" fmla="*/ 7992888 w 7992888"/>
                      <a:gd name="connsiteY18" fmla="*/ 1556485 h 2693919"/>
                      <a:gd name="connsiteX19" fmla="*/ 7992888 w 7992888"/>
                      <a:gd name="connsiteY19" fmla="*/ 2244924 h 2693919"/>
                      <a:gd name="connsiteX20" fmla="*/ 7543893 w 7992888"/>
                      <a:gd name="connsiteY20" fmla="*/ 2693919 h 2693919"/>
                      <a:gd name="connsiteX21" fmla="*/ 7094549 w 7992888"/>
                      <a:gd name="connsiteY21" fmla="*/ 2693919 h 2693919"/>
                      <a:gd name="connsiteX22" fmla="*/ 6503308 w 7992888"/>
                      <a:gd name="connsiteY22" fmla="*/ 2693919 h 2693919"/>
                      <a:gd name="connsiteX23" fmla="*/ 5841117 w 7992888"/>
                      <a:gd name="connsiteY23" fmla="*/ 2693919 h 2693919"/>
                      <a:gd name="connsiteX24" fmla="*/ 5462723 w 7992888"/>
                      <a:gd name="connsiteY24" fmla="*/ 2693919 h 2693919"/>
                      <a:gd name="connsiteX25" fmla="*/ 5013379 w 7992888"/>
                      <a:gd name="connsiteY25" fmla="*/ 2693919 h 2693919"/>
                      <a:gd name="connsiteX26" fmla="*/ 4493087 w 7992888"/>
                      <a:gd name="connsiteY26" fmla="*/ 2693919 h 2693919"/>
                      <a:gd name="connsiteX27" fmla="*/ 3759947 w 7992888"/>
                      <a:gd name="connsiteY27" fmla="*/ 2693919 h 2693919"/>
                      <a:gd name="connsiteX28" fmla="*/ 3239655 w 7992888"/>
                      <a:gd name="connsiteY28" fmla="*/ 2693919 h 2693919"/>
                      <a:gd name="connsiteX29" fmla="*/ 2648413 w 7992888"/>
                      <a:gd name="connsiteY29" fmla="*/ 2693919 h 2693919"/>
                      <a:gd name="connsiteX30" fmla="*/ 2199070 w 7992888"/>
                      <a:gd name="connsiteY30" fmla="*/ 2693919 h 2693919"/>
                      <a:gd name="connsiteX31" fmla="*/ 1820675 w 7992888"/>
                      <a:gd name="connsiteY31" fmla="*/ 2693919 h 2693919"/>
                      <a:gd name="connsiteX32" fmla="*/ 1371332 w 7992888"/>
                      <a:gd name="connsiteY32" fmla="*/ 2693919 h 2693919"/>
                      <a:gd name="connsiteX33" fmla="*/ 448995 w 7992888"/>
                      <a:gd name="connsiteY33" fmla="*/ 2693919 h 2693919"/>
                      <a:gd name="connsiteX34" fmla="*/ 0 w 7992888"/>
                      <a:gd name="connsiteY34" fmla="*/ 2244924 h 2693919"/>
                      <a:gd name="connsiteX35" fmla="*/ 0 w 7992888"/>
                      <a:gd name="connsiteY35" fmla="*/ 1700159 h 2693919"/>
                      <a:gd name="connsiteX36" fmla="*/ 0 w 7992888"/>
                      <a:gd name="connsiteY36" fmla="*/ 1065597 h 2693919"/>
                      <a:gd name="connsiteX37" fmla="*/ 0 w 7992888"/>
                      <a:gd name="connsiteY37" fmla="*/ 448995 h 2693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992888" h="2693919" extrusionOk="0">
                        <a:moveTo>
                          <a:pt x="0" y="448995"/>
                        </a:moveTo>
                        <a:cubicBezTo>
                          <a:pt x="196107" y="420268"/>
                          <a:pt x="393433" y="250120"/>
                          <a:pt x="448995" y="0"/>
                        </a:cubicBezTo>
                        <a:cubicBezTo>
                          <a:pt x="641554" y="-5395"/>
                          <a:pt x="765124" y="24829"/>
                          <a:pt x="898339" y="0"/>
                        </a:cubicBezTo>
                        <a:cubicBezTo>
                          <a:pt x="1031554" y="-24829"/>
                          <a:pt x="1100448" y="7125"/>
                          <a:pt x="1276733" y="0"/>
                        </a:cubicBezTo>
                        <a:cubicBezTo>
                          <a:pt x="1453018" y="-7125"/>
                          <a:pt x="1742910" y="71674"/>
                          <a:pt x="2009873" y="0"/>
                        </a:cubicBezTo>
                        <a:cubicBezTo>
                          <a:pt x="2276836" y="-71674"/>
                          <a:pt x="2251746" y="52078"/>
                          <a:pt x="2459216" y="0"/>
                        </a:cubicBezTo>
                        <a:cubicBezTo>
                          <a:pt x="2666686" y="-52078"/>
                          <a:pt x="2744643" y="12043"/>
                          <a:pt x="2837611" y="0"/>
                        </a:cubicBezTo>
                        <a:cubicBezTo>
                          <a:pt x="2930580" y="-12043"/>
                          <a:pt x="3361475" y="65249"/>
                          <a:pt x="3499801" y="0"/>
                        </a:cubicBezTo>
                        <a:cubicBezTo>
                          <a:pt x="3638127" y="-65249"/>
                          <a:pt x="3863391" y="1461"/>
                          <a:pt x="4091043" y="0"/>
                        </a:cubicBezTo>
                        <a:cubicBezTo>
                          <a:pt x="4318695" y="-1461"/>
                          <a:pt x="4445666" y="59095"/>
                          <a:pt x="4682284" y="0"/>
                        </a:cubicBezTo>
                        <a:cubicBezTo>
                          <a:pt x="4918902" y="-59095"/>
                          <a:pt x="4958478" y="30124"/>
                          <a:pt x="5060679" y="0"/>
                        </a:cubicBezTo>
                        <a:cubicBezTo>
                          <a:pt x="5162881" y="-30124"/>
                          <a:pt x="5348721" y="11161"/>
                          <a:pt x="5439073" y="0"/>
                        </a:cubicBezTo>
                        <a:cubicBezTo>
                          <a:pt x="5529425" y="-11161"/>
                          <a:pt x="5803779" y="20973"/>
                          <a:pt x="5959366" y="0"/>
                        </a:cubicBezTo>
                        <a:cubicBezTo>
                          <a:pt x="6114953" y="-20973"/>
                          <a:pt x="6238805" y="26903"/>
                          <a:pt x="6337760" y="0"/>
                        </a:cubicBezTo>
                        <a:cubicBezTo>
                          <a:pt x="6436715" y="-26903"/>
                          <a:pt x="6673541" y="55017"/>
                          <a:pt x="6929002" y="0"/>
                        </a:cubicBezTo>
                        <a:cubicBezTo>
                          <a:pt x="7184463" y="-55017"/>
                          <a:pt x="7238896" y="25845"/>
                          <a:pt x="7543893" y="0"/>
                        </a:cubicBezTo>
                        <a:cubicBezTo>
                          <a:pt x="7579852" y="264612"/>
                          <a:pt x="7788109" y="439331"/>
                          <a:pt x="7992888" y="448995"/>
                        </a:cubicBezTo>
                        <a:cubicBezTo>
                          <a:pt x="8012338" y="623500"/>
                          <a:pt x="7956027" y="873823"/>
                          <a:pt x="7992888" y="1011719"/>
                        </a:cubicBezTo>
                        <a:cubicBezTo>
                          <a:pt x="8029749" y="1149615"/>
                          <a:pt x="7965737" y="1411334"/>
                          <a:pt x="7992888" y="1556485"/>
                        </a:cubicBezTo>
                        <a:cubicBezTo>
                          <a:pt x="8020039" y="1701636"/>
                          <a:pt x="7951109" y="2071102"/>
                          <a:pt x="7992888" y="2244924"/>
                        </a:cubicBezTo>
                        <a:cubicBezTo>
                          <a:pt x="7799578" y="2261226"/>
                          <a:pt x="7555857" y="2482969"/>
                          <a:pt x="7543893" y="2693919"/>
                        </a:cubicBezTo>
                        <a:cubicBezTo>
                          <a:pt x="7338037" y="2737259"/>
                          <a:pt x="7225461" y="2677174"/>
                          <a:pt x="7094549" y="2693919"/>
                        </a:cubicBezTo>
                        <a:cubicBezTo>
                          <a:pt x="6963637" y="2710664"/>
                          <a:pt x="6758757" y="2628519"/>
                          <a:pt x="6503308" y="2693919"/>
                        </a:cubicBezTo>
                        <a:cubicBezTo>
                          <a:pt x="6247859" y="2759319"/>
                          <a:pt x="6029099" y="2619288"/>
                          <a:pt x="5841117" y="2693919"/>
                        </a:cubicBezTo>
                        <a:cubicBezTo>
                          <a:pt x="5653135" y="2768550"/>
                          <a:pt x="5626635" y="2670046"/>
                          <a:pt x="5462723" y="2693919"/>
                        </a:cubicBezTo>
                        <a:cubicBezTo>
                          <a:pt x="5298811" y="2717792"/>
                          <a:pt x="5188999" y="2642191"/>
                          <a:pt x="5013379" y="2693919"/>
                        </a:cubicBezTo>
                        <a:cubicBezTo>
                          <a:pt x="4837759" y="2745647"/>
                          <a:pt x="4700356" y="2673073"/>
                          <a:pt x="4493087" y="2693919"/>
                        </a:cubicBezTo>
                        <a:cubicBezTo>
                          <a:pt x="4285818" y="2714765"/>
                          <a:pt x="3922736" y="2639370"/>
                          <a:pt x="3759947" y="2693919"/>
                        </a:cubicBezTo>
                        <a:cubicBezTo>
                          <a:pt x="3597158" y="2748468"/>
                          <a:pt x="3391602" y="2693076"/>
                          <a:pt x="3239655" y="2693919"/>
                        </a:cubicBezTo>
                        <a:cubicBezTo>
                          <a:pt x="3087708" y="2694762"/>
                          <a:pt x="2933237" y="2651751"/>
                          <a:pt x="2648413" y="2693919"/>
                        </a:cubicBezTo>
                        <a:cubicBezTo>
                          <a:pt x="2363589" y="2736087"/>
                          <a:pt x="2398798" y="2644843"/>
                          <a:pt x="2199070" y="2693919"/>
                        </a:cubicBezTo>
                        <a:cubicBezTo>
                          <a:pt x="1999342" y="2742995"/>
                          <a:pt x="1955656" y="2658151"/>
                          <a:pt x="1820675" y="2693919"/>
                        </a:cubicBezTo>
                        <a:cubicBezTo>
                          <a:pt x="1685695" y="2729687"/>
                          <a:pt x="1578331" y="2656260"/>
                          <a:pt x="1371332" y="2693919"/>
                        </a:cubicBezTo>
                        <a:cubicBezTo>
                          <a:pt x="1164333" y="2731578"/>
                          <a:pt x="790666" y="2614506"/>
                          <a:pt x="448995" y="2693919"/>
                        </a:cubicBezTo>
                        <a:cubicBezTo>
                          <a:pt x="452010" y="2394594"/>
                          <a:pt x="242094" y="2227073"/>
                          <a:pt x="0" y="2244924"/>
                        </a:cubicBezTo>
                        <a:cubicBezTo>
                          <a:pt x="-2535" y="2008648"/>
                          <a:pt x="2836" y="1926800"/>
                          <a:pt x="0" y="1700159"/>
                        </a:cubicBezTo>
                        <a:cubicBezTo>
                          <a:pt x="-2836" y="1473518"/>
                          <a:pt x="69722" y="1321360"/>
                          <a:pt x="0" y="1065597"/>
                        </a:cubicBezTo>
                        <a:cubicBezTo>
                          <a:pt x="-69722" y="809834"/>
                          <a:pt x="35032" y="690891"/>
                          <a:pt x="0" y="448995"/>
                        </a:cubicBezTo>
                        <a:close/>
                      </a:path>
                    </a:pathLst>
                  </a:custGeom>
                  <ask:type>
                    <ask:lineSketchNone/>
                  </ask:type>
                </ask:lineSketchStyleProps>
              </a:ext>
            </a:extLst>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prstClr val="black"/>
                </a:solidFill>
                <a:prstDash val="sysDash"/>
              </a:ln>
              <a:solidFill>
                <a:prstClr val="white"/>
              </a:solidFill>
              <a:effectLst/>
              <a:uLnTx/>
              <a:uFillTx/>
              <a:latin typeface="Barlow Condensed"/>
              <a:cs typeface="+mn-cs"/>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3" y="1628800"/>
            <a:ext cx="12192000" cy="5087860"/>
          </a:xfrm>
          <a:prstGeom prst="rect">
            <a:avLst/>
          </a:prstGeom>
        </p:spPr>
      </p:pic>
      <p:pic>
        <p:nvPicPr>
          <p:cNvPr id="8" name="图片 4">
            <a:extLst>
              <a:ext uri="{FF2B5EF4-FFF2-40B4-BE49-F238E27FC236}">
                <a16:creationId xmlns:a16="http://schemas.microsoft.com/office/drawing/2014/main" id="{87880733-8DF9-4645-A071-B91FFAC476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3" y="-304472"/>
            <a:ext cx="6072408" cy="3877488"/>
          </a:xfrm>
          <a:prstGeom prst="rect">
            <a:avLst/>
          </a:prstGeom>
        </p:spPr>
      </p:pic>
      <p:pic>
        <p:nvPicPr>
          <p:cNvPr id="10" name="图片 29">
            <a:extLst>
              <a:ext uri="{FF2B5EF4-FFF2-40B4-BE49-F238E27FC236}">
                <a16:creationId xmlns:a16="http://schemas.microsoft.com/office/drawing/2014/main" id="{F4E77FC6-130B-476B-B432-02895BEB42FA}"/>
              </a:ext>
            </a:extLst>
          </p:cNvPr>
          <p:cNvPicPr>
            <a:picLocks noChangeAspect="1"/>
          </p:cNvPicPr>
          <p:nvPr/>
        </p:nvPicPr>
        <p:blipFill rotWithShape="1">
          <a:blip r:embed="rId3">
            <a:extLst>
              <a:ext uri="{28A0092B-C50C-407E-A947-70E740481C1C}">
                <a14:useLocalDpi xmlns:a14="http://schemas.microsoft.com/office/drawing/2010/main" val="0"/>
              </a:ext>
            </a:extLst>
          </a:blip>
          <a:srcRect t="36727"/>
          <a:stretch/>
        </p:blipFill>
        <p:spPr>
          <a:xfrm flipH="1">
            <a:off x="7176119" y="84464"/>
            <a:ext cx="4996807" cy="2018820"/>
          </a:xfrm>
          <a:prstGeom prst="rect">
            <a:avLst/>
          </a:prstGeom>
        </p:spPr>
      </p:pic>
      <p:pic>
        <p:nvPicPr>
          <p:cNvPr id="2" name="Picture 1">
            <a:extLst>
              <a:ext uri="{FF2B5EF4-FFF2-40B4-BE49-F238E27FC236}">
                <a16:creationId xmlns:a16="http://schemas.microsoft.com/office/drawing/2014/main" id="{02E09FC0-88B4-48A9-A66A-E590300200BB}"/>
              </a:ext>
            </a:extLst>
          </p:cNvPr>
          <p:cNvPicPr>
            <a:picLocks noChangeAspect="1"/>
          </p:cNvPicPr>
          <p:nvPr/>
        </p:nvPicPr>
        <p:blipFill>
          <a:blip r:embed="rId4"/>
          <a:stretch>
            <a:fillRect/>
          </a:stretch>
        </p:blipFill>
        <p:spPr>
          <a:xfrm>
            <a:off x="3901422" y="2014605"/>
            <a:ext cx="4749196" cy="1414395"/>
          </a:xfrm>
          <a:prstGeom prst="rect">
            <a:avLst/>
          </a:prstGeom>
        </p:spPr>
      </p:pic>
    </p:spTree>
    <p:extLst>
      <p:ext uri="{BB962C8B-B14F-4D97-AF65-F5344CB8AC3E}">
        <p14:creationId xmlns:p14="http://schemas.microsoft.com/office/powerpoint/2010/main" val="367599790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Nội dung đoạn văn bản của bạn (1)">
            <a:hlinkClick r:id="" action="ppaction://media"/>
            <a:extLst>
              <a:ext uri="{FF2B5EF4-FFF2-40B4-BE49-F238E27FC236}">
                <a16:creationId xmlns:a16="http://schemas.microsoft.com/office/drawing/2014/main" id="{FDED06CE-AFEB-5A33-0475-861EB1575E4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41127086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474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7" name="Picture 16">
            <a:extLst>
              <a:ext uri="{FF2B5EF4-FFF2-40B4-BE49-F238E27FC236}">
                <a16:creationId xmlns:a16="http://schemas.microsoft.com/office/drawing/2014/main" id="{FE64A5D3-FA52-52C0-5139-175BBB275F7C}"/>
              </a:ext>
            </a:extLst>
          </p:cNvPr>
          <p:cNvPicPr>
            <a:picLocks noChangeAspect="1"/>
          </p:cNvPicPr>
          <p:nvPr/>
        </p:nvPicPr>
        <p:blipFill>
          <a:blip r:embed="rId4"/>
          <a:stretch>
            <a:fillRect/>
          </a:stretch>
        </p:blipFill>
        <p:spPr>
          <a:xfrm>
            <a:off x="7762876" y="4763104"/>
            <a:ext cx="4529136" cy="2199671"/>
          </a:xfrm>
          <a:prstGeom prst="rect">
            <a:avLst/>
          </a:prstGeom>
          <a:ln>
            <a:noFill/>
          </a:ln>
          <a:effectLst>
            <a:softEdge rad="112500"/>
          </a:effectLst>
        </p:spPr>
      </p:pic>
      <p:sp>
        <p:nvSpPr>
          <p:cNvPr id="18" name="TextBox 17">
            <a:extLst>
              <a:ext uri="{FF2B5EF4-FFF2-40B4-BE49-F238E27FC236}">
                <a16:creationId xmlns:a16="http://schemas.microsoft.com/office/drawing/2014/main" id="{B783E586-019C-F9BD-B927-1DAFF8BA642A}"/>
              </a:ext>
            </a:extLst>
          </p:cNvPr>
          <p:cNvSpPr txBox="1"/>
          <p:nvPr/>
        </p:nvSpPr>
        <p:spPr>
          <a:xfrm>
            <a:off x="304801" y="666750"/>
            <a:ext cx="11468100" cy="5755422"/>
          </a:xfrm>
          <a:prstGeom prst="rect">
            <a:avLst/>
          </a:prstGeom>
          <a:noFill/>
        </p:spPr>
        <p:txBody>
          <a:bodyPr wrap="square" rtlCol="0">
            <a:spAutoFit/>
          </a:bodyPr>
          <a:lstStyle/>
          <a:p>
            <a:pPr algn="just"/>
            <a:r>
              <a:rPr lang="en-US" sz="2300" b="0" i="0" dirty="0">
                <a:solidFill>
                  <a:srgbClr val="000000"/>
                </a:solidFill>
                <a:effectLst/>
                <a:latin typeface="Cambria" panose="02040503050406030204" pitchFamily="18" charset="0"/>
                <a:ea typeface="Cambria" panose="02040503050406030204" pitchFamily="18" charset="0"/>
              </a:rPr>
              <a:t>   </a:t>
            </a:r>
            <a:r>
              <a:rPr lang="vi-VN" sz="2300" b="0" i="0" dirty="0">
                <a:solidFill>
                  <a:srgbClr val="000000"/>
                </a:solidFill>
                <a:effectLst/>
                <a:latin typeface="Cambria" panose="02040503050406030204" pitchFamily="18" charset="0"/>
                <a:ea typeface="Cambria" panose="02040503050406030204" pitchFamily="18" charset="0"/>
              </a:rPr>
              <a:t>Hải Thượng Lãn Ông là một thầy thuốc nổi tiếng của nước ta ở thế kỉ XVII.</a:t>
            </a:r>
          </a:p>
          <a:p>
            <a:pPr algn="just"/>
            <a:r>
              <a:rPr lang="en-US" sz="2300" b="0" i="0" dirty="0">
                <a:solidFill>
                  <a:srgbClr val="000000"/>
                </a:solidFill>
                <a:effectLst/>
                <a:latin typeface="Cambria" panose="02040503050406030204" pitchFamily="18" charset="0"/>
                <a:ea typeface="Cambria" panose="02040503050406030204" pitchFamily="18" charset="0"/>
              </a:rPr>
              <a:t>   </a:t>
            </a:r>
            <a:r>
              <a:rPr lang="vi-VN" sz="2300" b="0" i="0" dirty="0">
                <a:solidFill>
                  <a:srgbClr val="000000"/>
                </a:solidFill>
                <a:effectLst/>
                <a:latin typeface="Cambria" panose="02040503050406030204" pitchFamily="18" charset="0"/>
                <a:ea typeface="Cambria" panose="02040503050406030204" pitchFamily="18" charset="0"/>
              </a:rPr>
              <a:t>Ông là người thông minh, học rộng. Khi còn trẻ, có lần bị ốm nặng, ông được một thầy thuốc giỏi chữa khỏi. Nhận thấy rằng biết chữa bệnh không chỉ cứu mình mà còn giúp được người đời, ông đã quyết học nghề y. Lên kinh đô nhưng không tìm được thầy giỏi để học, ông về quê “đóng cửa để đọc sách”; vừa tự học vừa chữa bệnh giúp dân.</a:t>
            </a:r>
          </a:p>
          <a:p>
            <a:pPr algn="just"/>
            <a:r>
              <a:rPr lang="en-US" sz="2300" b="0" i="0" dirty="0">
                <a:solidFill>
                  <a:srgbClr val="000000"/>
                </a:solidFill>
                <a:effectLst/>
                <a:latin typeface="Cambria" panose="02040503050406030204" pitchFamily="18" charset="0"/>
                <a:ea typeface="Cambria" panose="02040503050406030204" pitchFamily="18" charset="0"/>
              </a:rPr>
              <a:t>   </a:t>
            </a:r>
            <a:r>
              <a:rPr lang="vi-VN" sz="2300" b="0" i="0" dirty="0">
                <a:solidFill>
                  <a:srgbClr val="000000"/>
                </a:solidFill>
                <a:effectLst/>
                <a:latin typeface="Cambria" panose="02040503050406030204" pitchFamily="18" charset="0"/>
                <a:ea typeface="Cambria" panose="02040503050406030204" pitchFamily="18" charset="0"/>
              </a:rPr>
              <a:t>Ông không quản ngày đêm, mưa nắng, trèo đèo lội suối đi chữa bệnh cứu người. Đối với người nghèo, hoàn cảnh khó khăn, ông thường khám bệnh và cho thuốc không lấy tiền.</a:t>
            </a:r>
          </a:p>
          <a:p>
            <a:pPr algn="just"/>
            <a:r>
              <a:rPr lang="en-US" sz="2300" b="0" i="0" dirty="0">
                <a:solidFill>
                  <a:srgbClr val="000000"/>
                </a:solidFill>
                <a:effectLst/>
                <a:latin typeface="Cambria" panose="02040503050406030204" pitchFamily="18" charset="0"/>
                <a:ea typeface="Cambria" panose="02040503050406030204" pitchFamily="18" charset="0"/>
              </a:rPr>
              <a:t>   </a:t>
            </a:r>
            <a:r>
              <a:rPr lang="vi-VN" sz="2300" b="0" i="0" dirty="0">
                <a:solidFill>
                  <a:srgbClr val="000000"/>
                </a:solidFill>
                <a:effectLst/>
                <a:latin typeface="Cambria" panose="02040503050406030204" pitchFamily="18" charset="0"/>
                <a:ea typeface="Cambria" panose="02040503050406030204" pitchFamily="18" charset="0"/>
              </a:rPr>
              <a:t>Có lần, một người thuyền chài nghèo có đứa con nhỏ bị bệnh nặng nhưng không có tiền chữa trị. Khi bệnh tình của đứa trẻ nguy cấp, người thuyền chài chạy đến nhờ cậy Hải Thượng Lãn Ông. Ông đã đi lại thăm khám, thuốc thang ròng rã hơn một tháng trời, nhờ vậy mà bệnh của đứa trẻ thuyên giảm. Không những không lấy tiền, ông còn cho gia đình họ gạo, củi, dầu đèn,...</a:t>
            </a:r>
          </a:p>
          <a:p>
            <a:pPr algn="just"/>
            <a:r>
              <a:rPr lang="en-US" sz="2300" b="0" i="0" dirty="0">
                <a:solidFill>
                  <a:srgbClr val="000000"/>
                </a:solidFill>
                <a:effectLst/>
                <a:latin typeface="Cambria" panose="02040503050406030204" pitchFamily="18" charset="0"/>
                <a:ea typeface="Cambria" panose="02040503050406030204" pitchFamily="18" charset="0"/>
              </a:rPr>
              <a:t>   </a:t>
            </a:r>
            <a:r>
              <a:rPr lang="vi-VN" sz="2300" b="0" i="0" dirty="0">
                <a:solidFill>
                  <a:srgbClr val="000000"/>
                </a:solidFill>
                <a:effectLst/>
                <a:latin typeface="Cambria" panose="02040503050406030204" pitchFamily="18" charset="0"/>
                <a:ea typeface="Cambria" panose="02040503050406030204" pitchFamily="18" charset="0"/>
              </a:rPr>
              <a:t>Bên cạnh việc làm thuốc, chữa bệnh, Hải Thượng Lãn Ông cũng dành nhiều công sức nghiên cứu, viết sách, để lại cho đời nhiều tác phẩm lớn, có giá trị về y học, văn hoá và lịch sử. Ông được coi là một bậc danh y của Việt Nam.</a:t>
            </a:r>
          </a:p>
          <a:p>
            <a:pPr algn="r"/>
            <a:r>
              <a:rPr lang="vi-VN" sz="2300" b="0" i="0" dirty="0">
                <a:solidFill>
                  <a:srgbClr val="000000"/>
                </a:solidFill>
                <a:effectLst/>
                <a:latin typeface="Cambria" panose="02040503050406030204" pitchFamily="18" charset="0"/>
                <a:ea typeface="Cambria" panose="02040503050406030204" pitchFamily="18" charset="0"/>
              </a:rPr>
              <a:t>(Nguyễn Liêm)</a:t>
            </a:r>
          </a:p>
        </p:txBody>
      </p:sp>
      <p:pic>
        <p:nvPicPr>
          <p:cNvPr id="19" name="Picture 18">
            <a:extLst>
              <a:ext uri="{FF2B5EF4-FFF2-40B4-BE49-F238E27FC236}">
                <a16:creationId xmlns:a16="http://schemas.microsoft.com/office/drawing/2014/main" id="{C7E535A0-654A-50F4-84D2-AA04F274F024}"/>
              </a:ext>
            </a:extLst>
          </p:cNvPr>
          <p:cNvPicPr>
            <a:picLocks noChangeAspect="1"/>
          </p:cNvPicPr>
          <p:nvPr/>
        </p:nvPicPr>
        <p:blipFill>
          <a:blip r:embed="rId5"/>
          <a:stretch>
            <a:fillRect/>
          </a:stretch>
        </p:blipFill>
        <p:spPr>
          <a:xfrm>
            <a:off x="4092543" y="139413"/>
            <a:ext cx="3664014" cy="749873"/>
          </a:xfrm>
          <a:prstGeom prst="rect">
            <a:avLst/>
          </a:prstGeom>
        </p:spPr>
      </p:pic>
    </p:spTree>
    <p:extLst>
      <p:ext uri="{BB962C8B-B14F-4D97-AF65-F5344CB8AC3E}">
        <p14:creationId xmlns:p14="http://schemas.microsoft.com/office/powerpoint/2010/main" val="1395248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pic>
        <p:nvPicPr>
          <p:cNvPr id="35" name="图片 40">
            <a:extLst>
              <a:ext uri="{FF2B5EF4-FFF2-40B4-BE49-F238E27FC236}">
                <a16:creationId xmlns:a16="http://schemas.microsoft.com/office/drawing/2014/main" id="{586452DD-874F-4688-AAB6-9552BD38B0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05360" y="491955"/>
            <a:ext cx="1642945" cy="848747"/>
          </a:xfrm>
          <a:prstGeom prst="rect">
            <a:avLst/>
          </a:prstGeom>
        </p:spPr>
      </p:pic>
      <p:pic>
        <p:nvPicPr>
          <p:cNvPr id="37" name="图片 40">
            <a:extLst>
              <a:ext uri="{FF2B5EF4-FFF2-40B4-BE49-F238E27FC236}">
                <a16:creationId xmlns:a16="http://schemas.microsoft.com/office/drawing/2014/main" id="{18133C27-C119-42CF-8B74-C139FED59A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090432" y="491954"/>
            <a:ext cx="1642945" cy="848747"/>
          </a:xfrm>
          <a:prstGeom prst="rect">
            <a:avLst/>
          </a:prstGeom>
        </p:spPr>
      </p:pic>
      <p:pic>
        <p:nvPicPr>
          <p:cNvPr id="2" name="Picture 1">
            <a:extLst>
              <a:ext uri="{FF2B5EF4-FFF2-40B4-BE49-F238E27FC236}">
                <a16:creationId xmlns:a16="http://schemas.microsoft.com/office/drawing/2014/main" id="{FFC2B869-D8CC-4D70-B7B4-77335DFD5ADD}"/>
              </a:ext>
            </a:extLst>
          </p:cNvPr>
          <p:cNvPicPr>
            <a:picLocks noChangeAspect="1"/>
          </p:cNvPicPr>
          <p:nvPr/>
        </p:nvPicPr>
        <p:blipFill>
          <a:blip r:embed="rId5"/>
          <a:stretch>
            <a:fillRect/>
          </a:stretch>
        </p:blipFill>
        <p:spPr>
          <a:xfrm>
            <a:off x="4155274" y="-101793"/>
            <a:ext cx="4596782" cy="2036240"/>
          </a:xfrm>
          <a:prstGeom prst="rect">
            <a:avLst/>
          </a:prstGeom>
        </p:spPr>
      </p:pic>
      <p:sp>
        <p:nvSpPr>
          <p:cNvPr id="6" name="矩形 29">
            <a:extLst>
              <a:ext uri="{FF2B5EF4-FFF2-40B4-BE49-F238E27FC236}">
                <a16:creationId xmlns:a16="http://schemas.microsoft.com/office/drawing/2014/main" id="{36DA6FD5-DAD1-4F23-9E2E-558B290F7B4C}"/>
              </a:ext>
            </a:extLst>
          </p:cNvPr>
          <p:cNvSpPr/>
          <p:nvPr/>
        </p:nvSpPr>
        <p:spPr>
          <a:xfrm>
            <a:off x="1466850" y="2015101"/>
            <a:ext cx="9696450" cy="715089"/>
          </a:xfrm>
          <a:prstGeom prst="roundRect">
            <a:avLst/>
          </a:prstGeom>
          <a:solidFill>
            <a:srgbClr val="F48B79"/>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just">
              <a:defRPr/>
            </a:pPr>
            <a:r>
              <a:rPr lang="vi-VN" sz="3600" b="1" dirty="0">
                <a:solidFill>
                  <a:prstClr val="black"/>
                </a:solidFill>
                <a:latin typeface="Cambria" panose="02040503050406030204" pitchFamily="18" charset="0"/>
                <a:ea typeface="Cambria" panose="02040503050406030204" pitchFamily="18" charset="0"/>
              </a:rPr>
              <a:t>Đoạn 1: Từ đầu đến </a:t>
            </a:r>
            <a:r>
              <a:rPr lang="en-US" sz="3600" b="1" i="1" dirty="0" err="1">
                <a:solidFill>
                  <a:prstClr val="black"/>
                </a:solidFill>
                <a:latin typeface="Cambria" panose="02040503050406030204" pitchFamily="18" charset="0"/>
                <a:ea typeface="Cambria" panose="02040503050406030204" pitchFamily="18" charset="0"/>
              </a:rPr>
              <a:t>chữa</a:t>
            </a:r>
            <a:r>
              <a:rPr lang="en-US" sz="3600" b="1" i="1" dirty="0">
                <a:solidFill>
                  <a:prstClr val="black"/>
                </a:solidFill>
                <a:latin typeface="Cambria" panose="02040503050406030204" pitchFamily="18" charset="0"/>
                <a:ea typeface="Cambria" panose="02040503050406030204" pitchFamily="18" charset="0"/>
              </a:rPr>
              <a:t> </a:t>
            </a:r>
            <a:r>
              <a:rPr lang="en-US" sz="3600" b="1" i="1" dirty="0" err="1">
                <a:solidFill>
                  <a:prstClr val="black"/>
                </a:solidFill>
                <a:latin typeface="Cambria" panose="02040503050406030204" pitchFamily="18" charset="0"/>
                <a:ea typeface="Cambria" panose="02040503050406030204" pitchFamily="18" charset="0"/>
              </a:rPr>
              <a:t>bệnh</a:t>
            </a:r>
            <a:r>
              <a:rPr lang="en-US" sz="3600" b="1" i="1" dirty="0">
                <a:solidFill>
                  <a:prstClr val="black"/>
                </a:solidFill>
                <a:latin typeface="Cambria" panose="02040503050406030204" pitchFamily="18" charset="0"/>
                <a:ea typeface="Cambria" panose="02040503050406030204" pitchFamily="18" charset="0"/>
              </a:rPr>
              <a:t> </a:t>
            </a:r>
            <a:r>
              <a:rPr lang="en-US" sz="3600" b="1" i="1" dirty="0" err="1">
                <a:solidFill>
                  <a:prstClr val="black"/>
                </a:solidFill>
                <a:latin typeface="Cambria" panose="02040503050406030204" pitchFamily="18" charset="0"/>
                <a:ea typeface="Cambria" panose="02040503050406030204" pitchFamily="18" charset="0"/>
              </a:rPr>
              <a:t>giúp</a:t>
            </a:r>
            <a:r>
              <a:rPr lang="en-US" sz="3600" b="1" i="1" dirty="0">
                <a:solidFill>
                  <a:prstClr val="black"/>
                </a:solidFill>
                <a:latin typeface="Cambria" panose="02040503050406030204" pitchFamily="18" charset="0"/>
                <a:ea typeface="Cambria" panose="02040503050406030204" pitchFamily="18" charset="0"/>
              </a:rPr>
              <a:t> </a:t>
            </a:r>
            <a:r>
              <a:rPr lang="en-US" sz="3600" b="1" i="1" dirty="0" err="1">
                <a:solidFill>
                  <a:prstClr val="black"/>
                </a:solidFill>
                <a:latin typeface="Cambria" panose="02040503050406030204" pitchFamily="18" charset="0"/>
                <a:ea typeface="Cambria" panose="02040503050406030204" pitchFamily="18" charset="0"/>
              </a:rPr>
              <a:t>dân</a:t>
            </a:r>
            <a:endPar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7" name="矩形 29">
            <a:extLst>
              <a:ext uri="{FF2B5EF4-FFF2-40B4-BE49-F238E27FC236}">
                <a16:creationId xmlns:a16="http://schemas.microsoft.com/office/drawing/2014/main" id="{63EB6C48-5A64-8C25-FBF2-0D5FF5F3D013}"/>
              </a:ext>
            </a:extLst>
          </p:cNvPr>
          <p:cNvSpPr/>
          <p:nvPr/>
        </p:nvSpPr>
        <p:spPr>
          <a:xfrm>
            <a:off x="1484058" y="3107587"/>
            <a:ext cx="10326942" cy="715089"/>
          </a:xfrm>
          <a:prstGeom prst="roundRect">
            <a:avLst/>
          </a:prstGeom>
          <a:solidFill>
            <a:srgbClr val="FFFF00"/>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just">
              <a:defRPr/>
            </a:pPr>
            <a:r>
              <a:rPr lang="vi-VN" sz="3600" b="1" dirty="0">
                <a:solidFill>
                  <a:prstClr val="black"/>
                </a:solidFill>
                <a:latin typeface="Cambria" panose="02040503050406030204" pitchFamily="18" charset="0"/>
                <a:ea typeface="Cambria" panose="02040503050406030204" pitchFamily="18" charset="0"/>
              </a:rPr>
              <a:t>Đoạn 2: </a:t>
            </a:r>
            <a:r>
              <a:rPr lang="en-US" sz="3600" b="1" dirty="0">
                <a:solidFill>
                  <a:prstClr val="black"/>
                </a:solidFill>
                <a:latin typeface="Cambria" panose="02040503050406030204" pitchFamily="18" charset="0"/>
                <a:ea typeface="Cambria" panose="02040503050406030204" pitchFamily="18" charset="0"/>
              </a:rPr>
              <a:t>T</a:t>
            </a:r>
            <a:r>
              <a:rPr lang="vi-VN" sz="3600" b="1" dirty="0">
                <a:solidFill>
                  <a:prstClr val="black"/>
                </a:solidFill>
                <a:latin typeface="Cambria" panose="02040503050406030204" pitchFamily="18" charset="0"/>
                <a:ea typeface="Cambria" panose="02040503050406030204" pitchFamily="18" charset="0"/>
              </a:rPr>
              <a:t>iếp theo cho đến </a:t>
            </a:r>
            <a:r>
              <a:rPr lang="en-US" sz="3600" b="1" i="1" dirty="0" err="1">
                <a:solidFill>
                  <a:prstClr val="black"/>
                </a:solidFill>
                <a:latin typeface="Cambria" panose="02040503050406030204" pitchFamily="18" charset="0"/>
                <a:ea typeface="Cambria" panose="02040503050406030204" pitchFamily="18" charset="0"/>
              </a:rPr>
              <a:t>không</a:t>
            </a:r>
            <a:r>
              <a:rPr lang="en-US" sz="3600" b="1" i="1" dirty="0">
                <a:solidFill>
                  <a:prstClr val="black"/>
                </a:solidFill>
                <a:latin typeface="Cambria" panose="02040503050406030204" pitchFamily="18" charset="0"/>
                <a:ea typeface="Cambria" panose="02040503050406030204" pitchFamily="18" charset="0"/>
              </a:rPr>
              <a:t> </a:t>
            </a:r>
            <a:r>
              <a:rPr lang="en-US" sz="3600" b="1" i="1" dirty="0" err="1">
                <a:solidFill>
                  <a:prstClr val="black"/>
                </a:solidFill>
                <a:latin typeface="Cambria" panose="02040503050406030204" pitchFamily="18" charset="0"/>
                <a:ea typeface="Cambria" panose="02040503050406030204" pitchFamily="18" charset="0"/>
              </a:rPr>
              <a:t>lấy</a:t>
            </a:r>
            <a:r>
              <a:rPr lang="en-US" sz="3600" b="1" i="1" dirty="0">
                <a:solidFill>
                  <a:prstClr val="black"/>
                </a:solidFill>
                <a:latin typeface="Cambria" panose="02040503050406030204" pitchFamily="18" charset="0"/>
                <a:ea typeface="Cambria" panose="02040503050406030204" pitchFamily="18" charset="0"/>
              </a:rPr>
              <a:t> </a:t>
            </a:r>
            <a:r>
              <a:rPr lang="en-US" sz="3600" b="1" i="1" dirty="0" err="1">
                <a:solidFill>
                  <a:prstClr val="black"/>
                </a:solidFill>
                <a:latin typeface="Cambria" panose="02040503050406030204" pitchFamily="18" charset="0"/>
                <a:ea typeface="Cambria" panose="02040503050406030204" pitchFamily="18" charset="0"/>
              </a:rPr>
              <a:t>tiền</a:t>
            </a:r>
            <a:endPar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5" name="矩形 29">
            <a:extLst>
              <a:ext uri="{FF2B5EF4-FFF2-40B4-BE49-F238E27FC236}">
                <a16:creationId xmlns:a16="http://schemas.microsoft.com/office/drawing/2014/main" id="{3FA94B57-7054-0858-9688-10E3CBFBCD42}"/>
              </a:ext>
            </a:extLst>
          </p:cNvPr>
          <p:cNvSpPr/>
          <p:nvPr/>
        </p:nvSpPr>
        <p:spPr>
          <a:xfrm>
            <a:off x="1503108" y="4193437"/>
            <a:ext cx="10326942" cy="715089"/>
          </a:xfrm>
          <a:prstGeom prst="roundRect">
            <a:avLst/>
          </a:prstGeom>
          <a:solidFill>
            <a:schemeClr val="accent6">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just">
              <a:defRPr/>
            </a:pPr>
            <a:r>
              <a:rPr lang="vi-VN" sz="3600" b="1" dirty="0">
                <a:solidFill>
                  <a:prstClr val="black"/>
                </a:solidFill>
                <a:latin typeface="Cambria" panose="02040503050406030204" pitchFamily="18" charset="0"/>
                <a:ea typeface="Cambria" panose="02040503050406030204" pitchFamily="18" charset="0"/>
              </a:rPr>
              <a:t>Đoạn </a:t>
            </a:r>
            <a:r>
              <a:rPr lang="en-US" sz="3600" b="1" dirty="0">
                <a:solidFill>
                  <a:prstClr val="black"/>
                </a:solidFill>
                <a:latin typeface="Cambria" panose="02040503050406030204" pitchFamily="18" charset="0"/>
                <a:ea typeface="Cambria" panose="02040503050406030204" pitchFamily="18" charset="0"/>
              </a:rPr>
              <a:t>3</a:t>
            </a:r>
            <a:r>
              <a:rPr lang="vi-VN" sz="3600" b="1" dirty="0">
                <a:solidFill>
                  <a:prstClr val="black"/>
                </a:solidFill>
                <a:latin typeface="Cambria" panose="02040503050406030204" pitchFamily="18" charset="0"/>
                <a:ea typeface="Cambria" panose="02040503050406030204" pitchFamily="18" charset="0"/>
              </a:rPr>
              <a:t>: </a:t>
            </a:r>
            <a:r>
              <a:rPr lang="en-US" sz="3600" b="1" dirty="0">
                <a:solidFill>
                  <a:prstClr val="black"/>
                </a:solidFill>
                <a:latin typeface="Cambria" panose="02040503050406030204" pitchFamily="18" charset="0"/>
                <a:ea typeface="Cambria" panose="02040503050406030204" pitchFamily="18" charset="0"/>
              </a:rPr>
              <a:t>T</a:t>
            </a:r>
            <a:r>
              <a:rPr lang="vi-VN" sz="3600" b="1" dirty="0">
                <a:solidFill>
                  <a:prstClr val="black"/>
                </a:solidFill>
                <a:latin typeface="Cambria" panose="02040503050406030204" pitchFamily="18" charset="0"/>
                <a:ea typeface="Cambria" panose="02040503050406030204" pitchFamily="18" charset="0"/>
              </a:rPr>
              <a:t>iếp theo cho đến </a:t>
            </a:r>
            <a:r>
              <a:rPr lang="en-US" sz="3600" b="1" i="1" dirty="0" err="1">
                <a:solidFill>
                  <a:prstClr val="black"/>
                </a:solidFill>
                <a:latin typeface="Cambria" panose="02040503050406030204" pitchFamily="18" charset="0"/>
                <a:ea typeface="Cambria" panose="02040503050406030204" pitchFamily="18" charset="0"/>
              </a:rPr>
              <a:t>gạo</a:t>
            </a:r>
            <a:r>
              <a:rPr lang="en-US" sz="3600" b="1" i="1" dirty="0">
                <a:solidFill>
                  <a:prstClr val="black"/>
                </a:solidFill>
                <a:latin typeface="Cambria" panose="02040503050406030204" pitchFamily="18" charset="0"/>
                <a:ea typeface="Cambria" panose="02040503050406030204" pitchFamily="18" charset="0"/>
              </a:rPr>
              <a:t>, </a:t>
            </a:r>
            <a:r>
              <a:rPr lang="en-US" sz="3600" b="1" i="1" dirty="0" err="1">
                <a:solidFill>
                  <a:prstClr val="black"/>
                </a:solidFill>
                <a:latin typeface="Cambria" panose="02040503050406030204" pitchFamily="18" charset="0"/>
                <a:ea typeface="Cambria" panose="02040503050406030204" pitchFamily="18" charset="0"/>
              </a:rPr>
              <a:t>củi</a:t>
            </a:r>
            <a:r>
              <a:rPr lang="en-US" sz="3600" b="1" i="1" dirty="0">
                <a:solidFill>
                  <a:prstClr val="black"/>
                </a:solidFill>
                <a:latin typeface="Cambria" panose="02040503050406030204" pitchFamily="18" charset="0"/>
                <a:ea typeface="Cambria" panose="02040503050406030204" pitchFamily="18" charset="0"/>
              </a:rPr>
              <a:t>, </a:t>
            </a:r>
            <a:r>
              <a:rPr lang="en-US" sz="3600" b="1" i="1" dirty="0" err="1">
                <a:solidFill>
                  <a:prstClr val="black"/>
                </a:solidFill>
                <a:latin typeface="Cambria" panose="02040503050406030204" pitchFamily="18" charset="0"/>
                <a:ea typeface="Cambria" panose="02040503050406030204" pitchFamily="18" charset="0"/>
              </a:rPr>
              <a:t>dầu</a:t>
            </a:r>
            <a:r>
              <a:rPr lang="en-US" sz="3600" b="1" i="1" dirty="0">
                <a:solidFill>
                  <a:prstClr val="black"/>
                </a:solidFill>
                <a:latin typeface="Cambria" panose="02040503050406030204" pitchFamily="18" charset="0"/>
                <a:ea typeface="Cambria" panose="02040503050406030204" pitchFamily="18" charset="0"/>
              </a:rPr>
              <a:t> </a:t>
            </a:r>
            <a:r>
              <a:rPr lang="en-US" sz="3600" b="1" i="1" dirty="0" err="1">
                <a:solidFill>
                  <a:prstClr val="black"/>
                </a:solidFill>
                <a:latin typeface="Cambria" panose="02040503050406030204" pitchFamily="18" charset="0"/>
                <a:ea typeface="Cambria" panose="02040503050406030204" pitchFamily="18" charset="0"/>
              </a:rPr>
              <a:t>đèn</a:t>
            </a:r>
            <a:r>
              <a:rPr lang="en-US" sz="3600" b="1" i="1" dirty="0">
                <a:solidFill>
                  <a:prstClr val="black"/>
                </a:solidFill>
                <a:latin typeface="Cambria" panose="02040503050406030204" pitchFamily="18" charset="0"/>
                <a:ea typeface="Cambria" panose="02040503050406030204" pitchFamily="18" charset="0"/>
              </a:rPr>
              <a:t>,…</a:t>
            </a:r>
            <a:endPar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6" name="矩形 29">
            <a:extLst>
              <a:ext uri="{FF2B5EF4-FFF2-40B4-BE49-F238E27FC236}">
                <a16:creationId xmlns:a16="http://schemas.microsoft.com/office/drawing/2014/main" id="{5FCAFC34-5698-A8B1-D5D1-01B178F16BB7}"/>
              </a:ext>
            </a:extLst>
          </p:cNvPr>
          <p:cNvSpPr/>
          <p:nvPr/>
        </p:nvSpPr>
        <p:spPr>
          <a:xfrm>
            <a:off x="1533525" y="5272651"/>
            <a:ext cx="9696450" cy="715089"/>
          </a:xfrm>
          <a:prstGeom prst="roundRect">
            <a:avLst/>
          </a:prstGeom>
          <a:solidFill>
            <a:schemeClr val="accent2">
              <a:lumMod val="20000"/>
              <a:lumOff val="8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just">
              <a:defRPr/>
            </a:pPr>
            <a:r>
              <a:rPr lang="vi-VN" sz="3600" b="1" dirty="0">
                <a:solidFill>
                  <a:prstClr val="black"/>
                </a:solidFill>
                <a:latin typeface="Cambria" panose="02040503050406030204" pitchFamily="18" charset="0"/>
                <a:ea typeface="Cambria" panose="02040503050406030204" pitchFamily="18" charset="0"/>
              </a:rPr>
              <a:t>Đoạn 1: </a:t>
            </a:r>
            <a:r>
              <a:rPr lang="en-US" sz="3600" b="1" dirty="0" err="1">
                <a:solidFill>
                  <a:prstClr val="black"/>
                </a:solidFill>
                <a:latin typeface="Cambria" panose="02040503050406030204" pitchFamily="18" charset="0"/>
                <a:ea typeface="Cambria" panose="02040503050406030204" pitchFamily="18" charset="0"/>
              </a:rPr>
              <a:t>Đoạn</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còn</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lại</a:t>
            </a:r>
            <a:endPar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055AB78-B4BA-5686-EA0A-CE8A3A9440BC}"/>
              </a:ext>
            </a:extLst>
          </p:cNvPr>
          <p:cNvSpPr/>
          <p:nvPr/>
        </p:nvSpPr>
        <p:spPr>
          <a:xfrm>
            <a:off x="222070" y="5436214"/>
            <a:ext cx="11717382" cy="1153256"/>
          </a:xfrm>
          <a:prstGeom prst="rect">
            <a:avLst/>
          </a:prstGeom>
          <a:solidFill>
            <a:schemeClr val="accent6">
              <a:lumMod val="40000"/>
              <a:lumOff val="60000"/>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196D8F2-531F-7A23-3944-819665EEBFCA}"/>
              </a:ext>
            </a:extLst>
          </p:cNvPr>
          <p:cNvSpPr/>
          <p:nvPr/>
        </p:nvSpPr>
        <p:spPr>
          <a:xfrm>
            <a:off x="222070" y="3555162"/>
            <a:ext cx="11717382" cy="1851205"/>
          </a:xfrm>
          <a:prstGeom prst="rect">
            <a:avLst/>
          </a:prstGeom>
          <a:solidFill>
            <a:schemeClr val="accent2">
              <a:lumMod val="20000"/>
              <a:lumOff val="80000"/>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E46351F-99F0-78C6-706A-5616F3D2B86E}"/>
              </a:ext>
            </a:extLst>
          </p:cNvPr>
          <p:cNvSpPr/>
          <p:nvPr/>
        </p:nvSpPr>
        <p:spPr>
          <a:xfrm>
            <a:off x="222070" y="2468880"/>
            <a:ext cx="11717382" cy="1056434"/>
          </a:xfrm>
          <a:prstGeom prst="rect">
            <a:avLst/>
          </a:prstGeom>
          <a:solidFill>
            <a:schemeClr val="accent4">
              <a:lumMod val="20000"/>
              <a:lumOff val="80000"/>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910DEE6-6ECB-9209-2E6D-E92AD6C28FDB}"/>
              </a:ext>
            </a:extLst>
          </p:cNvPr>
          <p:cNvSpPr/>
          <p:nvPr/>
        </p:nvSpPr>
        <p:spPr>
          <a:xfrm>
            <a:off x="222070" y="587827"/>
            <a:ext cx="11717382" cy="1881053"/>
          </a:xfrm>
          <a:prstGeom prst="rect">
            <a:avLst/>
          </a:prstGeom>
          <a:solidFill>
            <a:schemeClr val="accent1">
              <a:lumMod val="40000"/>
              <a:lumOff val="60000"/>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AE24025-3F8D-7FC1-6C33-9D556D1B7F2D}"/>
              </a:ext>
            </a:extLst>
          </p:cNvPr>
          <p:cNvPicPr>
            <a:picLocks noChangeAspect="1"/>
          </p:cNvPicPr>
          <p:nvPr/>
        </p:nvPicPr>
        <p:blipFill>
          <a:blip r:embed="rId2"/>
          <a:stretch>
            <a:fillRect/>
          </a:stretch>
        </p:blipFill>
        <p:spPr>
          <a:xfrm>
            <a:off x="3804494" y="0"/>
            <a:ext cx="3902590" cy="981696"/>
          </a:xfrm>
          <a:prstGeom prst="rect">
            <a:avLst/>
          </a:prstGeom>
        </p:spPr>
      </p:pic>
      <p:sp>
        <p:nvSpPr>
          <p:cNvPr id="9" name="TextBox 8">
            <a:extLst>
              <a:ext uri="{FF2B5EF4-FFF2-40B4-BE49-F238E27FC236}">
                <a16:creationId xmlns:a16="http://schemas.microsoft.com/office/drawing/2014/main" id="{10272B00-C720-C199-9439-A1AD9FDE38C1}"/>
              </a:ext>
            </a:extLst>
          </p:cNvPr>
          <p:cNvSpPr txBox="1"/>
          <p:nvPr/>
        </p:nvSpPr>
        <p:spPr>
          <a:xfrm>
            <a:off x="222070" y="587827"/>
            <a:ext cx="11717382" cy="6001643"/>
          </a:xfrm>
          <a:prstGeom prst="rect">
            <a:avLst/>
          </a:prstGeom>
          <a:noFill/>
        </p:spPr>
        <p:txBody>
          <a:bodyPr wrap="square" rtlCol="0">
            <a:spAutoFit/>
          </a:bodyPr>
          <a:lstStyle/>
          <a:p>
            <a:pPr algn="just"/>
            <a:r>
              <a:rPr lang="en-US" sz="2400" dirty="0">
                <a:solidFill>
                  <a:srgbClr val="002060"/>
                </a:solidFill>
                <a:latin typeface="Cambria" panose="02040503050406030204" pitchFamily="18" charset="0"/>
                <a:ea typeface="Cambria" panose="02040503050406030204" pitchFamily="18" charset="0"/>
              </a:rPr>
              <a:t>     </a:t>
            </a:r>
            <a:r>
              <a:rPr lang="vi-VN" sz="2400" dirty="0">
                <a:solidFill>
                  <a:srgbClr val="002060"/>
                </a:solidFill>
                <a:latin typeface="Cambria" panose="02040503050406030204" pitchFamily="18" charset="0"/>
                <a:ea typeface="Cambria" panose="02040503050406030204" pitchFamily="18" charset="0"/>
              </a:rPr>
              <a:t>Hải Thượng Lãn Ông là một thầy thuốc nổi tiếng của nước ta ở thế kỉ XVII.</a:t>
            </a:r>
          </a:p>
          <a:p>
            <a:pPr algn="just"/>
            <a:r>
              <a:rPr lang="en-US" sz="2400" dirty="0">
                <a:solidFill>
                  <a:srgbClr val="002060"/>
                </a:solidFill>
                <a:latin typeface="Cambria" panose="02040503050406030204" pitchFamily="18" charset="0"/>
                <a:ea typeface="Cambria" panose="02040503050406030204" pitchFamily="18" charset="0"/>
              </a:rPr>
              <a:t>     </a:t>
            </a:r>
            <a:r>
              <a:rPr lang="vi-VN" sz="2400" dirty="0">
                <a:solidFill>
                  <a:srgbClr val="002060"/>
                </a:solidFill>
                <a:latin typeface="Cambria" panose="02040503050406030204" pitchFamily="18" charset="0"/>
                <a:ea typeface="Cambria" panose="02040503050406030204" pitchFamily="18" charset="0"/>
              </a:rPr>
              <a:t>Ông là người thông minh, học rộng. Khi còn trẻ, có lần bị ốm nặng, ông được một thầy thuốc giỏi chữa khỏi. Nhận thấy rằng biết chữa bệnh không chỉ cứu mình mà còn giúp được người đời, ông đã quyết học nghề y. Lên kinh đô nhưng không tìm được thầy giỏi để học, ông về quê “đóng cửa để đọc sách”; vừa tự học vừa chữa bệnh giúp dân.</a:t>
            </a:r>
          </a:p>
          <a:p>
            <a:pPr algn="just"/>
            <a:r>
              <a:rPr lang="en-US" sz="2400" dirty="0">
                <a:solidFill>
                  <a:srgbClr val="002060"/>
                </a:solidFill>
                <a:latin typeface="Cambria" panose="02040503050406030204" pitchFamily="18" charset="0"/>
                <a:ea typeface="Cambria" panose="02040503050406030204" pitchFamily="18" charset="0"/>
              </a:rPr>
              <a:t>     </a:t>
            </a:r>
            <a:r>
              <a:rPr lang="vi-VN" sz="2400" dirty="0">
                <a:solidFill>
                  <a:srgbClr val="002060"/>
                </a:solidFill>
                <a:latin typeface="Cambria" panose="02040503050406030204" pitchFamily="18" charset="0"/>
                <a:ea typeface="Cambria" panose="02040503050406030204" pitchFamily="18" charset="0"/>
              </a:rPr>
              <a:t>Ông không quản ngày đêm, mưa nắng, trèo đèo lội suối đi chữa bệnh cứu người. Đối với người nghèo, hoàn cảnh khó khăn, ông thường khám bệnh và cho thuốc không lấy tiền.</a:t>
            </a:r>
          </a:p>
          <a:p>
            <a:pPr algn="just"/>
            <a:r>
              <a:rPr lang="en-US" sz="2400" dirty="0">
                <a:solidFill>
                  <a:srgbClr val="002060"/>
                </a:solidFill>
                <a:latin typeface="Cambria" panose="02040503050406030204" pitchFamily="18" charset="0"/>
                <a:ea typeface="Cambria" panose="02040503050406030204" pitchFamily="18" charset="0"/>
              </a:rPr>
              <a:t>     </a:t>
            </a:r>
            <a:r>
              <a:rPr lang="vi-VN" sz="2400" dirty="0">
                <a:solidFill>
                  <a:srgbClr val="002060"/>
                </a:solidFill>
                <a:latin typeface="Cambria" panose="02040503050406030204" pitchFamily="18" charset="0"/>
                <a:ea typeface="Cambria" panose="02040503050406030204" pitchFamily="18" charset="0"/>
              </a:rPr>
              <a:t>Có lần, một người thuyền chài nghèo có đứa con nhỏ bị bệnh nặng nhưng không có tiền chữa trị. Khi bệnh tình của đứa trẻ nguy cấp, người thuyền chài chạy đến nhờ cậy Hải Thượng Lãn Ông. Ông đã đi lại thăm khám, thuốc thang ròng rã hơn một tháng trời, nhờ vậy mà bệnh của đứa trẻ thuyên giảm. Không những không lấy tiền, ông còn cho gia đình họ gạo, củi, dầu đèn,...</a:t>
            </a:r>
          </a:p>
          <a:p>
            <a:pPr algn="just"/>
            <a:r>
              <a:rPr lang="en-US" sz="2400" dirty="0">
                <a:solidFill>
                  <a:srgbClr val="002060"/>
                </a:solidFill>
                <a:latin typeface="Cambria" panose="02040503050406030204" pitchFamily="18" charset="0"/>
                <a:ea typeface="Cambria" panose="02040503050406030204" pitchFamily="18" charset="0"/>
              </a:rPr>
              <a:t>     </a:t>
            </a:r>
            <a:r>
              <a:rPr lang="vi-VN" sz="2400" dirty="0">
                <a:solidFill>
                  <a:srgbClr val="002060"/>
                </a:solidFill>
                <a:latin typeface="Cambria" panose="02040503050406030204" pitchFamily="18" charset="0"/>
                <a:ea typeface="Cambria" panose="02040503050406030204" pitchFamily="18" charset="0"/>
              </a:rPr>
              <a:t>Bên cạnh việc làm thuốc, chữa bệnh, Hải Thượng Lãn Ông cũng dành nhiều công sức nghiên cứu, viết sách, để lại cho đời nhiều tác phẩm lớn, có giá trị về y học, văn hoá và lịch sử. Ông được coi là một bậc danh y của Việt Nam. </a:t>
            </a:r>
          </a:p>
        </p:txBody>
      </p:sp>
      <p:sp>
        <p:nvSpPr>
          <p:cNvPr id="10" name="TextBox 9">
            <a:extLst>
              <a:ext uri="{FF2B5EF4-FFF2-40B4-BE49-F238E27FC236}">
                <a16:creationId xmlns:a16="http://schemas.microsoft.com/office/drawing/2014/main" id="{20AE7BE8-FB23-6E00-5984-6DD16667EBC7}"/>
              </a:ext>
            </a:extLst>
          </p:cNvPr>
          <p:cNvSpPr txBox="1"/>
          <p:nvPr/>
        </p:nvSpPr>
        <p:spPr>
          <a:xfrm>
            <a:off x="9483634" y="6277919"/>
            <a:ext cx="2455818" cy="461665"/>
          </a:xfrm>
          <a:prstGeom prst="rect">
            <a:avLst/>
          </a:prstGeom>
          <a:noFill/>
        </p:spPr>
        <p:txBody>
          <a:bodyPr wrap="square" rtlCol="0">
            <a:spAutoFit/>
          </a:bodyPr>
          <a:lstStyle/>
          <a:p>
            <a:pPr algn="ctr"/>
            <a:r>
              <a:rPr lang="en-US" sz="2400" i="1">
                <a:solidFill>
                  <a:srgbClr val="002060"/>
                </a:solidFill>
                <a:latin typeface="Cambria" panose="02040503050406030204" pitchFamily="18" charset="0"/>
                <a:ea typeface="Cambria" panose="02040503050406030204" pitchFamily="18" charset="0"/>
              </a:rPr>
              <a:t>(Nguyễn Liêm)</a:t>
            </a:r>
            <a:endParaRPr lang="en-US" sz="3600" b="1" i="1">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4732256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pic>
        <p:nvPicPr>
          <p:cNvPr id="35" name="图片 40">
            <a:extLst>
              <a:ext uri="{FF2B5EF4-FFF2-40B4-BE49-F238E27FC236}">
                <a16:creationId xmlns:a16="http://schemas.microsoft.com/office/drawing/2014/main" id="{586452DD-874F-4688-AAB6-9552BD38B0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72160" y="511005"/>
            <a:ext cx="1642945" cy="848747"/>
          </a:xfrm>
          <a:prstGeom prst="rect">
            <a:avLst/>
          </a:prstGeom>
        </p:spPr>
      </p:pic>
      <p:pic>
        <p:nvPicPr>
          <p:cNvPr id="37" name="图片 40">
            <a:extLst>
              <a:ext uri="{FF2B5EF4-FFF2-40B4-BE49-F238E27FC236}">
                <a16:creationId xmlns:a16="http://schemas.microsoft.com/office/drawing/2014/main" id="{18133C27-C119-42CF-8B74-C139FED59A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775982" y="606254"/>
            <a:ext cx="1642945" cy="848747"/>
          </a:xfrm>
          <a:prstGeom prst="rect">
            <a:avLst/>
          </a:prstGeom>
        </p:spPr>
      </p:pic>
      <p:pic>
        <p:nvPicPr>
          <p:cNvPr id="3" name="Picture 2">
            <a:extLst>
              <a:ext uri="{FF2B5EF4-FFF2-40B4-BE49-F238E27FC236}">
                <a16:creationId xmlns:a16="http://schemas.microsoft.com/office/drawing/2014/main" id="{4BF575AD-330C-F586-EA37-87AF69047290}"/>
              </a:ext>
            </a:extLst>
          </p:cNvPr>
          <p:cNvPicPr>
            <a:picLocks noChangeAspect="1"/>
          </p:cNvPicPr>
          <p:nvPr/>
        </p:nvPicPr>
        <p:blipFill>
          <a:blip r:embed="rId5"/>
          <a:stretch>
            <a:fillRect/>
          </a:stretch>
        </p:blipFill>
        <p:spPr>
          <a:xfrm>
            <a:off x="3268807" y="354211"/>
            <a:ext cx="6151397" cy="1457070"/>
          </a:xfrm>
          <a:prstGeom prst="rect">
            <a:avLst/>
          </a:prstGeom>
        </p:spPr>
      </p:pic>
      <p:sp>
        <p:nvSpPr>
          <p:cNvPr id="4" name="Google Shape;276;p7">
            <a:extLst>
              <a:ext uri="{FF2B5EF4-FFF2-40B4-BE49-F238E27FC236}">
                <a16:creationId xmlns:a16="http://schemas.microsoft.com/office/drawing/2014/main" id="{83AF25DC-98B8-1CEF-C8D0-5175CC48E780}"/>
              </a:ext>
            </a:extLst>
          </p:cNvPr>
          <p:cNvSpPr/>
          <p:nvPr/>
        </p:nvSpPr>
        <p:spPr>
          <a:xfrm>
            <a:off x="2872661" y="2218621"/>
            <a:ext cx="2995860" cy="969892"/>
          </a:xfrm>
          <a:prstGeom prst="roundRect">
            <a:avLst>
              <a:gd name="adj" fmla="val 50000"/>
            </a:avLst>
          </a:prstGeom>
          <a:solidFill>
            <a:schemeClr val="accent4">
              <a:lumMod val="20000"/>
              <a:lumOff val="8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9999"/>
                </a:solidFill>
                <a:effectLst/>
                <a:uLnTx/>
                <a:uFillTx/>
                <a:latin typeface="Cambria" panose="02040503050406030204" pitchFamily="18" charset="0"/>
                <a:ea typeface="Cambria" panose="02040503050406030204" pitchFamily="18" charset="0"/>
              </a:rPr>
              <a:t>nổi</a:t>
            </a:r>
            <a:r>
              <a:rPr kumimoji="0" lang="en-US" sz="4000" b="1" i="0" u="none" strike="noStrike" kern="1200" cap="none" spc="0" normalizeH="0" baseline="0" noProof="0" dirty="0">
                <a:ln>
                  <a:noFill/>
                </a:ln>
                <a:solidFill>
                  <a:srgbClr val="009999"/>
                </a:solidFill>
                <a:effectLst/>
                <a:uLnTx/>
                <a:uFillTx/>
                <a:latin typeface="Cambria" panose="02040503050406030204" pitchFamily="18" charset="0"/>
                <a:ea typeface="Cambria" panose="02040503050406030204" pitchFamily="18" charset="0"/>
              </a:rPr>
              <a:t> </a:t>
            </a:r>
            <a:r>
              <a:rPr kumimoji="0" lang="en-US" sz="4000" b="1" i="0" u="none" strike="noStrike" kern="1200" cap="none" spc="0" normalizeH="0" baseline="0" noProof="0" dirty="0" err="1">
                <a:ln>
                  <a:noFill/>
                </a:ln>
                <a:solidFill>
                  <a:srgbClr val="009999"/>
                </a:solidFill>
                <a:effectLst/>
                <a:uLnTx/>
                <a:uFillTx/>
                <a:latin typeface="Cambria" panose="02040503050406030204" pitchFamily="18" charset="0"/>
                <a:ea typeface="Cambria" panose="02040503050406030204" pitchFamily="18" charset="0"/>
              </a:rPr>
              <a:t>tiếng</a:t>
            </a:r>
            <a:endParaRPr kumimoji="0" sz="4000" b="1" i="0" u="none" strike="noStrike" kern="1200" cap="none" spc="0" normalizeH="0" baseline="0" noProof="0" dirty="0">
              <a:ln>
                <a:noFill/>
              </a:ln>
              <a:solidFill>
                <a:srgbClr val="FFC000"/>
              </a:solidFill>
              <a:effectLst/>
              <a:uLnTx/>
              <a:uFillTx/>
              <a:latin typeface="Cambria" panose="02040503050406030204" pitchFamily="18" charset="0"/>
              <a:ea typeface="Cambria" panose="02040503050406030204" pitchFamily="18" charset="0"/>
            </a:endParaRPr>
          </a:p>
        </p:txBody>
      </p:sp>
      <p:sp>
        <p:nvSpPr>
          <p:cNvPr id="5" name="Google Shape;276;p7">
            <a:extLst>
              <a:ext uri="{FF2B5EF4-FFF2-40B4-BE49-F238E27FC236}">
                <a16:creationId xmlns:a16="http://schemas.microsoft.com/office/drawing/2014/main" id="{547FDCBA-486D-1219-FBB4-78AD5AC66892}"/>
              </a:ext>
            </a:extLst>
          </p:cNvPr>
          <p:cNvSpPr/>
          <p:nvPr/>
        </p:nvSpPr>
        <p:spPr>
          <a:xfrm>
            <a:off x="3382682" y="3792569"/>
            <a:ext cx="3307998" cy="969892"/>
          </a:xfrm>
          <a:prstGeom prst="roundRect">
            <a:avLst>
              <a:gd name="adj" fmla="val 50000"/>
            </a:avLst>
          </a:prstGeom>
          <a:solidFill>
            <a:schemeClr val="accent4">
              <a:lumMod val="20000"/>
              <a:lumOff val="8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ED7D31">
                    <a:lumMod val="75000"/>
                  </a:srgbClr>
                </a:solidFill>
                <a:effectLst/>
                <a:uLnTx/>
                <a:uFillTx/>
                <a:latin typeface="Cambria" panose="02040503050406030204" pitchFamily="18" charset="0"/>
                <a:ea typeface="Cambria" panose="02040503050406030204" pitchFamily="18" charset="0"/>
              </a:rPr>
              <a:t>trèo</a:t>
            </a:r>
            <a:r>
              <a:rPr kumimoji="0" lang="en-US" sz="4000" b="1" i="0" u="none" strike="noStrike" kern="1200" cap="none" spc="0" normalizeH="0" noProof="0" dirty="0">
                <a:ln>
                  <a:noFill/>
                </a:ln>
                <a:solidFill>
                  <a:srgbClr val="ED7D31">
                    <a:lumMod val="75000"/>
                  </a:srgbClr>
                </a:solidFill>
                <a:effectLst/>
                <a:uLnTx/>
                <a:uFillTx/>
                <a:latin typeface="Cambria" panose="02040503050406030204" pitchFamily="18" charset="0"/>
                <a:ea typeface="Cambria" panose="02040503050406030204" pitchFamily="18" charset="0"/>
              </a:rPr>
              <a:t> </a:t>
            </a:r>
            <a:r>
              <a:rPr kumimoji="0" lang="en-US" sz="4000" b="1" i="0" u="none" strike="noStrike" kern="1200" cap="none" spc="0" normalizeH="0" noProof="0" dirty="0" err="1">
                <a:ln>
                  <a:noFill/>
                </a:ln>
                <a:solidFill>
                  <a:srgbClr val="ED7D31">
                    <a:lumMod val="75000"/>
                  </a:srgbClr>
                </a:solidFill>
                <a:effectLst/>
                <a:uLnTx/>
                <a:uFillTx/>
                <a:latin typeface="Cambria" panose="02040503050406030204" pitchFamily="18" charset="0"/>
                <a:ea typeface="Cambria" panose="02040503050406030204" pitchFamily="18" charset="0"/>
              </a:rPr>
              <a:t>đèo</a:t>
            </a:r>
            <a:endParaRPr kumimoji="0" sz="40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panose="02040503050406030204" pitchFamily="18" charset="0"/>
            </a:endParaRPr>
          </a:p>
        </p:txBody>
      </p:sp>
      <p:sp>
        <p:nvSpPr>
          <p:cNvPr id="11" name="Google Shape;276;p7">
            <a:extLst>
              <a:ext uri="{FF2B5EF4-FFF2-40B4-BE49-F238E27FC236}">
                <a16:creationId xmlns:a16="http://schemas.microsoft.com/office/drawing/2014/main" id="{B9ADE535-A8B9-C608-AE55-B4804AFA3982}"/>
              </a:ext>
            </a:extLst>
          </p:cNvPr>
          <p:cNvSpPr/>
          <p:nvPr/>
        </p:nvSpPr>
        <p:spPr>
          <a:xfrm>
            <a:off x="6690680" y="2206241"/>
            <a:ext cx="3290517" cy="969892"/>
          </a:xfrm>
          <a:prstGeom prst="roundRect">
            <a:avLst>
              <a:gd name="adj" fmla="val 50000"/>
            </a:avLst>
          </a:prstGeom>
          <a:solidFill>
            <a:schemeClr val="accent4">
              <a:lumMod val="20000"/>
              <a:lumOff val="8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noProof="0" dirty="0" err="1">
                <a:solidFill>
                  <a:srgbClr val="002060"/>
                </a:solidFill>
                <a:latin typeface="Cambria" panose="02040503050406030204" pitchFamily="18" charset="0"/>
                <a:ea typeface="Cambria" panose="02040503050406030204" pitchFamily="18" charset="0"/>
              </a:rPr>
              <a:t>lên</a:t>
            </a:r>
            <a:r>
              <a:rPr lang="en-US" sz="4000" b="1" noProof="0" dirty="0">
                <a:solidFill>
                  <a:srgbClr val="002060"/>
                </a:solidFill>
                <a:latin typeface="Cambria" panose="02040503050406030204" pitchFamily="18" charset="0"/>
                <a:ea typeface="Cambria" panose="02040503050406030204" pitchFamily="18" charset="0"/>
              </a:rPr>
              <a:t> </a:t>
            </a:r>
            <a:r>
              <a:rPr lang="en-US" sz="4000" b="1" noProof="0" dirty="0" err="1">
                <a:solidFill>
                  <a:srgbClr val="002060"/>
                </a:solidFill>
                <a:latin typeface="Cambria" panose="02040503050406030204" pitchFamily="18" charset="0"/>
                <a:ea typeface="Cambria" panose="02040503050406030204" pitchFamily="18" charset="0"/>
              </a:rPr>
              <a:t>kinh</a:t>
            </a:r>
            <a:r>
              <a:rPr lang="en-US" sz="4000" b="1" noProof="0" dirty="0">
                <a:solidFill>
                  <a:srgbClr val="002060"/>
                </a:solidFill>
                <a:latin typeface="Cambria" panose="02040503050406030204" pitchFamily="18" charset="0"/>
                <a:ea typeface="Cambria" panose="02040503050406030204" pitchFamily="18" charset="0"/>
              </a:rPr>
              <a:t> </a:t>
            </a:r>
            <a:r>
              <a:rPr lang="en-US" sz="4000" b="1" noProof="0" dirty="0" err="1">
                <a:solidFill>
                  <a:srgbClr val="002060"/>
                </a:solidFill>
                <a:latin typeface="Cambria" panose="02040503050406030204" pitchFamily="18" charset="0"/>
                <a:ea typeface="Cambria" panose="02040503050406030204" pitchFamily="18" charset="0"/>
              </a:rPr>
              <a:t>đô</a:t>
            </a:r>
            <a:endParaRPr kumimoji="0"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
        <p:nvSpPr>
          <p:cNvPr id="12" name="Google Shape;276;p7">
            <a:extLst>
              <a:ext uri="{FF2B5EF4-FFF2-40B4-BE49-F238E27FC236}">
                <a16:creationId xmlns:a16="http://schemas.microsoft.com/office/drawing/2014/main" id="{25930D27-46AE-D90B-33B8-B1CF37FF4B87}"/>
              </a:ext>
            </a:extLst>
          </p:cNvPr>
          <p:cNvSpPr/>
          <p:nvPr/>
        </p:nvSpPr>
        <p:spPr>
          <a:xfrm>
            <a:off x="6946633" y="3677345"/>
            <a:ext cx="3290517" cy="969892"/>
          </a:xfrm>
          <a:prstGeom prst="roundRect">
            <a:avLst>
              <a:gd name="adj" fmla="val 50000"/>
            </a:avLst>
          </a:prstGeom>
          <a:solidFill>
            <a:schemeClr val="accent4">
              <a:lumMod val="20000"/>
              <a:lumOff val="8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rgbClr val="FF0000"/>
                </a:solidFill>
                <a:latin typeface="Cambria" panose="02040503050406030204" pitchFamily="18" charset="0"/>
                <a:ea typeface="Cambria" panose="02040503050406030204" pitchFamily="18" charset="0"/>
              </a:rPr>
              <a:t>l</a:t>
            </a:r>
            <a:r>
              <a:rPr kumimoji="0" lang="en-US" sz="40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ội</a:t>
            </a:r>
            <a:r>
              <a:rPr kumimoji="0" lang="en-US"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40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suối</a:t>
            </a:r>
            <a:endParaRPr kumimoji="0"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5757087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pic>
        <p:nvPicPr>
          <p:cNvPr id="35" name="图片 40">
            <a:extLst>
              <a:ext uri="{FF2B5EF4-FFF2-40B4-BE49-F238E27FC236}">
                <a16:creationId xmlns:a16="http://schemas.microsoft.com/office/drawing/2014/main" id="{586452DD-874F-4688-AAB6-9552BD38B0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7760" y="463380"/>
            <a:ext cx="1642945" cy="848747"/>
          </a:xfrm>
          <a:prstGeom prst="rect">
            <a:avLst/>
          </a:prstGeom>
        </p:spPr>
      </p:pic>
      <p:pic>
        <p:nvPicPr>
          <p:cNvPr id="37" name="图片 40">
            <a:extLst>
              <a:ext uri="{FF2B5EF4-FFF2-40B4-BE49-F238E27FC236}">
                <a16:creationId xmlns:a16="http://schemas.microsoft.com/office/drawing/2014/main" id="{18133C27-C119-42CF-8B74-C139FED59A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052332" y="491954"/>
            <a:ext cx="1642945" cy="848747"/>
          </a:xfrm>
          <a:prstGeom prst="rect">
            <a:avLst/>
          </a:prstGeom>
        </p:spPr>
      </p:pic>
      <p:pic>
        <p:nvPicPr>
          <p:cNvPr id="6" name="Picture 5">
            <a:extLst>
              <a:ext uri="{FF2B5EF4-FFF2-40B4-BE49-F238E27FC236}">
                <a16:creationId xmlns:a16="http://schemas.microsoft.com/office/drawing/2014/main" id="{053F35D4-A42B-19A2-55FE-CBC5C64901F8}"/>
              </a:ext>
            </a:extLst>
          </p:cNvPr>
          <p:cNvPicPr>
            <a:picLocks noChangeAspect="1"/>
          </p:cNvPicPr>
          <p:nvPr/>
        </p:nvPicPr>
        <p:blipFill>
          <a:blip r:embed="rId5"/>
          <a:stretch>
            <a:fillRect/>
          </a:stretch>
        </p:blipFill>
        <p:spPr>
          <a:xfrm>
            <a:off x="4335191" y="81083"/>
            <a:ext cx="4797968" cy="1609483"/>
          </a:xfrm>
          <a:prstGeom prst="rect">
            <a:avLst/>
          </a:prstGeom>
        </p:spPr>
      </p:pic>
      <p:pic>
        <p:nvPicPr>
          <p:cNvPr id="7" name="图片 16">
            <a:extLst>
              <a:ext uri="{FF2B5EF4-FFF2-40B4-BE49-F238E27FC236}">
                <a16:creationId xmlns:a16="http://schemas.microsoft.com/office/drawing/2014/main" id="{6B0EF8D1-D48F-8B6E-4F5D-5549670D86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750877">
            <a:off x="493206" y="1656733"/>
            <a:ext cx="4495054" cy="4406097"/>
          </a:xfrm>
          <a:prstGeom prst="rect">
            <a:avLst/>
          </a:prstGeom>
        </p:spPr>
      </p:pic>
      <p:sp>
        <p:nvSpPr>
          <p:cNvPr id="13" name="Rectangle 12">
            <a:extLst>
              <a:ext uri="{FF2B5EF4-FFF2-40B4-BE49-F238E27FC236}">
                <a16:creationId xmlns:a16="http://schemas.microsoft.com/office/drawing/2014/main" id="{B2BDF901-781A-1FAB-1F02-F47596B2B621}"/>
              </a:ext>
            </a:extLst>
          </p:cNvPr>
          <p:cNvSpPr/>
          <p:nvPr/>
        </p:nvSpPr>
        <p:spPr>
          <a:xfrm>
            <a:off x="1390649" y="2433845"/>
            <a:ext cx="2705101" cy="2862322"/>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Hải</a:t>
            </a:r>
            <a:r>
              <a:rPr kumimoji="0" lang="en-US" sz="3600" b="1" i="0" u="none" strike="noStrike" kern="1200" cap="none" spc="0" normalizeH="0" baseline="0" noProof="0" dirty="0">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baseline="0" noProof="0" dirty="0" err="1">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Thượng</a:t>
            </a:r>
            <a:r>
              <a:rPr kumimoji="0" lang="en-US" sz="3600" b="1" i="0" u="none" strike="noStrike" kern="1200" cap="none" spc="0" normalizeH="0" baseline="0" noProof="0" dirty="0">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baseline="0" noProof="0" dirty="0" err="1">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Lãn</a:t>
            </a:r>
            <a:r>
              <a:rPr kumimoji="0" lang="en-US" sz="3600" b="1" i="0" u="none" strike="noStrike" kern="1200" cap="none" spc="0" normalizeH="0" baseline="0" noProof="0" dirty="0">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baseline="0" noProof="0" dirty="0" err="1">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Ông</a:t>
            </a:r>
            <a:r>
              <a:rPr kumimoji="0" lang="en-US" sz="3600" b="1" i="0" u="none" strike="noStrike" kern="1200" cap="none" spc="0" normalizeH="0" baseline="0" noProof="0" dirty="0">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 </a:t>
            </a:r>
            <a:r>
              <a:rPr lang="en-US" altLang="en-US" sz="3600" b="1" dirty="0">
                <a:latin typeface="Cambria" panose="02040503050406030204" pitchFamily="18" charset="0"/>
                <a:ea typeface="Cambria" panose="02040503050406030204" pitchFamily="18" charset="0"/>
                <a:cs typeface="Times New Roman" panose="02020603050405020304" pitchFamily="18" charset="0"/>
              </a:rPr>
              <a:t>(1720 – 1791)</a:t>
            </a:r>
            <a:endParaRPr kumimoji="0" lang="en-US" sz="3600" b="1" i="0" u="none" strike="noStrike" kern="1200" cap="none" spc="0" normalizeH="0" baseline="0" noProof="0" dirty="0">
              <a:ln w="0"/>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endParaRPr>
          </a:p>
        </p:txBody>
      </p:sp>
      <p:sp>
        <p:nvSpPr>
          <p:cNvPr id="14" name="Rectangle: Rounded Corners 13">
            <a:extLst>
              <a:ext uri="{FF2B5EF4-FFF2-40B4-BE49-F238E27FC236}">
                <a16:creationId xmlns:a16="http://schemas.microsoft.com/office/drawing/2014/main" id="{2DAE0063-1B84-916E-4821-CA4D9140906E}"/>
              </a:ext>
            </a:extLst>
          </p:cNvPr>
          <p:cNvSpPr/>
          <p:nvPr/>
        </p:nvSpPr>
        <p:spPr>
          <a:xfrm>
            <a:off x="5200649" y="1590579"/>
            <a:ext cx="6629257" cy="2371822"/>
          </a:xfrm>
          <a:prstGeom prst="roundRect">
            <a:avLst/>
          </a:prstGeom>
          <a:solidFill>
            <a:srgbClr val="E5D4C2"/>
          </a:solidFill>
          <a:scene3d>
            <a:camera prst="orthographicFront"/>
            <a:lightRig rig="threePt" dir="t"/>
          </a:scene3d>
          <a:sp3d>
            <a:bevelT w="101600" prst="riblet"/>
          </a:sp3d>
        </p:spPr>
        <p:style>
          <a:lnRef idx="2">
            <a:schemeClr val="accent6"/>
          </a:lnRef>
          <a:fillRef idx="1">
            <a:schemeClr val="lt1"/>
          </a:fillRef>
          <a:effectRef idx="0">
            <a:schemeClr val="accent6"/>
          </a:effectRef>
          <a:fontRef idx="minor">
            <a:schemeClr val="dk1"/>
          </a:fontRef>
        </p:style>
        <p:txBody>
          <a:bodyPr rtlCol="0" anchor="ctr"/>
          <a:lstStyle/>
          <a:p>
            <a:pPr lvl="0" algn="ctr">
              <a:defRPr/>
            </a:pP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Tên</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thật</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là</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p>
          <a:p>
            <a:pPr lvl="0" algn="ctr">
              <a:defRPr/>
            </a:pP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Lê Hữu Trác</a:t>
            </a:r>
            <a:endParaRPr kumimoji="0" lang="en-US" sz="55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pic>
        <p:nvPicPr>
          <p:cNvPr id="15" name="Picture 2">
            <a:extLst>
              <a:ext uri="{FF2B5EF4-FFF2-40B4-BE49-F238E27FC236}">
                <a16:creationId xmlns:a16="http://schemas.microsoft.com/office/drawing/2014/main" id="{D99D9C4D-2CC5-B09B-7220-D01AC669EC73}"/>
              </a:ext>
            </a:extLst>
          </p:cNvPr>
          <p:cNvPicPr>
            <a:picLocks noChangeAspect="1"/>
          </p:cNvPicPr>
          <p:nvPr/>
        </p:nvPicPr>
        <p:blipFill>
          <a:blip r:embed="rId7"/>
          <a:srcRect/>
          <a:stretch>
            <a:fillRect/>
          </a:stretch>
        </p:blipFill>
        <p:spPr>
          <a:xfrm>
            <a:off x="9241766" y="3429000"/>
            <a:ext cx="2950234" cy="3429000"/>
          </a:xfrm>
          <a:prstGeom prst="rect">
            <a:avLst/>
          </a:prstGeom>
        </p:spPr>
      </p:pic>
    </p:spTree>
    <p:extLst>
      <p:ext uri="{BB962C8B-B14F-4D97-AF65-F5344CB8AC3E}">
        <p14:creationId xmlns:p14="http://schemas.microsoft.com/office/powerpoint/2010/main" val="284779027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HẦY THUỐC NHƯ MẸ HIỀN (2)">
            <a:hlinkClick r:id="" action="ppaction://media"/>
            <a:extLst>
              <a:ext uri="{FF2B5EF4-FFF2-40B4-BE49-F238E27FC236}">
                <a16:creationId xmlns:a16="http://schemas.microsoft.com/office/drawing/2014/main" id="{0238EC19-BC8B-9E6D-5120-6CEC3349A1A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51597570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588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cs typeface="+mn-cs"/>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pic>
        <p:nvPicPr>
          <p:cNvPr id="35" name="图片 40">
            <a:extLst>
              <a:ext uri="{FF2B5EF4-FFF2-40B4-BE49-F238E27FC236}">
                <a16:creationId xmlns:a16="http://schemas.microsoft.com/office/drawing/2014/main" id="{586452DD-874F-4688-AAB6-9552BD38B0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7760" y="463380"/>
            <a:ext cx="1642945" cy="848747"/>
          </a:xfrm>
          <a:prstGeom prst="rect">
            <a:avLst/>
          </a:prstGeom>
        </p:spPr>
      </p:pic>
      <p:pic>
        <p:nvPicPr>
          <p:cNvPr id="37" name="图片 40">
            <a:extLst>
              <a:ext uri="{FF2B5EF4-FFF2-40B4-BE49-F238E27FC236}">
                <a16:creationId xmlns:a16="http://schemas.microsoft.com/office/drawing/2014/main" id="{18133C27-C119-42CF-8B74-C139FED59A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052332" y="491954"/>
            <a:ext cx="1642945" cy="848747"/>
          </a:xfrm>
          <a:prstGeom prst="rect">
            <a:avLst/>
          </a:prstGeom>
        </p:spPr>
      </p:pic>
      <p:pic>
        <p:nvPicPr>
          <p:cNvPr id="6" name="Picture 5">
            <a:extLst>
              <a:ext uri="{FF2B5EF4-FFF2-40B4-BE49-F238E27FC236}">
                <a16:creationId xmlns:a16="http://schemas.microsoft.com/office/drawing/2014/main" id="{053F35D4-A42B-19A2-55FE-CBC5C64901F8}"/>
              </a:ext>
            </a:extLst>
          </p:cNvPr>
          <p:cNvPicPr>
            <a:picLocks noChangeAspect="1"/>
          </p:cNvPicPr>
          <p:nvPr/>
        </p:nvPicPr>
        <p:blipFill>
          <a:blip r:embed="rId5"/>
          <a:stretch>
            <a:fillRect/>
          </a:stretch>
        </p:blipFill>
        <p:spPr>
          <a:xfrm>
            <a:off x="4335191" y="81083"/>
            <a:ext cx="4797968" cy="1609483"/>
          </a:xfrm>
          <a:prstGeom prst="rect">
            <a:avLst/>
          </a:prstGeom>
        </p:spPr>
      </p:pic>
      <p:pic>
        <p:nvPicPr>
          <p:cNvPr id="7" name="图片 16">
            <a:extLst>
              <a:ext uri="{FF2B5EF4-FFF2-40B4-BE49-F238E27FC236}">
                <a16:creationId xmlns:a16="http://schemas.microsoft.com/office/drawing/2014/main" id="{6B0EF8D1-D48F-8B6E-4F5D-5549670D86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750877">
            <a:off x="493206" y="1656733"/>
            <a:ext cx="4495054" cy="4406097"/>
          </a:xfrm>
          <a:prstGeom prst="rect">
            <a:avLst/>
          </a:prstGeom>
        </p:spPr>
      </p:pic>
      <p:sp>
        <p:nvSpPr>
          <p:cNvPr id="13" name="Rectangle 12">
            <a:extLst>
              <a:ext uri="{FF2B5EF4-FFF2-40B4-BE49-F238E27FC236}">
                <a16:creationId xmlns:a16="http://schemas.microsoft.com/office/drawing/2014/main" id="{B2BDF901-781A-1FAB-1F02-F47596B2B621}"/>
              </a:ext>
            </a:extLst>
          </p:cNvPr>
          <p:cNvSpPr/>
          <p:nvPr/>
        </p:nvSpPr>
        <p:spPr>
          <a:xfrm>
            <a:off x="1409699" y="3481595"/>
            <a:ext cx="2705101" cy="830997"/>
          </a:xfrm>
          <a:prstGeom prst="rect">
            <a:avLst/>
          </a:prstGeom>
          <a:noFill/>
        </p:spPr>
        <p:txBody>
          <a:bodyPr wrap="square" lIns="91440" tIns="45720" rIns="91440" bIns="45720">
            <a:spAutoFit/>
          </a:bodyPr>
          <a:lstStyle/>
          <a:p>
            <a:pPr lvl="0" algn="ctr">
              <a:defRPr/>
            </a:pPr>
            <a:r>
              <a:rPr lang="en-US" sz="4800" b="1" dirty="0" err="1">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Nghề</a:t>
            </a:r>
            <a:r>
              <a:rPr lang="en-US" sz="4800" b="1" dirty="0">
                <a:ln w="0"/>
                <a:solidFill>
                  <a:prstClr val="black"/>
                </a:solidFill>
                <a:effectLst>
                  <a:outerShdw blurRad="38100" dist="19050" dir="2700000" algn="tl" rotWithShape="0">
                    <a:prstClr val="black">
                      <a:alpha val="40000"/>
                    </a:prstClr>
                  </a:outerShdw>
                </a:effectLst>
                <a:latin typeface="Cambria" panose="02040503050406030204" pitchFamily="18" charset="0"/>
                <a:ea typeface="Cambria" panose="02040503050406030204" pitchFamily="18" charset="0"/>
              </a:rPr>
              <a:t> y: </a:t>
            </a:r>
            <a:endParaRPr kumimoji="0" lang="en-US" sz="4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endParaRPr>
          </a:p>
        </p:txBody>
      </p:sp>
      <p:sp>
        <p:nvSpPr>
          <p:cNvPr id="14" name="Rectangle: Rounded Corners 13">
            <a:extLst>
              <a:ext uri="{FF2B5EF4-FFF2-40B4-BE49-F238E27FC236}">
                <a16:creationId xmlns:a16="http://schemas.microsoft.com/office/drawing/2014/main" id="{2DAE0063-1B84-916E-4821-CA4D9140906E}"/>
              </a:ext>
            </a:extLst>
          </p:cNvPr>
          <p:cNvSpPr/>
          <p:nvPr/>
        </p:nvSpPr>
        <p:spPr>
          <a:xfrm>
            <a:off x="5191124" y="2504979"/>
            <a:ext cx="6629257" cy="2371822"/>
          </a:xfrm>
          <a:prstGeom prst="roundRect">
            <a:avLst/>
          </a:prstGeom>
          <a:solidFill>
            <a:srgbClr val="E5D4C2"/>
          </a:solidFill>
          <a:scene3d>
            <a:camera prst="orthographicFront"/>
            <a:lightRig rig="threePt" dir="t"/>
          </a:scene3d>
          <a:sp3d>
            <a:bevelT w="101600" prst="riblet"/>
          </a:sp3d>
        </p:spPr>
        <p:style>
          <a:lnRef idx="2">
            <a:schemeClr val="accent6"/>
          </a:lnRef>
          <a:fillRef idx="1">
            <a:schemeClr val="lt1"/>
          </a:fillRef>
          <a:effectRef idx="0">
            <a:schemeClr val="accent6"/>
          </a:effectRef>
          <a:fontRef idx="minor">
            <a:schemeClr val="dk1"/>
          </a:fontRef>
        </p:style>
        <p:txBody>
          <a:bodyPr rtlCol="0" anchor="ctr"/>
          <a:lstStyle/>
          <a:p>
            <a:pPr lvl="0" algn="ctr">
              <a:defRPr/>
            </a:pP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Nghề</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khám</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và</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chữa</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bệnh</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a:t>
            </a:r>
            <a:endParaRPr kumimoji="0" lang="en-US" sz="55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83143190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cs typeface="+mn-cs"/>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pic>
        <p:nvPicPr>
          <p:cNvPr id="35" name="图片 40">
            <a:extLst>
              <a:ext uri="{FF2B5EF4-FFF2-40B4-BE49-F238E27FC236}">
                <a16:creationId xmlns:a16="http://schemas.microsoft.com/office/drawing/2014/main" id="{586452DD-874F-4688-AAB6-9552BD38B0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7760" y="463380"/>
            <a:ext cx="1642945" cy="848747"/>
          </a:xfrm>
          <a:prstGeom prst="rect">
            <a:avLst/>
          </a:prstGeom>
        </p:spPr>
      </p:pic>
      <p:pic>
        <p:nvPicPr>
          <p:cNvPr id="37" name="图片 40">
            <a:extLst>
              <a:ext uri="{FF2B5EF4-FFF2-40B4-BE49-F238E27FC236}">
                <a16:creationId xmlns:a16="http://schemas.microsoft.com/office/drawing/2014/main" id="{18133C27-C119-42CF-8B74-C139FED59A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052332" y="491954"/>
            <a:ext cx="1642945" cy="848747"/>
          </a:xfrm>
          <a:prstGeom prst="rect">
            <a:avLst/>
          </a:prstGeom>
        </p:spPr>
      </p:pic>
      <p:pic>
        <p:nvPicPr>
          <p:cNvPr id="6" name="Picture 5">
            <a:extLst>
              <a:ext uri="{FF2B5EF4-FFF2-40B4-BE49-F238E27FC236}">
                <a16:creationId xmlns:a16="http://schemas.microsoft.com/office/drawing/2014/main" id="{053F35D4-A42B-19A2-55FE-CBC5C64901F8}"/>
              </a:ext>
            </a:extLst>
          </p:cNvPr>
          <p:cNvPicPr>
            <a:picLocks noChangeAspect="1"/>
          </p:cNvPicPr>
          <p:nvPr/>
        </p:nvPicPr>
        <p:blipFill>
          <a:blip r:embed="rId5"/>
          <a:stretch>
            <a:fillRect/>
          </a:stretch>
        </p:blipFill>
        <p:spPr>
          <a:xfrm>
            <a:off x="4335191" y="81083"/>
            <a:ext cx="4797968" cy="1609483"/>
          </a:xfrm>
          <a:prstGeom prst="rect">
            <a:avLst/>
          </a:prstGeom>
        </p:spPr>
      </p:pic>
      <p:pic>
        <p:nvPicPr>
          <p:cNvPr id="7" name="图片 16">
            <a:extLst>
              <a:ext uri="{FF2B5EF4-FFF2-40B4-BE49-F238E27FC236}">
                <a16:creationId xmlns:a16="http://schemas.microsoft.com/office/drawing/2014/main" id="{6B0EF8D1-D48F-8B6E-4F5D-5549670D86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750877">
            <a:off x="493206" y="1656733"/>
            <a:ext cx="4495054" cy="4406097"/>
          </a:xfrm>
          <a:prstGeom prst="rect">
            <a:avLst/>
          </a:prstGeom>
        </p:spPr>
      </p:pic>
      <p:sp>
        <p:nvSpPr>
          <p:cNvPr id="13" name="Rectangle 12">
            <a:extLst>
              <a:ext uri="{FF2B5EF4-FFF2-40B4-BE49-F238E27FC236}">
                <a16:creationId xmlns:a16="http://schemas.microsoft.com/office/drawing/2014/main" id="{B2BDF901-781A-1FAB-1F02-F47596B2B621}"/>
              </a:ext>
            </a:extLst>
          </p:cNvPr>
          <p:cNvSpPr/>
          <p:nvPr/>
        </p:nvSpPr>
        <p:spPr>
          <a:xfrm>
            <a:off x="1409699" y="3481595"/>
            <a:ext cx="2705101" cy="83099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cs typeface="+mn-cs"/>
              </a:rPr>
              <a:t>Danh y</a:t>
            </a:r>
          </a:p>
        </p:txBody>
      </p:sp>
      <p:sp>
        <p:nvSpPr>
          <p:cNvPr id="14" name="Rectangle: Rounded Corners 13">
            <a:extLst>
              <a:ext uri="{FF2B5EF4-FFF2-40B4-BE49-F238E27FC236}">
                <a16:creationId xmlns:a16="http://schemas.microsoft.com/office/drawing/2014/main" id="{2DAE0063-1B84-916E-4821-CA4D9140906E}"/>
              </a:ext>
            </a:extLst>
          </p:cNvPr>
          <p:cNvSpPr/>
          <p:nvPr/>
        </p:nvSpPr>
        <p:spPr>
          <a:xfrm>
            <a:off x="5191124" y="2504979"/>
            <a:ext cx="6629257" cy="2371822"/>
          </a:xfrm>
          <a:prstGeom prst="roundRect">
            <a:avLst/>
          </a:prstGeom>
          <a:solidFill>
            <a:srgbClr val="E5D4C2"/>
          </a:solidFill>
          <a:scene3d>
            <a:camera prst="orthographicFront"/>
            <a:lightRig rig="threePt" dir="t"/>
          </a:scene3d>
          <a:sp3d>
            <a:bevelT w="101600" prst="riblet"/>
          </a:sp3d>
        </p:spPr>
        <p:style>
          <a:lnRef idx="2">
            <a:schemeClr val="accent6"/>
          </a:lnRef>
          <a:fillRef idx="1">
            <a:schemeClr val="lt1"/>
          </a:fillRef>
          <a:effectRef idx="0">
            <a:schemeClr val="accent6"/>
          </a:effectRef>
          <a:fontRef idx="minor">
            <a:schemeClr val="dk1"/>
          </a:fontRef>
        </p:style>
        <p:txBody>
          <a:bodyPr rtlCol="0" anchor="ctr"/>
          <a:lstStyle/>
          <a:p>
            <a:pPr lvl="0" algn="ctr">
              <a:defRPr/>
            </a:pP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Thầy</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thuốc</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giỏi</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và</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nổi</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en-US" sz="5500" b="1" dirty="0" err="1">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tiếng</a:t>
            </a:r>
            <a:r>
              <a:rPr lang="en-US" altLang="en-US" sz="5500" b="1" dirty="0">
                <a:solidFill>
                  <a:srgbClr val="333399">
                    <a:lumMod val="50000"/>
                  </a:srgbClr>
                </a:solidFill>
                <a:latin typeface="Cambria" panose="02040503050406030204" pitchFamily="18" charset="0"/>
                <a:ea typeface="Cambria" panose="02040503050406030204" pitchFamily="18" charset="0"/>
                <a:cs typeface="Times New Roman" panose="02020603050405020304" pitchFamily="18" charset="0"/>
              </a:rPr>
              <a:t>.</a:t>
            </a:r>
            <a:endParaRPr kumimoji="0" lang="en-US" sz="55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19672957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sp>
        <p:nvSpPr>
          <p:cNvPr id="2" name="Rectangle: Rounded Corners 1">
            <a:extLst>
              <a:ext uri="{FF2B5EF4-FFF2-40B4-BE49-F238E27FC236}">
                <a16:creationId xmlns:a16="http://schemas.microsoft.com/office/drawing/2014/main" id="{2D51EE2E-E2BC-DC56-CB57-963FB0BC5324}"/>
              </a:ext>
            </a:extLst>
          </p:cNvPr>
          <p:cNvSpPr/>
          <p:nvPr/>
        </p:nvSpPr>
        <p:spPr>
          <a:xfrm>
            <a:off x="543609" y="3137317"/>
            <a:ext cx="11151594" cy="3282533"/>
          </a:xfrm>
          <a:custGeom>
            <a:avLst/>
            <a:gdLst>
              <a:gd name="connsiteX0" fmla="*/ 0 w 11151594"/>
              <a:gd name="connsiteY0" fmla="*/ 451151 h 3282533"/>
              <a:gd name="connsiteX1" fmla="*/ 451151 w 11151594"/>
              <a:gd name="connsiteY1" fmla="*/ 0 h 3282533"/>
              <a:gd name="connsiteX2" fmla="*/ 826958 w 11151594"/>
              <a:gd name="connsiteY2" fmla="*/ 0 h 3282533"/>
              <a:gd name="connsiteX3" fmla="*/ 1407752 w 11151594"/>
              <a:gd name="connsiteY3" fmla="*/ 0 h 3282533"/>
              <a:gd name="connsiteX4" fmla="*/ 1886052 w 11151594"/>
              <a:gd name="connsiteY4" fmla="*/ 0 h 3282533"/>
              <a:gd name="connsiteX5" fmla="*/ 2671831 w 11151594"/>
              <a:gd name="connsiteY5" fmla="*/ 0 h 3282533"/>
              <a:gd name="connsiteX6" fmla="*/ 3457610 w 11151594"/>
              <a:gd name="connsiteY6" fmla="*/ 0 h 3282533"/>
              <a:gd name="connsiteX7" fmla="*/ 4243389 w 11151594"/>
              <a:gd name="connsiteY7" fmla="*/ 0 h 3282533"/>
              <a:gd name="connsiteX8" fmla="*/ 4619196 w 11151594"/>
              <a:gd name="connsiteY8" fmla="*/ 0 h 3282533"/>
              <a:gd name="connsiteX9" fmla="*/ 4995004 w 11151594"/>
              <a:gd name="connsiteY9" fmla="*/ 0 h 3282533"/>
              <a:gd name="connsiteX10" fmla="*/ 5678290 w 11151594"/>
              <a:gd name="connsiteY10" fmla="*/ 0 h 3282533"/>
              <a:gd name="connsiteX11" fmla="*/ 6464069 w 11151594"/>
              <a:gd name="connsiteY11" fmla="*/ 0 h 3282533"/>
              <a:gd name="connsiteX12" fmla="*/ 6839876 w 11151594"/>
              <a:gd name="connsiteY12" fmla="*/ 0 h 3282533"/>
              <a:gd name="connsiteX13" fmla="*/ 7728148 w 11151594"/>
              <a:gd name="connsiteY13" fmla="*/ 0 h 3282533"/>
              <a:gd name="connsiteX14" fmla="*/ 8308942 w 11151594"/>
              <a:gd name="connsiteY14" fmla="*/ 0 h 3282533"/>
              <a:gd name="connsiteX15" fmla="*/ 8889735 w 11151594"/>
              <a:gd name="connsiteY15" fmla="*/ 0 h 3282533"/>
              <a:gd name="connsiteX16" fmla="*/ 9265542 w 11151594"/>
              <a:gd name="connsiteY16" fmla="*/ 0 h 3282533"/>
              <a:gd name="connsiteX17" fmla="*/ 10051321 w 11151594"/>
              <a:gd name="connsiteY17" fmla="*/ 0 h 3282533"/>
              <a:gd name="connsiteX18" fmla="*/ 10700443 w 11151594"/>
              <a:gd name="connsiteY18" fmla="*/ 0 h 3282533"/>
              <a:gd name="connsiteX19" fmla="*/ 11151594 w 11151594"/>
              <a:gd name="connsiteY19" fmla="*/ 451151 h 3282533"/>
              <a:gd name="connsiteX20" fmla="*/ 11151594 w 11151594"/>
              <a:gd name="connsiteY20" fmla="*/ 1070011 h 3282533"/>
              <a:gd name="connsiteX21" fmla="*/ 11151594 w 11151594"/>
              <a:gd name="connsiteY21" fmla="*/ 1665069 h 3282533"/>
              <a:gd name="connsiteX22" fmla="*/ 11151594 w 11151594"/>
              <a:gd name="connsiteY22" fmla="*/ 2188720 h 3282533"/>
              <a:gd name="connsiteX23" fmla="*/ 11151594 w 11151594"/>
              <a:gd name="connsiteY23" fmla="*/ 2831382 h 3282533"/>
              <a:gd name="connsiteX24" fmla="*/ 10700443 w 11151594"/>
              <a:gd name="connsiteY24" fmla="*/ 3282533 h 3282533"/>
              <a:gd name="connsiteX25" fmla="*/ 10119650 w 11151594"/>
              <a:gd name="connsiteY25" fmla="*/ 3282533 h 3282533"/>
              <a:gd name="connsiteX26" fmla="*/ 9538857 w 11151594"/>
              <a:gd name="connsiteY26" fmla="*/ 3282533 h 3282533"/>
              <a:gd name="connsiteX27" fmla="*/ 8855570 w 11151594"/>
              <a:gd name="connsiteY27" fmla="*/ 3282533 h 3282533"/>
              <a:gd name="connsiteX28" fmla="*/ 8377270 w 11151594"/>
              <a:gd name="connsiteY28" fmla="*/ 3282533 h 3282533"/>
              <a:gd name="connsiteX29" fmla="*/ 7898970 w 11151594"/>
              <a:gd name="connsiteY29" fmla="*/ 3282533 h 3282533"/>
              <a:gd name="connsiteX30" fmla="*/ 7523162 w 11151594"/>
              <a:gd name="connsiteY30" fmla="*/ 3282533 h 3282533"/>
              <a:gd name="connsiteX31" fmla="*/ 6942369 w 11151594"/>
              <a:gd name="connsiteY31" fmla="*/ 3282533 h 3282533"/>
              <a:gd name="connsiteX32" fmla="*/ 6156590 w 11151594"/>
              <a:gd name="connsiteY32" fmla="*/ 3282533 h 3282533"/>
              <a:gd name="connsiteX33" fmla="*/ 5473304 w 11151594"/>
              <a:gd name="connsiteY33" fmla="*/ 3282533 h 3282533"/>
              <a:gd name="connsiteX34" fmla="*/ 4995004 w 11151594"/>
              <a:gd name="connsiteY34" fmla="*/ 3282533 h 3282533"/>
              <a:gd name="connsiteX35" fmla="*/ 4619196 w 11151594"/>
              <a:gd name="connsiteY35" fmla="*/ 3282533 h 3282533"/>
              <a:gd name="connsiteX36" fmla="*/ 3730924 w 11151594"/>
              <a:gd name="connsiteY36" fmla="*/ 3282533 h 3282533"/>
              <a:gd name="connsiteX37" fmla="*/ 3150131 w 11151594"/>
              <a:gd name="connsiteY37" fmla="*/ 3282533 h 3282533"/>
              <a:gd name="connsiteX38" fmla="*/ 2364352 w 11151594"/>
              <a:gd name="connsiteY38" fmla="*/ 3282533 h 3282533"/>
              <a:gd name="connsiteX39" fmla="*/ 1988545 w 11151594"/>
              <a:gd name="connsiteY39" fmla="*/ 3282533 h 3282533"/>
              <a:gd name="connsiteX40" fmla="*/ 1510245 w 11151594"/>
              <a:gd name="connsiteY40" fmla="*/ 3282533 h 3282533"/>
              <a:gd name="connsiteX41" fmla="*/ 451151 w 11151594"/>
              <a:gd name="connsiteY41" fmla="*/ 3282533 h 3282533"/>
              <a:gd name="connsiteX42" fmla="*/ 0 w 11151594"/>
              <a:gd name="connsiteY42" fmla="*/ 2831382 h 3282533"/>
              <a:gd name="connsiteX43" fmla="*/ 0 w 11151594"/>
              <a:gd name="connsiteY43" fmla="*/ 2307731 h 3282533"/>
              <a:gd name="connsiteX44" fmla="*/ 0 w 11151594"/>
              <a:gd name="connsiteY44" fmla="*/ 1736476 h 3282533"/>
              <a:gd name="connsiteX45" fmla="*/ 0 w 11151594"/>
              <a:gd name="connsiteY45" fmla="*/ 1117616 h 3282533"/>
              <a:gd name="connsiteX46" fmla="*/ 0 w 11151594"/>
              <a:gd name="connsiteY46" fmla="*/ 451151 h 3282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151594" h="3282533" fill="none" extrusionOk="0">
                <a:moveTo>
                  <a:pt x="0" y="451151"/>
                </a:moveTo>
                <a:cubicBezTo>
                  <a:pt x="-46133" y="218795"/>
                  <a:pt x="166571" y="16358"/>
                  <a:pt x="451151" y="0"/>
                </a:cubicBezTo>
                <a:cubicBezTo>
                  <a:pt x="598526" y="-11185"/>
                  <a:pt x="644948" y="11584"/>
                  <a:pt x="826958" y="0"/>
                </a:cubicBezTo>
                <a:cubicBezTo>
                  <a:pt x="1008968" y="-11584"/>
                  <a:pt x="1152263" y="-6728"/>
                  <a:pt x="1407752" y="0"/>
                </a:cubicBezTo>
                <a:cubicBezTo>
                  <a:pt x="1663241" y="6728"/>
                  <a:pt x="1672580" y="-16295"/>
                  <a:pt x="1886052" y="0"/>
                </a:cubicBezTo>
                <a:cubicBezTo>
                  <a:pt x="2099524" y="16295"/>
                  <a:pt x="2491673" y="-30744"/>
                  <a:pt x="2671831" y="0"/>
                </a:cubicBezTo>
                <a:cubicBezTo>
                  <a:pt x="2851989" y="30744"/>
                  <a:pt x="3228189" y="32846"/>
                  <a:pt x="3457610" y="0"/>
                </a:cubicBezTo>
                <a:cubicBezTo>
                  <a:pt x="3687031" y="-32846"/>
                  <a:pt x="4047992" y="1616"/>
                  <a:pt x="4243389" y="0"/>
                </a:cubicBezTo>
                <a:cubicBezTo>
                  <a:pt x="4438786" y="-1616"/>
                  <a:pt x="4491433" y="1098"/>
                  <a:pt x="4619196" y="0"/>
                </a:cubicBezTo>
                <a:cubicBezTo>
                  <a:pt x="4746959" y="-1098"/>
                  <a:pt x="4875796" y="10177"/>
                  <a:pt x="4995004" y="0"/>
                </a:cubicBezTo>
                <a:cubicBezTo>
                  <a:pt x="5114212" y="-10177"/>
                  <a:pt x="5538060" y="-33740"/>
                  <a:pt x="5678290" y="0"/>
                </a:cubicBezTo>
                <a:cubicBezTo>
                  <a:pt x="5818520" y="33740"/>
                  <a:pt x="6278758" y="4534"/>
                  <a:pt x="6464069" y="0"/>
                </a:cubicBezTo>
                <a:cubicBezTo>
                  <a:pt x="6649380" y="-4534"/>
                  <a:pt x="6674441" y="13249"/>
                  <a:pt x="6839876" y="0"/>
                </a:cubicBezTo>
                <a:cubicBezTo>
                  <a:pt x="7005311" y="-13249"/>
                  <a:pt x="7542007" y="33462"/>
                  <a:pt x="7728148" y="0"/>
                </a:cubicBezTo>
                <a:cubicBezTo>
                  <a:pt x="7914289" y="-33462"/>
                  <a:pt x="8179383" y="-1760"/>
                  <a:pt x="8308942" y="0"/>
                </a:cubicBezTo>
                <a:cubicBezTo>
                  <a:pt x="8438501" y="1760"/>
                  <a:pt x="8730579" y="-23938"/>
                  <a:pt x="8889735" y="0"/>
                </a:cubicBezTo>
                <a:cubicBezTo>
                  <a:pt x="9048891" y="23938"/>
                  <a:pt x="9150340" y="9900"/>
                  <a:pt x="9265542" y="0"/>
                </a:cubicBezTo>
                <a:cubicBezTo>
                  <a:pt x="9380744" y="-9900"/>
                  <a:pt x="9676156" y="-893"/>
                  <a:pt x="10051321" y="0"/>
                </a:cubicBezTo>
                <a:cubicBezTo>
                  <a:pt x="10426486" y="893"/>
                  <a:pt x="10380649" y="-23198"/>
                  <a:pt x="10700443" y="0"/>
                </a:cubicBezTo>
                <a:cubicBezTo>
                  <a:pt x="10938589" y="-624"/>
                  <a:pt x="11161436" y="200431"/>
                  <a:pt x="11151594" y="451151"/>
                </a:cubicBezTo>
                <a:cubicBezTo>
                  <a:pt x="11147166" y="700165"/>
                  <a:pt x="11121243" y="896671"/>
                  <a:pt x="11151594" y="1070011"/>
                </a:cubicBezTo>
                <a:cubicBezTo>
                  <a:pt x="11181945" y="1243351"/>
                  <a:pt x="11180186" y="1471272"/>
                  <a:pt x="11151594" y="1665069"/>
                </a:cubicBezTo>
                <a:cubicBezTo>
                  <a:pt x="11123002" y="1858866"/>
                  <a:pt x="11134099" y="1996256"/>
                  <a:pt x="11151594" y="2188720"/>
                </a:cubicBezTo>
                <a:cubicBezTo>
                  <a:pt x="11169089" y="2381184"/>
                  <a:pt x="11160827" y="2645786"/>
                  <a:pt x="11151594" y="2831382"/>
                </a:cubicBezTo>
                <a:cubicBezTo>
                  <a:pt x="11137818" y="3063361"/>
                  <a:pt x="10917952" y="3284766"/>
                  <a:pt x="10700443" y="3282533"/>
                </a:cubicBezTo>
                <a:cubicBezTo>
                  <a:pt x="10467237" y="3299211"/>
                  <a:pt x="10247837" y="3264576"/>
                  <a:pt x="10119650" y="3282533"/>
                </a:cubicBezTo>
                <a:cubicBezTo>
                  <a:pt x="9991463" y="3300490"/>
                  <a:pt x="9793334" y="3274066"/>
                  <a:pt x="9538857" y="3282533"/>
                </a:cubicBezTo>
                <a:cubicBezTo>
                  <a:pt x="9284380" y="3291000"/>
                  <a:pt x="9196061" y="3261118"/>
                  <a:pt x="8855570" y="3282533"/>
                </a:cubicBezTo>
                <a:cubicBezTo>
                  <a:pt x="8515079" y="3303948"/>
                  <a:pt x="8571290" y="3271372"/>
                  <a:pt x="8377270" y="3282533"/>
                </a:cubicBezTo>
                <a:cubicBezTo>
                  <a:pt x="8183250" y="3293694"/>
                  <a:pt x="7995661" y="3295792"/>
                  <a:pt x="7898970" y="3282533"/>
                </a:cubicBezTo>
                <a:cubicBezTo>
                  <a:pt x="7802279" y="3269274"/>
                  <a:pt x="7672624" y="3293417"/>
                  <a:pt x="7523162" y="3282533"/>
                </a:cubicBezTo>
                <a:cubicBezTo>
                  <a:pt x="7373700" y="3271649"/>
                  <a:pt x="7151931" y="3290427"/>
                  <a:pt x="6942369" y="3282533"/>
                </a:cubicBezTo>
                <a:cubicBezTo>
                  <a:pt x="6732807" y="3274639"/>
                  <a:pt x="6409074" y="3272014"/>
                  <a:pt x="6156590" y="3282533"/>
                </a:cubicBezTo>
                <a:cubicBezTo>
                  <a:pt x="5904106" y="3293052"/>
                  <a:pt x="5736117" y="3252201"/>
                  <a:pt x="5473304" y="3282533"/>
                </a:cubicBezTo>
                <a:cubicBezTo>
                  <a:pt x="5210491" y="3312865"/>
                  <a:pt x="5152411" y="3301916"/>
                  <a:pt x="4995004" y="3282533"/>
                </a:cubicBezTo>
                <a:cubicBezTo>
                  <a:pt x="4837597" y="3263150"/>
                  <a:pt x="4703256" y="3278480"/>
                  <a:pt x="4619196" y="3282533"/>
                </a:cubicBezTo>
                <a:cubicBezTo>
                  <a:pt x="4535136" y="3286586"/>
                  <a:pt x="3935441" y="3254567"/>
                  <a:pt x="3730924" y="3282533"/>
                </a:cubicBezTo>
                <a:cubicBezTo>
                  <a:pt x="3526407" y="3310499"/>
                  <a:pt x="3440446" y="3293175"/>
                  <a:pt x="3150131" y="3282533"/>
                </a:cubicBezTo>
                <a:cubicBezTo>
                  <a:pt x="2859816" y="3271891"/>
                  <a:pt x="2542860" y="3316861"/>
                  <a:pt x="2364352" y="3282533"/>
                </a:cubicBezTo>
                <a:cubicBezTo>
                  <a:pt x="2185844" y="3248205"/>
                  <a:pt x="2175908" y="3299932"/>
                  <a:pt x="1988545" y="3282533"/>
                </a:cubicBezTo>
                <a:cubicBezTo>
                  <a:pt x="1801182" y="3265134"/>
                  <a:pt x="1610851" y="3272838"/>
                  <a:pt x="1510245" y="3282533"/>
                </a:cubicBezTo>
                <a:cubicBezTo>
                  <a:pt x="1409639" y="3292228"/>
                  <a:pt x="703483" y="3323780"/>
                  <a:pt x="451151" y="3282533"/>
                </a:cubicBezTo>
                <a:cubicBezTo>
                  <a:pt x="224197" y="3232813"/>
                  <a:pt x="-33676" y="3105982"/>
                  <a:pt x="0" y="2831382"/>
                </a:cubicBezTo>
                <a:cubicBezTo>
                  <a:pt x="11967" y="2612864"/>
                  <a:pt x="3436" y="2546741"/>
                  <a:pt x="0" y="2307731"/>
                </a:cubicBezTo>
                <a:cubicBezTo>
                  <a:pt x="-3436" y="2068721"/>
                  <a:pt x="-27545" y="1926377"/>
                  <a:pt x="0" y="1736476"/>
                </a:cubicBezTo>
                <a:cubicBezTo>
                  <a:pt x="27545" y="1546576"/>
                  <a:pt x="6223" y="1281819"/>
                  <a:pt x="0" y="1117616"/>
                </a:cubicBezTo>
                <a:cubicBezTo>
                  <a:pt x="-6223" y="953413"/>
                  <a:pt x="-17648" y="687609"/>
                  <a:pt x="0" y="451151"/>
                </a:cubicBezTo>
                <a:close/>
              </a:path>
              <a:path w="11151594" h="3282533" stroke="0" extrusionOk="0">
                <a:moveTo>
                  <a:pt x="0" y="451151"/>
                </a:moveTo>
                <a:cubicBezTo>
                  <a:pt x="-31223" y="188452"/>
                  <a:pt x="202334" y="8901"/>
                  <a:pt x="451151" y="0"/>
                </a:cubicBezTo>
                <a:cubicBezTo>
                  <a:pt x="659628" y="-8685"/>
                  <a:pt x="915324" y="-1391"/>
                  <a:pt x="1031944" y="0"/>
                </a:cubicBezTo>
                <a:cubicBezTo>
                  <a:pt x="1148564" y="1391"/>
                  <a:pt x="1457092" y="33633"/>
                  <a:pt x="1817723" y="0"/>
                </a:cubicBezTo>
                <a:cubicBezTo>
                  <a:pt x="2178354" y="-33633"/>
                  <a:pt x="2033397" y="17118"/>
                  <a:pt x="2193531" y="0"/>
                </a:cubicBezTo>
                <a:cubicBezTo>
                  <a:pt x="2353665" y="-17118"/>
                  <a:pt x="2593354" y="-12755"/>
                  <a:pt x="2979310" y="0"/>
                </a:cubicBezTo>
                <a:cubicBezTo>
                  <a:pt x="3365266" y="12755"/>
                  <a:pt x="3206654" y="11143"/>
                  <a:pt x="3355117" y="0"/>
                </a:cubicBezTo>
                <a:cubicBezTo>
                  <a:pt x="3503580" y="-11143"/>
                  <a:pt x="3908372" y="-22311"/>
                  <a:pt x="4140896" y="0"/>
                </a:cubicBezTo>
                <a:cubicBezTo>
                  <a:pt x="4373420" y="22311"/>
                  <a:pt x="4578295" y="-1562"/>
                  <a:pt x="4824182" y="0"/>
                </a:cubicBezTo>
                <a:cubicBezTo>
                  <a:pt x="5070069" y="1562"/>
                  <a:pt x="5284540" y="17758"/>
                  <a:pt x="5404975" y="0"/>
                </a:cubicBezTo>
                <a:cubicBezTo>
                  <a:pt x="5525410" y="-17758"/>
                  <a:pt x="5850881" y="5995"/>
                  <a:pt x="6088262" y="0"/>
                </a:cubicBezTo>
                <a:cubicBezTo>
                  <a:pt x="6325643" y="-5995"/>
                  <a:pt x="6594534" y="26463"/>
                  <a:pt x="6874041" y="0"/>
                </a:cubicBezTo>
                <a:cubicBezTo>
                  <a:pt x="7153548" y="-26463"/>
                  <a:pt x="7324014" y="7554"/>
                  <a:pt x="7557327" y="0"/>
                </a:cubicBezTo>
                <a:cubicBezTo>
                  <a:pt x="7790640" y="-7554"/>
                  <a:pt x="7814262" y="12617"/>
                  <a:pt x="8035627" y="0"/>
                </a:cubicBezTo>
                <a:cubicBezTo>
                  <a:pt x="8256992" y="-12617"/>
                  <a:pt x="8360281" y="22822"/>
                  <a:pt x="8513927" y="0"/>
                </a:cubicBezTo>
                <a:cubicBezTo>
                  <a:pt x="8667573" y="-22822"/>
                  <a:pt x="8839259" y="-7465"/>
                  <a:pt x="8992228" y="0"/>
                </a:cubicBezTo>
                <a:cubicBezTo>
                  <a:pt x="9145197" y="7465"/>
                  <a:pt x="9302669" y="11027"/>
                  <a:pt x="9470528" y="0"/>
                </a:cubicBezTo>
                <a:cubicBezTo>
                  <a:pt x="9638387" y="-11027"/>
                  <a:pt x="10104401" y="-36793"/>
                  <a:pt x="10700443" y="0"/>
                </a:cubicBezTo>
                <a:cubicBezTo>
                  <a:pt x="10984529" y="6042"/>
                  <a:pt x="11171649" y="197981"/>
                  <a:pt x="11151594" y="451151"/>
                </a:cubicBezTo>
                <a:cubicBezTo>
                  <a:pt x="11154969" y="617968"/>
                  <a:pt x="11131700" y="831346"/>
                  <a:pt x="11151594" y="1070011"/>
                </a:cubicBezTo>
                <a:cubicBezTo>
                  <a:pt x="11171488" y="1308676"/>
                  <a:pt x="11180568" y="1395134"/>
                  <a:pt x="11151594" y="1665069"/>
                </a:cubicBezTo>
                <a:cubicBezTo>
                  <a:pt x="11122620" y="1935004"/>
                  <a:pt x="11160909" y="1980139"/>
                  <a:pt x="11151594" y="2260127"/>
                </a:cubicBezTo>
                <a:cubicBezTo>
                  <a:pt x="11142279" y="2540115"/>
                  <a:pt x="11132861" y="2600309"/>
                  <a:pt x="11151594" y="2831382"/>
                </a:cubicBezTo>
                <a:cubicBezTo>
                  <a:pt x="11142216" y="3044761"/>
                  <a:pt x="10911818" y="3293765"/>
                  <a:pt x="10700443" y="3282533"/>
                </a:cubicBezTo>
                <a:cubicBezTo>
                  <a:pt x="10431095" y="3310390"/>
                  <a:pt x="10384915" y="3270653"/>
                  <a:pt x="10119650" y="3282533"/>
                </a:cubicBezTo>
                <a:cubicBezTo>
                  <a:pt x="9854385" y="3294413"/>
                  <a:pt x="9815414" y="3289105"/>
                  <a:pt x="9538857" y="3282533"/>
                </a:cubicBezTo>
                <a:cubicBezTo>
                  <a:pt x="9262300" y="3275961"/>
                  <a:pt x="9204691" y="3280133"/>
                  <a:pt x="8958063" y="3282533"/>
                </a:cubicBezTo>
                <a:cubicBezTo>
                  <a:pt x="8711435" y="3284933"/>
                  <a:pt x="8681983" y="3277146"/>
                  <a:pt x="8582256" y="3282533"/>
                </a:cubicBezTo>
                <a:cubicBezTo>
                  <a:pt x="8482529" y="3287920"/>
                  <a:pt x="8388758" y="3271727"/>
                  <a:pt x="8206449" y="3282533"/>
                </a:cubicBezTo>
                <a:cubicBezTo>
                  <a:pt x="8024140" y="3293339"/>
                  <a:pt x="7955438" y="3287262"/>
                  <a:pt x="7830641" y="3282533"/>
                </a:cubicBezTo>
                <a:cubicBezTo>
                  <a:pt x="7705844" y="3277804"/>
                  <a:pt x="7379633" y="3266905"/>
                  <a:pt x="7249848" y="3282533"/>
                </a:cubicBezTo>
                <a:cubicBezTo>
                  <a:pt x="7120063" y="3298161"/>
                  <a:pt x="6869605" y="3301897"/>
                  <a:pt x="6566562" y="3282533"/>
                </a:cubicBezTo>
                <a:cubicBezTo>
                  <a:pt x="6263519" y="3263169"/>
                  <a:pt x="6099492" y="3264535"/>
                  <a:pt x="5678290" y="3282533"/>
                </a:cubicBezTo>
                <a:cubicBezTo>
                  <a:pt x="5257088" y="3300531"/>
                  <a:pt x="5183804" y="3267453"/>
                  <a:pt x="4995004" y="3282533"/>
                </a:cubicBezTo>
                <a:cubicBezTo>
                  <a:pt x="4806204" y="3297613"/>
                  <a:pt x="4704670" y="3278756"/>
                  <a:pt x="4619196" y="3282533"/>
                </a:cubicBezTo>
                <a:cubicBezTo>
                  <a:pt x="4533722" y="3286310"/>
                  <a:pt x="4003013" y="3301841"/>
                  <a:pt x="3833417" y="3282533"/>
                </a:cubicBezTo>
                <a:cubicBezTo>
                  <a:pt x="3663821" y="3263225"/>
                  <a:pt x="3543706" y="3258812"/>
                  <a:pt x="3355117" y="3282533"/>
                </a:cubicBezTo>
                <a:cubicBezTo>
                  <a:pt x="3166528" y="3306254"/>
                  <a:pt x="2914287" y="3282759"/>
                  <a:pt x="2569338" y="3282533"/>
                </a:cubicBezTo>
                <a:cubicBezTo>
                  <a:pt x="2224389" y="3282307"/>
                  <a:pt x="2146122" y="3286101"/>
                  <a:pt x="1886052" y="3282533"/>
                </a:cubicBezTo>
                <a:cubicBezTo>
                  <a:pt x="1625982" y="3278965"/>
                  <a:pt x="1619895" y="3302435"/>
                  <a:pt x="1407752" y="3282533"/>
                </a:cubicBezTo>
                <a:cubicBezTo>
                  <a:pt x="1195609" y="3262631"/>
                  <a:pt x="893728" y="3278147"/>
                  <a:pt x="451151" y="3282533"/>
                </a:cubicBezTo>
                <a:cubicBezTo>
                  <a:pt x="194496" y="3265389"/>
                  <a:pt x="19608" y="3124804"/>
                  <a:pt x="0" y="2831382"/>
                </a:cubicBezTo>
                <a:cubicBezTo>
                  <a:pt x="7702" y="2647402"/>
                  <a:pt x="-7191" y="2479007"/>
                  <a:pt x="0" y="2307731"/>
                </a:cubicBezTo>
                <a:cubicBezTo>
                  <a:pt x="7191" y="2136455"/>
                  <a:pt x="16030" y="1811311"/>
                  <a:pt x="0" y="1665069"/>
                </a:cubicBezTo>
                <a:cubicBezTo>
                  <a:pt x="-16030" y="1518827"/>
                  <a:pt x="-21661" y="1285285"/>
                  <a:pt x="0" y="1141418"/>
                </a:cubicBezTo>
                <a:cubicBezTo>
                  <a:pt x="21661" y="997551"/>
                  <a:pt x="15402" y="619723"/>
                  <a:pt x="0" y="451151"/>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13744"/>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2800" dirty="0">
                <a:solidFill>
                  <a:prstClr val="black"/>
                </a:solidFill>
                <a:latin typeface="Cambria" panose="02040503050406030204" pitchFamily="18" charset="0"/>
                <a:ea typeface="Cambria" panose="02040503050406030204" pitchFamily="18" charset="0"/>
                <a:cs typeface="Calibri" panose="020F0502020204030204" pitchFamily="34" charset="0"/>
              </a:rPr>
              <a:t>Hải Thượng Lãn Ông là một thầy thuốc nổi tiếng của nước ta ở thế kỉ XVII.</a:t>
            </a:r>
          </a:p>
          <a:p>
            <a:pPr lvl="0" algn="just" defTabSz="914377"/>
            <a:r>
              <a:rPr lang="vi-VN" sz="2800" dirty="0">
                <a:solidFill>
                  <a:prstClr val="black"/>
                </a:solidFill>
                <a:latin typeface="Cambria" panose="02040503050406030204" pitchFamily="18" charset="0"/>
                <a:ea typeface="Cambria" panose="02040503050406030204" pitchFamily="18" charset="0"/>
                <a:cs typeface="Calibri" panose="020F0502020204030204" pitchFamily="34" charset="0"/>
              </a:rPr>
              <a:t>   Ông là người thông minh, học rộng. Khi còn trẻ, có lần bị ốm nặng, ông được một thầy thuốc giỏi chữa khỏi. Nhận thấy rằng biết chữa bệnh không chỉ cứu mình mà còn giúp được người đời, ông đã quyết học nghề y. Lên kinh đô nhưng không tìm được thầy giỏi để học, ông về quê “đóng cửa để đọc sách”; vừa tự học vừa chữa bệnh giúp dân.</a:t>
            </a:r>
          </a:p>
        </p:txBody>
      </p:sp>
      <p:sp>
        <p:nvSpPr>
          <p:cNvPr id="3" name="Rectangle: Diagonal Corners Rounded 2">
            <a:extLst>
              <a:ext uri="{FF2B5EF4-FFF2-40B4-BE49-F238E27FC236}">
                <a16:creationId xmlns:a16="http://schemas.microsoft.com/office/drawing/2014/main" id="{CA0F0367-8A13-C50D-3062-21FC0FF9E11E}"/>
              </a:ext>
            </a:extLst>
          </p:cNvPr>
          <p:cNvSpPr/>
          <p:nvPr/>
        </p:nvSpPr>
        <p:spPr>
          <a:xfrm>
            <a:off x="553884" y="1926699"/>
            <a:ext cx="2682370" cy="740516"/>
          </a:xfrm>
          <a:custGeom>
            <a:avLst/>
            <a:gdLst>
              <a:gd name="connsiteX0" fmla="*/ 123422 w 2682370"/>
              <a:gd name="connsiteY0" fmla="*/ 0 h 740516"/>
              <a:gd name="connsiteX1" fmla="*/ 686391 w 2682370"/>
              <a:gd name="connsiteY1" fmla="*/ 0 h 740516"/>
              <a:gd name="connsiteX2" fmla="*/ 1351717 w 2682370"/>
              <a:gd name="connsiteY2" fmla="*/ 0 h 740516"/>
              <a:gd name="connsiteX3" fmla="*/ 2017044 w 2682370"/>
              <a:gd name="connsiteY3" fmla="*/ 0 h 740516"/>
              <a:gd name="connsiteX4" fmla="*/ 2682370 w 2682370"/>
              <a:gd name="connsiteY4" fmla="*/ 0 h 740516"/>
              <a:gd name="connsiteX5" fmla="*/ 2682370 w 2682370"/>
              <a:gd name="connsiteY5" fmla="*/ 0 h 740516"/>
              <a:gd name="connsiteX6" fmla="*/ 2682370 w 2682370"/>
              <a:gd name="connsiteY6" fmla="*/ 617094 h 740516"/>
              <a:gd name="connsiteX7" fmla="*/ 2558948 w 2682370"/>
              <a:gd name="connsiteY7" fmla="*/ 740516 h 740516"/>
              <a:gd name="connsiteX8" fmla="*/ 1919211 w 2682370"/>
              <a:gd name="connsiteY8" fmla="*/ 740516 h 740516"/>
              <a:gd name="connsiteX9" fmla="*/ 1305063 w 2682370"/>
              <a:gd name="connsiteY9" fmla="*/ 740516 h 740516"/>
              <a:gd name="connsiteX10" fmla="*/ 690916 w 2682370"/>
              <a:gd name="connsiteY10" fmla="*/ 740516 h 740516"/>
              <a:gd name="connsiteX11" fmla="*/ 0 w 2682370"/>
              <a:gd name="connsiteY11" fmla="*/ 740516 h 740516"/>
              <a:gd name="connsiteX12" fmla="*/ 0 w 2682370"/>
              <a:gd name="connsiteY12" fmla="*/ 740516 h 740516"/>
              <a:gd name="connsiteX13" fmla="*/ 0 w 2682370"/>
              <a:gd name="connsiteY13" fmla="*/ 123422 h 740516"/>
              <a:gd name="connsiteX14" fmla="*/ 123422 w 2682370"/>
              <a:gd name="connsiteY14" fmla="*/ 0 h 74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82370" h="740516" fill="none" extrusionOk="0">
                <a:moveTo>
                  <a:pt x="123422" y="0"/>
                </a:moveTo>
                <a:cubicBezTo>
                  <a:pt x="315097" y="-20268"/>
                  <a:pt x="486569" y="-16815"/>
                  <a:pt x="686391" y="0"/>
                </a:cubicBezTo>
                <a:cubicBezTo>
                  <a:pt x="886213" y="16815"/>
                  <a:pt x="1141944" y="7669"/>
                  <a:pt x="1351717" y="0"/>
                </a:cubicBezTo>
                <a:cubicBezTo>
                  <a:pt x="1561490" y="-7669"/>
                  <a:pt x="1761409" y="23541"/>
                  <a:pt x="2017044" y="0"/>
                </a:cubicBezTo>
                <a:cubicBezTo>
                  <a:pt x="2272679" y="-23541"/>
                  <a:pt x="2414813" y="29776"/>
                  <a:pt x="2682370" y="0"/>
                </a:cubicBezTo>
                <a:lnTo>
                  <a:pt x="2682370" y="0"/>
                </a:lnTo>
                <a:cubicBezTo>
                  <a:pt x="2691931" y="265917"/>
                  <a:pt x="2694009" y="396352"/>
                  <a:pt x="2682370" y="617094"/>
                </a:cubicBezTo>
                <a:cubicBezTo>
                  <a:pt x="2684737" y="674661"/>
                  <a:pt x="2630959" y="753917"/>
                  <a:pt x="2558948" y="740516"/>
                </a:cubicBezTo>
                <a:cubicBezTo>
                  <a:pt x="2310577" y="766359"/>
                  <a:pt x="2148759" y="768837"/>
                  <a:pt x="1919211" y="740516"/>
                </a:cubicBezTo>
                <a:cubicBezTo>
                  <a:pt x="1689663" y="712195"/>
                  <a:pt x="1530364" y="720106"/>
                  <a:pt x="1305063" y="740516"/>
                </a:cubicBezTo>
                <a:cubicBezTo>
                  <a:pt x="1079762" y="760926"/>
                  <a:pt x="882514" y="740851"/>
                  <a:pt x="690916" y="740516"/>
                </a:cubicBezTo>
                <a:cubicBezTo>
                  <a:pt x="499318" y="740181"/>
                  <a:pt x="267696" y="709336"/>
                  <a:pt x="0" y="740516"/>
                </a:cubicBezTo>
                <a:lnTo>
                  <a:pt x="0" y="740516"/>
                </a:lnTo>
                <a:cubicBezTo>
                  <a:pt x="-22987" y="481964"/>
                  <a:pt x="-22644" y="412793"/>
                  <a:pt x="0" y="123422"/>
                </a:cubicBezTo>
                <a:cubicBezTo>
                  <a:pt x="2515" y="53076"/>
                  <a:pt x="56197" y="-4196"/>
                  <a:pt x="123422" y="0"/>
                </a:cubicBezTo>
                <a:close/>
              </a:path>
              <a:path w="2682370" h="740516" stroke="0" extrusionOk="0">
                <a:moveTo>
                  <a:pt x="123422" y="0"/>
                </a:moveTo>
                <a:cubicBezTo>
                  <a:pt x="394324" y="-17839"/>
                  <a:pt x="449294" y="-21089"/>
                  <a:pt x="686391" y="0"/>
                </a:cubicBezTo>
                <a:cubicBezTo>
                  <a:pt x="923488" y="21089"/>
                  <a:pt x="1086262" y="20232"/>
                  <a:pt x="1274949" y="0"/>
                </a:cubicBezTo>
                <a:cubicBezTo>
                  <a:pt x="1463636" y="-20232"/>
                  <a:pt x="1699795" y="19805"/>
                  <a:pt x="1889096" y="0"/>
                </a:cubicBezTo>
                <a:cubicBezTo>
                  <a:pt x="2078397" y="-19805"/>
                  <a:pt x="2450187" y="26981"/>
                  <a:pt x="2682370" y="0"/>
                </a:cubicBezTo>
                <a:lnTo>
                  <a:pt x="2682370" y="0"/>
                </a:lnTo>
                <a:cubicBezTo>
                  <a:pt x="2709022" y="208208"/>
                  <a:pt x="2704645" y="355251"/>
                  <a:pt x="2682370" y="617094"/>
                </a:cubicBezTo>
                <a:cubicBezTo>
                  <a:pt x="2692207" y="697771"/>
                  <a:pt x="2620478" y="732539"/>
                  <a:pt x="2558948" y="740516"/>
                </a:cubicBezTo>
                <a:cubicBezTo>
                  <a:pt x="2320000" y="712282"/>
                  <a:pt x="2174168" y="722549"/>
                  <a:pt x="1970390" y="740516"/>
                </a:cubicBezTo>
                <a:cubicBezTo>
                  <a:pt x="1766612" y="758483"/>
                  <a:pt x="1472607" y="741029"/>
                  <a:pt x="1279474" y="740516"/>
                </a:cubicBezTo>
                <a:cubicBezTo>
                  <a:pt x="1086341" y="740003"/>
                  <a:pt x="946255" y="745080"/>
                  <a:pt x="639737" y="740516"/>
                </a:cubicBezTo>
                <a:cubicBezTo>
                  <a:pt x="333219" y="735952"/>
                  <a:pt x="250998" y="765149"/>
                  <a:pt x="0" y="740516"/>
                </a:cubicBezTo>
                <a:lnTo>
                  <a:pt x="0" y="740516"/>
                </a:lnTo>
                <a:cubicBezTo>
                  <a:pt x="3359" y="532698"/>
                  <a:pt x="15021" y="335370"/>
                  <a:pt x="0" y="123422"/>
                </a:cubicBezTo>
                <a:cubicBezTo>
                  <a:pt x="11707" y="52658"/>
                  <a:pt x="50756" y="-7671"/>
                  <a:pt x="123422"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1</a:t>
            </a:r>
          </a:p>
        </p:txBody>
      </p:sp>
      <p:pic>
        <p:nvPicPr>
          <p:cNvPr id="4" name="Picture 3">
            <a:extLst>
              <a:ext uri="{FF2B5EF4-FFF2-40B4-BE49-F238E27FC236}">
                <a16:creationId xmlns:a16="http://schemas.microsoft.com/office/drawing/2014/main" id="{00A24F95-FBF3-99B6-FBDD-00EFC01BF552}"/>
              </a:ext>
            </a:extLst>
          </p:cNvPr>
          <p:cNvPicPr>
            <a:picLocks noChangeAspect="1"/>
          </p:cNvPicPr>
          <p:nvPr/>
        </p:nvPicPr>
        <p:blipFill>
          <a:blip r:embed="rId5"/>
          <a:stretch>
            <a:fillRect/>
          </a:stretch>
        </p:blipFill>
        <p:spPr>
          <a:xfrm>
            <a:off x="0" y="171450"/>
            <a:ext cx="5857877" cy="1171575"/>
          </a:xfrm>
          <a:prstGeom prst="rect">
            <a:avLst/>
          </a:prstGeom>
        </p:spPr>
      </p:pic>
    </p:spTree>
    <p:controls>
      <mc:AlternateContent xmlns:mc="http://schemas.openxmlformats.org/markup-compatibility/2006">
        <mc:Choice xmlns:v="urn:schemas-microsoft-com:vml" Requires="v">
          <p:control name="TextBox1" r:id="rId1" imgW="5283360" imgH="1612800"/>
        </mc:Choice>
        <mc:Fallback>
          <p:control name="TextBox1" r:id="rId1" imgW="5283360" imgH="1612800">
            <p:pic>
              <p:nvPicPr>
                <p:cNvPr id="5" name="TextBox1">
                  <a:extLst>
                    <a:ext uri="{FF2B5EF4-FFF2-40B4-BE49-F238E27FC236}">
                      <a16:creationId xmlns:a16="http://schemas.microsoft.com/office/drawing/2014/main" id="{04E9EE30-6200-4A78-1552-C615202904EF}"/>
                    </a:ext>
                  </a:extLst>
                </p:cNvPr>
                <p:cNvPicPr>
                  <a:picLocks/>
                </p:cNvPicPr>
                <p:nvPr/>
              </p:nvPicPr>
              <p:blipFill>
                <a:blip r:embed="rId6"/>
                <a:stretch>
                  <a:fillRect/>
                </a:stretch>
              </p:blipFill>
              <p:spPr>
                <a:xfrm>
                  <a:off x="6336438" y="543648"/>
                  <a:ext cx="5283200" cy="1614781"/>
                </a:xfrm>
                <a:prstGeom prst="rect">
                  <a:avLst/>
                </a:prstGeom>
              </p:spPr>
            </p:pic>
          </p:control>
        </mc:Fallback>
      </mc:AlternateContent>
    </p:controls>
    <p:extLst>
      <p:ext uri="{BB962C8B-B14F-4D97-AF65-F5344CB8AC3E}">
        <p14:creationId xmlns:p14="http://schemas.microsoft.com/office/powerpoint/2010/main" val="186879112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sp>
        <p:nvSpPr>
          <p:cNvPr id="2" name="Rectangle: Rounded Corners 1">
            <a:extLst>
              <a:ext uri="{FF2B5EF4-FFF2-40B4-BE49-F238E27FC236}">
                <a16:creationId xmlns:a16="http://schemas.microsoft.com/office/drawing/2014/main" id="{2D51EE2E-E2BC-DC56-CB57-963FB0BC5324}"/>
              </a:ext>
            </a:extLst>
          </p:cNvPr>
          <p:cNvSpPr/>
          <p:nvPr/>
        </p:nvSpPr>
        <p:spPr>
          <a:xfrm>
            <a:off x="543609" y="3137317"/>
            <a:ext cx="11151594" cy="3282533"/>
          </a:xfrm>
          <a:custGeom>
            <a:avLst/>
            <a:gdLst>
              <a:gd name="connsiteX0" fmla="*/ 0 w 11151594"/>
              <a:gd name="connsiteY0" fmla="*/ 451151 h 3282533"/>
              <a:gd name="connsiteX1" fmla="*/ 451151 w 11151594"/>
              <a:gd name="connsiteY1" fmla="*/ 0 h 3282533"/>
              <a:gd name="connsiteX2" fmla="*/ 826958 w 11151594"/>
              <a:gd name="connsiteY2" fmla="*/ 0 h 3282533"/>
              <a:gd name="connsiteX3" fmla="*/ 1407752 w 11151594"/>
              <a:gd name="connsiteY3" fmla="*/ 0 h 3282533"/>
              <a:gd name="connsiteX4" fmla="*/ 1886052 w 11151594"/>
              <a:gd name="connsiteY4" fmla="*/ 0 h 3282533"/>
              <a:gd name="connsiteX5" fmla="*/ 2671831 w 11151594"/>
              <a:gd name="connsiteY5" fmla="*/ 0 h 3282533"/>
              <a:gd name="connsiteX6" fmla="*/ 3457610 w 11151594"/>
              <a:gd name="connsiteY6" fmla="*/ 0 h 3282533"/>
              <a:gd name="connsiteX7" fmla="*/ 4243389 w 11151594"/>
              <a:gd name="connsiteY7" fmla="*/ 0 h 3282533"/>
              <a:gd name="connsiteX8" fmla="*/ 4619196 w 11151594"/>
              <a:gd name="connsiteY8" fmla="*/ 0 h 3282533"/>
              <a:gd name="connsiteX9" fmla="*/ 4995004 w 11151594"/>
              <a:gd name="connsiteY9" fmla="*/ 0 h 3282533"/>
              <a:gd name="connsiteX10" fmla="*/ 5678290 w 11151594"/>
              <a:gd name="connsiteY10" fmla="*/ 0 h 3282533"/>
              <a:gd name="connsiteX11" fmla="*/ 6464069 w 11151594"/>
              <a:gd name="connsiteY11" fmla="*/ 0 h 3282533"/>
              <a:gd name="connsiteX12" fmla="*/ 6839876 w 11151594"/>
              <a:gd name="connsiteY12" fmla="*/ 0 h 3282533"/>
              <a:gd name="connsiteX13" fmla="*/ 7728148 w 11151594"/>
              <a:gd name="connsiteY13" fmla="*/ 0 h 3282533"/>
              <a:gd name="connsiteX14" fmla="*/ 8308942 w 11151594"/>
              <a:gd name="connsiteY14" fmla="*/ 0 h 3282533"/>
              <a:gd name="connsiteX15" fmla="*/ 8889735 w 11151594"/>
              <a:gd name="connsiteY15" fmla="*/ 0 h 3282533"/>
              <a:gd name="connsiteX16" fmla="*/ 9265542 w 11151594"/>
              <a:gd name="connsiteY16" fmla="*/ 0 h 3282533"/>
              <a:gd name="connsiteX17" fmla="*/ 10051321 w 11151594"/>
              <a:gd name="connsiteY17" fmla="*/ 0 h 3282533"/>
              <a:gd name="connsiteX18" fmla="*/ 10700443 w 11151594"/>
              <a:gd name="connsiteY18" fmla="*/ 0 h 3282533"/>
              <a:gd name="connsiteX19" fmla="*/ 11151594 w 11151594"/>
              <a:gd name="connsiteY19" fmla="*/ 451151 h 3282533"/>
              <a:gd name="connsiteX20" fmla="*/ 11151594 w 11151594"/>
              <a:gd name="connsiteY20" fmla="*/ 1070011 h 3282533"/>
              <a:gd name="connsiteX21" fmla="*/ 11151594 w 11151594"/>
              <a:gd name="connsiteY21" fmla="*/ 1665069 h 3282533"/>
              <a:gd name="connsiteX22" fmla="*/ 11151594 w 11151594"/>
              <a:gd name="connsiteY22" fmla="*/ 2188720 h 3282533"/>
              <a:gd name="connsiteX23" fmla="*/ 11151594 w 11151594"/>
              <a:gd name="connsiteY23" fmla="*/ 2831382 h 3282533"/>
              <a:gd name="connsiteX24" fmla="*/ 10700443 w 11151594"/>
              <a:gd name="connsiteY24" fmla="*/ 3282533 h 3282533"/>
              <a:gd name="connsiteX25" fmla="*/ 10119650 w 11151594"/>
              <a:gd name="connsiteY25" fmla="*/ 3282533 h 3282533"/>
              <a:gd name="connsiteX26" fmla="*/ 9538857 w 11151594"/>
              <a:gd name="connsiteY26" fmla="*/ 3282533 h 3282533"/>
              <a:gd name="connsiteX27" fmla="*/ 8855570 w 11151594"/>
              <a:gd name="connsiteY27" fmla="*/ 3282533 h 3282533"/>
              <a:gd name="connsiteX28" fmla="*/ 8377270 w 11151594"/>
              <a:gd name="connsiteY28" fmla="*/ 3282533 h 3282533"/>
              <a:gd name="connsiteX29" fmla="*/ 7898970 w 11151594"/>
              <a:gd name="connsiteY29" fmla="*/ 3282533 h 3282533"/>
              <a:gd name="connsiteX30" fmla="*/ 7523162 w 11151594"/>
              <a:gd name="connsiteY30" fmla="*/ 3282533 h 3282533"/>
              <a:gd name="connsiteX31" fmla="*/ 6942369 w 11151594"/>
              <a:gd name="connsiteY31" fmla="*/ 3282533 h 3282533"/>
              <a:gd name="connsiteX32" fmla="*/ 6156590 w 11151594"/>
              <a:gd name="connsiteY32" fmla="*/ 3282533 h 3282533"/>
              <a:gd name="connsiteX33" fmla="*/ 5473304 w 11151594"/>
              <a:gd name="connsiteY33" fmla="*/ 3282533 h 3282533"/>
              <a:gd name="connsiteX34" fmla="*/ 4995004 w 11151594"/>
              <a:gd name="connsiteY34" fmla="*/ 3282533 h 3282533"/>
              <a:gd name="connsiteX35" fmla="*/ 4619196 w 11151594"/>
              <a:gd name="connsiteY35" fmla="*/ 3282533 h 3282533"/>
              <a:gd name="connsiteX36" fmla="*/ 3730924 w 11151594"/>
              <a:gd name="connsiteY36" fmla="*/ 3282533 h 3282533"/>
              <a:gd name="connsiteX37" fmla="*/ 3150131 w 11151594"/>
              <a:gd name="connsiteY37" fmla="*/ 3282533 h 3282533"/>
              <a:gd name="connsiteX38" fmla="*/ 2364352 w 11151594"/>
              <a:gd name="connsiteY38" fmla="*/ 3282533 h 3282533"/>
              <a:gd name="connsiteX39" fmla="*/ 1988545 w 11151594"/>
              <a:gd name="connsiteY39" fmla="*/ 3282533 h 3282533"/>
              <a:gd name="connsiteX40" fmla="*/ 1510245 w 11151594"/>
              <a:gd name="connsiteY40" fmla="*/ 3282533 h 3282533"/>
              <a:gd name="connsiteX41" fmla="*/ 451151 w 11151594"/>
              <a:gd name="connsiteY41" fmla="*/ 3282533 h 3282533"/>
              <a:gd name="connsiteX42" fmla="*/ 0 w 11151594"/>
              <a:gd name="connsiteY42" fmla="*/ 2831382 h 3282533"/>
              <a:gd name="connsiteX43" fmla="*/ 0 w 11151594"/>
              <a:gd name="connsiteY43" fmla="*/ 2307731 h 3282533"/>
              <a:gd name="connsiteX44" fmla="*/ 0 w 11151594"/>
              <a:gd name="connsiteY44" fmla="*/ 1736476 h 3282533"/>
              <a:gd name="connsiteX45" fmla="*/ 0 w 11151594"/>
              <a:gd name="connsiteY45" fmla="*/ 1117616 h 3282533"/>
              <a:gd name="connsiteX46" fmla="*/ 0 w 11151594"/>
              <a:gd name="connsiteY46" fmla="*/ 451151 h 3282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151594" h="3282533" fill="none" extrusionOk="0">
                <a:moveTo>
                  <a:pt x="0" y="451151"/>
                </a:moveTo>
                <a:cubicBezTo>
                  <a:pt x="-46133" y="218795"/>
                  <a:pt x="166571" y="16358"/>
                  <a:pt x="451151" y="0"/>
                </a:cubicBezTo>
                <a:cubicBezTo>
                  <a:pt x="598526" y="-11185"/>
                  <a:pt x="644948" y="11584"/>
                  <a:pt x="826958" y="0"/>
                </a:cubicBezTo>
                <a:cubicBezTo>
                  <a:pt x="1008968" y="-11584"/>
                  <a:pt x="1152263" y="-6728"/>
                  <a:pt x="1407752" y="0"/>
                </a:cubicBezTo>
                <a:cubicBezTo>
                  <a:pt x="1663241" y="6728"/>
                  <a:pt x="1672580" y="-16295"/>
                  <a:pt x="1886052" y="0"/>
                </a:cubicBezTo>
                <a:cubicBezTo>
                  <a:pt x="2099524" y="16295"/>
                  <a:pt x="2491673" y="-30744"/>
                  <a:pt x="2671831" y="0"/>
                </a:cubicBezTo>
                <a:cubicBezTo>
                  <a:pt x="2851989" y="30744"/>
                  <a:pt x="3228189" y="32846"/>
                  <a:pt x="3457610" y="0"/>
                </a:cubicBezTo>
                <a:cubicBezTo>
                  <a:pt x="3687031" y="-32846"/>
                  <a:pt x="4047992" y="1616"/>
                  <a:pt x="4243389" y="0"/>
                </a:cubicBezTo>
                <a:cubicBezTo>
                  <a:pt x="4438786" y="-1616"/>
                  <a:pt x="4491433" y="1098"/>
                  <a:pt x="4619196" y="0"/>
                </a:cubicBezTo>
                <a:cubicBezTo>
                  <a:pt x="4746959" y="-1098"/>
                  <a:pt x="4875796" y="10177"/>
                  <a:pt x="4995004" y="0"/>
                </a:cubicBezTo>
                <a:cubicBezTo>
                  <a:pt x="5114212" y="-10177"/>
                  <a:pt x="5538060" y="-33740"/>
                  <a:pt x="5678290" y="0"/>
                </a:cubicBezTo>
                <a:cubicBezTo>
                  <a:pt x="5818520" y="33740"/>
                  <a:pt x="6278758" y="4534"/>
                  <a:pt x="6464069" y="0"/>
                </a:cubicBezTo>
                <a:cubicBezTo>
                  <a:pt x="6649380" y="-4534"/>
                  <a:pt x="6674441" y="13249"/>
                  <a:pt x="6839876" y="0"/>
                </a:cubicBezTo>
                <a:cubicBezTo>
                  <a:pt x="7005311" y="-13249"/>
                  <a:pt x="7542007" y="33462"/>
                  <a:pt x="7728148" y="0"/>
                </a:cubicBezTo>
                <a:cubicBezTo>
                  <a:pt x="7914289" y="-33462"/>
                  <a:pt x="8179383" y="-1760"/>
                  <a:pt x="8308942" y="0"/>
                </a:cubicBezTo>
                <a:cubicBezTo>
                  <a:pt x="8438501" y="1760"/>
                  <a:pt x="8730579" y="-23938"/>
                  <a:pt x="8889735" y="0"/>
                </a:cubicBezTo>
                <a:cubicBezTo>
                  <a:pt x="9048891" y="23938"/>
                  <a:pt x="9150340" y="9900"/>
                  <a:pt x="9265542" y="0"/>
                </a:cubicBezTo>
                <a:cubicBezTo>
                  <a:pt x="9380744" y="-9900"/>
                  <a:pt x="9676156" y="-893"/>
                  <a:pt x="10051321" y="0"/>
                </a:cubicBezTo>
                <a:cubicBezTo>
                  <a:pt x="10426486" y="893"/>
                  <a:pt x="10380649" y="-23198"/>
                  <a:pt x="10700443" y="0"/>
                </a:cubicBezTo>
                <a:cubicBezTo>
                  <a:pt x="10938589" y="-624"/>
                  <a:pt x="11161436" y="200431"/>
                  <a:pt x="11151594" y="451151"/>
                </a:cubicBezTo>
                <a:cubicBezTo>
                  <a:pt x="11147166" y="700165"/>
                  <a:pt x="11121243" y="896671"/>
                  <a:pt x="11151594" y="1070011"/>
                </a:cubicBezTo>
                <a:cubicBezTo>
                  <a:pt x="11181945" y="1243351"/>
                  <a:pt x="11180186" y="1471272"/>
                  <a:pt x="11151594" y="1665069"/>
                </a:cubicBezTo>
                <a:cubicBezTo>
                  <a:pt x="11123002" y="1858866"/>
                  <a:pt x="11134099" y="1996256"/>
                  <a:pt x="11151594" y="2188720"/>
                </a:cubicBezTo>
                <a:cubicBezTo>
                  <a:pt x="11169089" y="2381184"/>
                  <a:pt x="11160827" y="2645786"/>
                  <a:pt x="11151594" y="2831382"/>
                </a:cubicBezTo>
                <a:cubicBezTo>
                  <a:pt x="11137818" y="3063361"/>
                  <a:pt x="10917952" y="3284766"/>
                  <a:pt x="10700443" y="3282533"/>
                </a:cubicBezTo>
                <a:cubicBezTo>
                  <a:pt x="10467237" y="3299211"/>
                  <a:pt x="10247837" y="3264576"/>
                  <a:pt x="10119650" y="3282533"/>
                </a:cubicBezTo>
                <a:cubicBezTo>
                  <a:pt x="9991463" y="3300490"/>
                  <a:pt x="9793334" y="3274066"/>
                  <a:pt x="9538857" y="3282533"/>
                </a:cubicBezTo>
                <a:cubicBezTo>
                  <a:pt x="9284380" y="3291000"/>
                  <a:pt x="9196061" y="3261118"/>
                  <a:pt x="8855570" y="3282533"/>
                </a:cubicBezTo>
                <a:cubicBezTo>
                  <a:pt x="8515079" y="3303948"/>
                  <a:pt x="8571290" y="3271372"/>
                  <a:pt x="8377270" y="3282533"/>
                </a:cubicBezTo>
                <a:cubicBezTo>
                  <a:pt x="8183250" y="3293694"/>
                  <a:pt x="7995661" y="3295792"/>
                  <a:pt x="7898970" y="3282533"/>
                </a:cubicBezTo>
                <a:cubicBezTo>
                  <a:pt x="7802279" y="3269274"/>
                  <a:pt x="7672624" y="3293417"/>
                  <a:pt x="7523162" y="3282533"/>
                </a:cubicBezTo>
                <a:cubicBezTo>
                  <a:pt x="7373700" y="3271649"/>
                  <a:pt x="7151931" y="3290427"/>
                  <a:pt x="6942369" y="3282533"/>
                </a:cubicBezTo>
                <a:cubicBezTo>
                  <a:pt x="6732807" y="3274639"/>
                  <a:pt x="6409074" y="3272014"/>
                  <a:pt x="6156590" y="3282533"/>
                </a:cubicBezTo>
                <a:cubicBezTo>
                  <a:pt x="5904106" y="3293052"/>
                  <a:pt x="5736117" y="3252201"/>
                  <a:pt x="5473304" y="3282533"/>
                </a:cubicBezTo>
                <a:cubicBezTo>
                  <a:pt x="5210491" y="3312865"/>
                  <a:pt x="5152411" y="3301916"/>
                  <a:pt x="4995004" y="3282533"/>
                </a:cubicBezTo>
                <a:cubicBezTo>
                  <a:pt x="4837597" y="3263150"/>
                  <a:pt x="4703256" y="3278480"/>
                  <a:pt x="4619196" y="3282533"/>
                </a:cubicBezTo>
                <a:cubicBezTo>
                  <a:pt x="4535136" y="3286586"/>
                  <a:pt x="3935441" y="3254567"/>
                  <a:pt x="3730924" y="3282533"/>
                </a:cubicBezTo>
                <a:cubicBezTo>
                  <a:pt x="3526407" y="3310499"/>
                  <a:pt x="3440446" y="3293175"/>
                  <a:pt x="3150131" y="3282533"/>
                </a:cubicBezTo>
                <a:cubicBezTo>
                  <a:pt x="2859816" y="3271891"/>
                  <a:pt x="2542860" y="3316861"/>
                  <a:pt x="2364352" y="3282533"/>
                </a:cubicBezTo>
                <a:cubicBezTo>
                  <a:pt x="2185844" y="3248205"/>
                  <a:pt x="2175908" y="3299932"/>
                  <a:pt x="1988545" y="3282533"/>
                </a:cubicBezTo>
                <a:cubicBezTo>
                  <a:pt x="1801182" y="3265134"/>
                  <a:pt x="1610851" y="3272838"/>
                  <a:pt x="1510245" y="3282533"/>
                </a:cubicBezTo>
                <a:cubicBezTo>
                  <a:pt x="1409639" y="3292228"/>
                  <a:pt x="703483" y="3323780"/>
                  <a:pt x="451151" y="3282533"/>
                </a:cubicBezTo>
                <a:cubicBezTo>
                  <a:pt x="224197" y="3232813"/>
                  <a:pt x="-33676" y="3105982"/>
                  <a:pt x="0" y="2831382"/>
                </a:cubicBezTo>
                <a:cubicBezTo>
                  <a:pt x="11967" y="2612864"/>
                  <a:pt x="3436" y="2546741"/>
                  <a:pt x="0" y="2307731"/>
                </a:cubicBezTo>
                <a:cubicBezTo>
                  <a:pt x="-3436" y="2068721"/>
                  <a:pt x="-27545" y="1926377"/>
                  <a:pt x="0" y="1736476"/>
                </a:cubicBezTo>
                <a:cubicBezTo>
                  <a:pt x="27545" y="1546576"/>
                  <a:pt x="6223" y="1281819"/>
                  <a:pt x="0" y="1117616"/>
                </a:cubicBezTo>
                <a:cubicBezTo>
                  <a:pt x="-6223" y="953413"/>
                  <a:pt x="-17648" y="687609"/>
                  <a:pt x="0" y="451151"/>
                </a:cubicBezTo>
                <a:close/>
              </a:path>
              <a:path w="11151594" h="3282533" stroke="0" extrusionOk="0">
                <a:moveTo>
                  <a:pt x="0" y="451151"/>
                </a:moveTo>
                <a:cubicBezTo>
                  <a:pt x="-31223" y="188452"/>
                  <a:pt x="202334" y="8901"/>
                  <a:pt x="451151" y="0"/>
                </a:cubicBezTo>
                <a:cubicBezTo>
                  <a:pt x="659628" y="-8685"/>
                  <a:pt x="915324" y="-1391"/>
                  <a:pt x="1031944" y="0"/>
                </a:cubicBezTo>
                <a:cubicBezTo>
                  <a:pt x="1148564" y="1391"/>
                  <a:pt x="1457092" y="33633"/>
                  <a:pt x="1817723" y="0"/>
                </a:cubicBezTo>
                <a:cubicBezTo>
                  <a:pt x="2178354" y="-33633"/>
                  <a:pt x="2033397" y="17118"/>
                  <a:pt x="2193531" y="0"/>
                </a:cubicBezTo>
                <a:cubicBezTo>
                  <a:pt x="2353665" y="-17118"/>
                  <a:pt x="2593354" y="-12755"/>
                  <a:pt x="2979310" y="0"/>
                </a:cubicBezTo>
                <a:cubicBezTo>
                  <a:pt x="3365266" y="12755"/>
                  <a:pt x="3206654" y="11143"/>
                  <a:pt x="3355117" y="0"/>
                </a:cubicBezTo>
                <a:cubicBezTo>
                  <a:pt x="3503580" y="-11143"/>
                  <a:pt x="3908372" y="-22311"/>
                  <a:pt x="4140896" y="0"/>
                </a:cubicBezTo>
                <a:cubicBezTo>
                  <a:pt x="4373420" y="22311"/>
                  <a:pt x="4578295" y="-1562"/>
                  <a:pt x="4824182" y="0"/>
                </a:cubicBezTo>
                <a:cubicBezTo>
                  <a:pt x="5070069" y="1562"/>
                  <a:pt x="5284540" y="17758"/>
                  <a:pt x="5404975" y="0"/>
                </a:cubicBezTo>
                <a:cubicBezTo>
                  <a:pt x="5525410" y="-17758"/>
                  <a:pt x="5850881" y="5995"/>
                  <a:pt x="6088262" y="0"/>
                </a:cubicBezTo>
                <a:cubicBezTo>
                  <a:pt x="6325643" y="-5995"/>
                  <a:pt x="6594534" y="26463"/>
                  <a:pt x="6874041" y="0"/>
                </a:cubicBezTo>
                <a:cubicBezTo>
                  <a:pt x="7153548" y="-26463"/>
                  <a:pt x="7324014" y="7554"/>
                  <a:pt x="7557327" y="0"/>
                </a:cubicBezTo>
                <a:cubicBezTo>
                  <a:pt x="7790640" y="-7554"/>
                  <a:pt x="7814262" y="12617"/>
                  <a:pt x="8035627" y="0"/>
                </a:cubicBezTo>
                <a:cubicBezTo>
                  <a:pt x="8256992" y="-12617"/>
                  <a:pt x="8360281" y="22822"/>
                  <a:pt x="8513927" y="0"/>
                </a:cubicBezTo>
                <a:cubicBezTo>
                  <a:pt x="8667573" y="-22822"/>
                  <a:pt x="8839259" y="-7465"/>
                  <a:pt x="8992228" y="0"/>
                </a:cubicBezTo>
                <a:cubicBezTo>
                  <a:pt x="9145197" y="7465"/>
                  <a:pt x="9302669" y="11027"/>
                  <a:pt x="9470528" y="0"/>
                </a:cubicBezTo>
                <a:cubicBezTo>
                  <a:pt x="9638387" y="-11027"/>
                  <a:pt x="10104401" y="-36793"/>
                  <a:pt x="10700443" y="0"/>
                </a:cubicBezTo>
                <a:cubicBezTo>
                  <a:pt x="10984529" y="6042"/>
                  <a:pt x="11171649" y="197981"/>
                  <a:pt x="11151594" y="451151"/>
                </a:cubicBezTo>
                <a:cubicBezTo>
                  <a:pt x="11154969" y="617968"/>
                  <a:pt x="11131700" y="831346"/>
                  <a:pt x="11151594" y="1070011"/>
                </a:cubicBezTo>
                <a:cubicBezTo>
                  <a:pt x="11171488" y="1308676"/>
                  <a:pt x="11180568" y="1395134"/>
                  <a:pt x="11151594" y="1665069"/>
                </a:cubicBezTo>
                <a:cubicBezTo>
                  <a:pt x="11122620" y="1935004"/>
                  <a:pt x="11160909" y="1980139"/>
                  <a:pt x="11151594" y="2260127"/>
                </a:cubicBezTo>
                <a:cubicBezTo>
                  <a:pt x="11142279" y="2540115"/>
                  <a:pt x="11132861" y="2600309"/>
                  <a:pt x="11151594" y="2831382"/>
                </a:cubicBezTo>
                <a:cubicBezTo>
                  <a:pt x="11142216" y="3044761"/>
                  <a:pt x="10911818" y="3293765"/>
                  <a:pt x="10700443" y="3282533"/>
                </a:cubicBezTo>
                <a:cubicBezTo>
                  <a:pt x="10431095" y="3310390"/>
                  <a:pt x="10384915" y="3270653"/>
                  <a:pt x="10119650" y="3282533"/>
                </a:cubicBezTo>
                <a:cubicBezTo>
                  <a:pt x="9854385" y="3294413"/>
                  <a:pt x="9815414" y="3289105"/>
                  <a:pt x="9538857" y="3282533"/>
                </a:cubicBezTo>
                <a:cubicBezTo>
                  <a:pt x="9262300" y="3275961"/>
                  <a:pt x="9204691" y="3280133"/>
                  <a:pt x="8958063" y="3282533"/>
                </a:cubicBezTo>
                <a:cubicBezTo>
                  <a:pt x="8711435" y="3284933"/>
                  <a:pt x="8681983" y="3277146"/>
                  <a:pt x="8582256" y="3282533"/>
                </a:cubicBezTo>
                <a:cubicBezTo>
                  <a:pt x="8482529" y="3287920"/>
                  <a:pt x="8388758" y="3271727"/>
                  <a:pt x="8206449" y="3282533"/>
                </a:cubicBezTo>
                <a:cubicBezTo>
                  <a:pt x="8024140" y="3293339"/>
                  <a:pt x="7955438" y="3287262"/>
                  <a:pt x="7830641" y="3282533"/>
                </a:cubicBezTo>
                <a:cubicBezTo>
                  <a:pt x="7705844" y="3277804"/>
                  <a:pt x="7379633" y="3266905"/>
                  <a:pt x="7249848" y="3282533"/>
                </a:cubicBezTo>
                <a:cubicBezTo>
                  <a:pt x="7120063" y="3298161"/>
                  <a:pt x="6869605" y="3301897"/>
                  <a:pt x="6566562" y="3282533"/>
                </a:cubicBezTo>
                <a:cubicBezTo>
                  <a:pt x="6263519" y="3263169"/>
                  <a:pt x="6099492" y="3264535"/>
                  <a:pt x="5678290" y="3282533"/>
                </a:cubicBezTo>
                <a:cubicBezTo>
                  <a:pt x="5257088" y="3300531"/>
                  <a:pt x="5183804" y="3267453"/>
                  <a:pt x="4995004" y="3282533"/>
                </a:cubicBezTo>
                <a:cubicBezTo>
                  <a:pt x="4806204" y="3297613"/>
                  <a:pt x="4704670" y="3278756"/>
                  <a:pt x="4619196" y="3282533"/>
                </a:cubicBezTo>
                <a:cubicBezTo>
                  <a:pt x="4533722" y="3286310"/>
                  <a:pt x="4003013" y="3301841"/>
                  <a:pt x="3833417" y="3282533"/>
                </a:cubicBezTo>
                <a:cubicBezTo>
                  <a:pt x="3663821" y="3263225"/>
                  <a:pt x="3543706" y="3258812"/>
                  <a:pt x="3355117" y="3282533"/>
                </a:cubicBezTo>
                <a:cubicBezTo>
                  <a:pt x="3166528" y="3306254"/>
                  <a:pt x="2914287" y="3282759"/>
                  <a:pt x="2569338" y="3282533"/>
                </a:cubicBezTo>
                <a:cubicBezTo>
                  <a:pt x="2224389" y="3282307"/>
                  <a:pt x="2146122" y="3286101"/>
                  <a:pt x="1886052" y="3282533"/>
                </a:cubicBezTo>
                <a:cubicBezTo>
                  <a:pt x="1625982" y="3278965"/>
                  <a:pt x="1619895" y="3302435"/>
                  <a:pt x="1407752" y="3282533"/>
                </a:cubicBezTo>
                <a:cubicBezTo>
                  <a:pt x="1195609" y="3262631"/>
                  <a:pt x="893728" y="3278147"/>
                  <a:pt x="451151" y="3282533"/>
                </a:cubicBezTo>
                <a:cubicBezTo>
                  <a:pt x="194496" y="3265389"/>
                  <a:pt x="19608" y="3124804"/>
                  <a:pt x="0" y="2831382"/>
                </a:cubicBezTo>
                <a:cubicBezTo>
                  <a:pt x="7702" y="2647402"/>
                  <a:pt x="-7191" y="2479007"/>
                  <a:pt x="0" y="2307731"/>
                </a:cubicBezTo>
                <a:cubicBezTo>
                  <a:pt x="7191" y="2136455"/>
                  <a:pt x="16030" y="1811311"/>
                  <a:pt x="0" y="1665069"/>
                </a:cubicBezTo>
                <a:cubicBezTo>
                  <a:pt x="-16030" y="1518827"/>
                  <a:pt x="-21661" y="1285285"/>
                  <a:pt x="0" y="1141418"/>
                </a:cubicBezTo>
                <a:cubicBezTo>
                  <a:pt x="21661" y="997551"/>
                  <a:pt x="15402" y="619723"/>
                  <a:pt x="0" y="451151"/>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13744"/>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en-US" sz="40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4000" dirty="0">
                <a:solidFill>
                  <a:prstClr val="black"/>
                </a:solidFill>
                <a:latin typeface="Cambria" panose="02040503050406030204" pitchFamily="18" charset="0"/>
                <a:ea typeface="Cambria" panose="02040503050406030204" pitchFamily="18" charset="0"/>
                <a:cs typeface="Calibri" panose="020F0502020204030204" pitchFamily="34" charset="0"/>
              </a:rPr>
              <a:t>Ông không quản ngày đêm, mưa nắng, trèo đèo lội suối đi chữa bệnh cứu người. Đối với người nghèo, hoàn cảnh khó khăn, ông thường khám bệnh và cho thuốc không lấy tiền.</a:t>
            </a:r>
          </a:p>
        </p:txBody>
      </p:sp>
      <p:sp>
        <p:nvSpPr>
          <p:cNvPr id="3" name="Rectangle: Diagonal Corners Rounded 2">
            <a:extLst>
              <a:ext uri="{FF2B5EF4-FFF2-40B4-BE49-F238E27FC236}">
                <a16:creationId xmlns:a16="http://schemas.microsoft.com/office/drawing/2014/main" id="{CA0F0367-8A13-C50D-3062-21FC0FF9E11E}"/>
              </a:ext>
            </a:extLst>
          </p:cNvPr>
          <p:cNvSpPr/>
          <p:nvPr/>
        </p:nvSpPr>
        <p:spPr>
          <a:xfrm>
            <a:off x="553884" y="1926699"/>
            <a:ext cx="2682370" cy="740516"/>
          </a:xfrm>
          <a:custGeom>
            <a:avLst/>
            <a:gdLst>
              <a:gd name="connsiteX0" fmla="*/ 123422 w 2682370"/>
              <a:gd name="connsiteY0" fmla="*/ 0 h 740516"/>
              <a:gd name="connsiteX1" fmla="*/ 686391 w 2682370"/>
              <a:gd name="connsiteY1" fmla="*/ 0 h 740516"/>
              <a:gd name="connsiteX2" fmla="*/ 1351717 w 2682370"/>
              <a:gd name="connsiteY2" fmla="*/ 0 h 740516"/>
              <a:gd name="connsiteX3" fmla="*/ 2017044 w 2682370"/>
              <a:gd name="connsiteY3" fmla="*/ 0 h 740516"/>
              <a:gd name="connsiteX4" fmla="*/ 2682370 w 2682370"/>
              <a:gd name="connsiteY4" fmla="*/ 0 h 740516"/>
              <a:gd name="connsiteX5" fmla="*/ 2682370 w 2682370"/>
              <a:gd name="connsiteY5" fmla="*/ 0 h 740516"/>
              <a:gd name="connsiteX6" fmla="*/ 2682370 w 2682370"/>
              <a:gd name="connsiteY6" fmla="*/ 617094 h 740516"/>
              <a:gd name="connsiteX7" fmla="*/ 2558948 w 2682370"/>
              <a:gd name="connsiteY7" fmla="*/ 740516 h 740516"/>
              <a:gd name="connsiteX8" fmla="*/ 1919211 w 2682370"/>
              <a:gd name="connsiteY8" fmla="*/ 740516 h 740516"/>
              <a:gd name="connsiteX9" fmla="*/ 1305063 w 2682370"/>
              <a:gd name="connsiteY9" fmla="*/ 740516 h 740516"/>
              <a:gd name="connsiteX10" fmla="*/ 690916 w 2682370"/>
              <a:gd name="connsiteY10" fmla="*/ 740516 h 740516"/>
              <a:gd name="connsiteX11" fmla="*/ 0 w 2682370"/>
              <a:gd name="connsiteY11" fmla="*/ 740516 h 740516"/>
              <a:gd name="connsiteX12" fmla="*/ 0 w 2682370"/>
              <a:gd name="connsiteY12" fmla="*/ 740516 h 740516"/>
              <a:gd name="connsiteX13" fmla="*/ 0 w 2682370"/>
              <a:gd name="connsiteY13" fmla="*/ 123422 h 740516"/>
              <a:gd name="connsiteX14" fmla="*/ 123422 w 2682370"/>
              <a:gd name="connsiteY14" fmla="*/ 0 h 74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82370" h="740516" fill="none" extrusionOk="0">
                <a:moveTo>
                  <a:pt x="123422" y="0"/>
                </a:moveTo>
                <a:cubicBezTo>
                  <a:pt x="315097" y="-20268"/>
                  <a:pt x="486569" y="-16815"/>
                  <a:pt x="686391" y="0"/>
                </a:cubicBezTo>
                <a:cubicBezTo>
                  <a:pt x="886213" y="16815"/>
                  <a:pt x="1141944" y="7669"/>
                  <a:pt x="1351717" y="0"/>
                </a:cubicBezTo>
                <a:cubicBezTo>
                  <a:pt x="1561490" y="-7669"/>
                  <a:pt x="1761409" y="23541"/>
                  <a:pt x="2017044" y="0"/>
                </a:cubicBezTo>
                <a:cubicBezTo>
                  <a:pt x="2272679" y="-23541"/>
                  <a:pt x="2414813" y="29776"/>
                  <a:pt x="2682370" y="0"/>
                </a:cubicBezTo>
                <a:lnTo>
                  <a:pt x="2682370" y="0"/>
                </a:lnTo>
                <a:cubicBezTo>
                  <a:pt x="2691931" y="265917"/>
                  <a:pt x="2694009" y="396352"/>
                  <a:pt x="2682370" y="617094"/>
                </a:cubicBezTo>
                <a:cubicBezTo>
                  <a:pt x="2684737" y="674661"/>
                  <a:pt x="2630959" y="753917"/>
                  <a:pt x="2558948" y="740516"/>
                </a:cubicBezTo>
                <a:cubicBezTo>
                  <a:pt x="2310577" y="766359"/>
                  <a:pt x="2148759" y="768837"/>
                  <a:pt x="1919211" y="740516"/>
                </a:cubicBezTo>
                <a:cubicBezTo>
                  <a:pt x="1689663" y="712195"/>
                  <a:pt x="1530364" y="720106"/>
                  <a:pt x="1305063" y="740516"/>
                </a:cubicBezTo>
                <a:cubicBezTo>
                  <a:pt x="1079762" y="760926"/>
                  <a:pt x="882514" y="740851"/>
                  <a:pt x="690916" y="740516"/>
                </a:cubicBezTo>
                <a:cubicBezTo>
                  <a:pt x="499318" y="740181"/>
                  <a:pt x="267696" y="709336"/>
                  <a:pt x="0" y="740516"/>
                </a:cubicBezTo>
                <a:lnTo>
                  <a:pt x="0" y="740516"/>
                </a:lnTo>
                <a:cubicBezTo>
                  <a:pt x="-22987" y="481964"/>
                  <a:pt x="-22644" y="412793"/>
                  <a:pt x="0" y="123422"/>
                </a:cubicBezTo>
                <a:cubicBezTo>
                  <a:pt x="2515" y="53076"/>
                  <a:pt x="56197" y="-4196"/>
                  <a:pt x="123422" y="0"/>
                </a:cubicBezTo>
                <a:close/>
              </a:path>
              <a:path w="2682370" h="740516" stroke="0" extrusionOk="0">
                <a:moveTo>
                  <a:pt x="123422" y="0"/>
                </a:moveTo>
                <a:cubicBezTo>
                  <a:pt x="394324" y="-17839"/>
                  <a:pt x="449294" y="-21089"/>
                  <a:pt x="686391" y="0"/>
                </a:cubicBezTo>
                <a:cubicBezTo>
                  <a:pt x="923488" y="21089"/>
                  <a:pt x="1086262" y="20232"/>
                  <a:pt x="1274949" y="0"/>
                </a:cubicBezTo>
                <a:cubicBezTo>
                  <a:pt x="1463636" y="-20232"/>
                  <a:pt x="1699795" y="19805"/>
                  <a:pt x="1889096" y="0"/>
                </a:cubicBezTo>
                <a:cubicBezTo>
                  <a:pt x="2078397" y="-19805"/>
                  <a:pt x="2450187" y="26981"/>
                  <a:pt x="2682370" y="0"/>
                </a:cubicBezTo>
                <a:lnTo>
                  <a:pt x="2682370" y="0"/>
                </a:lnTo>
                <a:cubicBezTo>
                  <a:pt x="2709022" y="208208"/>
                  <a:pt x="2704645" y="355251"/>
                  <a:pt x="2682370" y="617094"/>
                </a:cubicBezTo>
                <a:cubicBezTo>
                  <a:pt x="2692207" y="697771"/>
                  <a:pt x="2620478" y="732539"/>
                  <a:pt x="2558948" y="740516"/>
                </a:cubicBezTo>
                <a:cubicBezTo>
                  <a:pt x="2320000" y="712282"/>
                  <a:pt x="2174168" y="722549"/>
                  <a:pt x="1970390" y="740516"/>
                </a:cubicBezTo>
                <a:cubicBezTo>
                  <a:pt x="1766612" y="758483"/>
                  <a:pt x="1472607" y="741029"/>
                  <a:pt x="1279474" y="740516"/>
                </a:cubicBezTo>
                <a:cubicBezTo>
                  <a:pt x="1086341" y="740003"/>
                  <a:pt x="946255" y="745080"/>
                  <a:pt x="639737" y="740516"/>
                </a:cubicBezTo>
                <a:cubicBezTo>
                  <a:pt x="333219" y="735952"/>
                  <a:pt x="250998" y="765149"/>
                  <a:pt x="0" y="740516"/>
                </a:cubicBezTo>
                <a:lnTo>
                  <a:pt x="0" y="740516"/>
                </a:lnTo>
                <a:cubicBezTo>
                  <a:pt x="3359" y="532698"/>
                  <a:pt x="15021" y="335370"/>
                  <a:pt x="0" y="123422"/>
                </a:cubicBezTo>
                <a:cubicBezTo>
                  <a:pt x="11707" y="52658"/>
                  <a:pt x="50756" y="-7671"/>
                  <a:pt x="123422"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2</a:t>
            </a:r>
          </a:p>
        </p:txBody>
      </p:sp>
      <p:pic>
        <p:nvPicPr>
          <p:cNvPr id="4" name="Picture 3">
            <a:extLst>
              <a:ext uri="{FF2B5EF4-FFF2-40B4-BE49-F238E27FC236}">
                <a16:creationId xmlns:a16="http://schemas.microsoft.com/office/drawing/2014/main" id="{00A24F95-FBF3-99B6-FBDD-00EFC01BF552}"/>
              </a:ext>
            </a:extLst>
          </p:cNvPr>
          <p:cNvPicPr>
            <a:picLocks noChangeAspect="1"/>
          </p:cNvPicPr>
          <p:nvPr/>
        </p:nvPicPr>
        <p:blipFill>
          <a:blip r:embed="rId5"/>
          <a:stretch>
            <a:fillRect/>
          </a:stretch>
        </p:blipFill>
        <p:spPr>
          <a:xfrm>
            <a:off x="0" y="171450"/>
            <a:ext cx="5857877" cy="1171575"/>
          </a:xfrm>
          <a:prstGeom prst="rect">
            <a:avLst/>
          </a:prstGeom>
        </p:spPr>
      </p:pic>
    </p:spTree>
    <p:controls>
      <mc:AlternateContent xmlns:mc="http://schemas.openxmlformats.org/markup-compatibility/2006">
        <mc:Choice xmlns:v="urn:schemas-microsoft-com:vml" Requires="v">
          <p:control name="TextBox1" r:id="rId1" imgW="5283360" imgH="1612800"/>
        </mc:Choice>
        <mc:Fallback>
          <p:control name="TextBox1" r:id="rId1" imgW="5283360" imgH="1612800">
            <p:pic>
              <p:nvPicPr>
                <p:cNvPr id="5" name="TextBox1">
                  <a:extLst>
                    <a:ext uri="{FF2B5EF4-FFF2-40B4-BE49-F238E27FC236}">
                      <a16:creationId xmlns:a16="http://schemas.microsoft.com/office/drawing/2014/main" id="{04E9EE30-6200-4A78-1552-C615202904EF}"/>
                    </a:ext>
                  </a:extLst>
                </p:cNvPr>
                <p:cNvPicPr>
                  <a:picLocks/>
                </p:cNvPicPr>
                <p:nvPr/>
              </p:nvPicPr>
              <p:blipFill>
                <a:blip r:embed="rId6"/>
                <a:stretch>
                  <a:fillRect/>
                </a:stretch>
              </p:blipFill>
              <p:spPr>
                <a:xfrm>
                  <a:off x="6336438" y="543648"/>
                  <a:ext cx="5283200" cy="1614781"/>
                </a:xfrm>
                <a:prstGeom prst="rect">
                  <a:avLst/>
                </a:prstGeom>
              </p:spPr>
            </p:pic>
          </p:control>
        </mc:Fallback>
      </mc:AlternateContent>
    </p:controls>
    <p:extLst>
      <p:ext uri="{BB962C8B-B14F-4D97-AF65-F5344CB8AC3E}">
        <p14:creationId xmlns:p14="http://schemas.microsoft.com/office/powerpoint/2010/main" val="253856417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sp>
        <p:nvSpPr>
          <p:cNvPr id="2" name="Rectangle: Rounded Corners 1">
            <a:extLst>
              <a:ext uri="{FF2B5EF4-FFF2-40B4-BE49-F238E27FC236}">
                <a16:creationId xmlns:a16="http://schemas.microsoft.com/office/drawing/2014/main" id="{2D51EE2E-E2BC-DC56-CB57-963FB0BC5324}"/>
              </a:ext>
            </a:extLst>
          </p:cNvPr>
          <p:cNvSpPr/>
          <p:nvPr/>
        </p:nvSpPr>
        <p:spPr>
          <a:xfrm>
            <a:off x="543609" y="3137317"/>
            <a:ext cx="11151594" cy="3282533"/>
          </a:xfrm>
          <a:custGeom>
            <a:avLst/>
            <a:gdLst>
              <a:gd name="connsiteX0" fmla="*/ 0 w 11151594"/>
              <a:gd name="connsiteY0" fmla="*/ 451151 h 3282533"/>
              <a:gd name="connsiteX1" fmla="*/ 451151 w 11151594"/>
              <a:gd name="connsiteY1" fmla="*/ 0 h 3282533"/>
              <a:gd name="connsiteX2" fmla="*/ 826958 w 11151594"/>
              <a:gd name="connsiteY2" fmla="*/ 0 h 3282533"/>
              <a:gd name="connsiteX3" fmla="*/ 1407752 w 11151594"/>
              <a:gd name="connsiteY3" fmla="*/ 0 h 3282533"/>
              <a:gd name="connsiteX4" fmla="*/ 1886052 w 11151594"/>
              <a:gd name="connsiteY4" fmla="*/ 0 h 3282533"/>
              <a:gd name="connsiteX5" fmla="*/ 2671831 w 11151594"/>
              <a:gd name="connsiteY5" fmla="*/ 0 h 3282533"/>
              <a:gd name="connsiteX6" fmla="*/ 3457610 w 11151594"/>
              <a:gd name="connsiteY6" fmla="*/ 0 h 3282533"/>
              <a:gd name="connsiteX7" fmla="*/ 4243389 w 11151594"/>
              <a:gd name="connsiteY7" fmla="*/ 0 h 3282533"/>
              <a:gd name="connsiteX8" fmla="*/ 4619196 w 11151594"/>
              <a:gd name="connsiteY8" fmla="*/ 0 h 3282533"/>
              <a:gd name="connsiteX9" fmla="*/ 4995004 w 11151594"/>
              <a:gd name="connsiteY9" fmla="*/ 0 h 3282533"/>
              <a:gd name="connsiteX10" fmla="*/ 5678290 w 11151594"/>
              <a:gd name="connsiteY10" fmla="*/ 0 h 3282533"/>
              <a:gd name="connsiteX11" fmla="*/ 6464069 w 11151594"/>
              <a:gd name="connsiteY11" fmla="*/ 0 h 3282533"/>
              <a:gd name="connsiteX12" fmla="*/ 6839876 w 11151594"/>
              <a:gd name="connsiteY12" fmla="*/ 0 h 3282533"/>
              <a:gd name="connsiteX13" fmla="*/ 7728148 w 11151594"/>
              <a:gd name="connsiteY13" fmla="*/ 0 h 3282533"/>
              <a:gd name="connsiteX14" fmla="*/ 8308942 w 11151594"/>
              <a:gd name="connsiteY14" fmla="*/ 0 h 3282533"/>
              <a:gd name="connsiteX15" fmla="*/ 8889735 w 11151594"/>
              <a:gd name="connsiteY15" fmla="*/ 0 h 3282533"/>
              <a:gd name="connsiteX16" fmla="*/ 9265542 w 11151594"/>
              <a:gd name="connsiteY16" fmla="*/ 0 h 3282533"/>
              <a:gd name="connsiteX17" fmla="*/ 10051321 w 11151594"/>
              <a:gd name="connsiteY17" fmla="*/ 0 h 3282533"/>
              <a:gd name="connsiteX18" fmla="*/ 10700443 w 11151594"/>
              <a:gd name="connsiteY18" fmla="*/ 0 h 3282533"/>
              <a:gd name="connsiteX19" fmla="*/ 11151594 w 11151594"/>
              <a:gd name="connsiteY19" fmla="*/ 451151 h 3282533"/>
              <a:gd name="connsiteX20" fmla="*/ 11151594 w 11151594"/>
              <a:gd name="connsiteY20" fmla="*/ 1070011 h 3282533"/>
              <a:gd name="connsiteX21" fmla="*/ 11151594 w 11151594"/>
              <a:gd name="connsiteY21" fmla="*/ 1665069 h 3282533"/>
              <a:gd name="connsiteX22" fmla="*/ 11151594 w 11151594"/>
              <a:gd name="connsiteY22" fmla="*/ 2188720 h 3282533"/>
              <a:gd name="connsiteX23" fmla="*/ 11151594 w 11151594"/>
              <a:gd name="connsiteY23" fmla="*/ 2831382 h 3282533"/>
              <a:gd name="connsiteX24" fmla="*/ 10700443 w 11151594"/>
              <a:gd name="connsiteY24" fmla="*/ 3282533 h 3282533"/>
              <a:gd name="connsiteX25" fmla="*/ 10119650 w 11151594"/>
              <a:gd name="connsiteY25" fmla="*/ 3282533 h 3282533"/>
              <a:gd name="connsiteX26" fmla="*/ 9538857 w 11151594"/>
              <a:gd name="connsiteY26" fmla="*/ 3282533 h 3282533"/>
              <a:gd name="connsiteX27" fmla="*/ 8855570 w 11151594"/>
              <a:gd name="connsiteY27" fmla="*/ 3282533 h 3282533"/>
              <a:gd name="connsiteX28" fmla="*/ 8377270 w 11151594"/>
              <a:gd name="connsiteY28" fmla="*/ 3282533 h 3282533"/>
              <a:gd name="connsiteX29" fmla="*/ 7898970 w 11151594"/>
              <a:gd name="connsiteY29" fmla="*/ 3282533 h 3282533"/>
              <a:gd name="connsiteX30" fmla="*/ 7523162 w 11151594"/>
              <a:gd name="connsiteY30" fmla="*/ 3282533 h 3282533"/>
              <a:gd name="connsiteX31" fmla="*/ 6942369 w 11151594"/>
              <a:gd name="connsiteY31" fmla="*/ 3282533 h 3282533"/>
              <a:gd name="connsiteX32" fmla="*/ 6156590 w 11151594"/>
              <a:gd name="connsiteY32" fmla="*/ 3282533 h 3282533"/>
              <a:gd name="connsiteX33" fmla="*/ 5473304 w 11151594"/>
              <a:gd name="connsiteY33" fmla="*/ 3282533 h 3282533"/>
              <a:gd name="connsiteX34" fmla="*/ 4995004 w 11151594"/>
              <a:gd name="connsiteY34" fmla="*/ 3282533 h 3282533"/>
              <a:gd name="connsiteX35" fmla="*/ 4619196 w 11151594"/>
              <a:gd name="connsiteY35" fmla="*/ 3282533 h 3282533"/>
              <a:gd name="connsiteX36" fmla="*/ 3730924 w 11151594"/>
              <a:gd name="connsiteY36" fmla="*/ 3282533 h 3282533"/>
              <a:gd name="connsiteX37" fmla="*/ 3150131 w 11151594"/>
              <a:gd name="connsiteY37" fmla="*/ 3282533 h 3282533"/>
              <a:gd name="connsiteX38" fmla="*/ 2364352 w 11151594"/>
              <a:gd name="connsiteY38" fmla="*/ 3282533 h 3282533"/>
              <a:gd name="connsiteX39" fmla="*/ 1988545 w 11151594"/>
              <a:gd name="connsiteY39" fmla="*/ 3282533 h 3282533"/>
              <a:gd name="connsiteX40" fmla="*/ 1510245 w 11151594"/>
              <a:gd name="connsiteY40" fmla="*/ 3282533 h 3282533"/>
              <a:gd name="connsiteX41" fmla="*/ 451151 w 11151594"/>
              <a:gd name="connsiteY41" fmla="*/ 3282533 h 3282533"/>
              <a:gd name="connsiteX42" fmla="*/ 0 w 11151594"/>
              <a:gd name="connsiteY42" fmla="*/ 2831382 h 3282533"/>
              <a:gd name="connsiteX43" fmla="*/ 0 w 11151594"/>
              <a:gd name="connsiteY43" fmla="*/ 2307731 h 3282533"/>
              <a:gd name="connsiteX44" fmla="*/ 0 w 11151594"/>
              <a:gd name="connsiteY44" fmla="*/ 1736476 h 3282533"/>
              <a:gd name="connsiteX45" fmla="*/ 0 w 11151594"/>
              <a:gd name="connsiteY45" fmla="*/ 1117616 h 3282533"/>
              <a:gd name="connsiteX46" fmla="*/ 0 w 11151594"/>
              <a:gd name="connsiteY46" fmla="*/ 451151 h 3282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151594" h="3282533" fill="none" extrusionOk="0">
                <a:moveTo>
                  <a:pt x="0" y="451151"/>
                </a:moveTo>
                <a:cubicBezTo>
                  <a:pt x="-46133" y="218795"/>
                  <a:pt x="166571" y="16358"/>
                  <a:pt x="451151" y="0"/>
                </a:cubicBezTo>
                <a:cubicBezTo>
                  <a:pt x="598526" y="-11185"/>
                  <a:pt x="644948" y="11584"/>
                  <a:pt x="826958" y="0"/>
                </a:cubicBezTo>
                <a:cubicBezTo>
                  <a:pt x="1008968" y="-11584"/>
                  <a:pt x="1152263" y="-6728"/>
                  <a:pt x="1407752" y="0"/>
                </a:cubicBezTo>
                <a:cubicBezTo>
                  <a:pt x="1663241" y="6728"/>
                  <a:pt x="1672580" y="-16295"/>
                  <a:pt x="1886052" y="0"/>
                </a:cubicBezTo>
                <a:cubicBezTo>
                  <a:pt x="2099524" y="16295"/>
                  <a:pt x="2491673" y="-30744"/>
                  <a:pt x="2671831" y="0"/>
                </a:cubicBezTo>
                <a:cubicBezTo>
                  <a:pt x="2851989" y="30744"/>
                  <a:pt x="3228189" y="32846"/>
                  <a:pt x="3457610" y="0"/>
                </a:cubicBezTo>
                <a:cubicBezTo>
                  <a:pt x="3687031" y="-32846"/>
                  <a:pt x="4047992" y="1616"/>
                  <a:pt x="4243389" y="0"/>
                </a:cubicBezTo>
                <a:cubicBezTo>
                  <a:pt x="4438786" y="-1616"/>
                  <a:pt x="4491433" y="1098"/>
                  <a:pt x="4619196" y="0"/>
                </a:cubicBezTo>
                <a:cubicBezTo>
                  <a:pt x="4746959" y="-1098"/>
                  <a:pt x="4875796" y="10177"/>
                  <a:pt x="4995004" y="0"/>
                </a:cubicBezTo>
                <a:cubicBezTo>
                  <a:pt x="5114212" y="-10177"/>
                  <a:pt x="5538060" y="-33740"/>
                  <a:pt x="5678290" y="0"/>
                </a:cubicBezTo>
                <a:cubicBezTo>
                  <a:pt x="5818520" y="33740"/>
                  <a:pt x="6278758" y="4534"/>
                  <a:pt x="6464069" y="0"/>
                </a:cubicBezTo>
                <a:cubicBezTo>
                  <a:pt x="6649380" y="-4534"/>
                  <a:pt x="6674441" y="13249"/>
                  <a:pt x="6839876" y="0"/>
                </a:cubicBezTo>
                <a:cubicBezTo>
                  <a:pt x="7005311" y="-13249"/>
                  <a:pt x="7542007" y="33462"/>
                  <a:pt x="7728148" y="0"/>
                </a:cubicBezTo>
                <a:cubicBezTo>
                  <a:pt x="7914289" y="-33462"/>
                  <a:pt x="8179383" y="-1760"/>
                  <a:pt x="8308942" y="0"/>
                </a:cubicBezTo>
                <a:cubicBezTo>
                  <a:pt x="8438501" y="1760"/>
                  <a:pt x="8730579" y="-23938"/>
                  <a:pt x="8889735" y="0"/>
                </a:cubicBezTo>
                <a:cubicBezTo>
                  <a:pt x="9048891" y="23938"/>
                  <a:pt x="9150340" y="9900"/>
                  <a:pt x="9265542" y="0"/>
                </a:cubicBezTo>
                <a:cubicBezTo>
                  <a:pt x="9380744" y="-9900"/>
                  <a:pt x="9676156" y="-893"/>
                  <a:pt x="10051321" y="0"/>
                </a:cubicBezTo>
                <a:cubicBezTo>
                  <a:pt x="10426486" y="893"/>
                  <a:pt x="10380649" y="-23198"/>
                  <a:pt x="10700443" y="0"/>
                </a:cubicBezTo>
                <a:cubicBezTo>
                  <a:pt x="10938589" y="-624"/>
                  <a:pt x="11161436" y="200431"/>
                  <a:pt x="11151594" y="451151"/>
                </a:cubicBezTo>
                <a:cubicBezTo>
                  <a:pt x="11147166" y="700165"/>
                  <a:pt x="11121243" y="896671"/>
                  <a:pt x="11151594" y="1070011"/>
                </a:cubicBezTo>
                <a:cubicBezTo>
                  <a:pt x="11181945" y="1243351"/>
                  <a:pt x="11180186" y="1471272"/>
                  <a:pt x="11151594" y="1665069"/>
                </a:cubicBezTo>
                <a:cubicBezTo>
                  <a:pt x="11123002" y="1858866"/>
                  <a:pt x="11134099" y="1996256"/>
                  <a:pt x="11151594" y="2188720"/>
                </a:cubicBezTo>
                <a:cubicBezTo>
                  <a:pt x="11169089" y="2381184"/>
                  <a:pt x="11160827" y="2645786"/>
                  <a:pt x="11151594" y="2831382"/>
                </a:cubicBezTo>
                <a:cubicBezTo>
                  <a:pt x="11137818" y="3063361"/>
                  <a:pt x="10917952" y="3284766"/>
                  <a:pt x="10700443" y="3282533"/>
                </a:cubicBezTo>
                <a:cubicBezTo>
                  <a:pt x="10467237" y="3299211"/>
                  <a:pt x="10247837" y="3264576"/>
                  <a:pt x="10119650" y="3282533"/>
                </a:cubicBezTo>
                <a:cubicBezTo>
                  <a:pt x="9991463" y="3300490"/>
                  <a:pt x="9793334" y="3274066"/>
                  <a:pt x="9538857" y="3282533"/>
                </a:cubicBezTo>
                <a:cubicBezTo>
                  <a:pt x="9284380" y="3291000"/>
                  <a:pt x="9196061" y="3261118"/>
                  <a:pt x="8855570" y="3282533"/>
                </a:cubicBezTo>
                <a:cubicBezTo>
                  <a:pt x="8515079" y="3303948"/>
                  <a:pt x="8571290" y="3271372"/>
                  <a:pt x="8377270" y="3282533"/>
                </a:cubicBezTo>
                <a:cubicBezTo>
                  <a:pt x="8183250" y="3293694"/>
                  <a:pt x="7995661" y="3295792"/>
                  <a:pt x="7898970" y="3282533"/>
                </a:cubicBezTo>
                <a:cubicBezTo>
                  <a:pt x="7802279" y="3269274"/>
                  <a:pt x="7672624" y="3293417"/>
                  <a:pt x="7523162" y="3282533"/>
                </a:cubicBezTo>
                <a:cubicBezTo>
                  <a:pt x="7373700" y="3271649"/>
                  <a:pt x="7151931" y="3290427"/>
                  <a:pt x="6942369" y="3282533"/>
                </a:cubicBezTo>
                <a:cubicBezTo>
                  <a:pt x="6732807" y="3274639"/>
                  <a:pt x="6409074" y="3272014"/>
                  <a:pt x="6156590" y="3282533"/>
                </a:cubicBezTo>
                <a:cubicBezTo>
                  <a:pt x="5904106" y="3293052"/>
                  <a:pt x="5736117" y="3252201"/>
                  <a:pt x="5473304" y="3282533"/>
                </a:cubicBezTo>
                <a:cubicBezTo>
                  <a:pt x="5210491" y="3312865"/>
                  <a:pt x="5152411" y="3301916"/>
                  <a:pt x="4995004" y="3282533"/>
                </a:cubicBezTo>
                <a:cubicBezTo>
                  <a:pt x="4837597" y="3263150"/>
                  <a:pt x="4703256" y="3278480"/>
                  <a:pt x="4619196" y="3282533"/>
                </a:cubicBezTo>
                <a:cubicBezTo>
                  <a:pt x="4535136" y="3286586"/>
                  <a:pt x="3935441" y="3254567"/>
                  <a:pt x="3730924" y="3282533"/>
                </a:cubicBezTo>
                <a:cubicBezTo>
                  <a:pt x="3526407" y="3310499"/>
                  <a:pt x="3440446" y="3293175"/>
                  <a:pt x="3150131" y="3282533"/>
                </a:cubicBezTo>
                <a:cubicBezTo>
                  <a:pt x="2859816" y="3271891"/>
                  <a:pt x="2542860" y="3316861"/>
                  <a:pt x="2364352" y="3282533"/>
                </a:cubicBezTo>
                <a:cubicBezTo>
                  <a:pt x="2185844" y="3248205"/>
                  <a:pt x="2175908" y="3299932"/>
                  <a:pt x="1988545" y="3282533"/>
                </a:cubicBezTo>
                <a:cubicBezTo>
                  <a:pt x="1801182" y="3265134"/>
                  <a:pt x="1610851" y="3272838"/>
                  <a:pt x="1510245" y="3282533"/>
                </a:cubicBezTo>
                <a:cubicBezTo>
                  <a:pt x="1409639" y="3292228"/>
                  <a:pt x="703483" y="3323780"/>
                  <a:pt x="451151" y="3282533"/>
                </a:cubicBezTo>
                <a:cubicBezTo>
                  <a:pt x="224197" y="3232813"/>
                  <a:pt x="-33676" y="3105982"/>
                  <a:pt x="0" y="2831382"/>
                </a:cubicBezTo>
                <a:cubicBezTo>
                  <a:pt x="11967" y="2612864"/>
                  <a:pt x="3436" y="2546741"/>
                  <a:pt x="0" y="2307731"/>
                </a:cubicBezTo>
                <a:cubicBezTo>
                  <a:pt x="-3436" y="2068721"/>
                  <a:pt x="-27545" y="1926377"/>
                  <a:pt x="0" y="1736476"/>
                </a:cubicBezTo>
                <a:cubicBezTo>
                  <a:pt x="27545" y="1546576"/>
                  <a:pt x="6223" y="1281819"/>
                  <a:pt x="0" y="1117616"/>
                </a:cubicBezTo>
                <a:cubicBezTo>
                  <a:pt x="-6223" y="953413"/>
                  <a:pt x="-17648" y="687609"/>
                  <a:pt x="0" y="451151"/>
                </a:cubicBezTo>
                <a:close/>
              </a:path>
              <a:path w="11151594" h="3282533" stroke="0" extrusionOk="0">
                <a:moveTo>
                  <a:pt x="0" y="451151"/>
                </a:moveTo>
                <a:cubicBezTo>
                  <a:pt x="-31223" y="188452"/>
                  <a:pt x="202334" y="8901"/>
                  <a:pt x="451151" y="0"/>
                </a:cubicBezTo>
                <a:cubicBezTo>
                  <a:pt x="659628" y="-8685"/>
                  <a:pt x="915324" y="-1391"/>
                  <a:pt x="1031944" y="0"/>
                </a:cubicBezTo>
                <a:cubicBezTo>
                  <a:pt x="1148564" y="1391"/>
                  <a:pt x="1457092" y="33633"/>
                  <a:pt x="1817723" y="0"/>
                </a:cubicBezTo>
                <a:cubicBezTo>
                  <a:pt x="2178354" y="-33633"/>
                  <a:pt x="2033397" y="17118"/>
                  <a:pt x="2193531" y="0"/>
                </a:cubicBezTo>
                <a:cubicBezTo>
                  <a:pt x="2353665" y="-17118"/>
                  <a:pt x="2593354" y="-12755"/>
                  <a:pt x="2979310" y="0"/>
                </a:cubicBezTo>
                <a:cubicBezTo>
                  <a:pt x="3365266" y="12755"/>
                  <a:pt x="3206654" y="11143"/>
                  <a:pt x="3355117" y="0"/>
                </a:cubicBezTo>
                <a:cubicBezTo>
                  <a:pt x="3503580" y="-11143"/>
                  <a:pt x="3908372" y="-22311"/>
                  <a:pt x="4140896" y="0"/>
                </a:cubicBezTo>
                <a:cubicBezTo>
                  <a:pt x="4373420" y="22311"/>
                  <a:pt x="4578295" y="-1562"/>
                  <a:pt x="4824182" y="0"/>
                </a:cubicBezTo>
                <a:cubicBezTo>
                  <a:pt x="5070069" y="1562"/>
                  <a:pt x="5284540" y="17758"/>
                  <a:pt x="5404975" y="0"/>
                </a:cubicBezTo>
                <a:cubicBezTo>
                  <a:pt x="5525410" y="-17758"/>
                  <a:pt x="5850881" y="5995"/>
                  <a:pt x="6088262" y="0"/>
                </a:cubicBezTo>
                <a:cubicBezTo>
                  <a:pt x="6325643" y="-5995"/>
                  <a:pt x="6594534" y="26463"/>
                  <a:pt x="6874041" y="0"/>
                </a:cubicBezTo>
                <a:cubicBezTo>
                  <a:pt x="7153548" y="-26463"/>
                  <a:pt x="7324014" y="7554"/>
                  <a:pt x="7557327" y="0"/>
                </a:cubicBezTo>
                <a:cubicBezTo>
                  <a:pt x="7790640" y="-7554"/>
                  <a:pt x="7814262" y="12617"/>
                  <a:pt x="8035627" y="0"/>
                </a:cubicBezTo>
                <a:cubicBezTo>
                  <a:pt x="8256992" y="-12617"/>
                  <a:pt x="8360281" y="22822"/>
                  <a:pt x="8513927" y="0"/>
                </a:cubicBezTo>
                <a:cubicBezTo>
                  <a:pt x="8667573" y="-22822"/>
                  <a:pt x="8839259" y="-7465"/>
                  <a:pt x="8992228" y="0"/>
                </a:cubicBezTo>
                <a:cubicBezTo>
                  <a:pt x="9145197" y="7465"/>
                  <a:pt x="9302669" y="11027"/>
                  <a:pt x="9470528" y="0"/>
                </a:cubicBezTo>
                <a:cubicBezTo>
                  <a:pt x="9638387" y="-11027"/>
                  <a:pt x="10104401" y="-36793"/>
                  <a:pt x="10700443" y="0"/>
                </a:cubicBezTo>
                <a:cubicBezTo>
                  <a:pt x="10984529" y="6042"/>
                  <a:pt x="11171649" y="197981"/>
                  <a:pt x="11151594" y="451151"/>
                </a:cubicBezTo>
                <a:cubicBezTo>
                  <a:pt x="11154969" y="617968"/>
                  <a:pt x="11131700" y="831346"/>
                  <a:pt x="11151594" y="1070011"/>
                </a:cubicBezTo>
                <a:cubicBezTo>
                  <a:pt x="11171488" y="1308676"/>
                  <a:pt x="11180568" y="1395134"/>
                  <a:pt x="11151594" y="1665069"/>
                </a:cubicBezTo>
                <a:cubicBezTo>
                  <a:pt x="11122620" y="1935004"/>
                  <a:pt x="11160909" y="1980139"/>
                  <a:pt x="11151594" y="2260127"/>
                </a:cubicBezTo>
                <a:cubicBezTo>
                  <a:pt x="11142279" y="2540115"/>
                  <a:pt x="11132861" y="2600309"/>
                  <a:pt x="11151594" y="2831382"/>
                </a:cubicBezTo>
                <a:cubicBezTo>
                  <a:pt x="11142216" y="3044761"/>
                  <a:pt x="10911818" y="3293765"/>
                  <a:pt x="10700443" y="3282533"/>
                </a:cubicBezTo>
                <a:cubicBezTo>
                  <a:pt x="10431095" y="3310390"/>
                  <a:pt x="10384915" y="3270653"/>
                  <a:pt x="10119650" y="3282533"/>
                </a:cubicBezTo>
                <a:cubicBezTo>
                  <a:pt x="9854385" y="3294413"/>
                  <a:pt x="9815414" y="3289105"/>
                  <a:pt x="9538857" y="3282533"/>
                </a:cubicBezTo>
                <a:cubicBezTo>
                  <a:pt x="9262300" y="3275961"/>
                  <a:pt x="9204691" y="3280133"/>
                  <a:pt x="8958063" y="3282533"/>
                </a:cubicBezTo>
                <a:cubicBezTo>
                  <a:pt x="8711435" y="3284933"/>
                  <a:pt x="8681983" y="3277146"/>
                  <a:pt x="8582256" y="3282533"/>
                </a:cubicBezTo>
                <a:cubicBezTo>
                  <a:pt x="8482529" y="3287920"/>
                  <a:pt x="8388758" y="3271727"/>
                  <a:pt x="8206449" y="3282533"/>
                </a:cubicBezTo>
                <a:cubicBezTo>
                  <a:pt x="8024140" y="3293339"/>
                  <a:pt x="7955438" y="3287262"/>
                  <a:pt x="7830641" y="3282533"/>
                </a:cubicBezTo>
                <a:cubicBezTo>
                  <a:pt x="7705844" y="3277804"/>
                  <a:pt x="7379633" y="3266905"/>
                  <a:pt x="7249848" y="3282533"/>
                </a:cubicBezTo>
                <a:cubicBezTo>
                  <a:pt x="7120063" y="3298161"/>
                  <a:pt x="6869605" y="3301897"/>
                  <a:pt x="6566562" y="3282533"/>
                </a:cubicBezTo>
                <a:cubicBezTo>
                  <a:pt x="6263519" y="3263169"/>
                  <a:pt x="6099492" y="3264535"/>
                  <a:pt x="5678290" y="3282533"/>
                </a:cubicBezTo>
                <a:cubicBezTo>
                  <a:pt x="5257088" y="3300531"/>
                  <a:pt x="5183804" y="3267453"/>
                  <a:pt x="4995004" y="3282533"/>
                </a:cubicBezTo>
                <a:cubicBezTo>
                  <a:pt x="4806204" y="3297613"/>
                  <a:pt x="4704670" y="3278756"/>
                  <a:pt x="4619196" y="3282533"/>
                </a:cubicBezTo>
                <a:cubicBezTo>
                  <a:pt x="4533722" y="3286310"/>
                  <a:pt x="4003013" y="3301841"/>
                  <a:pt x="3833417" y="3282533"/>
                </a:cubicBezTo>
                <a:cubicBezTo>
                  <a:pt x="3663821" y="3263225"/>
                  <a:pt x="3543706" y="3258812"/>
                  <a:pt x="3355117" y="3282533"/>
                </a:cubicBezTo>
                <a:cubicBezTo>
                  <a:pt x="3166528" y="3306254"/>
                  <a:pt x="2914287" y="3282759"/>
                  <a:pt x="2569338" y="3282533"/>
                </a:cubicBezTo>
                <a:cubicBezTo>
                  <a:pt x="2224389" y="3282307"/>
                  <a:pt x="2146122" y="3286101"/>
                  <a:pt x="1886052" y="3282533"/>
                </a:cubicBezTo>
                <a:cubicBezTo>
                  <a:pt x="1625982" y="3278965"/>
                  <a:pt x="1619895" y="3302435"/>
                  <a:pt x="1407752" y="3282533"/>
                </a:cubicBezTo>
                <a:cubicBezTo>
                  <a:pt x="1195609" y="3262631"/>
                  <a:pt x="893728" y="3278147"/>
                  <a:pt x="451151" y="3282533"/>
                </a:cubicBezTo>
                <a:cubicBezTo>
                  <a:pt x="194496" y="3265389"/>
                  <a:pt x="19608" y="3124804"/>
                  <a:pt x="0" y="2831382"/>
                </a:cubicBezTo>
                <a:cubicBezTo>
                  <a:pt x="7702" y="2647402"/>
                  <a:pt x="-7191" y="2479007"/>
                  <a:pt x="0" y="2307731"/>
                </a:cubicBezTo>
                <a:cubicBezTo>
                  <a:pt x="7191" y="2136455"/>
                  <a:pt x="16030" y="1811311"/>
                  <a:pt x="0" y="1665069"/>
                </a:cubicBezTo>
                <a:cubicBezTo>
                  <a:pt x="-16030" y="1518827"/>
                  <a:pt x="-21661" y="1285285"/>
                  <a:pt x="0" y="1141418"/>
                </a:cubicBezTo>
                <a:cubicBezTo>
                  <a:pt x="21661" y="997551"/>
                  <a:pt x="15402" y="619723"/>
                  <a:pt x="0" y="451151"/>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13744"/>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en-US" sz="30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000" dirty="0">
                <a:solidFill>
                  <a:prstClr val="black"/>
                </a:solidFill>
                <a:latin typeface="Cambria" panose="02040503050406030204" pitchFamily="18" charset="0"/>
                <a:ea typeface="Cambria" panose="02040503050406030204" pitchFamily="18" charset="0"/>
                <a:cs typeface="Calibri" panose="020F0502020204030204" pitchFamily="34" charset="0"/>
              </a:rPr>
              <a:t>Có lần, một người thuyền chài nghèo có đứa con nhỏ bị bệnh nặng nhưng không có tiền chữa trị. Khi bệnh tình của đứa trẻ nguy cấp, người thuyền chài chạy đến nhờ cậy Hải Thượng Lãn Ông. Ông đã đi lại thăm khám, thuốc thang ròng rã hơn một tháng trời, nhờ vậy mà bệnh của đứa trẻ thuyên giảm. Không những không lấy tiền, ông còn cho gia đình họ gạo, củi, dầu đèn,...</a:t>
            </a:r>
          </a:p>
        </p:txBody>
      </p:sp>
      <p:sp>
        <p:nvSpPr>
          <p:cNvPr id="3" name="Rectangle: Diagonal Corners Rounded 2">
            <a:extLst>
              <a:ext uri="{FF2B5EF4-FFF2-40B4-BE49-F238E27FC236}">
                <a16:creationId xmlns:a16="http://schemas.microsoft.com/office/drawing/2014/main" id="{CA0F0367-8A13-C50D-3062-21FC0FF9E11E}"/>
              </a:ext>
            </a:extLst>
          </p:cNvPr>
          <p:cNvSpPr/>
          <p:nvPr/>
        </p:nvSpPr>
        <p:spPr>
          <a:xfrm>
            <a:off x="553884" y="1926699"/>
            <a:ext cx="2682370" cy="740516"/>
          </a:xfrm>
          <a:custGeom>
            <a:avLst/>
            <a:gdLst>
              <a:gd name="connsiteX0" fmla="*/ 123422 w 2682370"/>
              <a:gd name="connsiteY0" fmla="*/ 0 h 740516"/>
              <a:gd name="connsiteX1" fmla="*/ 686391 w 2682370"/>
              <a:gd name="connsiteY1" fmla="*/ 0 h 740516"/>
              <a:gd name="connsiteX2" fmla="*/ 1351717 w 2682370"/>
              <a:gd name="connsiteY2" fmla="*/ 0 h 740516"/>
              <a:gd name="connsiteX3" fmla="*/ 2017044 w 2682370"/>
              <a:gd name="connsiteY3" fmla="*/ 0 h 740516"/>
              <a:gd name="connsiteX4" fmla="*/ 2682370 w 2682370"/>
              <a:gd name="connsiteY4" fmla="*/ 0 h 740516"/>
              <a:gd name="connsiteX5" fmla="*/ 2682370 w 2682370"/>
              <a:gd name="connsiteY5" fmla="*/ 0 h 740516"/>
              <a:gd name="connsiteX6" fmla="*/ 2682370 w 2682370"/>
              <a:gd name="connsiteY6" fmla="*/ 617094 h 740516"/>
              <a:gd name="connsiteX7" fmla="*/ 2558948 w 2682370"/>
              <a:gd name="connsiteY7" fmla="*/ 740516 h 740516"/>
              <a:gd name="connsiteX8" fmla="*/ 1919211 w 2682370"/>
              <a:gd name="connsiteY8" fmla="*/ 740516 h 740516"/>
              <a:gd name="connsiteX9" fmla="*/ 1305063 w 2682370"/>
              <a:gd name="connsiteY9" fmla="*/ 740516 h 740516"/>
              <a:gd name="connsiteX10" fmla="*/ 690916 w 2682370"/>
              <a:gd name="connsiteY10" fmla="*/ 740516 h 740516"/>
              <a:gd name="connsiteX11" fmla="*/ 0 w 2682370"/>
              <a:gd name="connsiteY11" fmla="*/ 740516 h 740516"/>
              <a:gd name="connsiteX12" fmla="*/ 0 w 2682370"/>
              <a:gd name="connsiteY12" fmla="*/ 740516 h 740516"/>
              <a:gd name="connsiteX13" fmla="*/ 0 w 2682370"/>
              <a:gd name="connsiteY13" fmla="*/ 123422 h 740516"/>
              <a:gd name="connsiteX14" fmla="*/ 123422 w 2682370"/>
              <a:gd name="connsiteY14" fmla="*/ 0 h 74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82370" h="740516" fill="none" extrusionOk="0">
                <a:moveTo>
                  <a:pt x="123422" y="0"/>
                </a:moveTo>
                <a:cubicBezTo>
                  <a:pt x="315097" y="-20268"/>
                  <a:pt x="486569" y="-16815"/>
                  <a:pt x="686391" y="0"/>
                </a:cubicBezTo>
                <a:cubicBezTo>
                  <a:pt x="886213" y="16815"/>
                  <a:pt x="1141944" y="7669"/>
                  <a:pt x="1351717" y="0"/>
                </a:cubicBezTo>
                <a:cubicBezTo>
                  <a:pt x="1561490" y="-7669"/>
                  <a:pt x="1761409" y="23541"/>
                  <a:pt x="2017044" y="0"/>
                </a:cubicBezTo>
                <a:cubicBezTo>
                  <a:pt x="2272679" y="-23541"/>
                  <a:pt x="2414813" y="29776"/>
                  <a:pt x="2682370" y="0"/>
                </a:cubicBezTo>
                <a:lnTo>
                  <a:pt x="2682370" y="0"/>
                </a:lnTo>
                <a:cubicBezTo>
                  <a:pt x="2691931" y="265917"/>
                  <a:pt x="2694009" y="396352"/>
                  <a:pt x="2682370" y="617094"/>
                </a:cubicBezTo>
                <a:cubicBezTo>
                  <a:pt x="2684737" y="674661"/>
                  <a:pt x="2630959" y="753917"/>
                  <a:pt x="2558948" y="740516"/>
                </a:cubicBezTo>
                <a:cubicBezTo>
                  <a:pt x="2310577" y="766359"/>
                  <a:pt x="2148759" y="768837"/>
                  <a:pt x="1919211" y="740516"/>
                </a:cubicBezTo>
                <a:cubicBezTo>
                  <a:pt x="1689663" y="712195"/>
                  <a:pt x="1530364" y="720106"/>
                  <a:pt x="1305063" y="740516"/>
                </a:cubicBezTo>
                <a:cubicBezTo>
                  <a:pt x="1079762" y="760926"/>
                  <a:pt x="882514" y="740851"/>
                  <a:pt x="690916" y="740516"/>
                </a:cubicBezTo>
                <a:cubicBezTo>
                  <a:pt x="499318" y="740181"/>
                  <a:pt x="267696" y="709336"/>
                  <a:pt x="0" y="740516"/>
                </a:cubicBezTo>
                <a:lnTo>
                  <a:pt x="0" y="740516"/>
                </a:lnTo>
                <a:cubicBezTo>
                  <a:pt x="-22987" y="481964"/>
                  <a:pt x="-22644" y="412793"/>
                  <a:pt x="0" y="123422"/>
                </a:cubicBezTo>
                <a:cubicBezTo>
                  <a:pt x="2515" y="53076"/>
                  <a:pt x="56197" y="-4196"/>
                  <a:pt x="123422" y="0"/>
                </a:cubicBezTo>
                <a:close/>
              </a:path>
              <a:path w="2682370" h="740516" stroke="0" extrusionOk="0">
                <a:moveTo>
                  <a:pt x="123422" y="0"/>
                </a:moveTo>
                <a:cubicBezTo>
                  <a:pt x="394324" y="-17839"/>
                  <a:pt x="449294" y="-21089"/>
                  <a:pt x="686391" y="0"/>
                </a:cubicBezTo>
                <a:cubicBezTo>
                  <a:pt x="923488" y="21089"/>
                  <a:pt x="1086262" y="20232"/>
                  <a:pt x="1274949" y="0"/>
                </a:cubicBezTo>
                <a:cubicBezTo>
                  <a:pt x="1463636" y="-20232"/>
                  <a:pt x="1699795" y="19805"/>
                  <a:pt x="1889096" y="0"/>
                </a:cubicBezTo>
                <a:cubicBezTo>
                  <a:pt x="2078397" y="-19805"/>
                  <a:pt x="2450187" y="26981"/>
                  <a:pt x="2682370" y="0"/>
                </a:cubicBezTo>
                <a:lnTo>
                  <a:pt x="2682370" y="0"/>
                </a:lnTo>
                <a:cubicBezTo>
                  <a:pt x="2709022" y="208208"/>
                  <a:pt x="2704645" y="355251"/>
                  <a:pt x="2682370" y="617094"/>
                </a:cubicBezTo>
                <a:cubicBezTo>
                  <a:pt x="2692207" y="697771"/>
                  <a:pt x="2620478" y="732539"/>
                  <a:pt x="2558948" y="740516"/>
                </a:cubicBezTo>
                <a:cubicBezTo>
                  <a:pt x="2320000" y="712282"/>
                  <a:pt x="2174168" y="722549"/>
                  <a:pt x="1970390" y="740516"/>
                </a:cubicBezTo>
                <a:cubicBezTo>
                  <a:pt x="1766612" y="758483"/>
                  <a:pt x="1472607" y="741029"/>
                  <a:pt x="1279474" y="740516"/>
                </a:cubicBezTo>
                <a:cubicBezTo>
                  <a:pt x="1086341" y="740003"/>
                  <a:pt x="946255" y="745080"/>
                  <a:pt x="639737" y="740516"/>
                </a:cubicBezTo>
                <a:cubicBezTo>
                  <a:pt x="333219" y="735952"/>
                  <a:pt x="250998" y="765149"/>
                  <a:pt x="0" y="740516"/>
                </a:cubicBezTo>
                <a:lnTo>
                  <a:pt x="0" y="740516"/>
                </a:lnTo>
                <a:cubicBezTo>
                  <a:pt x="3359" y="532698"/>
                  <a:pt x="15021" y="335370"/>
                  <a:pt x="0" y="123422"/>
                </a:cubicBezTo>
                <a:cubicBezTo>
                  <a:pt x="11707" y="52658"/>
                  <a:pt x="50756" y="-7671"/>
                  <a:pt x="123422"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3</a:t>
            </a:r>
          </a:p>
        </p:txBody>
      </p:sp>
      <p:pic>
        <p:nvPicPr>
          <p:cNvPr id="4" name="Picture 3">
            <a:extLst>
              <a:ext uri="{FF2B5EF4-FFF2-40B4-BE49-F238E27FC236}">
                <a16:creationId xmlns:a16="http://schemas.microsoft.com/office/drawing/2014/main" id="{00A24F95-FBF3-99B6-FBDD-00EFC01BF552}"/>
              </a:ext>
            </a:extLst>
          </p:cNvPr>
          <p:cNvPicPr>
            <a:picLocks noChangeAspect="1"/>
          </p:cNvPicPr>
          <p:nvPr/>
        </p:nvPicPr>
        <p:blipFill>
          <a:blip r:embed="rId5"/>
          <a:stretch>
            <a:fillRect/>
          </a:stretch>
        </p:blipFill>
        <p:spPr>
          <a:xfrm>
            <a:off x="0" y="142875"/>
            <a:ext cx="5857877" cy="1171575"/>
          </a:xfrm>
          <a:prstGeom prst="rect">
            <a:avLst/>
          </a:prstGeom>
        </p:spPr>
      </p:pic>
    </p:spTree>
    <p:controls>
      <mc:AlternateContent xmlns:mc="http://schemas.openxmlformats.org/markup-compatibility/2006">
        <mc:Choice xmlns:v="urn:schemas-microsoft-com:vml" Requires="v">
          <p:control name="TextBox1" r:id="rId1" imgW="5283360" imgH="1612800"/>
        </mc:Choice>
        <mc:Fallback>
          <p:control name="TextBox1" r:id="rId1" imgW="5283360" imgH="1612800">
            <p:pic>
              <p:nvPicPr>
                <p:cNvPr id="5" name="TextBox1">
                  <a:extLst>
                    <a:ext uri="{FF2B5EF4-FFF2-40B4-BE49-F238E27FC236}">
                      <a16:creationId xmlns:a16="http://schemas.microsoft.com/office/drawing/2014/main" id="{04E9EE30-6200-4A78-1552-C615202904EF}"/>
                    </a:ext>
                  </a:extLst>
                </p:cNvPr>
                <p:cNvPicPr>
                  <a:picLocks/>
                </p:cNvPicPr>
                <p:nvPr/>
              </p:nvPicPr>
              <p:blipFill>
                <a:blip r:embed="rId6"/>
                <a:stretch>
                  <a:fillRect/>
                </a:stretch>
              </p:blipFill>
              <p:spPr>
                <a:xfrm>
                  <a:off x="6336438" y="543648"/>
                  <a:ext cx="5283200" cy="1614781"/>
                </a:xfrm>
                <a:prstGeom prst="rect">
                  <a:avLst/>
                </a:prstGeom>
              </p:spPr>
            </p:pic>
          </p:control>
        </mc:Fallback>
      </mc:AlternateContent>
    </p:controls>
    <p:extLst>
      <p:ext uri="{BB962C8B-B14F-4D97-AF65-F5344CB8AC3E}">
        <p14:creationId xmlns:p14="http://schemas.microsoft.com/office/powerpoint/2010/main" val="228942781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sp>
        <p:nvSpPr>
          <p:cNvPr id="2" name="Rectangle: Rounded Corners 1">
            <a:extLst>
              <a:ext uri="{FF2B5EF4-FFF2-40B4-BE49-F238E27FC236}">
                <a16:creationId xmlns:a16="http://schemas.microsoft.com/office/drawing/2014/main" id="{2D51EE2E-E2BC-DC56-CB57-963FB0BC5324}"/>
              </a:ext>
            </a:extLst>
          </p:cNvPr>
          <p:cNvSpPr/>
          <p:nvPr/>
        </p:nvSpPr>
        <p:spPr>
          <a:xfrm>
            <a:off x="543609" y="3137317"/>
            <a:ext cx="11143566" cy="3282533"/>
          </a:xfrm>
          <a:custGeom>
            <a:avLst/>
            <a:gdLst>
              <a:gd name="connsiteX0" fmla="*/ 0 w 11143566"/>
              <a:gd name="connsiteY0" fmla="*/ 451151 h 3282533"/>
              <a:gd name="connsiteX1" fmla="*/ 451151 w 11143566"/>
              <a:gd name="connsiteY1" fmla="*/ 0 h 3282533"/>
              <a:gd name="connsiteX2" fmla="*/ 826664 w 11143566"/>
              <a:gd name="connsiteY2" fmla="*/ 0 h 3282533"/>
              <a:gd name="connsiteX3" fmla="*/ 1407002 w 11143566"/>
              <a:gd name="connsiteY3" fmla="*/ 0 h 3282533"/>
              <a:gd name="connsiteX4" fmla="*/ 1884928 w 11143566"/>
              <a:gd name="connsiteY4" fmla="*/ 0 h 3282533"/>
              <a:gd name="connsiteX5" fmla="*/ 2670092 w 11143566"/>
              <a:gd name="connsiteY5" fmla="*/ 0 h 3282533"/>
              <a:gd name="connsiteX6" fmla="*/ 3455255 w 11143566"/>
              <a:gd name="connsiteY6" fmla="*/ 0 h 3282533"/>
              <a:gd name="connsiteX7" fmla="*/ 4240419 w 11143566"/>
              <a:gd name="connsiteY7" fmla="*/ 0 h 3282533"/>
              <a:gd name="connsiteX8" fmla="*/ 4615932 w 11143566"/>
              <a:gd name="connsiteY8" fmla="*/ 0 h 3282533"/>
              <a:gd name="connsiteX9" fmla="*/ 4991445 w 11143566"/>
              <a:gd name="connsiteY9" fmla="*/ 0 h 3282533"/>
              <a:gd name="connsiteX10" fmla="*/ 5674196 w 11143566"/>
              <a:gd name="connsiteY10" fmla="*/ 0 h 3282533"/>
              <a:gd name="connsiteX11" fmla="*/ 6459359 w 11143566"/>
              <a:gd name="connsiteY11" fmla="*/ 0 h 3282533"/>
              <a:gd name="connsiteX12" fmla="*/ 6834872 w 11143566"/>
              <a:gd name="connsiteY12" fmla="*/ 0 h 3282533"/>
              <a:gd name="connsiteX13" fmla="*/ 7722448 w 11143566"/>
              <a:gd name="connsiteY13" fmla="*/ 0 h 3282533"/>
              <a:gd name="connsiteX14" fmla="*/ 8302787 w 11143566"/>
              <a:gd name="connsiteY14" fmla="*/ 0 h 3282533"/>
              <a:gd name="connsiteX15" fmla="*/ 8883125 w 11143566"/>
              <a:gd name="connsiteY15" fmla="*/ 0 h 3282533"/>
              <a:gd name="connsiteX16" fmla="*/ 9258638 w 11143566"/>
              <a:gd name="connsiteY16" fmla="*/ 0 h 3282533"/>
              <a:gd name="connsiteX17" fmla="*/ 10043802 w 11143566"/>
              <a:gd name="connsiteY17" fmla="*/ 0 h 3282533"/>
              <a:gd name="connsiteX18" fmla="*/ 10692415 w 11143566"/>
              <a:gd name="connsiteY18" fmla="*/ 0 h 3282533"/>
              <a:gd name="connsiteX19" fmla="*/ 11143566 w 11143566"/>
              <a:gd name="connsiteY19" fmla="*/ 451151 h 3282533"/>
              <a:gd name="connsiteX20" fmla="*/ 11143566 w 11143566"/>
              <a:gd name="connsiteY20" fmla="*/ 1070011 h 3282533"/>
              <a:gd name="connsiteX21" fmla="*/ 11143566 w 11143566"/>
              <a:gd name="connsiteY21" fmla="*/ 1665069 h 3282533"/>
              <a:gd name="connsiteX22" fmla="*/ 11143566 w 11143566"/>
              <a:gd name="connsiteY22" fmla="*/ 2188720 h 3282533"/>
              <a:gd name="connsiteX23" fmla="*/ 11143566 w 11143566"/>
              <a:gd name="connsiteY23" fmla="*/ 2831382 h 3282533"/>
              <a:gd name="connsiteX24" fmla="*/ 10692415 w 11143566"/>
              <a:gd name="connsiteY24" fmla="*/ 3282533 h 3282533"/>
              <a:gd name="connsiteX25" fmla="*/ 10112077 w 11143566"/>
              <a:gd name="connsiteY25" fmla="*/ 3282533 h 3282533"/>
              <a:gd name="connsiteX26" fmla="*/ 9531738 w 11143566"/>
              <a:gd name="connsiteY26" fmla="*/ 3282533 h 3282533"/>
              <a:gd name="connsiteX27" fmla="*/ 8848987 w 11143566"/>
              <a:gd name="connsiteY27" fmla="*/ 3282533 h 3282533"/>
              <a:gd name="connsiteX28" fmla="*/ 8371062 w 11143566"/>
              <a:gd name="connsiteY28" fmla="*/ 3282533 h 3282533"/>
              <a:gd name="connsiteX29" fmla="*/ 7893136 w 11143566"/>
              <a:gd name="connsiteY29" fmla="*/ 3282533 h 3282533"/>
              <a:gd name="connsiteX30" fmla="*/ 7517623 w 11143566"/>
              <a:gd name="connsiteY30" fmla="*/ 3282533 h 3282533"/>
              <a:gd name="connsiteX31" fmla="*/ 6937285 w 11143566"/>
              <a:gd name="connsiteY31" fmla="*/ 3282533 h 3282533"/>
              <a:gd name="connsiteX32" fmla="*/ 6152121 w 11143566"/>
              <a:gd name="connsiteY32" fmla="*/ 3282533 h 3282533"/>
              <a:gd name="connsiteX33" fmla="*/ 5469370 w 11143566"/>
              <a:gd name="connsiteY33" fmla="*/ 3282533 h 3282533"/>
              <a:gd name="connsiteX34" fmla="*/ 4991445 w 11143566"/>
              <a:gd name="connsiteY34" fmla="*/ 3282533 h 3282533"/>
              <a:gd name="connsiteX35" fmla="*/ 4615932 w 11143566"/>
              <a:gd name="connsiteY35" fmla="*/ 3282533 h 3282533"/>
              <a:gd name="connsiteX36" fmla="*/ 3728355 w 11143566"/>
              <a:gd name="connsiteY36" fmla="*/ 3282533 h 3282533"/>
              <a:gd name="connsiteX37" fmla="*/ 3148017 w 11143566"/>
              <a:gd name="connsiteY37" fmla="*/ 3282533 h 3282533"/>
              <a:gd name="connsiteX38" fmla="*/ 2362854 w 11143566"/>
              <a:gd name="connsiteY38" fmla="*/ 3282533 h 3282533"/>
              <a:gd name="connsiteX39" fmla="*/ 1987341 w 11143566"/>
              <a:gd name="connsiteY39" fmla="*/ 3282533 h 3282533"/>
              <a:gd name="connsiteX40" fmla="*/ 1509415 w 11143566"/>
              <a:gd name="connsiteY40" fmla="*/ 3282533 h 3282533"/>
              <a:gd name="connsiteX41" fmla="*/ 451151 w 11143566"/>
              <a:gd name="connsiteY41" fmla="*/ 3282533 h 3282533"/>
              <a:gd name="connsiteX42" fmla="*/ 0 w 11143566"/>
              <a:gd name="connsiteY42" fmla="*/ 2831382 h 3282533"/>
              <a:gd name="connsiteX43" fmla="*/ 0 w 11143566"/>
              <a:gd name="connsiteY43" fmla="*/ 2307731 h 3282533"/>
              <a:gd name="connsiteX44" fmla="*/ 0 w 11143566"/>
              <a:gd name="connsiteY44" fmla="*/ 1736476 h 3282533"/>
              <a:gd name="connsiteX45" fmla="*/ 0 w 11143566"/>
              <a:gd name="connsiteY45" fmla="*/ 1117616 h 3282533"/>
              <a:gd name="connsiteX46" fmla="*/ 0 w 11143566"/>
              <a:gd name="connsiteY46" fmla="*/ 451151 h 3282533"/>
              <a:gd name="connsiteX0" fmla="*/ 0 w 11143566"/>
              <a:gd name="connsiteY0" fmla="*/ 451151 h 3282533"/>
              <a:gd name="connsiteX1" fmla="*/ 451151 w 11143566"/>
              <a:gd name="connsiteY1" fmla="*/ 0 h 3282533"/>
              <a:gd name="connsiteX2" fmla="*/ 1031489 w 11143566"/>
              <a:gd name="connsiteY2" fmla="*/ 0 h 3282533"/>
              <a:gd name="connsiteX3" fmla="*/ 1816653 w 11143566"/>
              <a:gd name="connsiteY3" fmla="*/ 0 h 3282533"/>
              <a:gd name="connsiteX4" fmla="*/ 2192166 w 11143566"/>
              <a:gd name="connsiteY4" fmla="*/ 0 h 3282533"/>
              <a:gd name="connsiteX5" fmla="*/ 2977329 w 11143566"/>
              <a:gd name="connsiteY5" fmla="*/ 0 h 3282533"/>
              <a:gd name="connsiteX6" fmla="*/ 3352842 w 11143566"/>
              <a:gd name="connsiteY6" fmla="*/ 0 h 3282533"/>
              <a:gd name="connsiteX7" fmla="*/ 4138006 w 11143566"/>
              <a:gd name="connsiteY7" fmla="*/ 0 h 3282533"/>
              <a:gd name="connsiteX8" fmla="*/ 4820757 w 11143566"/>
              <a:gd name="connsiteY8" fmla="*/ 0 h 3282533"/>
              <a:gd name="connsiteX9" fmla="*/ 5401095 w 11143566"/>
              <a:gd name="connsiteY9" fmla="*/ 0 h 3282533"/>
              <a:gd name="connsiteX10" fmla="*/ 6083846 w 11143566"/>
              <a:gd name="connsiteY10" fmla="*/ 0 h 3282533"/>
              <a:gd name="connsiteX11" fmla="*/ 6869010 w 11143566"/>
              <a:gd name="connsiteY11" fmla="*/ 0 h 3282533"/>
              <a:gd name="connsiteX12" fmla="*/ 7551761 w 11143566"/>
              <a:gd name="connsiteY12" fmla="*/ 0 h 3282533"/>
              <a:gd name="connsiteX13" fmla="*/ 8029686 w 11143566"/>
              <a:gd name="connsiteY13" fmla="*/ 0 h 3282533"/>
              <a:gd name="connsiteX14" fmla="*/ 8507612 w 11143566"/>
              <a:gd name="connsiteY14" fmla="*/ 0 h 3282533"/>
              <a:gd name="connsiteX15" fmla="*/ 8985538 w 11143566"/>
              <a:gd name="connsiteY15" fmla="*/ 0 h 3282533"/>
              <a:gd name="connsiteX16" fmla="*/ 9463463 w 11143566"/>
              <a:gd name="connsiteY16" fmla="*/ 0 h 3282533"/>
              <a:gd name="connsiteX17" fmla="*/ 10692415 w 11143566"/>
              <a:gd name="connsiteY17" fmla="*/ 0 h 3282533"/>
              <a:gd name="connsiteX18" fmla="*/ 11143566 w 11143566"/>
              <a:gd name="connsiteY18" fmla="*/ 451151 h 3282533"/>
              <a:gd name="connsiteX19" fmla="*/ 11143566 w 11143566"/>
              <a:gd name="connsiteY19" fmla="*/ 1070011 h 3282533"/>
              <a:gd name="connsiteX20" fmla="*/ 11143566 w 11143566"/>
              <a:gd name="connsiteY20" fmla="*/ 1665069 h 3282533"/>
              <a:gd name="connsiteX21" fmla="*/ 11143566 w 11143566"/>
              <a:gd name="connsiteY21" fmla="*/ 2260127 h 3282533"/>
              <a:gd name="connsiteX22" fmla="*/ 11143566 w 11143566"/>
              <a:gd name="connsiteY22" fmla="*/ 2831382 h 3282533"/>
              <a:gd name="connsiteX23" fmla="*/ 10692415 w 11143566"/>
              <a:gd name="connsiteY23" fmla="*/ 3282533 h 3282533"/>
              <a:gd name="connsiteX24" fmla="*/ 10112077 w 11143566"/>
              <a:gd name="connsiteY24" fmla="*/ 3282533 h 3282533"/>
              <a:gd name="connsiteX25" fmla="*/ 9531738 w 11143566"/>
              <a:gd name="connsiteY25" fmla="*/ 3282533 h 3282533"/>
              <a:gd name="connsiteX26" fmla="*/ 8951400 w 11143566"/>
              <a:gd name="connsiteY26" fmla="*/ 3282533 h 3282533"/>
              <a:gd name="connsiteX27" fmla="*/ 8575887 w 11143566"/>
              <a:gd name="connsiteY27" fmla="*/ 3282533 h 3282533"/>
              <a:gd name="connsiteX28" fmla="*/ 8200374 w 11143566"/>
              <a:gd name="connsiteY28" fmla="*/ 3282533 h 3282533"/>
              <a:gd name="connsiteX29" fmla="*/ 7824861 w 11143566"/>
              <a:gd name="connsiteY29" fmla="*/ 3282533 h 3282533"/>
              <a:gd name="connsiteX30" fmla="*/ 7244523 w 11143566"/>
              <a:gd name="connsiteY30" fmla="*/ 3282533 h 3282533"/>
              <a:gd name="connsiteX31" fmla="*/ 6561772 w 11143566"/>
              <a:gd name="connsiteY31" fmla="*/ 3282533 h 3282533"/>
              <a:gd name="connsiteX32" fmla="*/ 5674196 w 11143566"/>
              <a:gd name="connsiteY32" fmla="*/ 3282533 h 3282533"/>
              <a:gd name="connsiteX33" fmla="*/ 4991445 w 11143566"/>
              <a:gd name="connsiteY33" fmla="*/ 3282533 h 3282533"/>
              <a:gd name="connsiteX34" fmla="*/ 4615932 w 11143566"/>
              <a:gd name="connsiteY34" fmla="*/ 3282533 h 3282533"/>
              <a:gd name="connsiteX35" fmla="*/ 3830768 w 11143566"/>
              <a:gd name="connsiteY35" fmla="*/ 3282533 h 3282533"/>
              <a:gd name="connsiteX36" fmla="*/ 3352842 w 11143566"/>
              <a:gd name="connsiteY36" fmla="*/ 3282533 h 3282533"/>
              <a:gd name="connsiteX37" fmla="*/ 2567679 w 11143566"/>
              <a:gd name="connsiteY37" fmla="*/ 3282533 h 3282533"/>
              <a:gd name="connsiteX38" fmla="*/ 1884928 w 11143566"/>
              <a:gd name="connsiteY38" fmla="*/ 3282533 h 3282533"/>
              <a:gd name="connsiteX39" fmla="*/ 1407002 w 11143566"/>
              <a:gd name="connsiteY39" fmla="*/ 3282533 h 3282533"/>
              <a:gd name="connsiteX40" fmla="*/ 451151 w 11143566"/>
              <a:gd name="connsiteY40" fmla="*/ 3282533 h 3282533"/>
              <a:gd name="connsiteX41" fmla="*/ 0 w 11143566"/>
              <a:gd name="connsiteY41" fmla="*/ 2831382 h 3282533"/>
              <a:gd name="connsiteX42" fmla="*/ 0 w 11143566"/>
              <a:gd name="connsiteY42" fmla="*/ 2307731 h 3282533"/>
              <a:gd name="connsiteX43" fmla="*/ 0 w 11143566"/>
              <a:gd name="connsiteY43" fmla="*/ 1665069 h 3282533"/>
              <a:gd name="connsiteX44" fmla="*/ 0 w 11143566"/>
              <a:gd name="connsiteY44" fmla="*/ 1141418 h 3282533"/>
              <a:gd name="connsiteX45" fmla="*/ 0 w 11143566"/>
              <a:gd name="connsiteY45" fmla="*/ 451151 h 3282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143566" h="3282533" fill="none" extrusionOk="0">
                <a:moveTo>
                  <a:pt x="0" y="451151"/>
                </a:moveTo>
                <a:cubicBezTo>
                  <a:pt x="-35810" y="196683"/>
                  <a:pt x="168832" y="8873"/>
                  <a:pt x="451151" y="0"/>
                </a:cubicBezTo>
                <a:cubicBezTo>
                  <a:pt x="632155" y="-3746"/>
                  <a:pt x="731850" y="6608"/>
                  <a:pt x="826664" y="0"/>
                </a:cubicBezTo>
                <a:cubicBezTo>
                  <a:pt x="905506" y="29398"/>
                  <a:pt x="1228823" y="-16797"/>
                  <a:pt x="1407002" y="0"/>
                </a:cubicBezTo>
                <a:cubicBezTo>
                  <a:pt x="1600144" y="3234"/>
                  <a:pt x="1719721" y="2534"/>
                  <a:pt x="1884928" y="0"/>
                </a:cubicBezTo>
                <a:cubicBezTo>
                  <a:pt x="2005459" y="9687"/>
                  <a:pt x="2305852" y="-4842"/>
                  <a:pt x="2670092" y="0"/>
                </a:cubicBezTo>
                <a:cubicBezTo>
                  <a:pt x="3008606" y="-14253"/>
                  <a:pt x="3173092" y="32942"/>
                  <a:pt x="3455255" y="0"/>
                </a:cubicBezTo>
                <a:cubicBezTo>
                  <a:pt x="3769115" y="-28609"/>
                  <a:pt x="4083576" y="8953"/>
                  <a:pt x="4240419" y="0"/>
                </a:cubicBezTo>
                <a:cubicBezTo>
                  <a:pt x="4414637" y="2859"/>
                  <a:pt x="4541135" y="21735"/>
                  <a:pt x="4615932" y="0"/>
                </a:cubicBezTo>
                <a:cubicBezTo>
                  <a:pt x="4692100" y="8443"/>
                  <a:pt x="4901858" y="-16804"/>
                  <a:pt x="4991445" y="0"/>
                </a:cubicBezTo>
                <a:cubicBezTo>
                  <a:pt x="5052832" y="5827"/>
                  <a:pt x="5374101" y="16885"/>
                  <a:pt x="5674196" y="0"/>
                </a:cubicBezTo>
                <a:cubicBezTo>
                  <a:pt x="5945229" y="-22166"/>
                  <a:pt x="6175863" y="-13526"/>
                  <a:pt x="6459359" y="0"/>
                </a:cubicBezTo>
                <a:cubicBezTo>
                  <a:pt x="6725203" y="18803"/>
                  <a:pt x="6760050" y="-2419"/>
                  <a:pt x="6834872" y="0"/>
                </a:cubicBezTo>
                <a:cubicBezTo>
                  <a:pt x="7005911" y="19732"/>
                  <a:pt x="7310524" y="-35338"/>
                  <a:pt x="7722448" y="0"/>
                </a:cubicBezTo>
                <a:cubicBezTo>
                  <a:pt x="8098103" y="34085"/>
                  <a:pt x="8047058" y="97"/>
                  <a:pt x="8302787" y="0"/>
                </a:cubicBezTo>
                <a:cubicBezTo>
                  <a:pt x="8574980" y="873"/>
                  <a:pt x="8635454" y="-24501"/>
                  <a:pt x="8883125" y="0"/>
                </a:cubicBezTo>
                <a:cubicBezTo>
                  <a:pt x="9128655" y="18278"/>
                  <a:pt x="9089094" y="13755"/>
                  <a:pt x="9258638" y="0"/>
                </a:cubicBezTo>
                <a:cubicBezTo>
                  <a:pt x="9446873" y="-4652"/>
                  <a:pt x="9844459" y="-22504"/>
                  <a:pt x="10043802" y="0"/>
                </a:cubicBezTo>
                <a:cubicBezTo>
                  <a:pt x="10281718" y="11468"/>
                  <a:pt x="10533428" y="-3781"/>
                  <a:pt x="10692415" y="0"/>
                </a:cubicBezTo>
                <a:cubicBezTo>
                  <a:pt x="10909611" y="-2064"/>
                  <a:pt x="11196312" y="189180"/>
                  <a:pt x="11143566" y="451151"/>
                </a:cubicBezTo>
                <a:cubicBezTo>
                  <a:pt x="11130316" y="703962"/>
                  <a:pt x="11137377" y="929843"/>
                  <a:pt x="11143566" y="1070011"/>
                </a:cubicBezTo>
                <a:cubicBezTo>
                  <a:pt x="11179490" y="1195930"/>
                  <a:pt x="11195303" y="1460870"/>
                  <a:pt x="11143566" y="1665069"/>
                </a:cubicBezTo>
                <a:cubicBezTo>
                  <a:pt x="11105923" y="1868231"/>
                  <a:pt x="11111374" y="1976212"/>
                  <a:pt x="11143566" y="2188720"/>
                </a:cubicBezTo>
                <a:cubicBezTo>
                  <a:pt x="11172167" y="2372432"/>
                  <a:pt x="11159435" y="2632099"/>
                  <a:pt x="11143566" y="2831382"/>
                </a:cubicBezTo>
                <a:cubicBezTo>
                  <a:pt x="11149594" y="3062715"/>
                  <a:pt x="10881471" y="3258252"/>
                  <a:pt x="10692415" y="3282533"/>
                </a:cubicBezTo>
                <a:cubicBezTo>
                  <a:pt x="10410873" y="3277587"/>
                  <a:pt x="10289958" y="3290419"/>
                  <a:pt x="10112077" y="3282533"/>
                </a:cubicBezTo>
                <a:cubicBezTo>
                  <a:pt x="9928536" y="3267836"/>
                  <a:pt x="9701532" y="3258351"/>
                  <a:pt x="9531738" y="3282533"/>
                </a:cubicBezTo>
                <a:cubicBezTo>
                  <a:pt x="9345736" y="3242912"/>
                  <a:pt x="9082981" y="3311071"/>
                  <a:pt x="8848987" y="3282533"/>
                </a:cubicBezTo>
                <a:cubicBezTo>
                  <a:pt x="8610781" y="3302426"/>
                  <a:pt x="8477748" y="3282775"/>
                  <a:pt x="8371062" y="3282533"/>
                </a:cubicBezTo>
                <a:cubicBezTo>
                  <a:pt x="8273692" y="3290422"/>
                  <a:pt x="8103571" y="3270809"/>
                  <a:pt x="7893136" y="3282533"/>
                </a:cubicBezTo>
                <a:cubicBezTo>
                  <a:pt x="7689509" y="3256284"/>
                  <a:pt x="7587687" y="3272510"/>
                  <a:pt x="7517623" y="3282533"/>
                </a:cubicBezTo>
                <a:cubicBezTo>
                  <a:pt x="7460526" y="3259089"/>
                  <a:pt x="7149960" y="3262458"/>
                  <a:pt x="6937285" y="3282533"/>
                </a:cubicBezTo>
                <a:cubicBezTo>
                  <a:pt x="6766121" y="3260884"/>
                  <a:pt x="6406222" y="3263131"/>
                  <a:pt x="6152121" y="3282533"/>
                </a:cubicBezTo>
                <a:cubicBezTo>
                  <a:pt x="5897694" y="3261211"/>
                  <a:pt x="5748771" y="3326956"/>
                  <a:pt x="5469370" y="3282533"/>
                </a:cubicBezTo>
                <a:cubicBezTo>
                  <a:pt x="5183153" y="3261443"/>
                  <a:pt x="5140906" y="3291564"/>
                  <a:pt x="4991445" y="3282533"/>
                </a:cubicBezTo>
                <a:cubicBezTo>
                  <a:pt x="4858145" y="3261825"/>
                  <a:pt x="4715655" y="3296925"/>
                  <a:pt x="4615932" y="3282533"/>
                </a:cubicBezTo>
                <a:cubicBezTo>
                  <a:pt x="4488462" y="3309913"/>
                  <a:pt x="3912893" y="3232190"/>
                  <a:pt x="3728355" y="3282533"/>
                </a:cubicBezTo>
                <a:cubicBezTo>
                  <a:pt x="3522431" y="3298761"/>
                  <a:pt x="3354383" y="3259484"/>
                  <a:pt x="3148017" y="3282533"/>
                </a:cubicBezTo>
                <a:cubicBezTo>
                  <a:pt x="3008825" y="3327024"/>
                  <a:pt x="2575108" y="3254175"/>
                  <a:pt x="2362854" y="3282533"/>
                </a:cubicBezTo>
                <a:cubicBezTo>
                  <a:pt x="2140655" y="3248542"/>
                  <a:pt x="2080858" y="3284470"/>
                  <a:pt x="1987341" y="3282533"/>
                </a:cubicBezTo>
                <a:cubicBezTo>
                  <a:pt x="1932635" y="3308238"/>
                  <a:pt x="1665192" y="3290247"/>
                  <a:pt x="1509415" y="3282533"/>
                </a:cubicBezTo>
                <a:cubicBezTo>
                  <a:pt x="1347564" y="3350920"/>
                  <a:pt x="872801" y="3378685"/>
                  <a:pt x="451151" y="3282533"/>
                </a:cubicBezTo>
                <a:cubicBezTo>
                  <a:pt x="190466" y="3200748"/>
                  <a:pt x="20793" y="3118255"/>
                  <a:pt x="0" y="2831382"/>
                </a:cubicBezTo>
                <a:cubicBezTo>
                  <a:pt x="14361" y="2598430"/>
                  <a:pt x="9582" y="2536267"/>
                  <a:pt x="0" y="2307731"/>
                </a:cubicBezTo>
                <a:cubicBezTo>
                  <a:pt x="10742" y="2071456"/>
                  <a:pt x="-18120" y="1901559"/>
                  <a:pt x="0" y="1736476"/>
                </a:cubicBezTo>
                <a:cubicBezTo>
                  <a:pt x="34528" y="1547481"/>
                  <a:pt x="-25464" y="1298307"/>
                  <a:pt x="0" y="1117616"/>
                </a:cubicBezTo>
                <a:cubicBezTo>
                  <a:pt x="21086" y="1000010"/>
                  <a:pt x="-9515" y="692403"/>
                  <a:pt x="0" y="451151"/>
                </a:cubicBezTo>
                <a:close/>
              </a:path>
              <a:path w="11143566" h="3282533" stroke="0" extrusionOk="0">
                <a:moveTo>
                  <a:pt x="0" y="451151"/>
                </a:moveTo>
                <a:cubicBezTo>
                  <a:pt x="-17219" y="203627"/>
                  <a:pt x="205366" y="1105"/>
                  <a:pt x="451151" y="0"/>
                </a:cubicBezTo>
                <a:cubicBezTo>
                  <a:pt x="603870" y="57472"/>
                  <a:pt x="884238" y="-40103"/>
                  <a:pt x="1031489" y="0"/>
                </a:cubicBezTo>
                <a:cubicBezTo>
                  <a:pt x="1184733" y="-13412"/>
                  <a:pt x="1488622" y="-2730"/>
                  <a:pt x="1816653" y="0"/>
                </a:cubicBezTo>
                <a:cubicBezTo>
                  <a:pt x="2169979" y="35383"/>
                  <a:pt x="2132382" y="6436"/>
                  <a:pt x="2192166" y="0"/>
                </a:cubicBezTo>
                <a:cubicBezTo>
                  <a:pt x="2255231" y="-14243"/>
                  <a:pt x="2776181" y="-24852"/>
                  <a:pt x="2977329" y="0"/>
                </a:cubicBezTo>
                <a:cubicBezTo>
                  <a:pt x="3130079" y="21365"/>
                  <a:pt x="3268365" y="10744"/>
                  <a:pt x="3352842" y="0"/>
                </a:cubicBezTo>
                <a:cubicBezTo>
                  <a:pt x="3424850" y="31049"/>
                  <a:pt x="3952138" y="-11591"/>
                  <a:pt x="4138006" y="0"/>
                </a:cubicBezTo>
                <a:cubicBezTo>
                  <a:pt x="4325330" y="26471"/>
                  <a:pt x="4607414" y="-39250"/>
                  <a:pt x="4820757" y="0"/>
                </a:cubicBezTo>
                <a:cubicBezTo>
                  <a:pt x="5038445" y="34222"/>
                  <a:pt x="5184454" y="42148"/>
                  <a:pt x="5401095" y="0"/>
                </a:cubicBezTo>
                <a:cubicBezTo>
                  <a:pt x="5643412" y="-37203"/>
                  <a:pt x="5727111" y="24265"/>
                  <a:pt x="6083846" y="0"/>
                </a:cubicBezTo>
                <a:cubicBezTo>
                  <a:pt x="6398671" y="431"/>
                  <a:pt x="6551002" y="-33038"/>
                  <a:pt x="6869010" y="0"/>
                </a:cubicBezTo>
                <a:cubicBezTo>
                  <a:pt x="7203727" y="53607"/>
                  <a:pt x="7292906" y="-8833"/>
                  <a:pt x="7551761" y="0"/>
                </a:cubicBezTo>
                <a:cubicBezTo>
                  <a:pt x="7810773" y="12419"/>
                  <a:pt x="7810825" y="-22549"/>
                  <a:pt x="8029686" y="0"/>
                </a:cubicBezTo>
                <a:cubicBezTo>
                  <a:pt x="8244672" y="12557"/>
                  <a:pt x="8295176" y="3560"/>
                  <a:pt x="8507612" y="0"/>
                </a:cubicBezTo>
                <a:cubicBezTo>
                  <a:pt x="8716892" y="-860"/>
                  <a:pt x="8768166" y="504"/>
                  <a:pt x="8985538" y="0"/>
                </a:cubicBezTo>
                <a:cubicBezTo>
                  <a:pt x="9196604" y="19098"/>
                  <a:pt x="9371569" y="-3552"/>
                  <a:pt x="9463463" y="0"/>
                </a:cubicBezTo>
                <a:cubicBezTo>
                  <a:pt x="9610678" y="-8397"/>
                  <a:pt x="10385559" y="36639"/>
                  <a:pt x="10692415" y="0"/>
                </a:cubicBezTo>
                <a:cubicBezTo>
                  <a:pt x="10939664" y="17867"/>
                  <a:pt x="11140381" y="228185"/>
                  <a:pt x="11143566" y="451151"/>
                </a:cubicBezTo>
                <a:cubicBezTo>
                  <a:pt x="11137987" y="617861"/>
                  <a:pt x="11089253" y="818999"/>
                  <a:pt x="11143566" y="1070011"/>
                </a:cubicBezTo>
                <a:cubicBezTo>
                  <a:pt x="11151833" y="1293262"/>
                  <a:pt x="11170583" y="1403306"/>
                  <a:pt x="11143566" y="1665069"/>
                </a:cubicBezTo>
                <a:cubicBezTo>
                  <a:pt x="11109779" y="1939085"/>
                  <a:pt x="11150797" y="1981779"/>
                  <a:pt x="11143566" y="2260127"/>
                </a:cubicBezTo>
                <a:cubicBezTo>
                  <a:pt x="11123598" y="2537548"/>
                  <a:pt x="11134405" y="2591171"/>
                  <a:pt x="11143566" y="2831382"/>
                </a:cubicBezTo>
                <a:cubicBezTo>
                  <a:pt x="11115605" y="3001355"/>
                  <a:pt x="10890205" y="3328421"/>
                  <a:pt x="10692415" y="3282533"/>
                </a:cubicBezTo>
                <a:cubicBezTo>
                  <a:pt x="10436587" y="3311706"/>
                  <a:pt x="10392659" y="3301721"/>
                  <a:pt x="10112077" y="3282533"/>
                </a:cubicBezTo>
                <a:cubicBezTo>
                  <a:pt x="9846378" y="3264500"/>
                  <a:pt x="9790743" y="3265722"/>
                  <a:pt x="9531738" y="3282533"/>
                </a:cubicBezTo>
                <a:cubicBezTo>
                  <a:pt x="9297181" y="3300001"/>
                  <a:pt x="9198001" y="3279791"/>
                  <a:pt x="8951400" y="3282533"/>
                </a:cubicBezTo>
                <a:cubicBezTo>
                  <a:pt x="8706934" y="3298123"/>
                  <a:pt x="8693391" y="3278633"/>
                  <a:pt x="8575887" y="3282533"/>
                </a:cubicBezTo>
                <a:cubicBezTo>
                  <a:pt x="8444641" y="3278345"/>
                  <a:pt x="8285543" y="3287196"/>
                  <a:pt x="8200374" y="3282533"/>
                </a:cubicBezTo>
                <a:cubicBezTo>
                  <a:pt x="8103974" y="3267999"/>
                  <a:pt x="7970085" y="3279847"/>
                  <a:pt x="7824861" y="3282533"/>
                </a:cubicBezTo>
                <a:cubicBezTo>
                  <a:pt x="7692743" y="3269230"/>
                  <a:pt x="7444250" y="3262455"/>
                  <a:pt x="7244523" y="3282533"/>
                </a:cubicBezTo>
                <a:cubicBezTo>
                  <a:pt x="7057885" y="3295489"/>
                  <a:pt x="6721309" y="3245860"/>
                  <a:pt x="6561772" y="3282533"/>
                </a:cubicBezTo>
                <a:cubicBezTo>
                  <a:pt x="6373351" y="3291475"/>
                  <a:pt x="6002444" y="3256595"/>
                  <a:pt x="5674196" y="3282533"/>
                </a:cubicBezTo>
                <a:cubicBezTo>
                  <a:pt x="5369063" y="3275599"/>
                  <a:pt x="5322434" y="3270765"/>
                  <a:pt x="4991445" y="3282533"/>
                </a:cubicBezTo>
                <a:cubicBezTo>
                  <a:pt x="4649792" y="3305077"/>
                  <a:pt x="4758839" y="3303393"/>
                  <a:pt x="4615932" y="3282533"/>
                </a:cubicBezTo>
                <a:cubicBezTo>
                  <a:pt x="4480014" y="3284732"/>
                  <a:pt x="4070753" y="3212348"/>
                  <a:pt x="3830768" y="3282533"/>
                </a:cubicBezTo>
                <a:cubicBezTo>
                  <a:pt x="3589039" y="3303031"/>
                  <a:pt x="3480781" y="3308272"/>
                  <a:pt x="3352842" y="3282533"/>
                </a:cubicBezTo>
                <a:cubicBezTo>
                  <a:pt x="3202157" y="3251863"/>
                  <a:pt x="2795913" y="3307947"/>
                  <a:pt x="2567679" y="3282533"/>
                </a:cubicBezTo>
                <a:cubicBezTo>
                  <a:pt x="2380984" y="3260765"/>
                  <a:pt x="2170687" y="3268964"/>
                  <a:pt x="1884928" y="3282533"/>
                </a:cubicBezTo>
                <a:cubicBezTo>
                  <a:pt x="1628632" y="3276735"/>
                  <a:pt x="1551465" y="3302807"/>
                  <a:pt x="1407002" y="3282533"/>
                </a:cubicBezTo>
                <a:cubicBezTo>
                  <a:pt x="1279260" y="3321463"/>
                  <a:pt x="802774" y="3303226"/>
                  <a:pt x="451151" y="3282533"/>
                </a:cubicBezTo>
                <a:cubicBezTo>
                  <a:pt x="157618" y="3256560"/>
                  <a:pt x="29014" y="3147734"/>
                  <a:pt x="0" y="2831382"/>
                </a:cubicBezTo>
                <a:cubicBezTo>
                  <a:pt x="5296" y="2660602"/>
                  <a:pt x="-13944" y="2488037"/>
                  <a:pt x="0" y="2307731"/>
                </a:cubicBezTo>
                <a:cubicBezTo>
                  <a:pt x="30593" y="2145732"/>
                  <a:pt x="30027" y="1794641"/>
                  <a:pt x="0" y="1665069"/>
                </a:cubicBezTo>
                <a:cubicBezTo>
                  <a:pt x="-8588" y="1543525"/>
                  <a:pt x="-4905" y="1282307"/>
                  <a:pt x="0" y="1141418"/>
                </a:cubicBezTo>
                <a:cubicBezTo>
                  <a:pt x="-12843" y="1014314"/>
                  <a:pt x="-22535" y="628140"/>
                  <a:pt x="0" y="451151"/>
                </a:cubicBezTo>
                <a:close/>
              </a:path>
              <a:path w="11143566" h="3282533" fill="none" stroke="0" extrusionOk="0">
                <a:moveTo>
                  <a:pt x="0" y="451151"/>
                </a:moveTo>
                <a:cubicBezTo>
                  <a:pt x="-53741" y="215497"/>
                  <a:pt x="166995" y="27235"/>
                  <a:pt x="451151" y="0"/>
                </a:cubicBezTo>
                <a:cubicBezTo>
                  <a:pt x="619808" y="-5876"/>
                  <a:pt x="739744" y="-13350"/>
                  <a:pt x="826664" y="0"/>
                </a:cubicBezTo>
                <a:cubicBezTo>
                  <a:pt x="915479" y="-10916"/>
                  <a:pt x="1213681" y="-19643"/>
                  <a:pt x="1407002" y="0"/>
                </a:cubicBezTo>
                <a:cubicBezTo>
                  <a:pt x="1633047" y="10049"/>
                  <a:pt x="1732077" y="-7574"/>
                  <a:pt x="1884928" y="0"/>
                </a:cubicBezTo>
                <a:cubicBezTo>
                  <a:pt x="2052933" y="59124"/>
                  <a:pt x="2340755" y="69625"/>
                  <a:pt x="2670092" y="0"/>
                </a:cubicBezTo>
                <a:cubicBezTo>
                  <a:pt x="3037920" y="-38238"/>
                  <a:pt x="3143022" y="43109"/>
                  <a:pt x="3455255" y="0"/>
                </a:cubicBezTo>
                <a:cubicBezTo>
                  <a:pt x="3770962" y="-33564"/>
                  <a:pt x="4062332" y="9956"/>
                  <a:pt x="4240419" y="0"/>
                </a:cubicBezTo>
                <a:cubicBezTo>
                  <a:pt x="4416117" y="5716"/>
                  <a:pt x="4544426" y="-10160"/>
                  <a:pt x="4615932" y="0"/>
                </a:cubicBezTo>
                <a:cubicBezTo>
                  <a:pt x="4698069" y="9846"/>
                  <a:pt x="4899047" y="-10900"/>
                  <a:pt x="4991445" y="0"/>
                </a:cubicBezTo>
                <a:cubicBezTo>
                  <a:pt x="5047045" y="12044"/>
                  <a:pt x="5383122" y="32343"/>
                  <a:pt x="5674196" y="0"/>
                </a:cubicBezTo>
                <a:cubicBezTo>
                  <a:pt x="5962484" y="-18907"/>
                  <a:pt x="6214590" y="-26424"/>
                  <a:pt x="6459359" y="0"/>
                </a:cubicBezTo>
                <a:cubicBezTo>
                  <a:pt x="6715714" y="20647"/>
                  <a:pt x="6750455" y="-9009"/>
                  <a:pt x="6834872" y="0"/>
                </a:cubicBezTo>
                <a:cubicBezTo>
                  <a:pt x="6870250" y="63665"/>
                  <a:pt x="7355426" y="1104"/>
                  <a:pt x="7722448" y="0"/>
                </a:cubicBezTo>
                <a:cubicBezTo>
                  <a:pt x="8110195" y="31942"/>
                  <a:pt x="8055928" y="9432"/>
                  <a:pt x="8302787" y="0"/>
                </a:cubicBezTo>
                <a:cubicBezTo>
                  <a:pt x="8575181" y="-10279"/>
                  <a:pt x="8622519" y="-20453"/>
                  <a:pt x="8883125" y="0"/>
                </a:cubicBezTo>
                <a:cubicBezTo>
                  <a:pt x="9124766" y="18406"/>
                  <a:pt x="9083949" y="8561"/>
                  <a:pt x="9258638" y="0"/>
                </a:cubicBezTo>
                <a:cubicBezTo>
                  <a:pt x="9426423" y="8837"/>
                  <a:pt x="9832987" y="10713"/>
                  <a:pt x="10043802" y="0"/>
                </a:cubicBezTo>
                <a:cubicBezTo>
                  <a:pt x="10273621" y="8558"/>
                  <a:pt x="10582620" y="-14282"/>
                  <a:pt x="10692415" y="0"/>
                </a:cubicBezTo>
                <a:cubicBezTo>
                  <a:pt x="10915914" y="-56514"/>
                  <a:pt x="11110277" y="213251"/>
                  <a:pt x="11143566" y="451151"/>
                </a:cubicBezTo>
                <a:cubicBezTo>
                  <a:pt x="11160478" y="686176"/>
                  <a:pt x="11133650" y="861252"/>
                  <a:pt x="11143566" y="1070011"/>
                </a:cubicBezTo>
                <a:cubicBezTo>
                  <a:pt x="11176158" y="1260419"/>
                  <a:pt x="11138596" y="1506792"/>
                  <a:pt x="11143566" y="1665069"/>
                </a:cubicBezTo>
                <a:cubicBezTo>
                  <a:pt x="11114155" y="1833153"/>
                  <a:pt x="11130946" y="2000811"/>
                  <a:pt x="11143566" y="2188720"/>
                </a:cubicBezTo>
                <a:cubicBezTo>
                  <a:pt x="11166228" y="2390592"/>
                  <a:pt x="11172963" y="2638592"/>
                  <a:pt x="11143566" y="2831382"/>
                </a:cubicBezTo>
                <a:cubicBezTo>
                  <a:pt x="11144085" y="3069659"/>
                  <a:pt x="10930499" y="3279357"/>
                  <a:pt x="10692415" y="3282533"/>
                </a:cubicBezTo>
                <a:cubicBezTo>
                  <a:pt x="10413277" y="3257676"/>
                  <a:pt x="10283743" y="3276149"/>
                  <a:pt x="10112077" y="3282533"/>
                </a:cubicBezTo>
                <a:cubicBezTo>
                  <a:pt x="9975381" y="3255671"/>
                  <a:pt x="9706970" y="3304415"/>
                  <a:pt x="9531738" y="3282533"/>
                </a:cubicBezTo>
                <a:cubicBezTo>
                  <a:pt x="9365818" y="3349752"/>
                  <a:pt x="9089749" y="3256735"/>
                  <a:pt x="8848987" y="3282533"/>
                </a:cubicBezTo>
                <a:cubicBezTo>
                  <a:pt x="8617690" y="3301778"/>
                  <a:pt x="8471477" y="3294819"/>
                  <a:pt x="8371062" y="3282533"/>
                </a:cubicBezTo>
                <a:cubicBezTo>
                  <a:pt x="8248107" y="3252376"/>
                  <a:pt x="8067858" y="3291069"/>
                  <a:pt x="7893136" y="3282533"/>
                </a:cubicBezTo>
                <a:cubicBezTo>
                  <a:pt x="7685452" y="3271127"/>
                  <a:pt x="7589063" y="3277410"/>
                  <a:pt x="7517623" y="3282533"/>
                </a:cubicBezTo>
                <a:cubicBezTo>
                  <a:pt x="7426355" y="3272553"/>
                  <a:pt x="7130517" y="3277628"/>
                  <a:pt x="6937285" y="3282533"/>
                </a:cubicBezTo>
                <a:cubicBezTo>
                  <a:pt x="6756316" y="3319911"/>
                  <a:pt x="6403280" y="3298337"/>
                  <a:pt x="6152121" y="3282533"/>
                </a:cubicBezTo>
                <a:cubicBezTo>
                  <a:pt x="5877282" y="3263019"/>
                  <a:pt x="5783679" y="3292108"/>
                  <a:pt x="5469370" y="3282533"/>
                </a:cubicBezTo>
                <a:cubicBezTo>
                  <a:pt x="5176028" y="3257948"/>
                  <a:pt x="5107501" y="3296812"/>
                  <a:pt x="4991445" y="3282533"/>
                </a:cubicBezTo>
                <a:cubicBezTo>
                  <a:pt x="4845138" y="3283931"/>
                  <a:pt x="4713462" y="3280615"/>
                  <a:pt x="4615932" y="3282533"/>
                </a:cubicBezTo>
                <a:cubicBezTo>
                  <a:pt x="4529419" y="3292051"/>
                  <a:pt x="3944381" y="3277138"/>
                  <a:pt x="3728355" y="3282533"/>
                </a:cubicBezTo>
                <a:cubicBezTo>
                  <a:pt x="3534215" y="3287722"/>
                  <a:pt x="3362030" y="3271431"/>
                  <a:pt x="3148017" y="3282533"/>
                </a:cubicBezTo>
                <a:cubicBezTo>
                  <a:pt x="2964341" y="3253125"/>
                  <a:pt x="2527728" y="3291786"/>
                  <a:pt x="2362854" y="3282533"/>
                </a:cubicBezTo>
                <a:cubicBezTo>
                  <a:pt x="2155104" y="3265652"/>
                  <a:pt x="2078214" y="3265883"/>
                  <a:pt x="1987341" y="3282533"/>
                </a:cubicBezTo>
                <a:cubicBezTo>
                  <a:pt x="1885364" y="3264586"/>
                  <a:pt x="1672674" y="3255064"/>
                  <a:pt x="1509415" y="3282533"/>
                </a:cubicBezTo>
                <a:cubicBezTo>
                  <a:pt x="1283927" y="3310449"/>
                  <a:pt x="850678" y="3273881"/>
                  <a:pt x="451151" y="3282533"/>
                </a:cubicBezTo>
                <a:cubicBezTo>
                  <a:pt x="211355" y="3241552"/>
                  <a:pt x="-74501" y="3064116"/>
                  <a:pt x="0" y="2831382"/>
                </a:cubicBezTo>
                <a:cubicBezTo>
                  <a:pt x="6580" y="2614412"/>
                  <a:pt x="1804" y="2542753"/>
                  <a:pt x="0" y="2307731"/>
                </a:cubicBezTo>
                <a:cubicBezTo>
                  <a:pt x="1872" y="2063373"/>
                  <a:pt x="-41508" y="1932321"/>
                  <a:pt x="0" y="1736476"/>
                </a:cubicBezTo>
                <a:cubicBezTo>
                  <a:pt x="1734" y="1521226"/>
                  <a:pt x="29641" y="1282310"/>
                  <a:pt x="0" y="1117616"/>
                </a:cubicBezTo>
                <a:cubicBezTo>
                  <a:pt x="32709" y="986561"/>
                  <a:pt x="2007" y="694998"/>
                  <a:pt x="0" y="451151"/>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custGeom>
                    <a:avLst/>
                    <a:gdLst>
                      <a:gd name="connsiteX0" fmla="*/ 0 w 11143566"/>
                      <a:gd name="connsiteY0" fmla="*/ 451151 h 3282533"/>
                      <a:gd name="connsiteX1" fmla="*/ 451151 w 11143566"/>
                      <a:gd name="connsiteY1" fmla="*/ 0 h 3282533"/>
                      <a:gd name="connsiteX2" fmla="*/ 826664 w 11143566"/>
                      <a:gd name="connsiteY2" fmla="*/ 0 h 3282533"/>
                      <a:gd name="connsiteX3" fmla="*/ 1407002 w 11143566"/>
                      <a:gd name="connsiteY3" fmla="*/ 0 h 3282533"/>
                      <a:gd name="connsiteX4" fmla="*/ 1884928 w 11143566"/>
                      <a:gd name="connsiteY4" fmla="*/ 0 h 3282533"/>
                      <a:gd name="connsiteX5" fmla="*/ 2670092 w 11143566"/>
                      <a:gd name="connsiteY5" fmla="*/ 0 h 3282533"/>
                      <a:gd name="connsiteX6" fmla="*/ 3455255 w 11143566"/>
                      <a:gd name="connsiteY6" fmla="*/ 0 h 3282533"/>
                      <a:gd name="connsiteX7" fmla="*/ 4240419 w 11143566"/>
                      <a:gd name="connsiteY7" fmla="*/ 0 h 3282533"/>
                      <a:gd name="connsiteX8" fmla="*/ 4615932 w 11143566"/>
                      <a:gd name="connsiteY8" fmla="*/ 0 h 3282533"/>
                      <a:gd name="connsiteX9" fmla="*/ 4991445 w 11143566"/>
                      <a:gd name="connsiteY9" fmla="*/ 0 h 3282533"/>
                      <a:gd name="connsiteX10" fmla="*/ 5674196 w 11143566"/>
                      <a:gd name="connsiteY10" fmla="*/ 0 h 3282533"/>
                      <a:gd name="connsiteX11" fmla="*/ 6459359 w 11143566"/>
                      <a:gd name="connsiteY11" fmla="*/ 0 h 3282533"/>
                      <a:gd name="connsiteX12" fmla="*/ 6834872 w 11143566"/>
                      <a:gd name="connsiteY12" fmla="*/ 0 h 3282533"/>
                      <a:gd name="connsiteX13" fmla="*/ 7722448 w 11143566"/>
                      <a:gd name="connsiteY13" fmla="*/ 0 h 3282533"/>
                      <a:gd name="connsiteX14" fmla="*/ 8302787 w 11143566"/>
                      <a:gd name="connsiteY14" fmla="*/ 0 h 3282533"/>
                      <a:gd name="connsiteX15" fmla="*/ 8883125 w 11143566"/>
                      <a:gd name="connsiteY15" fmla="*/ 0 h 3282533"/>
                      <a:gd name="connsiteX16" fmla="*/ 9258638 w 11143566"/>
                      <a:gd name="connsiteY16" fmla="*/ 0 h 3282533"/>
                      <a:gd name="connsiteX17" fmla="*/ 10043802 w 11143566"/>
                      <a:gd name="connsiteY17" fmla="*/ 0 h 3282533"/>
                      <a:gd name="connsiteX18" fmla="*/ 10692415 w 11143566"/>
                      <a:gd name="connsiteY18" fmla="*/ 0 h 3282533"/>
                      <a:gd name="connsiteX19" fmla="*/ 11143566 w 11143566"/>
                      <a:gd name="connsiteY19" fmla="*/ 451151 h 3282533"/>
                      <a:gd name="connsiteX20" fmla="*/ 11143566 w 11143566"/>
                      <a:gd name="connsiteY20" fmla="*/ 1070011 h 3282533"/>
                      <a:gd name="connsiteX21" fmla="*/ 11143566 w 11143566"/>
                      <a:gd name="connsiteY21" fmla="*/ 1665069 h 3282533"/>
                      <a:gd name="connsiteX22" fmla="*/ 11143566 w 11143566"/>
                      <a:gd name="connsiteY22" fmla="*/ 2188720 h 3282533"/>
                      <a:gd name="connsiteX23" fmla="*/ 11143566 w 11143566"/>
                      <a:gd name="connsiteY23" fmla="*/ 2831382 h 3282533"/>
                      <a:gd name="connsiteX24" fmla="*/ 10692415 w 11143566"/>
                      <a:gd name="connsiteY24" fmla="*/ 3282533 h 3282533"/>
                      <a:gd name="connsiteX25" fmla="*/ 10112077 w 11143566"/>
                      <a:gd name="connsiteY25" fmla="*/ 3282533 h 3282533"/>
                      <a:gd name="connsiteX26" fmla="*/ 9531738 w 11143566"/>
                      <a:gd name="connsiteY26" fmla="*/ 3282533 h 3282533"/>
                      <a:gd name="connsiteX27" fmla="*/ 8848987 w 11143566"/>
                      <a:gd name="connsiteY27" fmla="*/ 3282533 h 3282533"/>
                      <a:gd name="connsiteX28" fmla="*/ 8371062 w 11143566"/>
                      <a:gd name="connsiteY28" fmla="*/ 3282533 h 3282533"/>
                      <a:gd name="connsiteX29" fmla="*/ 7893136 w 11143566"/>
                      <a:gd name="connsiteY29" fmla="*/ 3282533 h 3282533"/>
                      <a:gd name="connsiteX30" fmla="*/ 7517623 w 11143566"/>
                      <a:gd name="connsiteY30" fmla="*/ 3282533 h 3282533"/>
                      <a:gd name="connsiteX31" fmla="*/ 6937285 w 11143566"/>
                      <a:gd name="connsiteY31" fmla="*/ 3282533 h 3282533"/>
                      <a:gd name="connsiteX32" fmla="*/ 6152121 w 11143566"/>
                      <a:gd name="connsiteY32" fmla="*/ 3282533 h 3282533"/>
                      <a:gd name="connsiteX33" fmla="*/ 5469370 w 11143566"/>
                      <a:gd name="connsiteY33" fmla="*/ 3282533 h 3282533"/>
                      <a:gd name="connsiteX34" fmla="*/ 4991445 w 11143566"/>
                      <a:gd name="connsiteY34" fmla="*/ 3282533 h 3282533"/>
                      <a:gd name="connsiteX35" fmla="*/ 4615932 w 11143566"/>
                      <a:gd name="connsiteY35" fmla="*/ 3282533 h 3282533"/>
                      <a:gd name="connsiteX36" fmla="*/ 3728355 w 11143566"/>
                      <a:gd name="connsiteY36" fmla="*/ 3282533 h 3282533"/>
                      <a:gd name="connsiteX37" fmla="*/ 3148017 w 11143566"/>
                      <a:gd name="connsiteY37" fmla="*/ 3282533 h 3282533"/>
                      <a:gd name="connsiteX38" fmla="*/ 2362854 w 11143566"/>
                      <a:gd name="connsiteY38" fmla="*/ 3282533 h 3282533"/>
                      <a:gd name="connsiteX39" fmla="*/ 1987341 w 11143566"/>
                      <a:gd name="connsiteY39" fmla="*/ 3282533 h 3282533"/>
                      <a:gd name="connsiteX40" fmla="*/ 1509415 w 11143566"/>
                      <a:gd name="connsiteY40" fmla="*/ 3282533 h 3282533"/>
                      <a:gd name="connsiteX41" fmla="*/ 451151 w 11143566"/>
                      <a:gd name="connsiteY41" fmla="*/ 3282533 h 3282533"/>
                      <a:gd name="connsiteX42" fmla="*/ 0 w 11143566"/>
                      <a:gd name="connsiteY42" fmla="*/ 2831382 h 3282533"/>
                      <a:gd name="connsiteX43" fmla="*/ 0 w 11143566"/>
                      <a:gd name="connsiteY43" fmla="*/ 2307731 h 3282533"/>
                      <a:gd name="connsiteX44" fmla="*/ 0 w 11143566"/>
                      <a:gd name="connsiteY44" fmla="*/ 1736476 h 3282533"/>
                      <a:gd name="connsiteX45" fmla="*/ 0 w 11143566"/>
                      <a:gd name="connsiteY45" fmla="*/ 1117616 h 3282533"/>
                      <a:gd name="connsiteX46" fmla="*/ 0 w 11143566"/>
                      <a:gd name="connsiteY46" fmla="*/ 451151 h 3282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143566" h="3282533" fill="none" extrusionOk="0">
                        <a:moveTo>
                          <a:pt x="0" y="451151"/>
                        </a:moveTo>
                        <a:cubicBezTo>
                          <a:pt x="-46133" y="218795"/>
                          <a:pt x="166571" y="16358"/>
                          <a:pt x="451151" y="0"/>
                        </a:cubicBezTo>
                        <a:cubicBezTo>
                          <a:pt x="632201" y="-571"/>
                          <a:pt x="731379" y="3110"/>
                          <a:pt x="826664" y="0"/>
                        </a:cubicBezTo>
                        <a:cubicBezTo>
                          <a:pt x="921949" y="-3110"/>
                          <a:pt x="1191867" y="9311"/>
                          <a:pt x="1407002" y="0"/>
                        </a:cubicBezTo>
                        <a:cubicBezTo>
                          <a:pt x="1622137" y="-9311"/>
                          <a:pt x="1723312" y="-13933"/>
                          <a:pt x="1884928" y="0"/>
                        </a:cubicBezTo>
                        <a:cubicBezTo>
                          <a:pt x="2046544" y="13933"/>
                          <a:pt x="2310635" y="13067"/>
                          <a:pt x="2670092" y="0"/>
                        </a:cubicBezTo>
                        <a:cubicBezTo>
                          <a:pt x="3029549" y="-13067"/>
                          <a:pt x="3142969" y="37706"/>
                          <a:pt x="3455255" y="0"/>
                        </a:cubicBezTo>
                        <a:cubicBezTo>
                          <a:pt x="3767541" y="-37706"/>
                          <a:pt x="4082239" y="-295"/>
                          <a:pt x="4240419" y="0"/>
                        </a:cubicBezTo>
                        <a:cubicBezTo>
                          <a:pt x="4398599" y="295"/>
                          <a:pt x="4537855" y="7475"/>
                          <a:pt x="4615932" y="0"/>
                        </a:cubicBezTo>
                        <a:cubicBezTo>
                          <a:pt x="4694009" y="-7475"/>
                          <a:pt x="4888277" y="-9362"/>
                          <a:pt x="4991445" y="0"/>
                        </a:cubicBezTo>
                        <a:cubicBezTo>
                          <a:pt x="5094613" y="9362"/>
                          <a:pt x="5379663" y="23824"/>
                          <a:pt x="5674196" y="0"/>
                        </a:cubicBezTo>
                        <a:cubicBezTo>
                          <a:pt x="5968729" y="-23824"/>
                          <a:pt x="6203240" y="-16824"/>
                          <a:pt x="6459359" y="0"/>
                        </a:cubicBezTo>
                        <a:cubicBezTo>
                          <a:pt x="6715478" y="16824"/>
                          <a:pt x="6757279" y="-10782"/>
                          <a:pt x="6834872" y="0"/>
                        </a:cubicBezTo>
                        <a:cubicBezTo>
                          <a:pt x="6912465" y="10782"/>
                          <a:pt x="7331648" y="-34418"/>
                          <a:pt x="7722448" y="0"/>
                        </a:cubicBezTo>
                        <a:cubicBezTo>
                          <a:pt x="8113248" y="34418"/>
                          <a:pt x="8044518" y="7458"/>
                          <a:pt x="8302787" y="0"/>
                        </a:cubicBezTo>
                        <a:cubicBezTo>
                          <a:pt x="8561056" y="-7458"/>
                          <a:pt x="8640621" y="-14212"/>
                          <a:pt x="8883125" y="0"/>
                        </a:cubicBezTo>
                        <a:cubicBezTo>
                          <a:pt x="9125629" y="14212"/>
                          <a:pt x="9081355" y="14234"/>
                          <a:pt x="9258638" y="0"/>
                        </a:cubicBezTo>
                        <a:cubicBezTo>
                          <a:pt x="9435921" y="-14234"/>
                          <a:pt x="9829388" y="-9979"/>
                          <a:pt x="10043802" y="0"/>
                        </a:cubicBezTo>
                        <a:cubicBezTo>
                          <a:pt x="10258216" y="9979"/>
                          <a:pt x="10549764" y="-1190"/>
                          <a:pt x="10692415" y="0"/>
                        </a:cubicBezTo>
                        <a:cubicBezTo>
                          <a:pt x="10930561" y="-624"/>
                          <a:pt x="11153408" y="200431"/>
                          <a:pt x="11143566" y="451151"/>
                        </a:cubicBezTo>
                        <a:cubicBezTo>
                          <a:pt x="11139138" y="700165"/>
                          <a:pt x="11113215" y="896671"/>
                          <a:pt x="11143566" y="1070011"/>
                        </a:cubicBezTo>
                        <a:cubicBezTo>
                          <a:pt x="11173917" y="1243351"/>
                          <a:pt x="11172158" y="1471272"/>
                          <a:pt x="11143566" y="1665069"/>
                        </a:cubicBezTo>
                        <a:cubicBezTo>
                          <a:pt x="11114974" y="1858866"/>
                          <a:pt x="11126071" y="1996256"/>
                          <a:pt x="11143566" y="2188720"/>
                        </a:cubicBezTo>
                        <a:cubicBezTo>
                          <a:pt x="11161061" y="2381184"/>
                          <a:pt x="11152799" y="2645786"/>
                          <a:pt x="11143566" y="2831382"/>
                        </a:cubicBezTo>
                        <a:cubicBezTo>
                          <a:pt x="11129790" y="3063361"/>
                          <a:pt x="10909924" y="3284766"/>
                          <a:pt x="10692415" y="3282533"/>
                        </a:cubicBezTo>
                        <a:cubicBezTo>
                          <a:pt x="10407234" y="3255178"/>
                          <a:pt x="10282707" y="3285423"/>
                          <a:pt x="10112077" y="3282533"/>
                        </a:cubicBezTo>
                        <a:cubicBezTo>
                          <a:pt x="9941447" y="3279643"/>
                          <a:pt x="9707384" y="3263326"/>
                          <a:pt x="9531738" y="3282533"/>
                        </a:cubicBezTo>
                        <a:cubicBezTo>
                          <a:pt x="9356092" y="3301740"/>
                          <a:pt x="9091605" y="3267285"/>
                          <a:pt x="8848987" y="3282533"/>
                        </a:cubicBezTo>
                        <a:cubicBezTo>
                          <a:pt x="8606369" y="3297781"/>
                          <a:pt x="8475124" y="3284068"/>
                          <a:pt x="8371062" y="3282533"/>
                        </a:cubicBezTo>
                        <a:cubicBezTo>
                          <a:pt x="8267001" y="3280998"/>
                          <a:pt x="8099157" y="3293123"/>
                          <a:pt x="7893136" y="3282533"/>
                        </a:cubicBezTo>
                        <a:cubicBezTo>
                          <a:pt x="7687115" y="3271943"/>
                          <a:pt x="7593532" y="3278422"/>
                          <a:pt x="7517623" y="3282533"/>
                        </a:cubicBezTo>
                        <a:cubicBezTo>
                          <a:pt x="7441714" y="3286644"/>
                          <a:pt x="7146443" y="3298009"/>
                          <a:pt x="6937285" y="3282533"/>
                        </a:cubicBezTo>
                        <a:cubicBezTo>
                          <a:pt x="6728127" y="3267057"/>
                          <a:pt x="6410514" y="3314066"/>
                          <a:pt x="6152121" y="3282533"/>
                        </a:cubicBezTo>
                        <a:cubicBezTo>
                          <a:pt x="5893728" y="3251000"/>
                          <a:pt x="5751903" y="3306311"/>
                          <a:pt x="5469370" y="3282533"/>
                        </a:cubicBezTo>
                        <a:cubicBezTo>
                          <a:pt x="5186837" y="3258755"/>
                          <a:pt x="5123474" y="3293547"/>
                          <a:pt x="4991445" y="3282533"/>
                        </a:cubicBezTo>
                        <a:cubicBezTo>
                          <a:pt x="4859416" y="3271519"/>
                          <a:pt x="4709197" y="3286338"/>
                          <a:pt x="4615932" y="3282533"/>
                        </a:cubicBezTo>
                        <a:cubicBezTo>
                          <a:pt x="4522667" y="3278728"/>
                          <a:pt x="3927013" y="3276778"/>
                          <a:pt x="3728355" y="3282533"/>
                        </a:cubicBezTo>
                        <a:cubicBezTo>
                          <a:pt x="3529697" y="3288288"/>
                          <a:pt x="3332836" y="3263431"/>
                          <a:pt x="3148017" y="3282533"/>
                        </a:cubicBezTo>
                        <a:cubicBezTo>
                          <a:pt x="2963198" y="3301635"/>
                          <a:pt x="2573872" y="3302155"/>
                          <a:pt x="2362854" y="3282533"/>
                        </a:cubicBezTo>
                        <a:cubicBezTo>
                          <a:pt x="2151836" y="3262911"/>
                          <a:pt x="2075385" y="3276274"/>
                          <a:pt x="1987341" y="3282533"/>
                        </a:cubicBezTo>
                        <a:cubicBezTo>
                          <a:pt x="1899297" y="3288792"/>
                          <a:pt x="1678469" y="3263974"/>
                          <a:pt x="1509415" y="3282533"/>
                        </a:cubicBezTo>
                        <a:cubicBezTo>
                          <a:pt x="1340361" y="3301092"/>
                          <a:pt x="890586" y="3284013"/>
                          <a:pt x="451151" y="3282533"/>
                        </a:cubicBezTo>
                        <a:cubicBezTo>
                          <a:pt x="224197" y="3232813"/>
                          <a:pt x="-33676" y="3105982"/>
                          <a:pt x="0" y="2831382"/>
                        </a:cubicBezTo>
                        <a:cubicBezTo>
                          <a:pt x="11967" y="2612864"/>
                          <a:pt x="3436" y="2546741"/>
                          <a:pt x="0" y="2307731"/>
                        </a:cubicBezTo>
                        <a:cubicBezTo>
                          <a:pt x="-3436" y="2068721"/>
                          <a:pt x="-27545" y="1926377"/>
                          <a:pt x="0" y="1736476"/>
                        </a:cubicBezTo>
                        <a:cubicBezTo>
                          <a:pt x="27545" y="1546576"/>
                          <a:pt x="6223" y="1281819"/>
                          <a:pt x="0" y="1117616"/>
                        </a:cubicBezTo>
                        <a:cubicBezTo>
                          <a:pt x="-6223" y="953413"/>
                          <a:pt x="-17648" y="687609"/>
                          <a:pt x="0" y="451151"/>
                        </a:cubicBezTo>
                        <a:close/>
                      </a:path>
                      <a:path w="11143566" h="3282533" stroke="0" extrusionOk="0">
                        <a:moveTo>
                          <a:pt x="0" y="451151"/>
                        </a:moveTo>
                        <a:cubicBezTo>
                          <a:pt x="-31223" y="188452"/>
                          <a:pt x="202334" y="8901"/>
                          <a:pt x="451151" y="0"/>
                        </a:cubicBezTo>
                        <a:cubicBezTo>
                          <a:pt x="603234" y="28731"/>
                          <a:pt x="902248" y="-22385"/>
                          <a:pt x="1031489" y="0"/>
                        </a:cubicBezTo>
                        <a:cubicBezTo>
                          <a:pt x="1160730" y="22385"/>
                          <a:pt x="1456611" y="-28614"/>
                          <a:pt x="1816653" y="0"/>
                        </a:cubicBezTo>
                        <a:cubicBezTo>
                          <a:pt x="2176695" y="28614"/>
                          <a:pt x="2116405" y="5787"/>
                          <a:pt x="2192166" y="0"/>
                        </a:cubicBezTo>
                        <a:cubicBezTo>
                          <a:pt x="2267927" y="-5787"/>
                          <a:pt x="2811988" y="-13804"/>
                          <a:pt x="2977329" y="0"/>
                        </a:cubicBezTo>
                        <a:cubicBezTo>
                          <a:pt x="3142670" y="13804"/>
                          <a:pt x="3264255" y="1246"/>
                          <a:pt x="3352842" y="0"/>
                        </a:cubicBezTo>
                        <a:cubicBezTo>
                          <a:pt x="3441429" y="-1246"/>
                          <a:pt x="3960145" y="-19610"/>
                          <a:pt x="4138006" y="0"/>
                        </a:cubicBezTo>
                        <a:cubicBezTo>
                          <a:pt x="4315867" y="19610"/>
                          <a:pt x="4609249" y="-25676"/>
                          <a:pt x="4820757" y="0"/>
                        </a:cubicBezTo>
                        <a:cubicBezTo>
                          <a:pt x="5032265" y="25676"/>
                          <a:pt x="5181413" y="23927"/>
                          <a:pt x="5401095" y="0"/>
                        </a:cubicBezTo>
                        <a:cubicBezTo>
                          <a:pt x="5620777" y="-23927"/>
                          <a:pt x="5760420" y="12029"/>
                          <a:pt x="6083846" y="0"/>
                        </a:cubicBezTo>
                        <a:cubicBezTo>
                          <a:pt x="6407272" y="-12029"/>
                          <a:pt x="6544914" y="-36471"/>
                          <a:pt x="6869010" y="0"/>
                        </a:cubicBezTo>
                        <a:cubicBezTo>
                          <a:pt x="7193106" y="36471"/>
                          <a:pt x="7284775" y="-17070"/>
                          <a:pt x="7551761" y="0"/>
                        </a:cubicBezTo>
                        <a:cubicBezTo>
                          <a:pt x="7818747" y="17070"/>
                          <a:pt x="7812243" y="-21794"/>
                          <a:pt x="8029686" y="0"/>
                        </a:cubicBezTo>
                        <a:cubicBezTo>
                          <a:pt x="8247129" y="21794"/>
                          <a:pt x="8292411" y="-3214"/>
                          <a:pt x="8507612" y="0"/>
                        </a:cubicBezTo>
                        <a:cubicBezTo>
                          <a:pt x="8722813" y="3214"/>
                          <a:pt x="8770138" y="824"/>
                          <a:pt x="8985538" y="0"/>
                        </a:cubicBezTo>
                        <a:cubicBezTo>
                          <a:pt x="9200938" y="-824"/>
                          <a:pt x="9361219" y="-21147"/>
                          <a:pt x="9463463" y="0"/>
                        </a:cubicBezTo>
                        <a:cubicBezTo>
                          <a:pt x="9565708" y="21147"/>
                          <a:pt x="10302878" y="19490"/>
                          <a:pt x="10692415" y="0"/>
                        </a:cubicBezTo>
                        <a:cubicBezTo>
                          <a:pt x="10976501" y="6042"/>
                          <a:pt x="11163621" y="197981"/>
                          <a:pt x="11143566" y="451151"/>
                        </a:cubicBezTo>
                        <a:cubicBezTo>
                          <a:pt x="11146941" y="617968"/>
                          <a:pt x="11123672" y="831346"/>
                          <a:pt x="11143566" y="1070011"/>
                        </a:cubicBezTo>
                        <a:cubicBezTo>
                          <a:pt x="11163460" y="1308676"/>
                          <a:pt x="11172540" y="1395134"/>
                          <a:pt x="11143566" y="1665069"/>
                        </a:cubicBezTo>
                        <a:cubicBezTo>
                          <a:pt x="11114592" y="1935004"/>
                          <a:pt x="11152881" y="1980139"/>
                          <a:pt x="11143566" y="2260127"/>
                        </a:cubicBezTo>
                        <a:cubicBezTo>
                          <a:pt x="11134251" y="2540115"/>
                          <a:pt x="11124833" y="2600309"/>
                          <a:pt x="11143566" y="2831382"/>
                        </a:cubicBezTo>
                        <a:cubicBezTo>
                          <a:pt x="11134188" y="3044761"/>
                          <a:pt x="10903790" y="3293765"/>
                          <a:pt x="10692415" y="3282533"/>
                        </a:cubicBezTo>
                        <a:cubicBezTo>
                          <a:pt x="10442072" y="3303600"/>
                          <a:pt x="10378596" y="3299211"/>
                          <a:pt x="10112077" y="3282533"/>
                        </a:cubicBezTo>
                        <a:cubicBezTo>
                          <a:pt x="9845558" y="3265855"/>
                          <a:pt x="9787912" y="3260214"/>
                          <a:pt x="9531738" y="3282533"/>
                        </a:cubicBezTo>
                        <a:cubicBezTo>
                          <a:pt x="9275564" y="3304852"/>
                          <a:pt x="9193936" y="3268410"/>
                          <a:pt x="8951400" y="3282533"/>
                        </a:cubicBezTo>
                        <a:cubicBezTo>
                          <a:pt x="8708864" y="3296656"/>
                          <a:pt x="8689202" y="3278361"/>
                          <a:pt x="8575887" y="3282533"/>
                        </a:cubicBezTo>
                        <a:cubicBezTo>
                          <a:pt x="8462572" y="3286705"/>
                          <a:pt x="8286362" y="3281084"/>
                          <a:pt x="8200374" y="3282533"/>
                        </a:cubicBezTo>
                        <a:cubicBezTo>
                          <a:pt x="8114386" y="3283982"/>
                          <a:pt x="7967111" y="3274669"/>
                          <a:pt x="7824861" y="3282533"/>
                        </a:cubicBezTo>
                        <a:cubicBezTo>
                          <a:pt x="7682611" y="3290397"/>
                          <a:pt x="7464294" y="3260776"/>
                          <a:pt x="7244523" y="3282533"/>
                        </a:cubicBezTo>
                        <a:cubicBezTo>
                          <a:pt x="7024752" y="3304290"/>
                          <a:pt x="6772090" y="3251828"/>
                          <a:pt x="6561772" y="3282533"/>
                        </a:cubicBezTo>
                        <a:cubicBezTo>
                          <a:pt x="6351454" y="3313238"/>
                          <a:pt x="5972652" y="3293472"/>
                          <a:pt x="5674196" y="3282533"/>
                        </a:cubicBezTo>
                        <a:cubicBezTo>
                          <a:pt x="5375740" y="3271594"/>
                          <a:pt x="5320990" y="3274208"/>
                          <a:pt x="4991445" y="3282533"/>
                        </a:cubicBezTo>
                        <a:cubicBezTo>
                          <a:pt x="4661900" y="3290858"/>
                          <a:pt x="4763522" y="3291122"/>
                          <a:pt x="4615932" y="3282533"/>
                        </a:cubicBezTo>
                        <a:cubicBezTo>
                          <a:pt x="4468342" y="3273944"/>
                          <a:pt x="4048330" y="3247107"/>
                          <a:pt x="3830768" y="3282533"/>
                        </a:cubicBezTo>
                        <a:cubicBezTo>
                          <a:pt x="3613206" y="3317959"/>
                          <a:pt x="3488254" y="3298723"/>
                          <a:pt x="3352842" y="3282533"/>
                        </a:cubicBezTo>
                        <a:cubicBezTo>
                          <a:pt x="3217430" y="3266343"/>
                          <a:pt x="2771267" y="3292409"/>
                          <a:pt x="2567679" y="3282533"/>
                        </a:cubicBezTo>
                        <a:cubicBezTo>
                          <a:pt x="2364091" y="3272657"/>
                          <a:pt x="2151131" y="3276470"/>
                          <a:pt x="1884928" y="3282533"/>
                        </a:cubicBezTo>
                        <a:cubicBezTo>
                          <a:pt x="1618725" y="3288596"/>
                          <a:pt x="1550347" y="3300342"/>
                          <a:pt x="1407002" y="3282533"/>
                        </a:cubicBezTo>
                        <a:cubicBezTo>
                          <a:pt x="1263657" y="3264724"/>
                          <a:pt x="787697" y="3326430"/>
                          <a:pt x="451151" y="3282533"/>
                        </a:cubicBezTo>
                        <a:cubicBezTo>
                          <a:pt x="194496" y="3265389"/>
                          <a:pt x="19608" y="3124804"/>
                          <a:pt x="0" y="2831382"/>
                        </a:cubicBezTo>
                        <a:cubicBezTo>
                          <a:pt x="7702" y="2647402"/>
                          <a:pt x="-7191" y="2479007"/>
                          <a:pt x="0" y="2307731"/>
                        </a:cubicBezTo>
                        <a:cubicBezTo>
                          <a:pt x="7191" y="2136455"/>
                          <a:pt x="16030" y="1811311"/>
                          <a:pt x="0" y="1665069"/>
                        </a:cubicBezTo>
                        <a:cubicBezTo>
                          <a:pt x="-16030" y="1518827"/>
                          <a:pt x="-21661" y="1285285"/>
                          <a:pt x="0" y="1141418"/>
                        </a:cubicBezTo>
                        <a:cubicBezTo>
                          <a:pt x="21661" y="997551"/>
                          <a:pt x="15402" y="619723"/>
                          <a:pt x="0" y="451151"/>
                        </a:cubicBezTo>
                        <a:close/>
                      </a:path>
                    </a:pathLst>
                  </a:cu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600" dirty="0">
                <a:solidFill>
                  <a:prstClr val="black"/>
                </a:solidFill>
                <a:latin typeface="Cambria" panose="02040503050406030204" pitchFamily="18" charset="0"/>
                <a:ea typeface="Cambria" panose="02040503050406030204" pitchFamily="18" charset="0"/>
                <a:cs typeface="Calibri" panose="020F0502020204030204" pitchFamily="34" charset="0"/>
              </a:rPr>
              <a:t>Bên cạnh việc làm thuốc, chữa bệnh, Hải Thượng Lãn Ông cũng dành nhiều công sức nghiên cứu, viết sách, để lại cho đời nhiều tác phẩm lớn, có giá trị về y học, văn hoá và lịch sử. Ông được coi là một bậc danh y của Việt Nam.</a:t>
            </a:r>
          </a:p>
        </p:txBody>
      </p:sp>
      <p:sp>
        <p:nvSpPr>
          <p:cNvPr id="3" name="Rectangle: Diagonal Corners Rounded 2">
            <a:extLst>
              <a:ext uri="{FF2B5EF4-FFF2-40B4-BE49-F238E27FC236}">
                <a16:creationId xmlns:a16="http://schemas.microsoft.com/office/drawing/2014/main" id="{CA0F0367-8A13-C50D-3062-21FC0FF9E11E}"/>
              </a:ext>
            </a:extLst>
          </p:cNvPr>
          <p:cNvSpPr/>
          <p:nvPr/>
        </p:nvSpPr>
        <p:spPr>
          <a:xfrm>
            <a:off x="553884" y="1926699"/>
            <a:ext cx="2682370" cy="740516"/>
          </a:xfrm>
          <a:custGeom>
            <a:avLst/>
            <a:gdLst>
              <a:gd name="connsiteX0" fmla="*/ 123422 w 2682370"/>
              <a:gd name="connsiteY0" fmla="*/ 0 h 740516"/>
              <a:gd name="connsiteX1" fmla="*/ 686391 w 2682370"/>
              <a:gd name="connsiteY1" fmla="*/ 0 h 740516"/>
              <a:gd name="connsiteX2" fmla="*/ 1351717 w 2682370"/>
              <a:gd name="connsiteY2" fmla="*/ 0 h 740516"/>
              <a:gd name="connsiteX3" fmla="*/ 2017044 w 2682370"/>
              <a:gd name="connsiteY3" fmla="*/ 0 h 740516"/>
              <a:gd name="connsiteX4" fmla="*/ 2682370 w 2682370"/>
              <a:gd name="connsiteY4" fmla="*/ 0 h 740516"/>
              <a:gd name="connsiteX5" fmla="*/ 2682370 w 2682370"/>
              <a:gd name="connsiteY5" fmla="*/ 0 h 740516"/>
              <a:gd name="connsiteX6" fmla="*/ 2682370 w 2682370"/>
              <a:gd name="connsiteY6" fmla="*/ 617094 h 740516"/>
              <a:gd name="connsiteX7" fmla="*/ 2558948 w 2682370"/>
              <a:gd name="connsiteY7" fmla="*/ 740516 h 740516"/>
              <a:gd name="connsiteX8" fmla="*/ 1919211 w 2682370"/>
              <a:gd name="connsiteY8" fmla="*/ 740516 h 740516"/>
              <a:gd name="connsiteX9" fmla="*/ 1305063 w 2682370"/>
              <a:gd name="connsiteY9" fmla="*/ 740516 h 740516"/>
              <a:gd name="connsiteX10" fmla="*/ 690916 w 2682370"/>
              <a:gd name="connsiteY10" fmla="*/ 740516 h 740516"/>
              <a:gd name="connsiteX11" fmla="*/ 0 w 2682370"/>
              <a:gd name="connsiteY11" fmla="*/ 740516 h 740516"/>
              <a:gd name="connsiteX12" fmla="*/ 0 w 2682370"/>
              <a:gd name="connsiteY12" fmla="*/ 740516 h 740516"/>
              <a:gd name="connsiteX13" fmla="*/ 0 w 2682370"/>
              <a:gd name="connsiteY13" fmla="*/ 123422 h 740516"/>
              <a:gd name="connsiteX14" fmla="*/ 123422 w 2682370"/>
              <a:gd name="connsiteY14" fmla="*/ 0 h 74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82370" h="740516" fill="none" extrusionOk="0">
                <a:moveTo>
                  <a:pt x="123422" y="0"/>
                </a:moveTo>
                <a:cubicBezTo>
                  <a:pt x="315097" y="-20268"/>
                  <a:pt x="486569" y="-16815"/>
                  <a:pt x="686391" y="0"/>
                </a:cubicBezTo>
                <a:cubicBezTo>
                  <a:pt x="886213" y="16815"/>
                  <a:pt x="1141944" y="7669"/>
                  <a:pt x="1351717" y="0"/>
                </a:cubicBezTo>
                <a:cubicBezTo>
                  <a:pt x="1561490" y="-7669"/>
                  <a:pt x="1761409" y="23541"/>
                  <a:pt x="2017044" y="0"/>
                </a:cubicBezTo>
                <a:cubicBezTo>
                  <a:pt x="2272679" y="-23541"/>
                  <a:pt x="2414813" y="29776"/>
                  <a:pt x="2682370" y="0"/>
                </a:cubicBezTo>
                <a:lnTo>
                  <a:pt x="2682370" y="0"/>
                </a:lnTo>
                <a:cubicBezTo>
                  <a:pt x="2691931" y="265917"/>
                  <a:pt x="2694009" y="396352"/>
                  <a:pt x="2682370" y="617094"/>
                </a:cubicBezTo>
                <a:cubicBezTo>
                  <a:pt x="2684737" y="674661"/>
                  <a:pt x="2630959" y="753917"/>
                  <a:pt x="2558948" y="740516"/>
                </a:cubicBezTo>
                <a:cubicBezTo>
                  <a:pt x="2310577" y="766359"/>
                  <a:pt x="2148759" y="768837"/>
                  <a:pt x="1919211" y="740516"/>
                </a:cubicBezTo>
                <a:cubicBezTo>
                  <a:pt x="1689663" y="712195"/>
                  <a:pt x="1530364" y="720106"/>
                  <a:pt x="1305063" y="740516"/>
                </a:cubicBezTo>
                <a:cubicBezTo>
                  <a:pt x="1079762" y="760926"/>
                  <a:pt x="882514" y="740851"/>
                  <a:pt x="690916" y="740516"/>
                </a:cubicBezTo>
                <a:cubicBezTo>
                  <a:pt x="499318" y="740181"/>
                  <a:pt x="267696" y="709336"/>
                  <a:pt x="0" y="740516"/>
                </a:cubicBezTo>
                <a:lnTo>
                  <a:pt x="0" y="740516"/>
                </a:lnTo>
                <a:cubicBezTo>
                  <a:pt x="-22987" y="481964"/>
                  <a:pt x="-22644" y="412793"/>
                  <a:pt x="0" y="123422"/>
                </a:cubicBezTo>
                <a:cubicBezTo>
                  <a:pt x="2515" y="53076"/>
                  <a:pt x="56197" y="-4196"/>
                  <a:pt x="123422" y="0"/>
                </a:cubicBezTo>
                <a:close/>
              </a:path>
              <a:path w="2682370" h="740516" stroke="0" extrusionOk="0">
                <a:moveTo>
                  <a:pt x="123422" y="0"/>
                </a:moveTo>
                <a:cubicBezTo>
                  <a:pt x="394324" y="-17839"/>
                  <a:pt x="449294" y="-21089"/>
                  <a:pt x="686391" y="0"/>
                </a:cubicBezTo>
                <a:cubicBezTo>
                  <a:pt x="923488" y="21089"/>
                  <a:pt x="1086262" y="20232"/>
                  <a:pt x="1274949" y="0"/>
                </a:cubicBezTo>
                <a:cubicBezTo>
                  <a:pt x="1463636" y="-20232"/>
                  <a:pt x="1699795" y="19805"/>
                  <a:pt x="1889096" y="0"/>
                </a:cubicBezTo>
                <a:cubicBezTo>
                  <a:pt x="2078397" y="-19805"/>
                  <a:pt x="2450187" y="26981"/>
                  <a:pt x="2682370" y="0"/>
                </a:cubicBezTo>
                <a:lnTo>
                  <a:pt x="2682370" y="0"/>
                </a:lnTo>
                <a:cubicBezTo>
                  <a:pt x="2709022" y="208208"/>
                  <a:pt x="2704645" y="355251"/>
                  <a:pt x="2682370" y="617094"/>
                </a:cubicBezTo>
                <a:cubicBezTo>
                  <a:pt x="2692207" y="697771"/>
                  <a:pt x="2620478" y="732539"/>
                  <a:pt x="2558948" y="740516"/>
                </a:cubicBezTo>
                <a:cubicBezTo>
                  <a:pt x="2320000" y="712282"/>
                  <a:pt x="2174168" y="722549"/>
                  <a:pt x="1970390" y="740516"/>
                </a:cubicBezTo>
                <a:cubicBezTo>
                  <a:pt x="1766612" y="758483"/>
                  <a:pt x="1472607" y="741029"/>
                  <a:pt x="1279474" y="740516"/>
                </a:cubicBezTo>
                <a:cubicBezTo>
                  <a:pt x="1086341" y="740003"/>
                  <a:pt x="946255" y="745080"/>
                  <a:pt x="639737" y="740516"/>
                </a:cubicBezTo>
                <a:cubicBezTo>
                  <a:pt x="333219" y="735952"/>
                  <a:pt x="250998" y="765149"/>
                  <a:pt x="0" y="740516"/>
                </a:cubicBezTo>
                <a:lnTo>
                  <a:pt x="0" y="740516"/>
                </a:lnTo>
                <a:cubicBezTo>
                  <a:pt x="3359" y="532698"/>
                  <a:pt x="15021" y="335370"/>
                  <a:pt x="0" y="123422"/>
                </a:cubicBezTo>
                <a:cubicBezTo>
                  <a:pt x="11707" y="52658"/>
                  <a:pt x="50756" y="-7671"/>
                  <a:pt x="123422"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4</a:t>
            </a:r>
          </a:p>
        </p:txBody>
      </p:sp>
      <p:pic>
        <p:nvPicPr>
          <p:cNvPr id="4" name="Picture 3">
            <a:extLst>
              <a:ext uri="{FF2B5EF4-FFF2-40B4-BE49-F238E27FC236}">
                <a16:creationId xmlns:a16="http://schemas.microsoft.com/office/drawing/2014/main" id="{00A24F95-FBF3-99B6-FBDD-00EFC01BF552}"/>
              </a:ext>
            </a:extLst>
          </p:cNvPr>
          <p:cNvPicPr>
            <a:picLocks noChangeAspect="1"/>
          </p:cNvPicPr>
          <p:nvPr/>
        </p:nvPicPr>
        <p:blipFill>
          <a:blip r:embed="rId5"/>
          <a:stretch>
            <a:fillRect/>
          </a:stretch>
        </p:blipFill>
        <p:spPr>
          <a:xfrm>
            <a:off x="0" y="180975"/>
            <a:ext cx="5857877" cy="1171575"/>
          </a:xfrm>
          <a:prstGeom prst="rect">
            <a:avLst/>
          </a:prstGeom>
        </p:spPr>
      </p:pic>
      <p:cxnSp>
        <p:nvCxnSpPr>
          <p:cNvPr id="7" name="Straight Connector 6">
            <a:extLst>
              <a:ext uri="{FF2B5EF4-FFF2-40B4-BE49-F238E27FC236}">
                <a16:creationId xmlns:a16="http://schemas.microsoft.com/office/drawing/2014/main" id="{7685814A-49D3-38B1-68B6-38608C8E8F57}"/>
              </a:ext>
            </a:extLst>
          </p:cNvPr>
          <p:cNvCxnSpPr>
            <a:cxnSpLocks/>
          </p:cNvCxnSpPr>
          <p:nvPr/>
        </p:nvCxnSpPr>
        <p:spPr>
          <a:xfrm flipH="1">
            <a:off x="5848350" y="3486150"/>
            <a:ext cx="152400" cy="5429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E0A9D70-8CC1-57E9-ACA2-88239FCE16B8}"/>
              </a:ext>
            </a:extLst>
          </p:cNvPr>
          <p:cNvCxnSpPr>
            <a:cxnSpLocks/>
          </p:cNvCxnSpPr>
          <p:nvPr/>
        </p:nvCxnSpPr>
        <p:spPr>
          <a:xfrm flipH="1">
            <a:off x="8143875" y="3429000"/>
            <a:ext cx="190500" cy="4953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9B03137-8A69-37F0-3500-AFFCA761DEE0}"/>
              </a:ext>
            </a:extLst>
          </p:cNvPr>
          <p:cNvCxnSpPr>
            <a:cxnSpLocks/>
          </p:cNvCxnSpPr>
          <p:nvPr/>
        </p:nvCxnSpPr>
        <p:spPr>
          <a:xfrm flipH="1">
            <a:off x="8991600" y="4000500"/>
            <a:ext cx="152400" cy="5429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E362831-C1FA-8523-7862-7669A3F0053D}"/>
              </a:ext>
            </a:extLst>
          </p:cNvPr>
          <p:cNvCxnSpPr>
            <a:cxnSpLocks/>
          </p:cNvCxnSpPr>
          <p:nvPr/>
        </p:nvCxnSpPr>
        <p:spPr>
          <a:xfrm flipH="1">
            <a:off x="6877050" y="4591050"/>
            <a:ext cx="85725" cy="40957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83168B3-191F-8176-CACD-5824A3995E8F}"/>
              </a:ext>
            </a:extLst>
          </p:cNvPr>
          <p:cNvCxnSpPr>
            <a:cxnSpLocks/>
          </p:cNvCxnSpPr>
          <p:nvPr/>
        </p:nvCxnSpPr>
        <p:spPr>
          <a:xfrm flipH="1">
            <a:off x="10687050" y="4572000"/>
            <a:ext cx="190500" cy="5334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FA60578-BEBA-8424-0EB8-3E8A66821DF4}"/>
              </a:ext>
            </a:extLst>
          </p:cNvPr>
          <p:cNvCxnSpPr>
            <a:cxnSpLocks/>
          </p:cNvCxnSpPr>
          <p:nvPr/>
        </p:nvCxnSpPr>
        <p:spPr>
          <a:xfrm flipH="1">
            <a:off x="10953750" y="3971925"/>
            <a:ext cx="133350" cy="4667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61D4865-4ACF-3F1F-0BB5-50B54664927F}"/>
              </a:ext>
            </a:extLst>
          </p:cNvPr>
          <p:cNvCxnSpPr>
            <a:cxnSpLocks/>
          </p:cNvCxnSpPr>
          <p:nvPr/>
        </p:nvCxnSpPr>
        <p:spPr>
          <a:xfrm flipH="1">
            <a:off x="3362325" y="5086350"/>
            <a:ext cx="190500" cy="5715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C6E7FD4-FAF7-B235-9750-0D3E1365C99B}"/>
              </a:ext>
            </a:extLst>
          </p:cNvPr>
          <p:cNvCxnSpPr>
            <a:cxnSpLocks/>
          </p:cNvCxnSpPr>
          <p:nvPr/>
        </p:nvCxnSpPr>
        <p:spPr>
          <a:xfrm flipH="1">
            <a:off x="3438525" y="5095875"/>
            <a:ext cx="200025" cy="60007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ontrols>
      <mc:AlternateContent xmlns:mc="http://schemas.openxmlformats.org/markup-compatibility/2006">
        <mc:Choice xmlns:v="urn:schemas-microsoft-com:vml" Requires="v">
          <p:control name="TextBox1" r:id="rId1" imgW="5283360" imgH="1612800"/>
        </mc:Choice>
        <mc:Fallback>
          <p:control name="TextBox1" r:id="rId1" imgW="5283360" imgH="1612800">
            <p:pic>
              <p:nvPicPr>
                <p:cNvPr id="5" name="TextBox1">
                  <a:extLst>
                    <a:ext uri="{FF2B5EF4-FFF2-40B4-BE49-F238E27FC236}">
                      <a16:creationId xmlns:a16="http://schemas.microsoft.com/office/drawing/2014/main" id="{04E9EE30-6200-4A78-1552-C615202904EF}"/>
                    </a:ext>
                  </a:extLst>
                </p:cNvPr>
                <p:cNvPicPr>
                  <a:picLocks/>
                </p:cNvPicPr>
                <p:nvPr/>
              </p:nvPicPr>
              <p:blipFill>
                <a:blip r:embed="rId6"/>
                <a:stretch>
                  <a:fillRect/>
                </a:stretch>
              </p:blipFill>
              <p:spPr>
                <a:xfrm>
                  <a:off x="6336438" y="543648"/>
                  <a:ext cx="5283200" cy="1614781"/>
                </a:xfrm>
                <a:prstGeom prst="rect">
                  <a:avLst/>
                </a:prstGeom>
              </p:spPr>
            </p:pic>
          </p:control>
        </mc:Fallback>
      </mc:AlternateContent>
    </p:controls>
    <p:extLst>
      <p:ext uri="{BB962C8B-B14F-4D97-AF65-F5344CB8AC3E}">
        <p14:creationId xmlns:p14="http://schemas.microsoft.com/office/powerpoint/2010/main" val="18400094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1000"/>
                                        <p:tgtEl>
                                          <p:spTgt spid="17"/>
                                        </p:tgtEl>
                                      </p:cBhvr>
                                    </p:animEffect>
                                    <p:anim calcmode="lin" valueType="num">
                                      <p:cBhvr>
                                        <p:cTn id="41" dur="1000" fill="hold"/>
                                        <p:tgtEl>
                                          <p:spTgt spid="17"/>
                                        </p:tgtEl>
                                        <p:attrNameLst>
                                          <p:attrName>ppt_x</p:attrName>
                                        </p:attrNameLst>
                                      </p:cBhvr>
                                      <p:tavLst>
                                        <p:tav tm="0">
                                          <p:val>
                                            <p:strVal val="#ppt_x"/>
                                          </p:val>
                                        </p:tav>
                                        <p:tav tm="100000">
                                          <p:val>
                                            <p:strVal val="#ppt_x"/>
                                          </p:val>
                                        </p:tav>
                                      </p:tavLst>
                                    </p:anim>
                                    <p:anim calcmode="lin" valueType="num">
                                      <p:cBhvr>
                                        <p:cTn id="42" dur="1000" fill="hold"/>
                                        <p:tgtEl>
                                          <p:spTgt spid="17"/>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1000" fill="hold"/>
                                        <p:tgtEl>
                                          <p:spTgt spid="1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1000"/>
                                        <p:tgtEl>
                                          <p:spTgt spid="19"/>
                                        </p:tgtEl>
                                      </p:cBhvr>
                                    </p:animEffect>
                                    <p:anim calcmode="lin" valueType="num">
                                      <p:cBhvr>
                                        <p:cTn id="51" dur="1000" fill="hold"/>
                                        <p:tgtEl>
                                          <p:spTgt spid="19"/>
                                        </p:tgtEl>
                                        <p:attrNameLst>
                                          <p:attrName>ppt_x</p:attrName>
                                        </p:attrNameLst>
                                      </p:cBhvr>
                                      <p:tavLst>
                                        <p:tav tm="0">
                                          <p:val>
                                            <p:strVal val="#ppt_x"/>
                                          </p:val>
                                        </p:tav>
                                        <p:tav tm="100000">
                                          <p:val>
                                            <p:strVal val="#ppt_x"/>
                                          </p:val>
                                        </p:tav>
                                      </p:tavLst>
                                    </p:anim>
                                    <p:anim calcmode="lin" valueType="num">
                                      <p:cBhvr>
                                        <p:cTn id="5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grpSp>
        <p:nvGrpSpPr>
          <p:cNvPr id="7" name="Group 6">
            <a:extLst>
              <a:ext uri="{FF2B5EF4-FFF2-40B4-BE49-F238E27FC236}">
                <a16:creationId xmlns:a16="http://schemas.microsoft.com/office/drawing/2014/main" id="{6E7C97E7-D6A1-5A4A-8CBF-7795CF5D74E4}"/>
              </a:ext>
            </a:extLst>
          </p:cNvPr>
          <p:cNvGrpSpPr/>
          <p:nvPr/>
        </p:nvGrpSpPr>
        <p:grpSpPr>
          <a:xfrm>
            <a:off x="284306" y="395673"/>
            <a:ext cx="5798127" cy="3135379"/>
            <a:chOff x="457200" y="1176848"/>
            <a:chExt cx="5798127" cy="3135379"/>
          </a:xfrm>
        </p:grpSpPr>
        <p:grpSp>
          <p:nvGrpSpPr>
            <p:cNvPr id="11" name="Group 10">
              <a:extLst>
                <a:ext uri="{FF2B5EF4-FFF2-40B4-BE49-F238E27FC236}">
                  <a16:creationId xmlns:a16="http://schemas.microsoft.com/office/drawing/2014/main" id="{D730F0C9-55F0-1CDC-5751-0EA54756C6BC}"/>
                </a:ext>
              </a:extLst>
            </p:cNvPr>
            <p:cNvGrpSpPr/>
            <p:nvPr/>
          </p:nvGrpSpPr>
          <p:grpSpPr>
            <a:xfrm>
              <a:off x="457200" y="1922318"/>
              <a:ext cx="5798127" cy="2389909"/>
              <a:chOff x="602672" y="2483427"/>
              <a:chExt cx="5922819" cy="2389909"/>
            </a:xfrm>
            <a:solidFill>
              <a:srgbClr val="FFFFCC"/>
            </a:solidFill>
          </p:grpSpPr>
          <p:sp>
            <p:nvSpPr>
              <p:cNvPr id="13" name="Rectangle: Rounded Corners 12">
                <a:extLst>
                  <a:ext uri="{FF2B5EF4-FFF2-40B4-BE49-F238E27FC236}">
                    <a16:creationId xmlns:a16="http://schemas.microsoft.com/office/drawing/2014/main" id="{F16876FB-92B6-2ED6-CC3C-907AB08CB90C}"/>
                  </a:ext>
                </a:extLst>
              </p:cNvPr>
              <p:cNvSpPr/>
              <p:nvPr/>
            </p:nvSpPr>
            <p:spPr>
              <a:xfrm>
                <a:off x="602672" y="2483427"/>
                <a:ext cx="5922819" cy="2389909"/>
              </a:xfrm>
              <a:custGeom>
                <a:avLst/>
                <a:gdLst>
                  <a:gd name="connsiteX0" fmla="*/ 0 w 5922819"/>
                  <a:gd name="connsiteY0" fmla="*/ 398326 h 2389909"/>
                  <a:gd name="connsiteX1" fmla="*/ 398326 w 5922819"/>
                  <a:gd name="connsiteY1" fmla="*/ 0 h 2389909"/>
                  <a:gd name="connsiteX2" fmla="*/ 865377 w 5922819"/>
                  <a:gd name="connsiteY2" fmla="*/ 0 h 2389909"/>
                  <a:gd name="connsiteX3" fmla="*/ 1281166 w 5922819"/>
                  <a:gd name="connsiteY3" fmla="*/ 0 h 2389909"/>
                  <a:gd name="connsiteX4" fmla="*/ 1799478 w 5922819"/>
                  <a:gd name="connsiteY4" fmla="*/ 0 h 2389909"/>
                  <a:gd name="connsiteX5" fmla="*/ 2471576 w 5922819"/>
                  <a:gd name="connsiteY5" fmla="*/ 0 h 2389909"/>
                  <a:gd name="connsiteX6" fmla="*/ 3041150 w 5922819"/>
                  <a:gd name="connsiteY6" fmla="*/ 0 h 2389909"/>
                  <a:gd name="connsiteX7" fmla="*/ 3508201 w 5922819"/>
                  <a:gd name="connsiteY7" fmla="*/ 0 h 2389909"/>
                  <a:gd name="connsiteX8" fmla="*/ 4077775 w 5922819"/>
                  <a:gd name="connsiteY8" fmla="*/ 0 h 2389909"/>
                  <a:gd name="connsiteX9" fmla="*/ 4596087 w 5922819"/>
                  <a:gd name="connsiteY9" fmla="*/ 0 h 2389909"/>
                  <a:gd name="connsiteX10" fmla="*/ 5524493 w 5922819"/>
                  <a:gd name="connsiteY10" fmla="*/ 0 h 2389909"/>
                  <a:gd name="connsiteX11" fmla="*/ 5922819 w 5922819"/>
                  <a:gd name="connsiteY11" fmla="*/ 398326 h 2389909"/>
                  <a:gd name="connsiteX12" fmla="*/ 5922819 w 5922819"/>
                  <a:gd name="connsiteY12" fmla="*/ 913479 h 2389909"/>
                  <a:gd name="connsiteX13" fmla="*/ 5922819 w 5922819"/>
                  <a:gd name="connsiteY13" fmla="*/ 1428632 h 2389909"/>
                  <a:gd name="connsiteX14" fmla="*/ 5922819 w 5922819"/>
                  <a:gd name="connsiteY14" fmla="*/ 1991583 h 2389909"/>
                  <a:gd name="connsiteX15" fmla="*/ 5524493 w 5922819"/>
                  <a:gd name="connsiteY15" fmla="*/ 2389909 h 2389909"/>
                  <a:gd name="connsiteX16" fmla="*/ 5006181 w 5922819"/>
                  <a:gd name="connsiteY16" fmla="*/ 2389909 h 2389909"/>
                  <a:gd name="connsiteX17" fmla="*/ 4385345 w 5922819"/>
                  <a:gd name="connsiteY17" fmla="*/ 2389909 h 2389909"/>
                  <a:gd name="connsiteX18" fmla="*/ 3764509 w 5922819"/>
                  <a:gd name="connsiteY18" fmla="*/ 2389909 h 2389909"/>
                  <a:gd name="connsiteX19" fmla="*/ 3194935 w 5922819"/>
                  <a:gd name="connsiteY19" fmla="*/ 2389909 h 2389909"/>
                  <a:gd name="connsiteX20" fmla="*/ 2625361 w 5922819"/>
                  <a:gd name="connsiteY20" fmla="*/ 2389909 h 2389909"/>
                  <a:gd name="connsiteX21" fmla="*/ 2055787 w 5922819"/>
                  <a:gd name="connsiteY21" fmla="*/ 2389909 h 2389909"/>
                  <a:gd name="connsiteX22" fmla="*/ 1486213 w 5922819"/>
                  <a:gd name="connsiteY22" fmla="*/ 2389909 h 2389909"/>
                  <a:gd name="connsiteX23" fmla="*/ 1019162 w 5922819"/>
                  <a:gd name="connsiteY23" fmla="*/ 2389909 h 2389909"/>
                  <a:gd name="connsiteX24" fmla="*/ 398326 w 5922819"/>
                  <a:gd name="connsiteY24" fmla="*/ 2389909 h 2389909"/>
                  <a:gd name="connsiteX25" fmla="*/ 0 w 5922819"/>
                  <a:gd name="connsiteY25" fmla="*/ 1991583 h 2389909"/>
                  <a:gd name="connsiteX26" fmla="*/ 0 w 5922819"/>
                  <a:gd name="connsiteY26" fmla="*/ 1460497 h 2389909"/>
                  <a:gd name="connsiteX27" fmla="*/ 0 w 5922819"/>
                  <a:gd name="connsiteY27" fmla="*/ 961277 h 2389909"/>
                  <a:gd name="connsiteX28" fmla="*/ 0 w 5922819"/>
                  <a:gd name="connsiteY28"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922819" h="2389909" fill="none" extrusionOk="0">
                    <a:moveTo>
                      <a:pt x="0" y="398326"/>
                    </a:moveTo>
                    <a:cubicBezTo>
                      <a:pt x="-25110" y="225623"/>
                      <a:pt x="172914" y="-50858"/>
                      <a:pt x="398326" y="0"/>
                    </a:cubicBezTo>
                    <a:cubicBezTo>
                      <a:pt x="585273" y="-54826"/>
                      <a:pt x="682883" y="22090"/>
                      <a:pt x="865377" y="0"/>
                    </a:cubicBezTo>
                    <a:cubicBezTo>
                      <a:pt x="1047871" y="-22090"/>
                      <a:pt x="1115818" y="36667"/>
                      <a:pt x="1281166" y="0"/>
                    </a:cubicBezTo>
                    <a:cubicBezTo>
                      <a:pt x="1446514" y="-36667"/>
                      <a:pt x="1552483" y="55872"/>
                      <a:pt x="1799478" y="0"/>
                    </a:cubicBezTo>
                    <a:cubicBezTo>
                      <a:pt x="2046473" y="-55872"/>
                      <a:pt x="2256759" y="68933"/>
                      <a:pt x="2471576" y="0"/>
                    </a:cubicBezTo>
                    <a:cubicBezTo>
                      <a:pt x="2686393" y="-68933"/>
                      <a:pt x="2899860" y="63360"/>
                      <a:pt x="3041150" y="0"/>
                    </a:cubicBezTo>
                    <a:cubicBezTo>
                      <a:pt x="3182440" y="-63360"/>
                      <a:pt x="3402433" y="22609"/>
                      <a:pt x="3508201" y="0"/>
                    </a:cubicBezTo>
                    <a:cubicBezTo>
                      <a:pt x="3613969" y="-22609"/>
                      <a:pt x="3823621" y="15479"/>
                      <a:pt x="4077775" y="0"/>
                    </a:cubicBezTo>
                    <a:cubicBezTo>
                      <a:pt x="4331929" y="-15479"/>
                      <a:pt x="4455861" y="29743"/>
                      <a:pt x="4596087" y="0"/>
                    </a:cubicBezTo>
                    <a:cubicBezTo>
                      <a:pt x="4736313" y="-29743"/>
                      <a:pt x="5188909" y="47133"/>
                      <a:pt x="5524493" y="0"/>
                    </a:cubicBezTo>
                    <a:cubicBezTo>
                      <a:pt x="5742430" y="35191"/>
                      <a:pt x="5919924" y="172593"/>
                      <a:pt x="5922819" y="398326"/>
                    </a:cubicBezTo>
                    <a:cubicBezTo>
                      <a:pt x="5977811" y="536512"/>
                      <a:pt x="5884879" y="679623"/>
                      <a:pt x="5922819" y="913479"/>
                    </a:cubicBezTo>
                    <a:cubicBezTo>
                      <a:pt x="5960759" y="1147335"/>
                      <a:pt x="5919332" y="1282699"/>
                      <a:pt x="5922819" y="1428632"/>
                    </a:cubicBezTo>
                    <a:cubicBezTo>
                      <a:pt x="5926306" y="1574565"/>
                      <a:pt x="5903684" y="1841276"/>
                      <a:pt x="5922819" y="1991583"/>
                    </a:cubicBezTo>
                    <a:cubicBezTo>
                      <a:pt x="5922394" y="2232997"/>
                      <a:pt x="5710083" y="2359016"/>
                      <a:pt x="5524493" y="2389909"/>
                    </a:cubicBezTo>
                    <a:cubicBezTo>
                      <a:pt x="5364463" y="2426672"/>
                      <a:pt x="5224862" y="2363333"/>
                      <a:pt x="5006181" y="2389909"/>
                    </a:cubicBezTo>
                    <a:cubicBezTo>
                      <a:pt x="4787500" y="2416485"/>
                      <a:pt x="4599125" y="2374932"/>
                      <a:pt x="4385345" y="2389909"/>
                    </a:cubicBezTo>
                    <a:cubicBezTo>
                      <a:pt x="4171565" y="2404886"/>
                      <a:pt x="3942501" y="2378500"/>
                      <a:pt x="3764509" y="2389909"/>
                    </a:cubicBezTo>
                    <a:cubicBezTo>
                      <a:pt x="3586517" y="2401318"/>
                      <a:pt x="3346456" y="2359255"/>
                      <a:pt x="3194935" y="2389909"/>
                    </a:cubicBezTo>
                    <a:cubicBezTo>
                      <a:pt x="3043414" y="2420563"/>
                      <a:pt x="2776853" y="2364147"/>
                      <a:pt x="2625361" y="2389909"/>
                    </a:cubicBezTo>
                    <a:cubicBezTo>
                      <a:pt x="2473869" y="2415671"/>
                      <a:pt x="2306156" y="2327869"/>
                      <a:pt x="2055787" y="2389909"/>
                    </a:cubicBezTo>
                    <a:cubicBezTo>
                      <a:pt x="1805418" y="2451949"/>
                      <a:pt x="1676859" y="2365793"/>
                      <a:pt x="1486213" y="2389909"/>
                    </a:cubicBezTo>
                    <a:cubicBezTo>
                      <a:pt x="1295567" y="2414025"/>
                      <a:pt x="1151785" y="2336406"/>
                      <a:pt x="1019162" y="2389909"/>
                    </a:cubicBezTo>
                    <a:cubicBezTo>
                      <a:pt x="886539" y="2443412"/>
                      <a:pt x="687420" y="2350544"/>
                      <a:pt x="398326" y="2389909"/>
                    </a:cubicBezTo>
                    <a:cubicBezTo>
                      <a:pt x="153311" y="2430587"/>
                      <a:pt x="-51599" y="2205144"/>
                      <a:pt x="0" y="1991583"/>
                    </a:cubicBezTo>
                    <a:cubicBezTo>
                      <a:pt x="-21010" y="1782241"/>
                      <a:pt x="42948" y="1657772"/>
                      <a:pt x="0" y="1460497"/>
                    </a:cubicBezTo>
                    <a:cubicBezTo>
                      <a:pt x="-42948" y="1263222"/>
                      <a:pt x="55504" y="1079879"/>
                      <a:pt x="0" y="961277"/>
                    </a:cubicBezTo>
                    <a:cubicBezTo>
                      <a:pt x="-55504" y="842675"/>
                      <a:pt x="11724" y="638618"/>
                      <a:pt x="0" y="398326"/>
                    </a:cubicBezTo>
                    <a:close/>
                  </a:path>
                  <a:path w="5922819" h="2389909" stroke="0" extrusionOk="0">
                    <a:moveTo>
                      <a:pt x="0" y="398326"/>
                    </a:moveTo>
                    <a:cubicBezTo>
                      <a:pt x="28964" y="220397"/>
                      <a:pt x="206306" y="22650"/>
                      <a:pt x="398326" y="0"/>
                    </a:cubicBezTo>
                    <a:cubicBezTo>
                      <a:pt x="642830" y="-60785"/>
                      <a:pt x="747062" y="24238"/>
                      <a:pt x="1070423" y="0"/>
                    </a:cubicBezTo>
                    <a:cubicBezTo>
                      <a:pt x="1393784" y="-24238"/>
                      <a:pt x="1305202" y="37410"/>
                      <a:pt x="1486213" y="0"/>
                    </a:cubicBezTo>
                    <a:cubicBezTo>
                      <a:pt x="1667224" y="-37410"/>
                      <a:pt x="1769014" y="49417"/>
                      <a:pt x="1953263" y="0"/>
                    </a:cubicBezTo>
                    <a:cubicBezTo>
                      <a:pt x="2137512" y="-49417"/>
                      <a:pt x="2293059" y="17162"/>
                      <a:pt x="2420314" y="0"/>
                    </a:cubicBezTo>
                    <a:cubicBezTo>
                      <a:pt x="2547569" y="-17162"/>
                      <a:pt x="2748384" y="50954"/>
                      <a:pt x="2989888" y="0"/>
                    </a:cubicBezTo>
                    <a:cubicBezTo>
                      <a:pt x="3231392" y="-50954"/>
                      <a:pt x="3404777" y="50809"/>
                      <a:pt x="3610724" y="0"/>
                    </a:cubicBezTo>
                    <a:cubicBezTo>
                      <a:pt x="3816671" y="-50809"/>
                      <a:pt x="3967566" y="13755"/>
                      <a:pt x="4077775" y="0"/>
                    </a:cubicBezTo>
                    <a:cubicBezTo>
                      <a:pt x="4187984" y="-13755"/>
                      <a:pt x="4365908" y="26888"/>
                      <a:pt x="4596087" y="0"/>
                    </a:cubicBezTo>
                    <a:cubicBezTo>
                      <a:pt x="4826266" y="-26888"/>
                      <a:pt x="5308079" y="65204"/>
                      <a:pt x="5524493" y="0"/>
                    </a:cubicBezTo>
                    <a:cubicBezTo>
                      <a:pt x="5753362" y="-2336"/>
                      <a:pt x="5955032" y="149097"/>
                      <a:pt x="5922819" y="398326"/>
                    </a:cubicBezTo>
                    <a:cubicBezTo>
                      <a:pt x="5935221" y="550432"/>
                      <a:pt x="5902100" y="757142"/>
                      <a:pt x="5922819" y="945344"/>
                    </a:cubicBezTo>
                    <a:cubicBezTo>
                      <a:pt x="5943538" y="1133546"/>
                      <a:pt x="5895225" y="1244330"/>
                      <a:pt x="5922819" y="1428632"/>
                    </a:cubicBezTo>
                    <a:cubicBezTo>
                      <a:pt x="5950413" y="1612934"/>
                      <a:pt x="5863195" y="1804810"/>
                      <a:pt x="5922819" y="1991583"/>
                    </a:cubicBezTo>
                    <a:cubicBezTo>
                      <a:pt x="5931280" y="2210588"/>
                      <a:pt x="5741519" y="2385258"/>
                      <a:pt x="5524493" y="2389909"/>
                    </a:cubicBezTo>
                    <a:cubicBezTo>
                      <a:pt x="5286124" y="2454480"/>
                      <a:pt x="5032427" y="2386343"/>
                      <a:pt x="4852396" y="2389909"/>
                    </a:cubicBezTo>
                    <a:cubicBezTo>
                      <a:pt x="4672365" y="2393475"/>
                      <a:pt x="4415604" y="2339542"/>
                      <a:pt x="4282821" y="2389909"/>
                    </a:cubicBezTo>
                    <a:cubicBezTo>
                      <a:pt x="4150038" y="2440276"/>
                      <a:pt x="3923054" y="2379463"/>
                      <a:pt x="3815771" y="2389909"/>
                    </a:cubicBezTo>
                    <a:cubicBezTo>
                      <a:pt x="3708488" y="2400355"/>
                      <a:pt x="3563831" y="2389885"/>
                      <a:pt x="3399982" y="2389909"/>
                    </a:cubicBezTo>
                    <a:cubicBezTo>
                      <a:pt x="3236133" y="2389933"/>
                      <a:pt x="3027031" y="2370175"/>
                      <a:pt x="2932931" y="2389909"/>
                    </a:cubicBezTo>
                    <a:cubicBezTo>
                      <a:pt x="2838831" y="2409643"/>
                      <a:pt x="2571977" y="2341503"/>
                      <a:pt x="2363357" y="2389909"/>
                    </a:cubicBezTo>
                    <a:cubicBezTo>
                      <a:pt x="2154737" y="2438315"/>
                      <a:pt x="2008988" y="2354771"/>
                      <a:pt x="1691259" y="2389909"/>
                    </a:cubicBezTo>
                    <a:cubicBezTo>
                      <a:pt x="1373530" y="2425047"/>
                      <a:pt x="1200729" y="2314294"/>
                      <a:pt x="1019162" y="2389909"/>
                    </a:cubicBezTo>
                    <a:cubicBezTo>
                      <a:pt x="837595" y="2465524"/>
                      <a:pt x="631849" y="2361835"/>
                      <a:pt x="398326" y="2389909"/>
                    </a:cubicBezTo>
                    <a:cubicBezTo>
                      <a:pt x="198246" y="2364416"/>
                      <a:pt x="-32898" y="2224780"/>
                      <a:pt x="0" y="1991583"/>
                    </a:cubicBezTo>
                    <a:cubicBezTo>
                      <a:pt x="-4321" y="1858753"/>
                      <a:pt x="42256" y="1653378"/>
                      <a:pt x="0" y="1492362"/>
                    </a:cubicBezTo>
                    <a:cubicBezTo>
                      <a:pt x="-42256" y="1331346"/>
                      <a:pt x="20366" y="1198021"/>
                      <a:pt x="0" y="945344"/>
                    </a:cubicBezTo>
                    <a:cubicBezTo>
                      <a:pt x="-20366" y="692667"/>
                      <a:pt x="20388" y="569457"/>
                      <a:pt x="0" y="398326"/>
                    </a:cubicBezTo>
                    <a:close/>
                  </a:path>
                </a:pathLst>
              </a:custGeom>
              <a:grpFill/>
              <a:ln w="38100">
                <a:solidFill>
                  <a:srgbClr val="00B050"/>
                </a:solidFill>
                <a:extLst>
                  <a:ext uri="{C807C97D-BFC1-408E-A445-0C87EB9F89A2}">
                    <ask:lineSketchStyleProp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Phân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công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theo</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đoạn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Tất</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cả</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thành</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viên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đều</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Giải</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nghĩa</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từ</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cùng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nhau</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p:txBody>
          </p:sp>
          <p:pic>
            <p:nvPicPr>
              <p:cNvPr id="14" name="Picture 13">
                <a:extLst>
                  <a:ext uri="{FF2B5EF4-FFF2-40B4-BE49-F238E27FC236}">
                    <a16:creationId xmlns:a16="http://schemas.microsoft.com/office/drawing/2014/main" id="{644B7D2B-8584-3147-F6BB-1518270686FE}"/>
                  </a:ext>
                </a:extLst>
              </p:cNvPr>
              <p:cNvPicPr>
                <a:picLocks noChangeAspect="1"/>
              </p:cNvPicPr>
              <p:nvPr/>
            </p:nvPicPr>
            <p:blipFill>
              <a:blip r:embed="rId4"/>
              <a:stretch>
                <a:fillRect/>
              </a:stretch>
            </p:blipFill>
            <p:spPr>
              <a:xfrm flipH="1">
                <a:off x="907221" y="2770898"/>
                <a:ext cx="609091" cy="609091"/>
              </a:xfrm>
              <a:prstGeom prst="rect">
                <a:avLst/>
              </a:prstGeom>
              <a:grpFill/>
              <a:ln>
                <a:noFill/>
              </a:ln>
            </p:spPr>
          </p:pic>
          <p:pic>
            <p:nvPicPr>
              <p:cNvPr id="15" name="Picture 14">
                <a:extLst>
                  <a:ext uri="{FF2B5EF4-FFF2-40B4-BE49-F238E27FC236}">
                    <a16:creationId xmlns:a16="http://schemas.microsoft.com/office/drawing/2014/main" id="{8EE5BCCA-C872-BEF1-35F7-FA05D65AF737}"/>
                  </a:ext>
                </a:extLst>
              </p:cNvPr>
              <p:cNvPicPr>
                <a:picLocks noChangeAspect="1"/>
              </p:cNvPicPr>
              <p:nvPr/>
            </p:nvPicPr>
            <p:blipFill>
              <a:blip r:embed="rId4"/>
              <a:stretch>
                <a:fillRect/>
              </a:stretch>
            </p:blipFill>
            <p:spPr>
              <a:xfrm flipH="1">
                <a:off x="907221" y="3268339"/>
                <a:ext cx="609091" cy="609091"/>
              </a:xfrm>
              <a:prstGeom prst="rect">
                <a:avLst/>
              </a:prstGeom>
              <a:grpFill/>
              <a:ln>
                <a:noFill/>
              </a:ln>
            </p:spPr>
          </p:pic>
          <p:pic>
            <p:nvPicPr>
              <p:cNvPr id="16" name="Picture 15">
                <a:extLst>
                  <a:ext uri="{FF2B5EF4-FFF2-40B4-BE49-F238E27FC236}">
                    <a16:creationId xmlns:a16="http://schemas.microsoft.com/office/drawing/2014/main" id="{54AF7965-A3A3-138D-355B-9639F268D1A8}"/>
                  </a:ext>
                </a:extLst>
              </p:cNvPr>
              <p:cNvPicPr>
                <a:picLocks noChangeAspect="1"/>
              </p:cNvPicPr>
              <p:nvPr/>
            </p:nvPicPr>
            <p:blipFill>
              <a:blip r:embed="rId4"/>
              <a:stretch>
                <a:fillRect/>
              </a:stretch>
            </p:blipFill>
            <p:spPr>
              <a:xfrm flipH="1">
                <a:off x="907221" y="3782556"/>
                <a:ext cx="609091" cy="609091"/>
              </a:xfrm>
              <a:prstGeom prst="rect">
                <a:avLst/>
              </a:prstGeom>
              <a:grpFill/>
              <a:ln>
                <a:noFill/>
              </a:ln>
            </p:spPr>
          </p:pic>
        </p:grpSp>
        <p:sp>
          <p:nvSpPr>
            <p:cNvPr id="12" name="Rectangle: Rounded Corners 11">
              <a:extLst>
                <a:ext uri="{FF2B5EF4-FFF2-40B4-BE49-F238E27FC236}">
                  <a16:creationId xmlns:a16="http://schemas.microsoft.com/office/drawing/2014/main" id="{E7ED3282-45A7-DAAA-0DE5-AEDDD25B8676}"/>
                </a:ext>
              </a:extLst>
            </p:cNvPr>
            <p:cNvSpPr/>
            <p:nvPr/>
          </p:nvSpPr>
          <p:spPr>
            <a:xfrm>
              <a:off x="1351605" y="1176848"/>
              <a:ext cx="3438604"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Yêu</a:t>
              </a:r>
              <a:r>
                <a:rPr kumimoji="0" lang="en-US" sz="6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66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cầu</a:t>
              </a:r>
              <a:endParaRPr kumimoji="0" lang="en-US" sz="6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7" name="Group 16">
            <a:extLst>
              <a:ext uri="{FF2B5EF4-FFF2-40B4-BE49-F238E27FC236}">
                <a16:creationId xmlns:a16="http://schemas.microsoft.com/office/drawing/2014/main" id="{267FD708-4436-2BAA-0C57-4B4DCFEE8312}"/>
              </a:ext>
            </a:extLst>
          </p:cNvPr>
          <p:cNvGrpSpPr/>
          <p:nvPr/>
        </p:nvGrpSpPr>
        <p:grpSpPr>
          <a:xfrm>
            <a:off x="5107877" y="3356326"/>
            <a:ext cx="6840681" cy="3259118"/>
            <a:chOff x="535741" y="1642656"/>
            <a:chExt cx="6840681" cy="3259117"/>
          </a:xfrm>
        </p:grpSpPr>
        <p:grpSp>
          <p:nvGrpSpPr>
            <p:cNvPr id="18" name="Group 17">
              <a:extLst>
                <a:ext uri="{FF2B5EF4-FFF2-40B4-BE49-F238E27FC236}">
                  <a16:creationId xmlns:a16="http://schemas.microsoft.com/office/drawing/2014/main" id="{332D5D5B-5D8A-926D-D6F5-3C26ED2A06C2}"/>
                </a:ext>
              </a:extLst>
            </p:cNvPr>
            <p:cNvGrpSpPr/>
            <p:nvPr/>
          </p:nvGrpSpPr>
          <p:grpSpPr>
            <a:xfrm>
              <a:off x="535741" y="2511864"/>
              <a:ext cx="6840681" cy="2389909"/>
              <a:chOff x="5351318" y="4311147"/>
              <a:chExt cx="6840681" cy="2389909"/>
            </a:xfrm>
            <a:solidFill>
              <a:srgbClr val="FFFFCC"/>
            </a:solidFill>
          </p:grpSpPr>
          <p:sp>
            <p:nvSpPr>
              <p:cNvPr id="20" name="Rectangle: Rounded Corners 19">
                <a:extLst>
                  <a:ext uri="{FF2B5EF4-FFF2-40B4-BE49-F238E27FC236}">
                    <a16:creationId xmlns:a16="http://schemas.microsoft.com/office/drawing/2014/main" id="{E565DC1E-CFDF-9FBF-FAAC-12E2C8CF4FCC}"/>
                  </a:ext>
                </a:extLst>
              </p:cNvPr>
              <p:cNvSpPr/>
              <p:nvPr/>
            </p:nvSpPr>
            <p:spPr>
              <a:xfrm>
                <a:off x="5351318" y="4311147"/>
                <a:ext cx="6840681" cy="2389909"/>
              </a:xfrm>
              <a:custGeom>
                <a:avLst/>
                <a:gdLst>
                  <a:gd name="connsiteX0" fmla="*/ 0 w 6840681"/>
                  <a:gd name="connsiteY0" fmla="*/ 398326 h 2389909"/>
                  <a:gd name="connsiteX1" fmla="*/ 398326 w 6840681"/>
                  <a:gd name="connsiteY1" fmla="*/ 0 h 2389909"/>
                  <a:gd name="connsiteX2" fmla="*/ 947783 w 6840681"/>
                  <a:gd name="connsiteY2" fmla="*/ 0 h 2389909"/>
                  <a:gd name="connsiteX3" fmla="*/ 1376360 w 6840681"/>
                  <a:gd name="connsiteY3" fmla="*/ 0 h 2389909"/>
                  <a:gd name="connsiteX4" fmla="*/ 1925817 w 6840681"/>
                  <a:gd name="connsiteY4" fmla="*/ 0 h 2389909"/>
                  <a:gd name="connsiteX5" fmla="*/ 2414834 w 6840681"/>
                  <a:gd name="connsiteY5" fmla="*/ 0 h 2389909"/>
                  <a:gd name="connsiteX6" fmla="*/ 2903851 w 6840681"/>
                  <a:gd name="connsiteY6" fmla="*/ 0 h 2389909"/>
                  <a:gd name="connsiteX7" fmla="*/ 3392868 w 6840681"/>
                  <a:gd name="connsiteY7" fmla="*/ 0 h 2389909"/>
                  <a:gd name="connsiteX8" fmla="*/ 3942325 w 6840681"/>
                  <a:gd name="connsiteY8" fmla="*/ 0 h 2389909"/>
                  <a:gd name="connsiteX9" fmla="*/ 4612663 w 6840681"/>
                  <a:gd name="connsiteY9" fmla="*/ 0 h 2389909"/>
                  <a:gd name="connsiteX10" fmla="*/ 5101679 w 6840681"/>
                  <a:gd name="connsiteY10" fmla="*/ 0 h 2389909"/>
                  <a:gd name="connsiteX11" fmla="*/ 5651137 w 6840681"/>
                  <a:gd name="connsiteY11" fmla="*/ 0 h 2389909"/>
                  <a:gd name="connsiteX12" fmla="*/ 6442355 w 6840681"/>
                  <a:gd name="connsiteY12" fmla="*/ 0 h 2389909"/>
                  <a:gd name="connsiteX13" fmla="*/ 6840681 w 6840681"/>
                  <a:gd name="connsiteY13" fmla="*/ 398326 h 2389909"/>
                  <a:gd name="connsiteX14" fmla="*/ 6840681 w 6840681"/>
                  <a:gd name="connsiteY14" fmla="*/ 913479 h 2389909"/>
                  <a:gd name="connsiteX15" fmla="*/ 6840681 w 6840681"/>
                  <a:gd name="connsiteY15" fmla="*/ 1460497 h 2389909"/>
                  <a:gd name="connsiteX16" fmla="*/ 6840681 w 6840681"/>
                  <a:gd name="connsiteY16" fmla="*/ 1991583 h 2389909"/>
                  <a:gd name="connsiteX17" fmla="*/ 6442355 w 6840681"/>
                  <a:gd name="connsiteY17" fmla="*/ 2389909 h 2389909"/>
                  <a:gd name="connsiteX18" fmla="*/ 6013778 w 6840681"/>
                  <a:gd name="connsiteY18" fmla="*/ 2389909 h 2389909"/>
                  <a:gd name="connsiteX19" fmla="*/ 5585202 w 6840681"/>
                  <a:gd name="connsiteY19" fmla="*/ 2389909 h 2389909"/>
                  <a:gd name="connsiteX20" fmla="*/ 4975304 w 6840681"/>
                  <a:gd name="connsiteY20" fmla="*/ 2389909 h 2389909"/>
                  <a:gd name="connsiteX21" fmla="*/ 4607168 w 6840681"/>
                  <a:gd name="connsiteY21" fmla="*/ 2389909 h 2389909"/>
                  <a:gd name="connsiteX22" fmla="*/ 3997271 w 6840681"/>
                  <a:gd name="connsiteY22" fmla="*/ 2389909 h 2389909"/>
                  <a:gd name="connsiteX23" fmla="*/ 3629134 w 6840681"/>
                  <a:gd name="connsiteY23" fmla="*/ 2389909 h 2389909"/>
                  <a:gd name="connsiteX24" fmla="*/ 3200558 w 6840681"/>
                  <a:gd name="connsiteY24" fmla="*/ 2389909 h 2389909"/>
                  <a:gd name="connsiteX25" fmla="*/ 2771981 w 6840681"/>
                  <a:gd name="connsiteY25" fmla="*/ 2389909 h 2389909"/>
                  <a:gd name="connsiteX26" fmla="*/ 2101643 w 6840681"/>
                  <a:gd name="connsiteY26" fmla="*/ 2389909 h 2389909"/>
                  <a:gd name="connsiteX27" fmla="*/ 1552186 w 6840681"/>
                  <a:gd name="connsiteY27" fmla="*/ 2389909 h 2389909"/>
                  <a:gd name="connsiteX28" fmla="*/ 1184050 w 6840681"/>
                  <a:gd name="connsiteY28" fmla="*/ 2389909 h 2389909"/>
                  <a:gd name="connsiteX29" fmla="*/ 398326 w 6840681"/>
                  <a:gd name="connsiteY29" fmla="*/ 2389909 h 2389909"/>
                  <a:gd name="connsiteX30" fmla="*/ 0 w 6840681"/>
                  <a:gd name="connsiteY30" fmla="*/ 1991583 h 2389909"/>
                  <a:gd name="connsiteX31" fmla="*/ 0 w 6840681"/>
                  <a:gd name="connsiteY31" fmla="*/ 1444565 h 2389909"/>
                  <a:gd name="connsiteX32" fmla="*/ 0 w 6840681"/>
                  <a:gd name="connsiteY32" fmla="*/ 897547 h 2389909"/>
                  <a:gd name="connsiteX33" fmla="*/ 0 w 6840681"/>
                  <a:gd name="connsiteY33"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extLst>
                  <a:ext uri="{C807C97D-BFC1-408E-A445-0C87EB9F89A2}">
                    <ask:lineSketchStyleProp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to,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rõ</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ngắt</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nghỉ</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chỗ</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p:txBody>
          </p:sp>
          <p:grpSp>
            <p:nvGrpSpPr>
              <p:cNvPr id="21" name="Group 20">
                <a:extLst>
                  <a:ext uri="{FF2B5EF4-FFF2-40B4-BE49-F238E27FC236}">
                    <a16:creationId xmlns:a16="http://schemas.microsoft.com/office/drawing/2014/main" id="{FE2BBBC9-37B4-5B89-75C0-6AB280A77553}"/>
                  </a:ext>
                </a:extLst>
              </p:cNvPr>
              <p:cNvGrpSpPr/>
              <p:nvPr/>
            </p:nvGrpSpPr>
            <p:grpSpPr>
              <a:xfrm>
                <a:off x="7848306" y="4505769"/>
                <a:ext cx="1916933" cy="698087"/>
                <a:chOff x="7938042" y="4498699"/>
                <a:chExt cx="2135833" cy="786591"/>
              </a:xfrm>
              <a:grpFill/>
            </p:grpSpPr>
            <p:pic>
              <p:nvPicPr>
                <p:cNvPr id="30" name="Picture 29" descr="Icon&#10;&#10;Description automatically generated">
                  <a:extLst>
                    <a:ext uri="{FF2B5EF4-FFF2-40B4-BE49-F238E27FC236}">
                      <a16:creationId xmlns:a16="http://schemas.microsoft.com/office/drawing/2014/main" id="{C26E8A6F-4D0F-6939-5591-06072DD3981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38042" y="4498699"/>
                  <a:ext cx="769440" cy="769442"/>
                </a:xfrm>
                <a:prstGeom prst="rect">
                  <a:avLst/>
                </a:prstGeom>
                <a:grpFill/>
              </p:spPr>
            </p:pic>
            <p:pic>
              <p:nvPicPr>
                <p:cNvPr id="31" name="Picture 30" descr="Icon&#10;&#10;Description automatically generated">
                  <a:extLst>
                    <a:ext uri="{FF2B5EF4-FFF2-40B4-BE49-F238E27FC236}">
                      <a16:creationId xmlns:a16="http://schemas.microsoft.com/office/drawing/2014/main" id="{95F2B48D-E8A0-6967-F47D-725AA31613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4193" y="4515849"/>
                  <a:ext cx="769440" cy="769441"/>
                </a:xfrm>
                <a:prstGeom prst="rect">
                  <a:avLst/>
                </a:prstGeom>
                <a:grpFill/>
              </p:spPr>
            </p:pic>
            <p:pic>
              <p:nvPicPr>
                <p:cNvPr id="32" name="Picture 31" descr="Icon&#10;&#10;Description automatically generated">
                  <a:extLst>
                    <a:ext uri="{FF2B5EF4-FFF2-40B4-BE49-F238E27FC236}">
                      <a16:creationId xmlns:a16="http://schemas.microsoft.com/office/drawing/2014/main" id="{6BF6F589-34D3-56F3-5865-5533C405E90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04434" y="4505856"/>
                  <a:ext cx="769441" cy="769441"/>
                </a:xfrm>
                <a:prstGeom prst="rect">
                  <a:avLst/>
                </a:prstGeom>
                <a:grpFill/>
              </p:spPr>
            </p:pic>
          </p:grpSp>
          <p:grpSp>
            <p:nvGrpSpPr>
              <p:cNvPr id="22" name="Group 21">
                <a:extLst>
                  <a:ext uri="{FF2B5EF4-FFF2-40B4-BE49-F238E27FC236}">
                    <a16:creationId xmlns:a16="http://schemas.microsoft.com/office/drawing/2014/main" id="{B0F78BE5-66E1-FB42-52A6-18F4718AF5FE}"/>
                  </a:ext>
                </a:extLst>
              </p:cNvPr>
              <p:cNvGrpSpPr/>
              <p:nvPr/>
            </p:nvGrpSpPr>
            <p:grpSpPr>
              <a:xfrm>
                <a:off x="7843282" y="5133562"/>
                <a:ext cx="1935526" cy="692431"/>
                <a:chOff x="7872868" y="4435004"/>
                <a:chExt cx="2216677" cy="790399"/>
              </a:xfrm>
              <a:grpFill/>
            </p:grpSpPr>
            <p:pic>
              <p:nvPicPr>
                <p:cNvPr id="27" name="Picture 26" descr="Icon&#10;&#10;Description automatically generated">
                  <a:extLst>
                    <a:ext uri="{FF2B5EF4-FFF2-40B4-BE49-F238E27FC236}">
                      <a16:creationId xmlns:a16="http://schemas.microsoft.com/office/drawing/2014/main" id="{0CACCC1C-2F43-25E3-E2F5-C920E755B0B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72868" y="4435004"/>
                  <a:ext cx="769441" cy="769441"/>
                </a:xfrm>
                <a:prstGeom prst="rect">
                  <a:avLst/>
                </a:prstGeom>
                <a:grpFill/>
              </p:spPr>
            </p:pic>
            <p:pic>
              <p:nvPicPr>
                <p:cNvPr id="28" name="Picture 27" descr="Icon&#10;&#10;Description automatically generated">
                  <a:extLst>
                    <a:ext uri="{FF2B5EF4-FFF2-40B4-BE49-F238E27FC236}">
                      <a16:creationId xmlns:a16="http://schemas.microsoft.com/office/drawing/2014/main" id="{D7257D4B-2B7A-B326-D90E-6DD49C1EBB0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83409" y="4435004"/>
                  <a:ext cx="769441" cy="769441"/>
                </a:xfrm>
                <a:prstGeom prst="rect">
                  <a:avLst/>
                </a:prstGeom>
                <a:grpFill/>
              </p:spPr>
            </p:pic>
            <p:pic>
              <p:nvPicPr>
                <p:cNvPr id="29" name="Picture 28" descr="Icon&#10;&#10;Description automatically generated">
                  <a:extLst>
                    <a:ext uri="{FF2B5EF4-FFF2-40B4-BE49-F238E27FC236}">
                      <a16:creationId xmlns:a16="http://schemas.microsoft.com/office/drawing/2014/main" id="{3D3D4162-35A0-51DE-F439-FC82A786939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20105" y="4455962"/>
                  <a:ext cx="769440" cy="769441"/>
                </a:xfrm>
                <a:prstGeom prst="rect">
                  <a:avLst/>
                </a:prstGeom>
                <a:grpFill/>
              </p:spPr>
            </p:pic>
          </p:grpSp>
          <p:grpSp>
            <p:nvGrpSpPr>
              <p:cNvPr id="23" name="Group 22">
                <a:extLst>
                  <a:ext uri="{FF2B5EF4-FFF2-40B4-BE49-F238E27FC236}">
                    <a16:creationId xmlns:a16="http://schemas.microsoft.com/office/drawing/2014/main" id="{5F4B63D5-221C-D50F-612C-2EF86A8DCAC4}"/>
                  </a:ext>
                </a:extLst>
              </p:cNvPr>
              <p:cNvGrpSpPr/>
              <p:nvPr/>
            </p:nvGrpSpPr>
            <p:grpSpPr>
              <a:xfrm>
                <a:off x="10125528" y="5659583"/>
                <a:ext cx="1915391" cy="682868"/>
                <a:chOff x="7935191" y="4561610"/>
                <a:chExt cx="2134115" cy="769441"/>
              </a:xfrm>
              <a:grpFill/>
            </p:grpSpPr>
            <p:pic>
              <p:nvPicPr>
                <p:cNvPr id="24" name="Picture 23" descr="Icon&#10;&#10;Description automatically generated">
                  <a:extLst>
                    <a:ext uri="{FF2B5EF4-FFF2-40B4-BE49-F238E27FC236}">
                      <a16:creationId xmlns:a16="http://schemas.microsoft.com/office/drawing/2014/main" id="{CB9C9285-6F0A-C915-A382-C27975D3E2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35191" y="4561610"/>
                  <a:ext cx="769441" cy="769441"/>
                </a:xfrm>
                <a:prstGeom prst="rect">
                  <a:avLst/>
                </a:prstGeom>
                <a:grpFill/>
              </p:spPr>
            </p:pic>
            <p:pic>
              <p:nvPicPr>
                <p:cNvPr id="25" name="Picture 24" descr="Icon&#10;&#10;Description automatically generated">
                  <a:extLst>
                    <a:ext uri="{FF2B5EF4-FFF2-40B4-BE49-F238E27FC236}">
                      <a16:creationId xmlns:a16="http://schemas.microsoft.com/office/drawing/2014/main" id="{C8BEF7A8-154A-ED5B-9F06-8628D6B756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7528" y="4561610"/>
                  <a:ext cx="769441" cy="769441"/>
                </a:xfrm>
                <a:prstGeom prst="rect">
                  <a:avLst/>
                </a:prstGeom>
                <a:grpFill/>
              </p:spPr>
            </p:pic>
            <p:pic>
              <p:nvPicPr>
                <p:cNvPr id="26" name="Picture 25" descr="Icon&#10;&#10;Description automatically generated">
                  <a:extLst>
                    <a:ext uri="{FF2B5EF4-FFF2-40B4-BE49-F238E27FC236}">
                      <a16:creationId xmlns:a16="http://schemas.microsoft.com/office/drawing/2014/main" id="{72F9D57B-3ABB-3BF8-A8F3-36EEF54D82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99865" y="4561610"/>
                  <a:ext cx="769441" cy="769441"/>
                </a:xfrm>
                <a:prstGeom prst="rect">
                  <a:avLst/>
                </a:prstGeom>
                <a:grpFill/>
              </p:spPr>
            </p:pic>
          </p:grpSp>
        </p:grpSp>
        <p:sp>
          <p:nvSpPr>
            <p:cNvPr id="19" name="Rectangle: Rounded Corners 18">
              <a:extLst>
                <a:ext uri="{FF2B5EF4-FFF2-40B4-BE49-F238E27FC236}">
                  <a16:creationId xmlns:a16="http://schemas.microsoft.com/office/drawing/2014/main" id="{95E16FC4-8F69-BA4E-8C26-8AB93BD1BE4C}"/>
                </a:ext>
              </a:extLst>
            </p:cNvPr>
            <p:cNvSpPr/>
            <p:nvPr/>
          </p:nvSpPr>
          <p:spPr>
            <a:xfrm>
              <a:off x="1184521" y="1642656"/>
              <a:ext cx="5350238"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Tiêu</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chí</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đánh</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giá</a:t>
              </a:r>
              <a:endPar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33" name="Rectangle: Rounded Corners 32">
            <a:extLst>
              <a:ext uri="{FF2B5EF4-FFF2-40B4-BE49-F238E27FC236}">
                <a16:creationId xmlns:a16="http://schemas.microsoft.com/office/drawing/2014/main" id="{C317C60C-8781-C01F-6792-BEEAE09E8008}"/>
              </a:ext>
            </a:extLst>
          </p:cNvPr>
          <p:cNvSpPr/>
          <p:nvPr/>
        </p:nvSpPr>
        <p:spPr>
          <a:xfrm>
            <a:off x="5673734" y="323603"/>
            <a:ext cx="6066911" cy="835480"/>
          </a:xfrm>
          <a:custGeom>
            <a:avLst/>
            <a:gdLst>
              <a:gd name="connsiteX0" fmla="*/ 0 w 6066911"/>
              <a:gd name="connsiteY0" fmla="*/ 316471 h 835480"/>
              <a:gd name="connsiteX1" fmla="*/ 316471 w 6066911"/>
              <a:gd name="connsiteY1" fmla="*/ 0 h 835480"/>
              <a:gd name="connsiteX2" fmla="*/ 832698 w 6066911"/>
              <a:gd name="connsiteY2" fmla="*/ 0 h 835480"/>
              <a:gd name="connsiteX3" fmla="*/ 1403265 w 6066911"/>
              <a:gd name="connsiteY3" fmla="*/ 0 h 835480"/>
              <a:gd name="connsiteX4" fmla="*/ 2028171 w 6066911"/>
              <a:gd name="connsiteY4" fmla="*/ 0 h 835480"/>
              <a:gd name="connsiteX5" fmla="*/ 2707417 w 6066911"/>
              <a:gd name="connsiteY5" fmla="*/ 0 h 835480"/>
              <a:gd name="connsiteX6" fmla="*/ 3441003 w 6066911"/>
              <a:gd name="connsiteY6" fmla="*/ 0 h 835480"/>
              <a:gd name="connsiteX7" fmla="*/ 4228929 w 6066911"/>
              <a:gd name="connsiteY7" fmla="*/ 0 h 835480"/>
              <a:gd name="connsiteX8" fmla="*/ 4799495 w 6066911"/>
              <a:gd name="connsiteY8" fmla="*/ 0 h 835480"/>
              <a:gd name="connsiteX9" fmla="*/ 5750440 w 6066911"/>
              <a:gd name="connsiteY9" fmla="*/ 0 h 835480"/>
              <a:gd name="connsiteX10" fmla="*/ 6066911 w 6066911"/>
              <a:gd name="connsiteY10" fmla="*/ 316471 h 835480"/>
              <a:gd name="connsiteX11" fmla="*/ 6066911 w 6066911"/>
              <a:gd name="connsiteY11" fmla="*/ 519009 h 835480"/>
              <a:gd name="connsiteX12" fmla="*/ 5750440 w 6066911"/>
              <a:gd name="connsiteY12" fmla="*/ 835480 h 835480"/>
              <a:gd name="connsiteX13" fmla="*/ 5016854 w 6066911"/>
              <a:gd name="connsiteY13" fmla="*/ 835480 h 835480"/>
              <a:gd name="connsiteX14" fmla="*/ 4391948 w 6066911"/>
              <a:gd name="connsiteY14" fmla="*/ 835480 h 835480"/>
              <a:gd name="connsiteX15" fmla="*/ 3875721 w 6066911"/>
              <a:gd name="connsiteY15" fmla="*/ 835480 h 835480"/>
              <a:gd name="connsiteX16" fmla="*/ 3305154 w 6066911"/>
              <a:gd name="connsiteY16" fmla="*/ 835480 h 835480"/>
              <a:gd name="connsiteX17" fmla="*/ 2680248 w 6066911"/>
              <a:gd name="connsiteY17" fmla="*/ 835480 h 835480"/>
              <a:gd name="connsiteX18" fmla="*/ 2055341 w 6066911"/>
              <a:gd name="connsiteY18" fmla="*/ 835480 h 835480"/>
              <a:gd name="connsiteX19" fmla="*/ 1484774 w 6066911"/>
              <a:gd name="connsiteY19" fmla="*/ 835480 h 835480"/>
              <a:gd name="connsiteX20" fmla="*/ 316471 w 6066911"/>
              <a:gd name="connsiteY20" fmla="*/ 835480 h 835480"/>
              <a:gd name="connsiteX21" fmla="*/ 0 w 6066911"/>
              <a:gd name="connsiteY21" fmla="*/ 519009 h 835480"/>
              <a:gd name="connsiteX22" fmla="*/ 0 w 6066911"/>
              <a:gd name="connsiteY22" fmla="*/ 316471 h 83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6911" h="835480" fill="none" extrusionOk="0">
                <a:moveTo>
                  <a:pt x="0" y="316471"/>
                </a:moveTo>
                <a:cubicBezTo>
                  <a:pt x="-24201" y="122723"/>
                  <a:pt x="102757" y="8172"/>
                  <a:pt x="316471" y="0"/>
                </a:cubicBezTo>
                <a:cubicBezTo>
                  <a:pt x="531062" y="10177"/>
                  <a:pt x="617354" y="19958"/>
                  <a:pt x="832698" y="0"/>
                </a:cubicBezTo>
                <a:cubicBezTo>
                  <a:pt x="1048042" y="-19958"/>
                  <a:pt x="1229949" y="4555"/>
                  <a:pt x="1403265" y="0"/>
                </a:cubicBezTo>
                <a:cubicBezTo>
                  <a:pt x="1576581" y="-4555"/>
                  <a:pt x="1809473" y="-2153"/>
                  <a:pt x="2028171" y="0"/>
                </a:cubicBezTo>
                <a:cubicBezTo>
                  <a:pt x="2246869" y="2153"/>
                  <a:pt x="2422460" y="25562"/>
                  <a:pt x="2707417" y="0"/>
                </a:cubicBezTo>
                <a:cubicBezTo>
                  <a:pt x="2992374" y="-25562"/>
                  <a:pt x="3168223" y="-10839"/>
                  <a:pt x="3441003" y="0"/>
                </a:cubicBezTo>
                <a:cubicBezTo>
                  <a:pt x="3713783" y="10839"/>
                  <a:pt x="3935315" y="-24916"/>
                  <a:pt x="4228929" y="0"/>
                </a:cubicBezTo>
                <a:cubicBezTo>
                  <a:pt x="4522543" y="24916"/>
                  <a:pt x="4606883" y="-9156"/>
                  <a:pt x="4799495" y="0"/>
                </a:cubicBezTo>
                <a:cubicBezTo>
                  <a:pt x="4992107" y="9156"/>
                  <a:pt x="5455939" y="-35392"/>
                  <a:pt x="5750440" y="0"/>
                </a:cubicBezTo>
                <a:cubicBezTo>
                  <a:pt x="5891649" y="6532"/>
                  <a:pt x="6052650" y="174525"/>
                  <a:pt x="6066911" y="316471"/>
                </a:cubicBezTo>
                <a:cubicBezTo>
                  <a:pt x="6060800" y="397825"/>
                  <a:pt x="6075259" y="440342"/>
                  <a:pt x="6066911" y="519009"/>
                </a:cubicBezTo>
                <a:cubicBezTo>
                  <a:pt x="6097815" y="683482"/>
                  <a:pt x="5931626" y="823255"/>
                  <a:pt x="5750440" y="835480"/>
                </a:cubicBezTo>
                <a:cubicBezTo>
                  <a:pt x="5488038" y="842403"/>
                  <a:pt x="5378636" y="846146"/>
                  <a:pt x="5016854" y="835480"/>
                </a:cubicBezTo>
                <a:cubicBezTo>
                  <a:pt x="4655072" y="824814"/>
                  <a:pt x="4556099" y="847477"/>
                  <a:pt x="4391948" y="835480"/>
                </a:cubicBezTo>
                <a:cubicBezTo>
                  <a:pt x="4227797" y="823483"/>
                  <a:pt x="4101919" y="831473"/>
                  <a:pt x="3875721" y="835480"/>
                </a:cubicBezTo>
                <a:cubicBezTo>
                  <a:pt x="3649523" y="839487"/>
                  <a:pt x="3517467" y="852706"/>
                  <a:pt x="3305154" y="835480"/>
                </a:cubicBezTo>
                <a:cubicBezTo>
                  <a:pt x="3092841" y="818254"/>
                  <a:pt x="2810174" y="847768"/>
                  <a:pt x="2680248" y="835480"/>
                </a:cubicBezTo>
                <a:cubicBezTo>
                  <a:pt x="2550322" y="823192"/>
                  <a:pt x="2182821" y="829928"/>
                  <a:pt x="2055341" y="835480"/>
                </a:cubicBezTo>
                <a:cubicBezTo>
                  <a:pt x="1927861" y="841032"/>
                  <a:pt x="1752773" y="830369"/>
                  <a:pt x="1484774" y="835480"/>
                </a:cubicBezTo>
                <a:cubicBezTo>
                  <a:pt x="1216775" y="840591"/>
                  <a:pt x="715509" y="855479"/>
                  <a:pt x="316471" y="835480"/>
                </a:cubicBezTo>
                <a:cubicBezTo>
                  <a:pt x="165213" y="864811"/>
                  <a:pt x="-11233" y="695479"/>
                  <a:pt x="0" y="519009"/>
                </a:cubicBezTo>
                <a:cubicBezTo>
                  <a:pt x="-1867" y="427432"/>
                  <a:pt x="9000" y="399876"/>
                  <a:pt x="0" y="316471"/>
                </a:cubicBezTo>
                <a:close/>
              </a:path>
              <a:path w="6066911" h="835480" stroke="0" extrusionOk="0">
                <a:moveTo>
                  <a:pt x="0" y="316471"/>
                </a:moveTo>
                <a:cubicBezTo>
                  <a:pt x="-823" y="124078"/>
                  <a:pt x="160796" y="10507"/>
                  <a:pt x="316471" y="0"/>
                </a:cubicBezTo>
                <a:cubicBezTo>
                  <a:pt x="596587" y="-32492"/>
                  <a:pt x="928540" y="-26748"/>
                  <a:pt x="1104397" y="0"/>
                </a:cubicBezTo>
                <a:cubicBezTo>
                  <a:pt x="1280254" y="26748"/>
                  <a:pt x="1424276" y="-14573"/>
                  <a:pt x="1620624" y="0"/>
                </a:cubicBezTo>
                <a:cubicBezTo>
                  <a:pt x="1816972" y="14573"/>
                  <a:pt x="1974125" y="-13618"/>
                  <a:pt x="2245530" y="0"/>
                </a:cubicBezTo>
                <a:cubicBezTo>
                  <a:pt x="2516935" y="13618"/>
                  <a:pt x="2733838" y="-12017"/>
                  <a:pt x="2924776" y="0"/>
                </a:cubicBezTo>
                <a:cubicBezTo>
                  <a:pt x="3115714" y="12017"/>
                  <a:pt x="3310524" y="4467"/>
                  <a:pt x="3549683" y="0"/>
                </a:cubicBezTo>
                <a:cubicBezTo>
                  <a:pt x="3788842" y="-4467"/>
                  <a:pt x="4017586" y="18416"/>
                  <a:pt x="4337608" y="0"/>
                </a:cubicBezTo>
                <a:cubicBezTo>
                  <a:pt x="4657630" y="-18416"/>
                  <a:pt x="4706239" y="-1524"/>
                  <a:pt x="4853835" y="0"/>
                </a:cubicBezTo>
                <a:cubicBezTo>
                  <a:pt x="5001431" y="1524"/>
                  <a:pt x="5525273" y="-23643"/>
                  <a:pt x="5750440" y="0"/>
                </a:cubicBezTo>
                <a:cubicBezTo>
                  <a:pt x="5930500" y="593"/>
                  <a:pt x="6068266" y="135464"/>
                  <a:pt x="6066911" y="316471"/>
                </a:cubicBezTo>
                <a:cubicBezTo>
                  <a:pt x="6072304" y="362787"/>
                  <a:pt x="6058354" y="425311"/>
                  <a:pt x="6066911" y="519009"/>
                </a:cubicBezTo>
                <a:cubicBezTo>
                  <a:pt x="6078856" y="726740"/>
                  <a:pt x="5933756" y="825632"/>
                  <a:pt x="5750440" y="835480"/>
                </a:cubicBezTo>
                <a:cubicBezTo>
                  <a:pt x="5527084" y="833100"/>
                  <a:pt x="5401446" y="811549"/>
                  <a:pt x="5179873" y="835480"/>
                </a:cubicBezTo>
                <a:cubicBezTo>
                  <a:pt x="4958300" y="859411"/>
                  <a:pt x="4772341" y="820711"/>
                  <a:pt x="4500627" y="835480"/>
                </a:cubicBezTo>
                <a:cubicBezTo>
                  <a:pt x="4228913" y="850249"/>
                  <a:pt x="4122538" y="830202"/>
                  <a:pt x="3930060" y="835480"/>
                </a:cubicBezTo>
                <a:cubicBezTo>
                  <a:pt x="3737582" y="840758"/>
                  <a:pt x="3426003" y="829345"/>
                  <a:pt x="3196475" y="835480"/>
                </a:cubicBezTo>
                <a:cubicBezTo>
                  <a:pt x="2966948" y="841615"/>
                  <a:pt x="2873208" y="849953"/>
                  <a:pt x="2625908" y="835480"/>
                </a:cubicBezTo>
                <a:cubicBezTo>
                  <a:pt x="2378608" y="821007"/>
                  <a:pt x="2087766" y="846307"/>
                  <a:pt x="1892322" y="835480"/>
                </a:cubicBezTo>
                <a:cubicBezTo>
                  <a:pt x="1696878" y="824653"/>
                  <a:pt x="1512847" y="870990"/>
                  <a:pt x="1158736" y="835480"/>
                </a:cubicBezTo>
                <a:cubicBezTo>
                  <a:pt x="804625" y="799970"/>
                  <a:pt x="506448" y="870720"/>
                  <a:pt x="316471" y="835480"/>
                </a:cubicBezTo>
                <a:cubicBezTo>
                  <a:pt x="155878" y="837778"/>
                  <a:pt x="-8140" y="691728"/>
                  <a:pt x="0" y="519009"/>
                </a:cubicBezTo>
                <a:cubicBezTo>
                  <a:pt x="6245" y="460378"/>
                  <a:pt x="-4754" y="372648"/>
                  <a:pt x="0" y="316471"/>
                </a:cubicBezTo>
                <a:close/>
              </a:path>
            </a:pathLst>
          </a:custGeom>
          <a:solidFill>
            <a:srgbClr val="CCFFFF"/>
          </a:solidFill>
          <a:ln w="38100">
            <a:solidFill>
              <a:srgbClr val="0070C0"/>
            </a:solidFill>
            <a:prstDash val="lgDashDot"/>
            <a:extLst>
              <a:ext uri="{C807C97D-BFC1-408E-A445-0C87EB9F89A2}">
                <ask:lineSketchStyleProps xmlns:ask="http://schemas.microsoft.com/office/drawing/2018/sketchyshapes" sd="3366612962">
                  <a:prstGeom prst="roundRect">
                    <a:avLst>
                      <a:gd name="adj" fmla="val 37879"/>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Luyện</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đọc</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trong</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nhóm</a:t>
            </a:r>
            <a:endPar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endParaRPr>
          </a:p>
        </p:txBody>
      </p:sp>
      <p:pic>
        <p:nvPicPr>
          <p:cNvPr id="34" name="Graphic 33">
            <a:extLst>
              <a:ext uri="{FF2B5EF4-FFF2-40B4-BE49-F238E27FC236}">
                <a16:creationId xmlns:a16="http://schemas.microsoft.com/office/drawing/2014/main" id="{D3B472C8-4AC1-7504-4004-60015AAC745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8078" y="3549094"/>
            <a:ext cx="2977476" cy="3097952"/>
          </a:xfrm>
          <a:prstGeom prst="rect">
            <a:avLst/>
          </a:prstGeom>
        </p:spPr>
      </p:pic>
    </p:spTree>
    <p:extLst>
      <p:ext uri="{BB962C8B-B14F-4D97-AF65-F5344CB8AC3E}">
        <p14:creationId xmlns:p14="http://schemas.microsoft.com/office/powerpoint/2010/main" val="336995016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34"/>
                                        </p:tgtEl>
                                        <p:attrNameLst>
                                          <p:attrName>r</p:attrName>
                                        </p:attrNameLst>
                                      </p:cBhvr>
                                    </p:animRot>
                                    <p:animRot by="-240000">
                                      <p:cBhvr>
                                        <p:cTn id="7" dur="200" fill="hold">
                                          <p:stCondLst>
                                            <p:cond delay="200"/>
                                          </p:stCondLst>
                                        </p:cTn>
                                        <p:tgtEl>
                                          <p:spTgt spid="34"/>
                                        </p:tgtEl>
                                        <p:attrNameLst>
                                          <p:attrName>r</p:attrName>
                                        </p:attrNameLst>
                                      </p:cBhvr>
                                    </p:animRot>
                                    <p:animRot by="240000">
                                      <p:cBhvr>
                                        <p:cTn id="8" dur="200" fill="hold">
                                          <p:stCondLst>
                                            <p:cond delay="400"/>
                                          </p:stCondLst>
                                        </p:cTn>
                                        <p:tgtEl>
                                          <p:spTgt spid="34"/>
                                        </p:tgtEl>
                                        <p:attrNameLst>
                                          <p:attrName>r</p:attrName>
                                        </p:attrNameLst>
                                      </p:cBhvr>
                                    </p:animRot>
                                    <p:animRot by="-240000">
                                      <p:cBhvr>
                                        <p:cTn id="9" dur="200" fill="hold">
                                          <p:stCondLst>
                                            <p:cond delay="600"/>
                                          </p:stCondLst>
                                        </p:cTn>
                                        <p:tgtEl>
                                          <p:spTgt spid="34"/>
                                        </p:tgtEl>
                                        <p:attrNameLst>
                                          <p:attrName>r</p:attrName>
                                        </p:attrNameLst>
                                      </p:cBhvr>
                                    </p:animRot>
                                    <p:animRot by="120000">
                                      <p:cBhvr>
                                        <p:cTn id="10" dur="200" fill="hold">
                                          <p:stCondLst>
                                            <p:cond delay="800"/>
                                          </p:stCondLst>
                                        </p:cTn>
                                        <p:tgtEl>
                                          <p:spTgt spid="34"/>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33"/>
                                        </p:tgtEl>
                                        <p:attrNameLst>
                                          <p:attrName>r</p:attrName>
                                        </p:attrNameLst>
                                      </p:cBhvr>
                                    </p:animRot>
                                    <p:animRot by="-240000">
                                      <p:cBhvr>
                                        <p:cTn id="13" dur="200" fill="hold">
                                          <p:stCondLst>
                                            <p:cond delay="200"/>
                                          </p:stCondLst>
                                        </p:cTn>
                                        <p:tgtEl>
                                          <p:spTgt spid="33"/>
                                        </p:tgtEl>
                                        <p:attrNameLst>
                                          <p:attrName>r</p:attrName>
                                        </p:attrNameLst>
                                      </p:cBhvr>
                                    </p:animRot>
                                    <p:animRot by="240000">
                                      <p:cBhvr>
                                        <p:cTn id="14" dur="200" fill="hold">
                                          <p:stCondLst>
                                            <p:cond delay="400"/>
                                          </p:stCondLst>
                                        </p:cTn>
                                        <p:tgtEl>
                                          <p:spTgt spid="33"/>
                                        </p:tgtEl>
                                        <p:attrNameLst>
                                          <p:attrName>r</p:attrName>
                                        </p:attrNameLst>
                                      </p:cBhvr>
                                    </p:animRot>
                                    <p:animRot by="-240000">
                                      <p:cBhvr>
                                        <p:cTn id="15" dur="200" fill="hold">
                                          <p:stCondLst>
                                            <p:cond delay="600"/>
                                          </p:stCondLst>
                                        </p:cTn>
                                        <p:tgtEl>
                                          <p:spTgt spid="33"/>
                                        </p:tgtEl>
                                        <p:attrNameLst>
                                          <p:attrName>r</p:attrName>
                                        </p:attrNameLst>
                                      </p:cBhvr>
                                    </p:animRot>
                                    <p:animRot by="120000">
                                      <p:cBhvr>
                                        <p:cTn id="16" dur="200" fill="hold">
                                          <p:stCondLst>
                                            <p:cond delay="800"/>
                                          </p:stCondLst>
                                        </p:cTn>
                                        <p:tgtEl>
                                          <p:spTgt spid="33"/>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sp>
        <p:nvSpPr>
          <p:cNvPr id="2" name="TextBox 1">
            <a:extLst>
              <a:ext uri="{FF2B5EF4-FFF2-40B4-BE49-F238E27FC236}">
                <a16:creationId xmlns:a16="http://schemas.microsoft.com/office/drawing/2014/main" id="{3AF3C16A-02B8-8DB8-EED3-86414F7A71D6}"/>
              </a:ext>
            </a:extLst>
          </p:cNvPr>
          <p:cNvSpPr txBox="1"/>
          <p:nvPr/>
        </p:nvSpPr>
        <p:spPr>
          <a:xfrm>
            <a:off x="2019334" y="583515"/>
            <a:ext cx="7889965" cy="923330"/>
          </a:xfrm>
          <a:prstGeom prst="rect">
            <a:avLst/>
          </a:prstGeom>
          <a:noFill/>
        </p:spPr>
        <p:txBody>
          <a:bodyPr wrap="square" rtlCol="0">
            <a:spAutoFit/>
          </a:bodyPr>
          <a:lstStyle/>
          <a:p>
            <a:pPr algn="ct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rPr>
              <a:t>LUYỆN ĐỌC TRƯỚC LỚP</a:t>
            </a:r>
          </a:p>
        </p:txBody>
      </p:sp>
      <p:grpSp>
        <p:nvGrpSpPr>
          <p:cNvPr id="3" name="Group 2">
            <a:extLst>
              <a:ext uri="{FF2B5EF4-FFF2-40B4-BE49-F238E27FC236}">
                <a16:creationId xmlns:a16="http://schemas.microsoft.com/office/drawing/2014/main" id="{B0266F0D-5FCF-E803-B632-8CF0960947DA}"/>
              </a:ext>
            </a:extLst>
          </p:cNvPr>
          <p:cNvGrpSpPr/>
          <p:nvPr/>
        </p:nvGrpSpPr>
        <p:grpSpPr>
          <a:xfrm>
            <a:off x="1482057" y="1783822"/>
            <a:ext cx="9122782" cy="3666080"/>
            <a:chOff x="4841104" y="3817600"/>
            <a:chExt cx="7073839" cy="2842692"/>
          </a:xfrm>
        </p:grpSpPr>
        <p:grpSp>
          <p:nvGrpSpPr>
            <p:cNvPr id="4" name="Group 3">
              <a:extLst>
                <a:ext uri="{FF2B5EF4-FFF2-40B4-BE49-F238E27FC236}">
                  <a16:creationId xmlns:a16="http://schemas.microsoft.com/office/drawing/2014/main" id="{A7A4F67B-F33B-0B82-D2C2-652304C5F597}"/>
                </a:ext>
              </a:extLst>
            </p:cNvPr>
            <p:cNvGrpSpPr/>
            <p:nvPr/>
          </p:nvGrpSpPr>
          <p:grpSpPr>
            <a:xfrm>
              <a:off x="4841104" y="3817600"/>
              <a:ext cx="7073839" cy="2842692"/>
              <a:chOff x="2975204" y="1255651"/>
              <a:chExt cx="7073839" cy="2842692"/>
            </a:xfrm>
          </p:grpSpPr>
          <p:sp>
            <p:nvSpPr>
              <p:cNvPr id="43" name="Rectangle: Rounded Corners 42">
                <a:extLst>
                  <a:ext uri="{FF2B5EF4-FFF2-40B4-BE49-F238E27FC236}">
                    <a16:creationId xmlns:a16="http://schemas.microsoft.com/office/drawing/2014/main" id="{7614D8B3-A410-65ED-C06B-E7C1D8071CA8}"/>
                  </a:ext>
                </a:extLst>
              </p:cNvPr>
              <p:cNvSpPr/>
              <p:nvPr/>
            </p:nvSpPr>
            <p:spPr>
              <a:xfrm>
                <a:off x="2975204" y="1724298"/>
                <a:ext cx="7073839" cy="2374045"/>
              </a:xfrm>
              <a:custGeom>
                <a:avLst/>
                <a:gdLst>
                  <a:gd name="connsiteX0" fmla="*/ 0 w 7073839"/>
                  <a:gd name="connsiteY0" fmla="*/ 478892 h 2374045"/>
                  <a:gd name="connsiteX1" fmla="*/ 478892 w 7073839"/>
                  <a:gd name="connsiteY1" fmla="*/ 0 h 2374045"/>
                  <a:gd name="connsiteX2" fmla="*/ 1097293 w 7073839"/>
                  <a:gd name="connsiteY2" fmla="*/ 0 h 2374045"/>
                  <a:gd name="connsiteX3" fmla="*/ 1593373 w 7073839"/>
                  <a:gd name="connsiteY3" fmla="*/ 0 h 2374045"/>
                  <a:gd name="connsiteX4" fmla="*/ 2150614 w 7073839"/>
                  <a:gd name="connsiteY4" fmla="*/ 0 h 2374045"/>
                  <a:gd name="connsiteX5" fmla="*/ 2952496 w 7073839"/>
                  <a:gd name="connsiteY5" fmla="*/ 0 h 2374045"/>
                  <a:gd name="connsiteX6" fmla="*/ 3448576 w 7073839"/>
                  <a:gd name="connsiteY6" fmla="*/ 0 h 2374045"/>
                  <a:gd name="connsiteX7" fmla="*/ 3944657 w 7073839"/>
                  <a:gd name="connsiteY7" fmla="*/ 0 h 2374045"/>
                  <a:gd name="connsiteX8" fmla="*/ 4440737 w 7073839"/>
                  <a:gd name="connsiteY8" fmla="*/ 0 h 2374045"/>
                  <a:gd name="connsiteX9" fmla="*/ 5120298 w 7073839"/>
                  <a:gd name="connsiteY9" fmla="*/ 0 h 2374045"/>
                  <a:gd name="connsiteX10" fmla="*/ 5799860 w 7073839"/>
                  <a:gd name="connsiteY10" fmla="*/ 0 h 2374045"/>
                  <a:gd name="connsiteX11" fmla="*/ 6594947 w 7073839"/>
                  <a:gd name="connsiteY11" fmla="*/ 0 h 2374045"/>
                  <a:gd name="connsiteX12" fmla="*/ 7073839 w 7073839"/>
                  <a:gd name="connsiteY12" fmla="*/ 478892 h 2374045"/>
                  <a:gd name="connsiteX13" fmla="*/ 7073839 w 7073839"/>
                  <a:gd name="connsiteY13" fmla="*/ 922654 h 2374045"/>
                  <a:gd name="connsiteX14" fmla="*/ 7073839 w 7073839"/>
                  <a:gd name="connsiteY14" fmla="*/ 1408903 h 2374045"/>
                  <a:gd name="connsiteX15" fmla="*/ 7073839 w 7073839"/>
                  <a:gd name="connsiteY15" fmla="*/ 1895153 h 2374045"/>
                  <a:gd name="connsiteX16" fmla="*/ 6594947 w 7073839"/>
                  <a:gd name="connsiteY16" fmla="*/ 2374045 h 2374045"/>
                  <a:gd name="connsiteX17" fmla="*/ 5854225 w 7073839"/>
                  <a:gd name="connsiteY17" fmla="*/ 2374045 h 2374045"/>
                  <a:gd name="connsiteX18" fmla="*/ 5235824 w 7073839"/>
                  <a:gd name="connsiteY18" fmla="*/ 2374045 h 2374045"/>
                  <a:gd name="connsiteX19" fmla="*/ 4678583 w 7073839"/>
                  <a:gd name="connsiteY19" fmla="*/ 2374045 h 2374045"/>
                  <a:gd name="connsiteX20" fmla="*/ 4182503 w 7073839"/>
                  <a:gd name="connsiteY20" fmla="*/ 2374045 h 2374045"/>
                  <a:gd name="connsiteX21" fmla="*/ 3380620 w 7073839"/>
                  <a:gd name="connsiteY21" fmla="*/ 2374045 h 2374045"/>
                  <a:gd name="connsiteX22" fmla="*/ 2701059 w 7073839"/>
                  <a:gd name="connsiteY22" fmla="*/ 2374045 h 2374045"/>
                  <a:gd name="connsiteX23" fmla="*/ 2082658 w 7073839"/>
                  <a:gd name="connsiteY23" fmla="*/ 2374045 h 2374045"/>
                  <a:gd name="connsiteX24" fmla="*/ 1341935 w 7073839"/>
                  <a:gd name="connsiteY24" fmla="*/ 2374045 h 2374045"/>
                  <a:gd name="connsiteX25" fmla="*/ 478892 w 7073839"/>
                  <a:gd name="connsiteY25" fmla="*/ 2374045 h 2374045"/>
                  <a:gd name="connsiteX26" fmla="*/ 0 w 7073839"/>
                  <a:gd name="connsiteY26" fmla="*/ 1895153 h 2374045"/>
                  <a:gd name="connsiteX27" fmla="*/ 0 w 7073839"/>
                  <a:gd name="connsiteY27" fmla="*/ 1451391 h 2374045"/>
                  <a:gd name="connsiteX28" fmla="*/ 0 w 7073839"/>
                  <a:gd name="connsiteY28" fmla="*/ 993467 h 2374045"/>
                  <a:gd name="connsiteX29" fmla="*/ 0 w 7073839"/>
                  <a:gd name="connsiteY29" fmla="*/ 478892 h 237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073839" h="2374045" fill="none" extrusionOk="0">
                    <a:moveTo>
                      <a:pt x="0" y="478892"/>
                    </a:moveTo>
                    <a:cubicBezTo>
                      <a:pt x="-33932" y="205008"/>
                      <a:pt x="166216" y="53"/>
                      <a:pt x="478892" y="0"/>
                    </a:cubicBezTo>
                    <a:cubicBezTo>
                      <a:pt x="738913" y="25185"/>
                      <a:pt x="933003" y="20101"/>
                      <a:pt x="1097293" y="0"/>
                    </a:cubicBezTo>
                    <a:cubicBezTo>
                      <a:pt x="1261583" y="-20101"/>
                      <a:pt x="1349914" y="-1897"/>
                      <a:pt x="1593373" y="0"/>
                    </a:cubicBezTo>
                    <a:cubicBezTo>
                      <a:pt x="1836832" y="1897"/>
                      <a:pt x="1905197" y="-8320"/>
                      <a:pt x="2150614" y="0"/>
                    </a:cubicBezTo>
                    <a:cubicBezTo>
                      <a:pt x="2396031" y="8320"/>
                      <a:pt x="2714805" y="17423"/>
                      <a:pt x="2952496" y="0"/>
                    </a:cubicBezTo>
                    <a:cubicBezTo>
                      <a:pt x="3190187" y="-17423"/>
                      <a:pt x="3326616" y="17423"/>
                      <a:pt x="3448576" y="0"/>
                    </a:cubicBezTo>
                    <a:cubicBezTo>
                      <a:pt x="3570536" y="-17423"/>
                      <a:pt x="3725566" y="-21148"/>
                      <a:pt x="3944657" y="0"/>
                    </a:cubicBezTo>
                    <a:cubicBezTo>
                      <a:pt x="4163748" y="21148"/>
                      <a:pt x="4341473" y="-19653"/>
                      <a:pt x="4440737" y="0"/>
                    </a:cubicBezTo>
                    <a:cubicBezTo>
                      <a:pt x="4540001" y="19653"/>
                      <a:pt x="4848741" y="30927"/>
                      <a:pt x="5120298" y="0"/>
                    </a:cubicBezTo>
                    <a:cubicBezTo>
                      <a:pt x="5391855" y="-30927"/>
                      <a:pt x="5586431" y="12679"/>
                      <a:pt x="5799860" y="0"/>
                    </a:cubicBezTo>
                    <a:cubicBezTo>
                      <a:pt x="6013289" y="-12679"/>
                      <a:pt x="6424305" y="-15154"/>
                      <a:pt x="6594947" y="0"/>
                    </a:cubicBezTo>
                    <a:cubicBezTo>
                      <a:pt x="6866460" y="-15120"/>
                      <a:pt x="7082700" y="150941"/>
                      <a:pt x="7073839" y="478892"/>
                    </a:cubicBezTo>
                    <a:cubicBezTo>
                      <a:pt x="7062031" y="632193"/>
                      <a:pt x="7082946" y="745727"/>
                      <a:pt x="7073839" y="922654"/>
                    </a:cubicBezTo>
                    <a:cubicBezTo>
                      <a:pt x="7064732" y="1099581"/>
                      <a:pt x="7067799" y="1304638"/>
                      <a:pt x="7073839" y="1408903"/>
                    </a:cubicBezTo>
                    <a:cubicBezTo>
                      <a:pt x="7079879" y="1513168"/>
                      <a:pt x="7077814" y="1738021"/>
                      <a:pt x="7073839" y="1895153"/>
                    </a:cubicBezTo>
                    <a:cubicBezTo>
                      <a:pt x="7027852" y="2167025"/>
                      <a:pt x="6888758" y="2372166"/>
                      <a:pt x="6594947" y="2374045"/>
                    </a:cubicBezTo>
                    <a:cubicBezTo>
                      <a:pt x="6431924" y="2374600"/>
                      <a:pt x="6198848" y="2386783"/>
                      <a:pt x="5854225" y="2374045"/>
                    </a:cubicBezTo>
                    <a:cubicBezTo>
                      <a:pt x="5509602" y="2361307"/>
                      <a:pt x="5450220" y="2351113"/>
                      <a:pt x="5235824" y="2374045"/>
                    </a:cubicBezTo>
                    <a:cubicBezTo>
                      <a:pt x="5021428" y="2396977"/>
                      <a:pt x="4802329" y="2361097"/>
                      <a:pt x="4678583" y="2374045"/>
                    </a:cubicBezTo>
                    <a:cubicBezTo>
                      <a:pt x="4554837" y="2386993"/>
                      <a:pt x="4287584" y="2350186"/>
                      <a:pt x="4182503" y="2374045"/>
                    </a:cubicBezTo>
                    <a:cubicBezTo>
                      <a:pt x="4077422" y="2397904"/>
                      <a:pt x="3690946" y="2364882"/>
                      <a:pt x="3380620" y="2374045"/>
                    </a:cubicBezTo>
                    <a:cubicBezTo>
                      <a:pt x="3070294" y="2383208"/>
                      <a:pt x="2912805" y="2384628"/>
                      <a:pt x="2701059" y="2374045"/>
                    </a:cubicBezTo>
                    <a:cubicBezTo>
                      <a:pt x="2489313" y="2363462"/>
                      <a:pt x="2293632" y="2370090"/>
                      <a:pt x="2082658" y="2374045"/>
                    </a:cubicBezTo>
                    <a:cubicBezTo>
                      <a:pt x="1871684" y="2378000"/>
                      <a:pt x="1625941" y="2408564"/>
                      <a:pt x="1341935" y="2374045"/>
                    </a:cubicBezTo>
                    <a:cubicBezTo>
                      <a:pt x="1057929" y="2339526"/>
                      <a:pt x="748123" y="2370757"/>
                      <a:pt x="478892" y="2374045"/>
                    </a:cubicBezTo>
                    <a:cubicBezTo>
                      <a:pt x="205953" y="2438256"/>
                      <a:pt x="35798" y="2167204"/>
                      <a:pt x="0" y="1895153"/>
                    </a:cubicBezTo>
                    <a:cubicBezTo>
                      <a:pt x="-12492" y="1687798"/>
                      <a:pt x="19105" y="1626039"/>
                      <a:pt x="0" y="1451391"/>
                    </a:cubicBezTo>
                    <a:cubicBezTo>
                      <a:pt x="-19105" y="1276743"/>
                      <a:pt x="-1966" y="1218902"/>
                      <a:pt x="0" y="993467"/>
                    </a:cubicBezTo>
                    <a:cubicBezTo>
                      <a:pt x="1966" y="768032"/>
                      <a:pt x="2780" y="690888"/>
                      <a:pt x="0" y="478892"/>
                    </a:cubicBezTo>
                    <a:close/>
                  </a:path>
                  <a:path w="7073839" h="2374045" stroke="0" extrusionOk="0">
                    <a:moveTo>
                      <a:pt x="0" y="478892"/>
                    </a:moveTo>
                    <a:cubicBezTo>
                      <a:pt x="1648" y="264812"/>
                      <a:pt x="242370" y="49968"/>
                      <a:pt x="478892" y="0"/>
                    </a:cubicBezTo>
                    <a:cubicBezTo>
                      <a:pt x="846073" y="-21546"/>
                      <a:pt x="896275" y="27112"/>
                      <a:pt x="1219614" y="0"/>
                    </a:cubicBezTo>
                    <a:cubicBezTo>
                      <a:pt x="1542953" y="-27112"/>
                      <a:pt x="1555803" y="-27759"/>
                      <a:pt x="1776855" y="0"/>
                    </a:cubicBezTo>
                    <a:cubicBezTo>
                      <a:pt x="1997907" y="27759"/>
                      <a:pt x="2172020" y="20465"/>
                      <a:pt x="2334095" y="0"/>
                    </a:cubicBezTo>
                    <a:cubicBezTo>
                      <a:pt x="2496170" y="-20465"/>
                      <a:pt x="2849603" y="28605"/>
                      <a:pt x="3074818" y="0"/>
                    </a:cubicBezTo>
                    <a:cubicBezTo>
                      <a:pt x="3300033" y="-28605"/>
                      <a:pt x="3527499" y="-1748"/>
                      <a:pt x="3693219" y="0"/>
                    </a:cubicBezTo>
                    <a:cubicBezTo>
                      <a:pt x="3858939" y="1748"/>
                      <a:pt x="4319286" y="31299"/>
                      <a:pt x="4495101" y="0"/>
                    </a:cubicBezTo>
                    <a:cubicBezTo>
                      <a:pt x="4670916" y="-31299"/>
                      <a:pt x="4931001" y="-8594"/>
                      <a:pt x="5296984" y="0"/>
                    </a:cubicBezTo>
                    <a:cubicBezTo>
                      <a:pt x="5662967" y="8594"/>
                      <a:pt x="6235251" y="29344"/>
                      <a:pt x="6594947" y="0"/>
                    </a:cubicBezTo>
                    <a:cubicBezTo>
                      <a:pt x="6851797" y="-3430"/>
                      <a:pt x="7023339" y="213963"/>
                      <a:pt x="7073839" y="478892"/>
                    </a:cubicBezTo>
                    <a:cubicBezTo>
                      <a:pt x="7059093" y="687907"/>
                      <a:pt x="7073386" y="759322"/>
                      <a:pt x="7073839" y="950979"/>
                    </a:cubicBezTo>
                    <a:cubicBezTo>
                      <a:pt x="7074292" y="1142636"/>
                      <a:pt x="7080990" y="1295443"/>
                      <a:pt x="7073839" y="1423066"/>
                    </a:cubicBezTo>
                    <a:cubicBezTo>
                      <a:pt x="7066688" y="1550689"/>
                      <a:pt x="7075507" y="1672103"/>
                      <a:pt x="7073839" y="1895153"/>
                    </a:cubicBezTo>
                    <a:cubicBezTo>
                      <a:pt x="7103404" y="2163292"/>
                      <a:pt x="6862366" y="2388985"/>
                      <a:pt x="6594947" y="2374045"/>
                    </a:cubicBezTo>
                    <a:cubicBezTo>
                      <a:pt x="6408616" y="2362322"/>
                      <a:pt x="6081920" y="2348492"/>
                      <a:pt x="5854225" y="2374045"/>
                    </a:cubicBezTo>
                    <a:cubicBezTo>
                      <a:pt x="5626530" y="2399598"/>
                      <a:pt x="5471618" y="2376886"/>
                      <a:pt x="5235824" y="2374045"/>
                    </a:cubicBezTo>
                    <a:cubicBezTo>
                      <a:pt x="5000030" y="2371204"/>
                      <a:pt x="4892923" y="2365370"/>
                      <a:pt x="4617423" y="2374045"/>
                    </a:cubicBezTo>
                    <a:cubicBezTo>
                      <a:pt x="4341923" y="2382720"/>
                      <a:pt x="4064702" y="2372036"/>
                      <a:pt x="3815540" y="2374045"/>
                    </a:cubicBezTo>
                    <a:cubicBezTo>
                      <a:pt x="3566378" y="2376054"/>
                      <a:pt x="3294273" y="2349976"/>
                      <a:pt x="3074818" y="2374045"/>
                    </a:cubicBezTo>
                    <a:cubicBezTo>
                      <a:pt x="2855363" y="2398114"/>
                      <a:pt x="2724305" y="2362142"/>
                      <a:pt x="2456416" y="2374045"/>
                    </a:cubicBezTo>
                    <a:cubicBezTo>
                      <a:pt x="2188527" y="2385948"/>
                      <a:pt x="2025344" y="2351659"/>
                      <a:pt x="1899176" y="2374045"/>
                    </a:cubicBezTo>
                    <a:cubicBezTo>
                      <a:pt x="1773008" y="2396431"/>
                      <a:pt x="1470993" y="2349159"/>
                      <a:pt x="1341935" y="2374045"/>
                    </a:cubicBezTo>
                    <a:cubicBezTo>
                      <a:pt x="1212877" y="2398931"/>
                      <a:pt x="908163" y="2396379"/>
                      <a:pt x="478892" y="2374045"/>
                    </a:cubicBezTo>
                    <a:cubicBezTo>
                      <a:pt x="222251" y="2385156"/>
                      <a:pt x="-31856" y="2188796"/>
                      <a:pt x="0" y="1895153"/>
                    </a:cubicBezTo>
                    <a:cubicBezTo>
                      <a:pt x="-11774" y="1701122"/>
                      <a:pt x="17703" y="1559084"/>
                      <a:pt x="0" y="1437229"/>
                    </a:cubicBezTo>
                    <a:cubicBezTo>
                      <a:pt x="-17703" y="1315374"/>
                      <a:pt x="20067" y="1138095"/>
                      <a:pt x="0" y="979304"/>
                    </a:cubicBezTo>
                    <a:cubicBezTo>
                      <a:pt x="-20067" y="820514"/>
                      <a:pt x="19118" y="614517"/>
                      <a:pt x="0" y="478892"/>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just">
                  <a:lnSpc>
                    <a:spcPct val="110000"/>
                  </a:lnSpc>
                </a:pP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1.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Đọc</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đúng</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a:t>
                </a:r>
              </a:p>
              <a:p>
                <a:pPr algn="just">
                  <a:lnSpc>
                    <a:spcPct val="110000"/>
                  </a:lnSpc>
                </a:pP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2.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Đọc</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 to,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rõ</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a:t>
                </a:r>
              </a:p>
              <a:p>
                <a:pPr algn="just">
                  <a:lnSpc>
                    <a:spcPct val="110000"/>
                  </a:lnSpc>
                </a:pP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3.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Đọc</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ngắt</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nghỉ</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đúng</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US" sz="4400" b="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chỗ</a:t>
                </a:r>
                <a:r>
                  <a:rPr lang="en-US" sz="44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a:t>
                </a:r>
                <a:endParaRPr lang="en-US" sz="4400" b="1" i="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44" name="Rectangle: Rounded Corners 43">
                <a:extLst>
                  <a:ext uri="{FF2B5EF4-FFF2-40B4-BE49-F238E27FC236}">
                    <a16:creationId xmlns:a16="http://schemas.microsoft.com/office/drawing/2014/main" id="{585D9AE9-42BD-5219-6A0F-B53A873FA089}"/>
                  </a:ext>
                </a:extLst>
              </p:cNvPr>
              <p:cNvSpPr/>
              <p:nvPr/>
            </p:nvSpPr>
            <p:spPr>
              <a:xfrm>
                <a:off x="4201409" y="1255651"/>
                <a:ext cx="4621427" cy="796835"/>
              </a:xfrm>
              <a:prstGeom prst="roundRect">
                <a:avLst>
                  <a:gd name="adj" fmla="val 50000"/>
                </a:avLst>
              </a:prstGeom>
              <a:solidFill>
                <a:srgbClr val="FFFFCC"/>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rPr>
                  <a:t>Tiêu</a:t>
                </a: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rPr>
                  <a:t> </a:t>
                </a: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rPr>
                  <a:t>chí</a:t>
                </a: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rPr>
                  <a:t> </a:t>
                </a: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rPr>
                  <a:t>đánh</a:t>
                </a: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rPr>
                  <a:t> </a:t>
                </a: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rPr>
                  <a:t>giá</a:t>
                </a:r>
                <a:endPar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Cambria" panose="02040503050406030204" pitchFamily="18" charset="0"/>
                  <a:ea typeface="Cambria" panose="02040503050406030204" pitchFamily="18" charset="0"/>
                  <a:cs typeface="Times New Roman" panose="02020603050405020304" pitchFamily="18" charset="0"/>
                </a:endParaRPr>
              </a:p>
            </p:txBody>
          </p:sp>
        </p:grpSp>
        <p:pic>
          <p:nvPicPr>
            <p:cNvPr id="5" name="Picture 4">
              <a:extLst>
                <a:ext uri="{FF2B5EF4-FFF2-40B4-BE49-F238E27FC236}">
                  <a16:creationId xmlns:a16="http://schemas.microsoft.com/office/drawing/2014/main" id="{4FD7BDB7-A5B2-7D95-DF8F-F35E76CBEE33}"/>
                </a:ext>
              </a:extLst>
            </p:cNvPr>
            <p:cNvPicPr>
              <a:picLocks noChangeAspect="1"/>
            </p:cNvPicPr>
            <p:nvPr/>
          </p:nvPicPr>
          <p:blipFill>
            <a:blip r:embed="rId4"/>
            <a:stretch>
              <a:fillRect/>
            </a:stretch>
          </p:blipFill>
          <p:spPr>
            <a:xfrm>
              <a:off x="7976229" y="4850617"/>
              <a:ext cx="469963" cy="469963"/>
            </a:xfrm>
            <a:prstGeom prst="rect">
              <a:avLst/>
            </a:prstGeom>
          </p:spPr>
        </p:pic>
        <p:pic>
          <p:nvPicPr>
            <p:cNvPr id="35" name="Picture 34">
              <a:extLst>
                <a:ext uri="{FF2B5EF4-FFF2-40B4-BE49-F238E27FC236}">
                  <a16:creationId xmlns:a16="http://schemas.microsoft.com/office/drawing/2014/main" id="{BAD95780-E94A-4C45-7C7C-16B1457A0367}"/>
                </a:ext>
              </a:extLst>
            </p:cNvPr>
            <p:cNvPicPr>
              <a:picLocks noChangeAspect="1"/>
            </p:cNvPicPr>
            <p:nvPr/>
          </p:nvPicPr>
          <p:blipFill>
            <a:blip r:embed="rId5"/>
            <a:stretch>
              <a:fillRect/>
            </a:stretch>
          </p:blipFill>
          <p:spPr>
            <a:xfrm>
              <a:off x="7419555" y="4850617"/>
              <a:ext cx="469963" cy="469963"/>
            </a:xfrm>
            <a:prstGeom prst="rect">
              <a:avLst/>
            </a:prstGeom>
          </p:spPr>
        </p:pic>
        <p:pic>
          <p:nvPicPr>
            <p:cNvPr id="36" name="Picture 35">
              <a:extLst>
                <a:ext uri="{FF2B5EF4-FFF2-40B4-BE49-F238E27FC236}">
                  <a16:creationId xmlns:a16="http://schemas.microsoft.com/office/drawing/2014/main" id="{848A5A9B-38A7-D803-BC6C-B65AC3D84172}"/>
                </a:ext>
              </a:extLst>
            </p:cNvPr>
            <p:cNvPicPr>
              <a:picLocks noChangeAspect="1"/>
            </p:cNvPicPr>
            <p:nvPr/>
          </p:nvPicPr>
          <p:blipFill>
            <a:blip r:embed="rId6"/>
            <a:stretch>
              <a:fillRect/>
            </a:stretch>
          </p:blipFill>
          <p:spPr>
            <a:xfrm>
              <a:off x="8532903" y="4850617"/>
              <a:ext cx="469963" cy="469963"/>
            </a:xfrm>
            <a:prstGeom prst="rect">
              <a:avLst/>
            </a:prstGeom>
          </p:spPr>
        </p:pic>
        <p:pic>
          <p:nvPicPr>
            <p:cNvPr id="37" name="Picture 36">
              <a:extLst>
                <a:ext uri="{FF2B5EF4-FFF2-40B4-BE49-F238E27FC236}">
                  <a16:creationId xmlns:a16="http://schemas.microsoft.com/office/drawing/2014/main" id="{63D09DCD-06F2-A2E1-C7D7-9A5122FCF349}"/>
                </a:ext>
              </a:extLst>
            </p:cNvPr>
            <p:cNvPicPr>
              <a:picLocks noChangeAspect="1"/>
            </p:cNvPicPr>
            <p:nvPr/>
          </p:nvPicPr>
          <p:blipFill>
            <a:blip r:embed="rId4"/>
            <a:stretch>
              <a:fillRect/>
            </a:stretch>
          </p:blipFill>
          <p:spPr>
            <a:xfrm>
              <a:off x="8020830" y="5394231"/>
              <a:ext cx="469963" cy="469963"/>
            </a:xfrm>
            <a:prstGeom prst="rect">
              <a:avLst/>
            </a:prstGeom>
          </p:spPr>
        </p:pic>
        <p:pic>
          <p:nvPicPr>
            <p:cNvPr id="38" name="Picture 37">
              <a:extLst>
                <a:ext uri="{FF2B5EF4-FFF2-40B4-BE49-F238E27FC236}">
                  <a16:creationId xmlns:a16="http://schemas.microsoft.com/office/drawing/2014/main" id="{4FA926FB-47C1-2E51-0FDB-1F7837C838C9}"/>
                </a:ext>
              </a:extLst>
            </p:cNvPr>
            <p:cNvPicPr>
              <a:picLocks noChangeAspect="1"/>
            </p:cNvPicPr>
            <p:nvPr/>
          </p:nvPicPr>
          <p:blipFill>
            <a:blip r:embed="rId5"/>
            <a:stretch>
              <a:fillRect/>
            </a:stretch>
          </p:blipFill>
          <p:spPr>
            <a:xfrm>
              <a:off x="7464155" y="5394231"/>
              <a:ext cx="469963" cy="469963"/>
            </a:xfrm>
            <a:prstGeom prst="rect">
              <a:avLst/>
            </a:prstGeom>
          </p:spPr>
        </p:pic>
        <p:pic>
          <p:nvPicPr>
            <p:cNvPr id="39" name="Picture 38">
              <a:extLst>
                <a:ext uri="{FF2B5EF4-FFF2-40B4-BE49-F238E27FC236}">
                  <a16:creationId xmlns:a16="http://schemas.microsoft.com/office/drawing/2014/main" id="{D2733B55-BDDE-F08C-AAFE-CCBEFB1B2B40}"/>
                </a:ext>
              </a:extLst>
            </p:cNvPr>
            <p:cNvPicPr>
              <a:picLocks noChangeAspect="1"/>
            </p:cNvPicPr>
            <p:nvPr/>
          </p:nvPicPr>
          <p:blipFill>
            <a:blip r:embed="rId6"/>
            <a:stretch>
              <a:fillRect/>
            </a:stretch>
          </p:blipFill>
          <p:spPr>
            <a:xfrm>
              <a:off x="8577504" y="5394231"/>
              <a:ext cx="469963" cy="469963"/>
            </a:xfrm>
            <a:prstGeom prst="rect">
              <a:avLst/>
            </a:prstGeom>
          </p:spPr>
        </p:pic>
        <p:pic>
          <p:nvPicPr>
            <p:cNvPr id="40" name="Picture 39">
              <a:extLst>
                <a:ext uri="{FF2B5EF4-FFF2-40B4-BE49-F238E27FC236}">
                  <a16:creationId xmlns:a16="http://schemas.microsoft.com/office/drawing/2014/main" id="{278E1967-0E44-BAEC-C8D1-E8CC8EB6C098}"/>
                </a:ext>
              </a:extLst>
            </p:cNvPr>
            <p:cNvPicPr>
              <a:picLocks noChangeAspect="1"/>
            </p:cNvPicPr>
            <p:nvPr/>
          </p:nvPicPr>
          <p:blipFill>
            <a:blip r:embed="rId4"/>
            <a:stretch>
              <a:fillRect/>
            </a:stretch>
          </p:blipFill>
          <p:spPr>
            <a:xfrm>
              <a:off x="10471468" y="5942562"/>
              <a:ext cx="469963" cy="469963"/>
            </a:xfrm>
            <a:prstGeom prst="rect">
              <a:avLst/>
            </a:prstGeom>
          </p:spPr>
        </p:pic>
        <p:pic>
          <p:nvPicPr>
            <p:cNvPr id="41" name="Picture 40">
              <a:extLst>
                <a:ext uri="{FF2B5EF4-FFF2-40B4-BE49-F238E27FC236}">
                  <a16:creationId xmlns:a16="http://schemas.microsoft.com/office/drawing/2014/main" id="{E243A37C-2B57-0941-701A-5B861B00AA3E}"/>
                </a:ext>
              </a:extLst>
            </p:cNvPr>
            <p:cNvPicPr>
              <a:picLocks noChangeAspect="1"/>
            </p:cNvPicPr>
            <p:nvPr/>
          </p:nvPicPr>
          <p:blipFill>
            <a:blip r:embed="rId5"/>
            <a:stretch>
              <a:fillRect/>
            </a:stretch>
          </p:blipFill>
          <p:spPr>
            <a:xfrm>
              <a:off x="9914794" y="5942562"/>
              <a:ext cx="469963" cy="469963"/>
            </a:xfrm>
            <a:prstGeom prst="rect">
              <a:avLst/>
            </a:prstGeom>
          </p:spPr>
        </p:pic>
        <p:pic>
          <p:nvPicPr>
            <p:cNvPr id="42" name="Picture 41">
              <a:extLst>
                <a:ext uri="{FF2B5EF4-FFF2-40B4-BE49-F238E27FC236}">
                  <a16:creationId xmlns:a16="http://schemas.microsoft.com/office/drawing/2014/main" id="{FC18C6FB-06A3-B027-E27A-EEE9FDF0B934}"/>
                </a:ext>
              </a:extLst>
            </p:cNvPr>
            <p:cNvPicPr>
              <a:picLocks noChangeAspect="1"/>
            </p:cNvPicPr>
            <p:nvPr/>
          </p:nvPicPr>
          <p:blipFill>
            <a:blip r:embed="rId6"/>
            <a:stretch>
              <a:fillRect/>
            </a:stretch>
          </p:blipFill>
          <p:spPr>
            <a:xfrm>
              <a:off x="11028142" y="5942562"/>
              <a:ext cx="469963" cy="469963"/>
            </a:xfrm>
            <a:prstGeom prst="rect">
              <a:avLst/>
            </a:prstGeom>
          </p:spPr>
        </p:pic>
      </p:grpSp>
    </p:spTree>
    <p:extLst>
      <p:ext uri="{BB962C8B-B14F-4D97-AF65-F5344CB8AC3E}">
        <p14:creationId xmlns:p14="http://schemas.microsoft.com/office/powerpoint/2010/main" val="221390927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4" fill="hold" nodeType="afterEffect" p14:presetBounceEnd="66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66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66000">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缺角矩形 3"/>
          <p:cNvSpPr/>
          <p:nvPr/>
        </p:nvSpPr>
        <p:spPr>
          <a:xfrm>
            <a:off x="2279576" y="1448539"/>
            <a:ext cx="7992888" cy="2693919"/>
          </a:xfrm>
          <a:prstGeom prst="plaque">
            <a:avLst/>
          </a:prstGeom>
          <a:solidFill>
            <a:schemeClr val="accent2">
              <a:lumMod val="20000"/>
              <a:lumOff val="80000"/>
            </a:schemeClr>
          </a:solidFill>
          <a:ln>
            <a:solidFill>
              <a:srgbClr val="DC5F6E"/>
            </a:solidFill>
            <a:extLst>
              <a:ext uri="{C807C97D-BFC1-408E-A445-0C87EB9F89A2}">
                <ask:lineSketchStyleProps xmlns:ask="http://schemas.microsoft.com/office/drawing/2018/sketchyshapes" sd="396658708">
                  <a:custGeom>
                    <a:avLst/>
                    <a:gdLst>
                      <a:gd name="connsiteX0" fmla="*/ 0 w 7992888"/>
                      <a:gd name="connsiteY0" fmla="*/ 448995 h 2693919"/>
                      <a:gd name="connsiteX1" fmla="*/ 448995 w 7992888"/>
                      <a:gd name="connsiteY1" fmla="*/ 0 h 2693919"/>
                      <a:gd name="connsiteX2" fmla="*/ 898339 w 7992888"/>
                      <a:gd name="connsiteY2" fmla="*/ 0 h 2693919"/>
                      <a:gd name="connsiteX3" fmla="*/ 1276733 w 7992888"/>
                      <a:gd name="connsiteY3" fmla="*/ 0 h 2693919"/>
                      <a:gd name="connsiteX4" fmla="*/ 2009873 w 7992888"/>
                      <a:gd name="connsiteY4" fmla="*/ 0 h 2693919"/>
                      <a:gd name="connsiteX5" fmla="*/ 2459216 w 7992888"/>
                      <a:gd name="connsiteY5" fmla="*/ 0 h 2693919"/>
                      <a:gd name="connsiteX6" fmla="*/ 2837611 w 7992888"/>
                      <a:gd name="connsiteY6" fmla="*/ 0 h 2693919"/>
                      <a:gd name="connsiteX7" fmla="*/ 3499801 w 7992888"/>
                      <a:gd name="connsiteY7" fmla="*/ 0 h 2693919"/>
                      <a:gd name="connsiteX8" fmla="*/ 4091043 w 7992888"/>
                      <a:gd name="connsiteY8" fmla="*/ 0 h 2693919"/>
                      <a:gd name="connsiteX9" fmla="*/ 4682284 w 7992888"/>
                      <a:gd name="connsiteY9" fmla="*/ 0 h 2693919"/>
                      <a:gd name="connsiteX10" fmla="*/ 5060679 w 7992888"/>
                      <a:gd name="connsiteY10" fmla="*/ 0 h 2693919"/>
                      <a:gd name="connsiteX11" fmla="*/ 5439073 w 7992888"/>
                      <a:gd name="connsiteY11" fmla="*/ 0 h 2693919"/>
                      <a:gd name="connsiteX12" fmla="*/ 5959366 w 7992888"/>
                      <a:gd name="connsiteY12" fmla="*/ 0 h 2693919"/>
                      <a:gd name="connsiteX13" fmla="*/ 6337760 w 7992888"/>
                      <a:gd name="connsiteY13" fmla="*/ 0 h 2693919"/>
                      <a:gd name="connsiteX14" fmla="*/ 6929002 w 7992888"/>
                      <a:gd name="connsiteY14" fmla="*/ 0 h 2693919"/>
                      <a:gd name="connsiteX15" fmla="*/ 7543893 w 7992888"/>
                      <a:gd name="connsiteY15" fmla="*/ 0 h 2693919"/>
                      <a:gd name="connsiteX16" fmla="*/ 7992888 w 7992888"/>
                      <a:gd name="connsiteY16" fmla="*/ 448995 h 2693919"/>
                      <a:gd name="connsiteX17" fmla="*/ 7992888 w 7992888"/>
                      <a:gd name="connsiteY17" fmla="*/ 1011719 h 2693919"/>
                      <a:gd name="connsiteX18" fmla="*/ 7992888 w 7992888"/>
                      <a:gd name="connsiteY18" fmla="*/ 1556485 h 2693919"/>
                      <a:gd name="connsiteX19" fmla="*/ 7992888 w 7992888"/>
                      <a:gd name="connsiteY19" fmla="*/ 2244924 h 2693919"/>
                      <a:gd name="connsiteX20" fmla="*/ 7543893 w 7992888"/>
                      <a:gd name="connsiteY20" fmla="*/ 2693919 h 2693919"/>
                      <a:gd name="connsiteX21" fmla="*/ 7094549 w 7992888"/>
                      <a:gd name="connsiteY21" fmla="*/ 2693919 h 2693919"/>
                      <a:gd name="connsiteX22" fmla="*/ 6503308 w 7992888"/>
                      <a:gd name="connsiteY22" fmla="*/ 2693919 h 2693919"/>
                      <a:gd name="connsiteX23" fmla="*/ 5841117 w 7992888"/>
                      <a:gd name="connsiteY23" fmla="*/ 2693919 h 2693919"/>
                      <a:gd name="connsiteX24" fmla="*/ 5462723 w 7992888"/>
                      <a:gd name="connsiteY24" fmla="*/ 2693919 h 2693919"/>
                      <a:gd name="connsiteX25" fmla="*/ 5013379 w 7992888"/>
                      <a:gd name="connsiteY25" fmla="*/ 2693919 h 2693919"/>
                      <a:gd name="connsiteX26" fmla="*/ 4493087 w 7992888"/>
                      <a:gd name="connsiteY26" fmla="*/ 2693919 h 2693919"/>
                      <a:gd name="connsiteX27" fmla="*/ 3759947 w 7992888"/>
                      <a:gd name="connsiteY27" fmla="*/ 2693919 h 2693919"/>
                      <a:gd name="connsiteX28" fmla="*/ 3239655 w 7992888"/>
                      <a:gd name="connsiteY28" fmla="*/ 2693919 h 2693919"/>
                      <a:gd name="connsiteX29" fmla="*/ 2648413 w 7992888"/>
                      <a:gd name="connsiteY29" fmla="*/ 2693919 h 2693919"/>
                      <a:gd name="connsiteX30" fmla="*/ 2199070 w 7992888"/>
                      <a:gd name="connsiteY30" fmla="*/ 2693919 h 2693919"/>
                      <a:gd name="connsiteX31" fmla="*/ 1820675 w 7992888"/>
                      <a:gd name="connsiteY31" fmla="*/ 2693919 h 2693919"/>
                      <a:gd name="connsiteX32" fmla="*/ 1371332 w 7992888"/>
                      <a:gd name="connsiteY32" fmla="*/ 2693919 h 2693919"/>
                      <a:gd name="connsiteX33" fmla="*/ 448995 w 7992888"/>
                      <a:gd name="connsiteY33" fmla="*/ 2693919 h 2693919"/>
                      <a:gd name="connsiteX34" fmla="*/ 0 w 7992888"/>
                      <a:gd name="connsiteY34" fmla="*/ 2244924 h 2693919"/>
                      <a:gd name="connsiteX35" fmla="*/ 0 w 7992888"/>
                      <a:gd name="connsiteY35" fmla="*/ 1700159 h 2693919"/>
                      <a:gd name="connsiteX36" fmla="*/ 0 w 7992888"/>
                      <a:gd name="connsiteY36" fmla="*/ 1065597 h 2693919"/>
                      <a:gd name="connsiteX37" fmla="*/ 0 w 7992888"/>
                      <a:gd name="connsiteY37" fmla="*/ 448995 h 2693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992888" h="2693919" extrusionOk="0">
                        <a:moveTo>
                          <a:pt x="0" y="448995"/>
                        </a:moveTo>
                        <a:cubicBezTo>
                          <a:pt x="196107" y="420268"/>
                          <a:pt x="393433" y="250120"/>
                          <a:pt x="448995" y="0"/>
                        </a:cubicBezTo>
                        <a:cubicBezTo>
                          <a:pt x="641554" y="-5395"/>
                          <a:pt x="765124" y="24829"/>
                          <a:pt x="898339" y="0"/>
                        </a:cubicBezTo>
                        <a:cubicBezTo>
                          <a:pt x="1031554" y="-24829"/>
                          <a:pt x="1100448" y="7125"/>
                          <a:pt x="1276733" y="0"/>
                        </a:cubicBezTo>
                        <a:cubicBezTo>
                          <a:pt x="1453018" y="-7125"/>
                          <a:pt x="1742910" y="71674"/>
                          <a:pt x="2009873" y="0"/>
                        </a:cubicBezTo>
                        <a:cubicBezTo>
                          <a:pt x="2276836" y="-71674"/>
                          <a:pt x="2251746" y="52078"/>
                          <a:pt x="2459216" y="0"/>
                        </a:cubicBezTo>
                        <a:cubicBezTo>
                          <a:pt x="2666686" y="-52078"/>
                          <a:pt x="2744643" y="12043"/>
                          <a:pt x="2837611" y="0"/>
                        </a:cubicBezTo>
                        <a:cubicBezTo>
                          <a:pt x="2930580" y="-12043"/>
                          <a:pt x="3361475" y="65249"/>
                          <a:pt x="3499801" y="0"/>
                        </a:cubicBezTo>
                        <a:cubicBezTo>
                          <a:pt x="3638127" y="-65249"/>
                          <a:pt x="3863391" y="1461"/>
                          <a:pt x="4091043" y="0"/>
                        </a:cubicBezTo>
                        <a:cubicBezTo>
                          <a:pt x="4318695" y="-1461"/>
                          <a:pt x="4445666" y="59095"/>
                          <a:pt x="4682284" y="0"/>
                        </a:cubicBezTo>
                        <a:cubicBezTo>
                          <a:pt x="4918902" y="-59095"/>
                          <a:pt x="4958478" y="30124"/>
                          <a:pt x="5060679" y="0"/>
                        </a:cubicBezTo>
                        <a:cubicBezTo>
                          <a:pt x="5162881" y="-30124"/>
                          <a:pt x="5348721" y="11161"/>
                          <a:pt x="5439073" y="0"/>
                        </a:cubicBezTo>
                        <a:cubicBezTo>
                          <a:pt x="5529425" y="-11161"/>
                          <a:pt x="5803779" y="20973"/>
                          <a:pt x="5959366" y="0"/>
                        </a:cubicBezTo>
                        <a:cubicBezTo>
                          <a:pt x="6114953" y="-20973"/>
                          <a:pt x="6238805" y="26903"/>
                          <a:pt x="6337760" y="0"/>
                        </a:cubicBezTo>
                        <a:cubicBezTo>
                          <a:pt x="6436715" y="-26903"/>
                          <a:pt x="6673541" y="55017"/>
                          <a:pt x="6929002" y="0"/>
                        </a:cubicBezTo>
                        <a:cubicBezTo>
                          <a:pt x="7184463" y="-55017"/>
                          <a:pt x="7238896" y="25845"/>
                          <a:pt x="7543893" y="0"/>
                        </a:cubicBezTo>
                        <a:cubicBezTo>
                          <a:pt x="7579852" y="264612"/>
                          <a:pt x="7788109" y="439331"/>
                          <a:pt x="7992888" y="448995"/>
                        </a:cubicBezTo>
                        <a:cubicBezTo>
                          <a:pt x="8012338" y="623500"/>
                          <a:pt x="7956027" y="873823"/>
                          <a:pt x="7992888" y="1011719"/>
                        </a:cubicBezTo>
                        <a:cubicBezTo>
                          <a:pt x="8029749" y="1149615"/>
                          <a:pt x="7965737" y="1411334"/>
                          <a:pt x="7992888" y="1556485"/>
                        </a:cubicBezTo>
                        <a:cubicBezTo>
                          <a:pt x="8020039" y="1701636"/>
                          <a:pt x="7951109" y="2071102"/>
                          <a:pt x="7992888" y="2244924"/>
                        </a:cubicBezTo>
                        <a:cubicBezTo>
                          <a:pt x="7799578" y="2261226"/>
                          <a:pt x="7555857" y="2482969"/>
                          <a:pt x="7543893" y="2693919"/>
                        </a:cubicBezTo>
                        <a:cubicBezTo>
                          <a:pt x="7338037" y="2737259"/>
                          <a:pt x="7225461" y="2677174"/>
                          <a:pt x="7094549" y="2693919"/>
                        </a:cubicBezTo>
                        <a:cubicBezTo>
                          <a:pt x="6963637" y="2710664"/>
                          <a:pt x="6758757" y="2628519"/>
                          <a:pt x="6503308" y="2693919"/>
                        </a:cubicBezTo>
                        <a:cubicBezTo>
                          <a:pt x="6247859" y="2759319"/>
                          <a:pt x="6029099" y="2619288"/>
                          <a:pt x="5841117" y="2693919"/>
                        </a:cubicBezTo>
                        <a:cubicBezTo>
                          <a:pt x="5653135" y="2768550"/>
                          <a:pt x="5626635" y="2670046"/>
                          <a:pt x="5462723" y="2693919"/>
                        </a:cubicBezTo>
                        <a:cubicBezTo>
                          <a:pt x="5298811" y="2717792"/>
                          <a:pt x="5188999" y="2642191"/>
                          <a:pt x="5013379" y="2693919"/>
                        </a:cubicBezTo>
                        <a:cubicBezTo>
                          <a:pt x="4837759" y="2745647"/>
                          <a:pt x="4700356" y="2673073"/>
                          <a:pt x="4493087" y="2693919"/>
                        </a:cubicBezTo>
                        <a:cubicBezTo>
                          <a:pt x="4285818" y="2714765"/>
                          <a:pt x="3922736" y="2639370"/>
                          <a:pt x="3759947" y="2693919"/>
                        </a:cubicBezTo>
                        <a:cubicBezTo>
                          <a:pt x="3597158" y="2748468"/>
                          <a:pt x="3391602" y="2693076"/>
                          <a:pt x="3239655" y="2693919"/>
                        </a:cubicBezTo>
                        <a:cubicBezTo>
                          <a:pt x="3087708" y="2694762"/>
                          <a:pt x="2933237" y="2651751"/>
                          <a:pt x="2648413" y="2693919"/>
                        </a:cubicBezTo>
                        <a:cubicBezTo>
                          <a:pt x="2363589" y="2736087"/>
                          <a:pt x="2398798" y="2644843"/>
                          <a:pt x="2199070" y="2693919"/>
                        </a:cubicBezTo>
                        <a:cubicBezTo>
                          <a:pt x="1999342" y="2742995"/>
                          <a:pt x="1955656" y="2658151"/>
                          <a:pt x="1820675" y="2693919"/>
                        </a:cubicBezTo>
                        <a:cubicBezTo>
                          <a:pt x="1685695" y="2729687"/>
                          <a:pt x="1578331" y="2656260"/>
                          <a:pt x="1371332" y="2693919"/>
                        </a:cubicBezTo>
                        <a:cubicBezTo>
                          <a:pt x="1164333" y="2731578"/>
                          <a:pt x="790666" y="2614506"/>
                          <a:pt x="448995" y="2693919"/>
                        </a:cubicBezTo>
                        <a:cubicBezTo>
                          <a:pt x="452010" y="2394594"/>
                          <a:pt x="242094" y="2227073"/>
                          <a:pt x="0" y="2244924"/>
                        </a:cubicBezTo>
                        <a:cubicBezTo>
                          <a:pt x="-2535" y="2008648"/>
                          <a:pt x="2836" y="1926800"/>
                          <a:pt x="0" y="1700159"/>
                        </a:cubicBezTo>
                        <a:cubicBezTo>
                          <a:pt x="-2836" y="1473518"/>
                          <a:pt x="69722" y="1321360"/>
                          <a:pt x="0" y="1065597"/>
                        </a:cubicBezTo>
                        <a:cubicBezTo>
                          <a:pt x="-69722" y="809834"/>
                          <a:pt x="35032" y="690891"/>
                          <a:pt x="0" y="448995"/>
                        </a:cubicBezTo>
                        <a:close/>
                      </a:path>
                    </a:pathLst>
                  </a:custGeom>
                  <ask:type>
                    <ask:lineSketchNone/>
                  </ask:type>
                </ask:lineSketchStyleProps>
              </a:ext>
            </a:extLst>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prstClr val="black"/>
                </a:solidFill>
                <a:prstDash val="sysDash"/>
              </a:ln>
              <a:solidFill>
                <a:prstClr val="white"/>
              </a:solidFill>
              <a:effectLst/>
              <a:uLnTx/>
              <a:uFillTx/>
              <a:latin typeface="Barlow Condensed"/>
              <a:cs typeface="+mn-cs"/>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3" y="1628800"/>
            <a:ext cx="12192000" cy="5087860"/>
          </a:xfrm>
          <a:prstGeom prst="rect">
            <a:avLst/>
          </a:prstGeom>
        </p:spPr>
      </p:pic>
      <p:pic>
        <p:nvPicPr>
          <p:cNvPr id="8" name="图片 4">
            <a:extLst>
              <a:ext uri="{FF2B5EF4-FFF2-40B4-BE49-F238E27FC236}">
                <a16:creationId xmlns:a16="http://schemas.microsoft.com/office/drawing/2014/main" id="{87880733-8DF9-4645-A071-B91FFAC476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3" y="-304472"/>
            <a:ext cx="6072408" cy="3877488"/>
          </a:xfrm>
          <a:prstGeom prst="rect">
            <a:avLst/>
          </a:prstGeom>
        </p:spPr>
      </p:pic>
      <p:pic>
        <p:nvPicPr>
          <p:cNvPr id="10" name="图片 29">
            <a:extLst>
              <a:ext uri="{FF2B5EF4-FFF2-40B4-BE49-F238E27FC236}">
                <a16:creationId xmlns:a16="http://schemas.microsoft.com/office/drawing/2014/main" id="{F4E77FC6-130B-476B-B432-02895BEB42FA}"/>
              </a:ext>
            </a:extLst>
          </p:cNvPr>
          <p:cNvPicPr>
            <a:picLocks noChangeAspect="1"/>
          </p:cNvPicPr>
          <p:nvPr/>
        </p:nvPicPr>
        <p:blipFill rotWithShape="1">
          <a:blip r:embed="rId3">
            <a:extLst>
              <a:ext uri="{28A0092B-C50C-407E-A947-70E740481C1C}">
                <a14:useLocalDpi xmlns:a14="http://schemas.microsoft.com/office/drawing/2010/main" val="0"/>
              </a:ext>
            </a:extLst>
          </a:blip>
          <a:srcRect t="36727"/>
          <a:stretch/>
        </p:blipFill>
        <p:spPr>
          <a:xfrm flipH="1">
            <a:off x="7176119" y="84464"/>
            <a:ext cx="4996807" cy="2018820"/>
          </a:xfrm>
          <a:prstGeom prst="rect">
            <a:avLst/>
          </a:prstGeom>
        </p:spPr>
      </p:pic>
      <p:pic>
        <p:nvPicPr>
          <p:cNvPr id="2" name="Picture 1">
            <a:extLst>
              <a:ext uri="{FF2B5EF4-FFF2-40B4-BE49-F238E27FC236}">
                <a16:creationId xmlns:a16="http://schemas.microsoft.com/office/drawing/2014/main" id="{E7E64A57-5D0C-4CAB-8D84-3771D46F4367}"/>
              </a:ext>
            </a:extLst>
          </p:cNvPr>
          <p:cNvPicPr>
            <a:picLocks noChangeAspect="1"/>
          </p:cNvPicPr>
          <p:nvPr/>
        </p:nvPicPr>
        <p:blipFill>
          <a:blip r:embed="rId4"/>
          <a:stretch>
            <a:fillRect/>
          </a:stretch>
        </p:blipFill>
        <p:spPr>
          <a:xfrm>
            <a:off x="3819260" y="1962151"/>
            <a:ext cx="4907558" cy="1461558"/>
          </a:xfrm>
          <a:prstGeom prst="rect">
            <a:avLst/>
          </a:prstGeom>
        </p:spPr>
      </p:pic>
    </p:spTree>
    <p:extLst>
      <p:ext uri="{BB962C8B-B14F-4D97-AF65-F5344CB8AC3E}">
        <p14:creationId xmlns:p14="http://schemas.microsoft.com/office/powerpoint/2010/main" val="234402456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a:hlinkClick r:id="rId3" action="ppaction://hlinksldjump"/>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9808" b="91693" l="42332" r="94089">
                        <a14:foregroundMark x1="66454" y1="35942" x2="66454" y2="35942"/>
                        <a14:foregroundMark x1="77636" y1="35942" x2="77636" y2="35942"/>
                        <a14:foregroundMark x1="73003" y1="41534" x2="73003" y2="41534"/>
                        <a14:foregroundMark x1="45048" y1="74441" x2="45048" y2="74441"/>
                        <a14:foregroundMark x1="45687" y1="78115" x2="45687" y2="78115"/>
                        <a14:foregroundMark x1="46006" y1="79872" x2="46006" y2="79872"/>
                        <a14:foregroundMark x1="84185" y1="31150" x2="84185" y2="31150"/>
                        <a14:foregroundMark x1="48722" y1="79073" x2="49840" y2="78754"/>
                        <a14:foregroundMark x1="44089" y1="81789" x2="44089" y2="81789"/>
                        <a14:foregroundMark x1="42812" y1="80511" x2="42812" y2="80511"/>
                      </a14:backgroundRemoval>
                    </a14:imgEffect>
                  </a14:imgLayer>
                </a14:imgProps>
              </a:ext>
              <a:ext uri="{28A0092B-C50C-407E-A947-70E740481C1C}">
                <a14:useLocalDpi xmlns:a14="http://schemas.microsoft.com/office/drawing/2010/main" val="0"/>
              </a:ext>
            </a:extLst>
          </a:blip>
          <a:srcRect l="43329" t="19446"/>
          <a:stretch/>
        </p:blipFill>
        <p:spPr>
          <a:xfrm>
            <a:off x="9386037" y="2761574"/>
            <a:ext cx="2357024" cy="3350350"/>
          </a:xfrm>
          <a:prstGeom prst="roundRect">
            <a:avLst/>
          </a:prstGeom>
        </p:spPr>
      </p:pic>
      <p:pic>
        <p:nvPicPr>
          <p:cNvPr id="2" name="Picture 1">
            <a:extLst>
              <a:ext uri="{FF2B5EF4-FFF2-40B4-BE49-F238E27FC236}">
                <a16:creationId xmlns:a16="http://schemas.microsoft.com/office/drawing/2014/main" id="{AA3A815B-F964-468F-B29F-E3498851CCAB}"/>
              </a:ext>
            </a:extLst>
          </p:cNvPr>
          <p:cNvPicPr>
            <a:picLocks noChangeAspect="1"/>
          </p:cNvPicPr>
          <p:nvPr/>
        </p:nvPicPr>
        <p:blipFill>
          <a:blip r:embed="rId6"/>
          <a:stretch>
            <a:fillRect/>
          </a:stretch>
        </p:blipFill>
        <p:spPr>
          <a:xfrm>
            <a:off x="1073815" y="4536819"/>
            <a:ext cx="8388823" cy="1133954"/>
          </a:xfrm>
          <a:prstGeom prst="rect">
            <a:avLst/>
          </a:prstGeom>
        </p:spPr>
      </p:pic>
    </p:spTree>
    <p:extLst>
      <p:ext uri="{BB962C8B-B14F-4D97-AF65-F5344CB8AC3E}">
        <p14:creationId xmlns:p14="http://schemas.microsoft.com/office/powerpoint/2010/main" val="295988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748"/>
            <a:ext cx="12192000" cy="6837251"/>
          </a:xfrm>
          <a:prstGeom prst="rect">
            <a:avLst/>
          </a:prstGeom>
        </p:spPr>
      </p:pic>
      <p:pic>
        <p:nvPicPr>
          <p:cNvPr id="5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9885" y="3449750"/>
            <a:ext cx="1000125" cy="215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4227" y="3587492"/>
            <a:ext cx="1030287" cy="218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5563" y="3018497"/>
            <a:ext cx="1700213"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45509" y="4561008"/>
            <a:ext cx="1000125" cy="2084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a:hlinkClick r:id="rId8" action="ppaction://hlinksldjump"/>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9808" b="91693" l="42332" r="94089">
                        <a14:foregroundMark x1="66454" y1="35942" x2="66454" y2="35942"/>
                        <a14:foregroundMark x1="77636" y1="35942" x2="77636" y2="35942"/>
                        <a14:foregroundMark x1="73003" y1="41534" x2="73003" y2="41534"/>
                        <a14:foregroundMark x1="45048" y1="74441" x2="45048" y2="74441"/>
                        <a14:foregroundMark x1="45687" y1="78115" x2="45687" y2="78115"/>
                        <a14:foregroundMark x1="46006" y1="79872" x2="46006" y2="79872"/>
                        <a14:foregroundMark x1="84185" y1="31150" x2="84185" y2="31150"/>
                        <a14:foregroundMark x1="48722" y1="79073" x2="49840" y2="78754"/>
                        <a14:foregroundMark x1="44089" y1="81789" x2="44089" y2="81789"/>
                        <a14:foregroundMark x1="42812" y1="80511" x2="42812" y2="80511"/>
                      </a14:backgroundRemoval>
                    </a14:imgEffect>
                  </a14:imgLayer>
                </a14:imgProps>
              </a:ext>
              <a:ext uri="{28A0092B-C50C-407E-A947-70E740481C1C}">
                <a14:useLocalDpi xmlns:a14="http://schemas.microsoft.com/office/drawing/2010/main" val="0"/>
              </a:ext>
            </a:extLst>
          </a:blip>
          <a:srcRect l="43329" t="19446"/>
          <a:stretch/>
        </p:blipFill>
        <p:spPr>
          <a:xfrm>
            <a:off x="8675791" y="2132856"/>
            <a:ext cx="2357024" cy="3350350"/>
          </a:xfrm>
          <a:prstGeom prst="roundRect">
            <a:avLst/>
          </a:prstGeom>
        </p:spPr>
      </p:pic>
      <p:pic>
        <p:nvPicPr>
          <p:cNvPr id="51" name="Picture 5">
            <a:hlinkClick r:id="rId11" action="ppaction://hlinksldjump"/>
          </p:cNvPr>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739885" y="3458276"/>
            <a:ext cx="1000125" cy="215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6">
            <a:hlinkClick r:id="rId12" action="ppaction://hlinksldjump"/>
          </p:cNvPr>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144227" y="3596018"/>
            <a:ext cx="1030287" cy="218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7">
            <a:hlinkClick r:id="rId13" action="ppaction://hlinksldjump"/>
          </p:cNvPr>
          <p:cNvPicPr>
            <a:picLocks noChangeAspect="1" noChangeArrowheads="1"/>
          </p:cNvPicPr>
          <p:nvPr/>
        </p:nvPicPr>
        <p:blipFill>
          <a:blip r:embed="rId6">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6305563" y="3027023"/>
            <a:ext cx="1700213"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8">
            <a:hlinkClick r:id="rId14" action="ppaction://hlinksldjump"/>
          </p:cNvPr>
          <p:cNvPicPr>
            <a:picLocks noChangeAspect="1" noChangeArrowheads="1"/>
          </p:cNvPicPr>
          <p:nvPr/>
        </p:nvPicPr>
        <p:blipFill>
          <a:blip r:embed="rId7">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8545510" y="4561008"/>
            <a:ext cx="1000125" cy="2084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loud Callout 25"/>
          <p:cNvSpPr/>
          <p:nvPr/>
        </p:nvSpPr>
        <p:spPr>
          <a:xfrm>
            <a:off x="5423564" y="42778"/>
            <a:ext cx="5164422" cy="2090078"/>
          </a:xfrm>
          <a:prstGeom prst="cloudCallout">
            <a:avLst>
              <a:gd name="adj1" fmla="val 20213"/>
              <a:gd name="adj2" fmla="val 90850"/>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a:ea typeface="+mn-ea"/>
                <a:cs typeface="+mn-cs"/>
              </a:rPr>
              <a:t>Mình tưới chậu hoa nào đây? </a:t>
            </a:r>
          </a:p>
        </p:txBody>
      </p:sp>
      <p:sp>
        <p:nvSpPr>
          <p:cNvPr id="2" name="Rectangle: Rounded Corners 1">
            <a:hlinkClick r:id="rId15" action="ppaction://hlinksldjump"/>
            <a:extLst>
              <a:ext uri="{FF2B5EF4-FFF2-40B4-BE49-F238E27FC236}">
                <a16:creationId xmlns:a16="http://schemas.microsoft.com/office/drawing/2014/main" id="{8FEBCFD8-9318-4507-A763-78E78F8CE269}"/>
              </a:ext>
            </a:extLst>
          </p:cNvPr>
          <p:cNvSpPr/>
          <p:nvPr/>
        </p:nvSpPr>
        <p:spPr>
          <a:xfrm>
            <a:off x="233916" y="111269"/>
            <a:ext cx="1511166" cy="4716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alibri"/>
                <a:ea typeface="+mn-ea"/>
                <a:cs typeface="+mn-cs"/>
              </a:rPr>
              <a:t>Học</a:t>
            </a:r>
            <a:r>
              <a:rPr kumimoji="0" lang="en-US" sz="1800" b="0" i="0" u="none" strike="noStrike" kern="1200" cap="none" spc="0" normalizeH="0" baseline="0" noProof="0" dirty="0">
                <a:ln>
                  <a:noFill/>
                </a:ln>
                <a:solidFill>
                  <a:prstClr val="white"/>
                </a:solidFill>
                <a:effectLst/>
                <a:uLnTx/>
                <a:uFillTx/>
                <a:latin typeface="Calibri"/>
                <a:ea typeface="+mn-ea"/>
                <a:cs typeface="+mn-cs"/>
              </a:rPr>
              <a:t> </a:t>
            </a:r>
            <a:r>
              <a:rPr kumimoji="0" lang="en-US" sz="1800" b="0" i="0" u="none" strike="noStrike" kern="1200" cap="none" spc="0" normalizeH="0" baseline="0" noProof="0" dirty="0" err="1">
                <a:ln>
                  <a:noFill/>
                </a:ln>
                <a:solidFill>
                  <a:prstClr val="white"/>
                </a:solidFill>
                <a:effectLst/>
                <a:uLnTx/>
                <a:uFillTx/>
                <a:latin typeface="Calibri"/>
                <a:ea typeface="+mn-ea"/>
                <a:cs typeface="+mn-cs"/>
              </a:rPr>
              <a:t>tiếp</a:t>
            </a: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69312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16"/>
                                        </p:tgtEl>
                                        <p:attrNameLst>
                                          <p:attrName>r</p:attrName>
                                        </p:attrNameLst>
                                      </p:cBhvr>
                                    </p:animRot>
                                    <p:animRot by="-240000">
                                      <p:cBhvr>
                                        <p:cTn id="7" dur="200" fill="hold">
                                          <p:stCondLst>
                                            <p:cond delay="200"/>
                                          </p:stCondLst>
                                        </p:cTn>
                                        <p:tgtEl>
                                          <p:spTgt spid="16"/>
                                        </p:tgtEl>
                                        <p:attrNameLst>
                                          <p:attrName>r</p:attrName>
                                        </p:attrNameLst>
                                      </p:cBhvr>
                                    </p:animRot>
                                    <p:animRot by="240000">
                                      <p:cBhvr>
                                        <p:cTn id="8" dur="200" fill="hold">
                                          <p:stCondLst>
                                            <p:cond delay="400"/>
                                          </p:stCondLst>
                                        </p:cTn>
                                        <p:tgtEl>
                                          <p:spTgt spid="16"/>
                                        </p:tgtEl>
                                        <p:attrNameLst>
                                          <p:attrName>r</p:attrName>
                                        </p:attrNameLst>
                                      </p:cBhvr>
                                    </p:animRot>
                                    <p:animRot by="-240000">
                                      <p:cBhvr>
                                        <p:cTn id="9" dur="200" fill="hold">
                                          <p:stCondLst>
                                            <p:cond delay="600"/>
                                          </p:stCondLst>
                                        </p:cTn>
                                        <p:tgtEl>
                                          <p:spTgt spid="16"/>
                                        </p:tgtEl>
                                        <p:attrNameLst>
                                          <p:attrName>r</p:attrName>
                                        </p:attrNameLst>
                                      </p:cBhvr>
                                    </p:animRot>
                                    <p:animRot by="120000">
                                      <p:cBhvr>
                                        <p:cTn id="10" dur="200" fill="hold">
                                          <p:stCondLst>
                                            <p:cond delay="800"/>
                                          </p:stCondLst>
                                        </p:cTn>
                                        <p:tgtEl>
                                          <p:spTgt spid="16"/>
                                        </p:tgtEl>
                                        <p:attrNameLst>
                                          <p:attrName>r</p:attrName>
                                        </p:attrNameLst>
                                      </p:cBhvr>
                                    </p:animRot>
                                  </p:childTnLst>
                                </p:cTn>
                              </p:par>
                            </p:childTnLst>
                          </p:cTn>
                        </p:par>
                        <p:par>
                          <p:cTn id="11" fill="hold">
                            <p:stCondLst>
                              <p:cond delay="1000"/>
                            </p:stCondLst>
                            <p:childTnLst>
                              <p:par>
                                <p:cTn id="12" presetID="26" presetClass="emph" presetSubtype="0" repeatCount="indefinite" fill="hold" grpId="0" nodeType="afterEffect">
                                  <p:stCondLst>
                                    <p:cond delay="0"/>
                                  </p:stCondLst>
                                  <p:childTnLst>
                                    <p:animEffect transition="out" filter="fade">
                                      <p:cBhvr>
                                        <p:cTn id="13" dur="5000" tmFilter="0, 0; .2, .5; .8, .5; 1, 0"/>
                                        <p:tgtEl>
                                          <p:spTgt spid="26"/>
                                        </p:tgtEl>
                                      </p:cBhvr>
                                    </p:animEffect>
                                    <p:animScale>
                                      <p:cBhvr>
                                        <p:cTn id="14" dur="250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51"/>
                    </p:tgtEl>
                  </p:cond>
                </p:stCondLst>
                <p:endSync evt="end" delay="0">
                  <p:rtn val="all"/>
                </p:endSync>
                <p:childTnLst>
                  <p:par>
                    <p:cTn id="16" fill="hold">
                      <p:stCondLst>
                        <p:cond delay="0"/>
                      </p:stCondLst>
                      <p:childTnLst>
                        <p:par>
                          <p:cTn id="17" fill="hold">
                            <p:stCondLst>
                              <p:cond delay="0"/>
                            </p:stCondLst>
                            <p:childTnLst>
                              <p:par>
                                <p:cTn id="18" presetID="6" presetClass="exit" presetSubtype="32" fill="hold" nodeType="clickEffect">
                                  <p:stCondLst>
                                    <p:cond delay="0"/>
                                  </p:stCondLst>
                                  <p:childTnLst>
                                    <p:animEffect transition="out" filter="circle(out)">
                                      <p:cBhvr>
                                        <p:cTn id="19" dur="2000"/>
                                        <p:tgtEl>
                                          <p:spTgt spid="51"/>
                                        </p:tgtEl>
                                      </p:cBhvr>
                                    </p:animEffect>
                                    <p:set>
                                      <p:cBhvr>
                                        <p:cTn id="20" dur="1" fill="hold">
                                          <p:stCondLst>
                                            <p:cond delay="1999"/>
                                          </p:stCondLst>
                                        </p:cTn>
                                        <p:tgtEl>
                                          <p:spTgt spid="51"/>
                                        </p:tgtEl>
                                        <p:attrNameLst>
                                          <p:attrName>style.visibility</p:attrName>
                                        </p:attrNameLst>
                                      </p:cBhvr>
                                      <p:to>
                                        <p:strVal val="hidden"/>
                                      </p:to>
                                    </p:set>
                                  </p:childTnLst>
                                  <p:subTnLst>
                                    <p:audio>
                                      <p:cMediaNode>
                                        <p:cTn display="0" masterRel="sameClick">
                                          <p:stCondLst>
                                            <p:cond evt="begin" delay="0">
                                              <p:tn val="18"/>
                                            </p:cond>
                                          </p:stCondLst>
                                          <p:endCondLst>
                                            <p:cond evt="onStopAudio" delay="0">
                                              <p:tgtEl>
                                                <p:sldTgt/>
                                              </p:tgtEl>
                                            </p:cond>
                                          </p:endCondLst>
                                        </p:cTn>
                                        <p:tgtEl>
                                          <p:sndTgt r:embed="rId2" name="applause.wav"/>
                                        </p:tgtEl>
                                      </p:cMediaNode>
                                    </p:audio>
                                  </p:subTnLst>
                                </p:cTn>
                              </p:par>
                            </p:childTnLst>
                          </p:cTn>
                        </p:par>
                        <p:par>
                          <p:cTn id="21" fill="hold">
                            <p:stCondLst>
                              <p:cond delay="2000"/>
                            </p:stCondLst>
                            <p:childTnLst>
                              <p:par>
                                <p:cTn id="22" presetID="6" presetClass="entr" presetSubtype="32" fill="hold" nodeType="after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circle(out)">
                                      <p:cBhvr>
                                        <p:cTn id="24" dur="2000"/>
                                        <p:tgtEl>
                                          <p:spTgt spid="57"/>
                                        </p:tgtEl>
                                      </p:cBhvr>
                                    </p:animEffect>
                                  </p:childTnLst>
                                  <p:subTnLst>
                                    <p:audio>
                                      <p:cMediaNode>
                                        <p:cTn display="0" masterRel="sameClick">
                                          <p:stCondLst>
                                            <p:cond evt="begin" delay="0">
                                              <p:tn val="2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51"/>
                  </p:tgtEl>
                </p:cond>
              </p:nextCondLst>
            </p:seq>
            <p:seq concurrent="1" nextAc="seek">
              <p:cTn id="25" restart="whenNotActive" fill="hold" evtFilter="cancelBubble" nodeType="interactiveSeq">
                <p:stCondLst>
                  <p:cond evt="onClick" delay="0">
                    <p:tgtEl>
                      <p:spTgt spid="52"/>
                    </p:tgtEl>
                  </p:cond>
                </p:stCondLst>
                <p:endSync evt="end" delay="0">
                  <p:rtn val="all"/>
                </p:endSync>
                <p:childTnLst>
                  <p:par>
                    <p:cTn id="26" fill="hold">
                      <p:stCondLst>
                        <p:cond delay="0"/>
                      </p:stCondLst>
                      <p:childTnLst>
                        <p:par>
                          <p:cTn id="27" fill="hold">
                            <p:stCondLst>
                              <p:cond delay="0"/>
                            </p:stCondLst>
                            <p:childTnLst>
                              <p:par>
                                <p:cTn id="28" presetID="6" presetClass="exit" presetSubtype="32" fill="hold" nodeType="clickEffect">
                                  <p:stCondLst>
                                    <p:cond delay="0"/>
                                  </p:stCondLst>
                                  <p:childTnLst>
                                    <p:animEffect transition="out" filter="circle(out)">
                                      <p:cBhvr>
                                        <p:cTn id="29" dur="2000"/>
                                        <p:tgtEl>
                                          <p:spTgt spid="52"/>
                                        </p:tgtEl>
                                      </p:cBhvr>
                                    </p:animEffect>
                                    <p:set>
                                      <p:cBhvr>
                                        <p:cTn id="30" dur="1" fill="hold">
                                          <p:stCondLst>
                                            <p:cond delay="1999"/>
                                          </p:stCondLst>
                                        </p:cTn>
                                        <p:tgtEl>
                                          <p:spTgt spid="52"/>
                                        </p:tgtEl>
                                        <p:attrNameLst>
                                          <p:attrName>style.visibility</p:attrName>
                                        </p:attrNameLst>
                                      </p:cBhvr>
                                      <p:to>
                                        <p:strVal val="hidden"/>
                                      </p:to>
                                    </p:set>
                                  </p:childTnLst>
                                  <p:subTnLst>
                                    <p:audio>
                                      <p:cMediaNode>
                                        <p:cTn display="0" masterRel="sameClick">
                                          <p:stCondLst>
                                            <p:cond evt="begin" delay="0">
                                              <p:tn val="28"/>
                                            </p:cond>
                                          </p:stCondLst>
                                          <p:endCondLst>
                                            <p:cond evt="onStopAudio" delay="0">
                                              <p:tgtEl>
                                                <p:sldTgt/>
                                              </p:tgtEl>
                                            </p:cond>
                                          </p:endCondLst>
                                        </p:cTn>
                                        <p:tgtEl>
                                          <p:sndTgt r:embed="rId2" name="applause.wav"/>
                                        </p:tgtEl>
                                      </p:cMediaNode>
                                    </p:audio>
                                  </p:subTnLst>
                                </p:cTn>
                              </p:par>
                            </p:childTnLst>
                          </p:cTn>
                        </p:par>
                        <p:par>
                          <p:cTn id="31" fill="hold">
                            <p:stCondLst>
                              <p:cond delay="2000"/>
                            </p:stCondLst>
                            <p:childTnLst>
                              <p:par>
                                <p:cTn id="32" presetID="6" presetClass="entr" presetSubtype="32" fill="hold" nodeType="after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circle(out)">
                                      <p:cBhvr>
                                        <p:cTn id="34" dur="2000"/>
                                        <p:tgtEl>
                                          <p:spTgt spid="58"/>
                                        </p:tgtEl>
                                      </p:cBhvr>
                                    </p:animEffect>
                                  </p:childTnLst>
                                  <p:subTnLst>
                                    <p:audio>
                                      <p:cMediaNode>
                                        <p:cTn display="0" masterRel="sameClick">
                                          <p:stCondLst>
                                            <p:cond evt="begin" delay="0">
                                              <p:tn val="3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52"/>
                  </p:tgtEl>
                </p:cond>
              </p:nextCondLst>
            </p:seq>
            <p:seq concurrent="1" nextAc="seek">
              <p:cTn id="35" restart="whenNotActive" fill="hold" evtFilter="cancelBubble" nodeType="interactiveSeq">
                <p:stCondLst>
                  <p:cond evt="onClick" delay="0">
                    <p:tgtEl>
                      <p:spTgt spid="53"/>
                    </p:tgtEl>
                  </p:cond>
                </p:stCondLst>
                <p:endSync evt="end" delay="0">
                  <p:rtn val="all"/>
                </p:endSync>
                <p:childTnLst>
                  <p:par>
                    <p:cTn id="36" fill="hold">
                      <p:stCondLst>
                        <p:cond delay="0"/>
                      </p:stCondLst>
                      <p:childTnLst>
                        <p:par>
                          <p:cTn id="37" fill="hold">
                            <p:stCondLst>
                              <p:cond delay="0"/>
                            </p:stCondLst>
                            <p:childTnLst>
                              <p:par>
                                <p:cTn id="38" presetID="6" presetClass="exit" presetSubtype="32" fill="hold" nodeType="clickEffect">
                                  <p:stCondLst>
                                    <p:cond delay="0"/>
                                  </p:stCondLst>
                                  <p:childTnLst>
                                    <p:animEffect transition="out" filter="circle(out)">
                                      <p:cBhvr>
                                        <p:cTn id="39" dur="2000"/>
                                        <p:tgtEl>
                                          <p:spTgt spid="53"/>
                                        </p:tgtEl>
                                      </p:cBhvr>
                                    </p:animEffect>
                                    <p:set>
                                      <p:cBhvr>
                                        <p:cTn id="40" dur="1" fill="hold">
                                          <p:stCondLst>
                                            <p:cond delay="1999"/>
                                          </p:stCondLst>
                                        </p:cTn>
                                        <p:tgtEl>
                                          <p:spTgt spid="53"/>
                                        </p:tgtEl>
                                        <p:attrNameLst>
                                          <p:attrName>style.visibility</p:attrName>
                                        </p:attrNameLst>
                                      </p:cBhvr>
                                      <p:to>
                                        <p:strVal val="hidden"/>
                                      </p:to>
                                    </p:set>
                                  </p:childTnLst>
                                  <p:subTnLst>
                                    <p:audio>
                                      <p:cMediaNode>
                                        <p:cTn display="0" masterRel="sameClick">
                                          <p:stCondLst>
                                            <p:cond evt="begin" delay="0">
                                              <p:tn val="38"/>
                                            </p:cond>
                                          </p:stCondLst>
                                          <p:endCondLst>
                                            <p:cond evt="onStopAudio" delay="0">
                                              <p:tgtEl>
                                                <p:sldTgt/>
                                              </p:tgtEl>
                                            </p:cond>
                                          </p:endCondLst>
                                        </p:cTn>
                                        <p:tgtEl>
                                          <p:sndTgt r:embed="rId2" name="applause.wav"/>
                                        </p:tgtEl>
                                      </p:cMediaNode>
                                    </p:audio>
                                  </p:subTnLst>
                                </p:cTn>
                              </p:par>
                            </p:childTnLst>
                          </p:cTn>
                        </p:par>
                        <p:par>
                          <p:cTn id="41" fill="hold">
                            <p:stCondLst>
                              <p:cond delay="2000"/>
                            </p:stCondLst>
                            <p:childTnLst>
                              <p:par>
                                <p:cTn id="42" presetID="6" presetClass="entr" presetSubtype="32" fill="hold" nodeType="after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circle(out)">
                                      <p:cBhvr>
                                        <p:cTn id="44" dur="2000"/>
                                        <p:tgtEl>
                                          <p:spTgt spid="59"/>
                                        </p:tgtEl>
                                      </p:cBhvr>
                                    </p:animEffect>
                                  </p:childTnLst>
                                  <p:subTnLst>
                                    <p:audio>
                                      <p:cMediaNode>
                                        <p:cTn display="0" masterRel="sameClick">
                                          <p:stCondLst>
                                            <p:cond evt="begin" delay="0">
                                              <p:tn val="4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53"/>
                  </p:tgtEl>
                </p:cond>
              </p:nextCondLst>
            </p:seq>
            <p:seq concurrent="1" nextAc="seek">
              <p:cTn id="45" restart="whenNotActive" fill="hold" evtFilter="cancelBubble" nodeType="interactiveSeq">
                <p:stCondLst>
                  <p:cond evt="onClick" delay="0">
                    <p:tgtEl>
                      <p:spTgt spid="54"/>
                    </p:tgtEl>
                  </p:cond>
                </p:stCondLst>
                <p:endSync evt="end" delay="0">
                  <p:rtn val="all"/>
                </p:endSync>
                <p:childTnLst>
                  <p:par>
                    <p:cTn id="46" fill="hold">
                      <p:stCondLst>
                        <p:cond delay="0"/>
                      </p:stCondLst>
                      <p:childTnLst>
                        <p:par>
                          <p:cTn id="47" fill="hold">
                            <p:stCondLst>
                              <p:cond delay="0"/>
                            </p:stCondLst>
                            <p:childTnLst>
                              <p:par>
                                <p:cTn id="48" presetID="6" presetClass="exit" presetSubtype="32" fill="hold" nodeType="clickEffect">
                                  <p:stCondLst>
                                    <p:cond delay="0"/>
                                  </p:stCondLst>
                                  <p:childTnLst>
                                    <p:animEffect transition="out" filter="circle(out)">
                                      <p:cBhvr>
                                        <p:cTn id="49" dur="2000"/>
                                        <p:tgtEl>
                                          <p:spTgt spid="54"/>
                                        </p:tgtEl>
                                      </p:cBhvr>
                                    </p:animEffect>
                                    <p:set>
                                      <p:cBhvr>
                                        <p:cTn id="50" dur="1" fill="hold">
                                          <p:stCondLst>
                                            <p:cond delay="1999"/>
                                          </p:stCondLst>
                                        </p:cTn>
                                        <p:tgtEl>
                                          <p:spTgt spid="54"/>
                                        </p:tgtEl>
                                        <p:attrNameLst>
                                          <p:attrName>style.visibility</p:attrName>
                                        </p:attrNameLst>
                                      </p:cBhvr>
                                      <p:to>
                                        <p:strVal val="hidden"/>
                                      </p:to>
                                    </p:set>
                                  </p:childTnLst>
                                  <p:subTnLst>
                                    <p:audio>
                                      <p:cMediaNode>
                                        <p:cTn display="0" masterRel="sameClick">
                                          <p:stCondLst>
                                            <p:cond evt="begin" delay="0">
                                              <p:tn val="48"/>
                                            </p:cond>
                                          </p:stCondLst>
                                          <p:endCondLst>
                                            <p:cond evt="onStopAudio" delay="0">
                                              <p:tgtEl>
                                                <p:sldTgt/>
                                              </p:tgtEl>
                                            </p:cond>
                                          </p:endCondLst>
                                        </p:cTn>
                                        <p:tgtEl>
                                          <p:sndTgt r:embed="rId2" name="applause.wav"/>
                                        </p:tgtEl>
                                      </p:cMediaNode>
                                    </p:audio>
                                  </p:subTnLst>
                                </p:cTn>
                              </p:par>
                            </p:childTnLst>
                          </p:cTn>
                        </p:par>
                        <p:par>
                          <p:cTn id="51" fill="hold">
                            <p:stCondLst>
                              <p:cond delay="2000"/>
                            </p:stCondLst>
                            <p:childTnLst>
                              <p:par>
                                <p:cTn id="52" presetID="6" presetClass="entr" presetSubtype="32" fill="hold" nodeType="after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circle(out)">
                                      <p:cBhvr>
                                        <p:cTn id="54" dur="2000"/>
                                        <p:tgtEl>
                                          <p:spTgt spid="60"/>
                                        </p:tgtEl>
                                      </p:cBhvr>
                                    </p:animEffect>
                                  </p:childTnLst>
                                  <p:subTnLst>
                                    <p:audio>
                                      <p:cMediaNode>
                                        <p:cTn display="0" masterRel="sameClick">
                                          <p:stCondLst>
                                            <p:cond evt="begin" delay="0">
                                              <p:tn val="5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54"/>
                  </p:tgtEl>
                </p:cond>
              </p:nextCondLst>
            </p:seq>
            <p:seq concurrent="1" nextAc="seek">
              <p:cTn id="55" restart="whenNotActive" fill="hold" evtFilter="cancelBubble" nodeType="interactiveSeq">
                <p:stCondLst>
                  <p:cond evt="onClick" delay="0">
                    <p:tgtEl>
                      <p:spTgt spid="25"/>
                    </p:tgtEl>
                  </p:cond>
                </p:stCondLst>
                <p:endSync evt="end" delay="0">
                  <p:rtn val="all"/>
                </p:endSync>
                <p:childTnLst>
                  <p:par>
                    <p:cTn id="56" fill="hold">
                      <p:stCondLst>
                        <p:cond delay="0"/>
                      </p:stCondLst>
                      <p:childTnLst>
                        <p:par>
                          <p:cTn id="57" fill="hold">
                            <p:stCondLst>
                              <p:cond delay="0"/>
                            </p:stCondLst>
                            <p:childTnLst>
                              <p:par>
                                <p:cTn id="58" presetID="27" presetClass="emph" presetSubtype="0" fill="remove" nodeType="clickEffect">
                                  <p:stCondLst>
                                    <p:cond delay="0"/>
                                  </p:stCondLst>
                                  <p:childTnLst>
                                    <p:animClr clrSpc="rgb" dir="cw">
                                      <p:cBhvr override="childStyle">
                                        <p:cTn id="59" dur="250" autoRev="1" fill="remove"/>
                                        <p:tgtEl>
                                          <p:spTgt spid="25"/>
                                        </p:tgtEl>
                                        <p:attrNameLst>
                                          <p:attrName>style.color</p:attrName>
                                        </p:attrNameLst>
                                      </p:cBhvr>
                                      <p:to>
                                        <a:schemeClr val="bg1"/>
                                      </p:to>
                                    </p:animClr>
                                    <p:animClr clrSpc="rgb" dir="cw">
                                      <p:cBhvr>
                                        <p:cTn id="60" dur="250" autoRev="1" fill="remove"/>
                                        <p:tgtEl>
                                          <p:spTgt spid="25"/>
                                        </p:tgtEl>
                                        <p:attrNameLst>
                                          <p:attrName>fillcolor</p:attrName>
                                        </p:attrNameLst>
                                      </p:cBhvr>
                                      <p:to>
                                        <a:schemeClr val="bg1"/>
                                      </p:to>
                                    </p:animClr>
                                    <p:set>
                                      <p:cBhvr>
                                        <p:cTn id="61" dur="250" autoRev="1" fill="remove"/>
                                        <p:tgtEl>
                                          <p:spTgt spid="25"/>
                                        </p:tgtEl>
                                        <p:attrNameLst>
                                          <p:attrName>fill.type</p:attrName>
                                        </p:attrNameLst>
                                      </p:cBhvr>
                                      <p:to>
                                        <p:strVal val="solid"/>
                                      </p:to>
                                    </p:set>
                                    <p:set>
                                      <p:cBhvr>
                                        <p:cTn id="62" dur="250" autoRev="1" fill="remove"/>
                                        <p:tgtEl>
                                          <p:spTgt spid="25"/>
                                        </p:tgtEl>
                                        <p:attrNameLst>
                                          <p:attrName>fill.on</p:attrName>
                                        </p:attrNameLst>
                                      </p:cBhvr>
                                      <p:to>
                                        <p:strVal val="true"/>
                                      </p:to>
                                    </p:set>
                                  </p:childTnLst>
                                </p:cTn>
                              </p:par>
                            </p:childTnLst>
                          </p:cTn>
                        </p:par>
                      </p:childTnLst>
                    </p:cTn>
                  </p:par>
                </p:childTnLst>
              </p:cTn>
              <p:nextCondLst>
                <p:cond evt="onClick" delay="0">
                  <p:tgtEl>
                    <p:spTgt spid="25"/>
                  </p:tgtEl>
                </p:cond>
              </p:nextCondLst>
            </p:seq>
          </p:childTnLst>
        </p:cTn>
      </p:par>
    </p:tnLst>
    <p:bldLst>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7000" b="-10000"/>
          </a:stretch>
        </a:blip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72C62CEF-FD01-4F55-9A09-69B6C45FA86C}"/>
              </a:ext>
            </a:extLst>
          </p:cNvPr>
          <p:cNvGrpSpPr/>
          <p:nvPr/>
        </p:nvGrpSpPr>
        <p:grpSpPr>
          <a:xfrm>
            <a:off x="676275" y="2165288"/>
            <a:ext cx="10668000" cy="3397311"/>
            <a:chOff x="256031" y="1133735"/>
            <a:chExt cx="9242811" cy="5377134"/>
          </a:xfrm>
        </p:grpSpPr>
        <p:sp>
          <p:nvSpPr>
            <p:cNvPr id="25" name="Rectangle: Rounded Corners 24">
              <a:extLst>
                <a:ext uri="{FF2B5EF4-FFF2-40B4-BE49-F238E27FC236}">
                  <a16:creationId xmlns:a16="http://schemas.microsoft.com/office/drawing/2014/main" id="{962C6397-C1F9-4CFC-B21B-8522DA5125B9}"/>
                </a:ext>
              </a:extLst>
            </p:cNvPr>
            <p:cNvSpPr/>
            <p:nvPr/>
          </p:nvSpPr>
          <p:spPr>
            <a:xfrm>
              <a:off x="256031" y="1133735"/>
              <a:ext cx="9242811" cy="5377134"/>
            </a:xfrm>
            <a:prstGeom prst="roundRect">
              <a:avLst>
                <a:gd name="adj" fmla="val 4992"/>
              </a:avLst>
            </a:prstGeom>
            <a:solidFill>
              <a:schemeClr val="accent4"/>
            </a:solidFill>
            <a:ln>
              <a:solidFill>
                <a:schemeClr val="accent6"/>
              </a:solidFill>
              <a:extLst>
                <a:ext uri="{C807C97D-BFC1-408E-A445-0C87EB9F89A2}">
                  <ask:lineSketchStyleProps xmlns:ask="http://schemas.microsoft.com/office/drawing/2018/sketchyshape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26" name="Rectangle: Rounded Corners 25">
              <a:extLst>
                <a:ext uri="{FF2B5EF4-FFF2-40B4-BE49-F238E27FC236}">
                  <a16:creationId xmlns:a16="http://schemas.microsoft.com/office/drawing/2014/main" id="{4FAC63A2-6E21-448B-BCE6-21178EED6687}"/>
                </a:ext>
              </a:extLst>
            </p:cNvPr>
            <p:cNvSpPr/>
            <p:nvPr/>
          </p:nvSpPr>
          <p:spPr>
            <a:xfrm>
              <a:off x="407796" y="1406139"/>
              <a:ext cx="8939281" cy="4832329"/>
            </a:xfrm>
            <a:prstGeom prst="roundRect">
              <a:avLst>
                <a:gd name="adj" fmla="val 4992"/>
              </a:avLst>
            </a:prstGeom>
            <a:solidFill>
              <a:schemeClr val="bg1"/>
            </a:solidFill>
            <a:ln w="19050">
              <a:solidFill>
                <a:schemeClr val="accent6"/>
              </a:solidFill>
              <a:prstDash val="dash"/>
              <a:extLst>
                <a:ext uri="{C807C97D-BFC1-408E-A445-0C87EB9F89A2}">
                  <ask:lineSketchStyleProps xmlns:ask="http://schemas.microsoft.com/office/drawing/2018/sketchyshape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sp>
        <p:nvSpPr>
          <p:cNvPr id="6" name="Rectangle: Rounded Corners 5">
            <a:extLst>
              <a:ext uri="{FF2B5EF4-FFF2-40B4-BE49-F238E27FC236}">
                <a16:creationId xmlns:a16="http://schemas.microsoft.com/office/drawing/2014/main" id="{E32EC0A0-735B-4B9C-8BE1-679D8FF2DC9E}"/>
              </a:ext>
            </a:extLst>
          </p:cNvPr>
          <p:cNvSpPr/>
          <p:nvPr/>
        </p:nvSpPr>
        <p:spPr>
          <a:xfrm>
            <a:off x="814978" y="62892"/>
            <a:ext cx="10930919" cy="1746340"/>
          </a:xfrm>
          <a:prstGeom prst="roundRect">
            <a:avLst>
              <a:gd name="adj" fmla="val 12781"/>
            </a:avLst>
          </a:prstGeom>
          <a:solidFill>
            <a:schemeClr val="bg1"/>
          </a:solidFill>
          <a:ln w="57150">
            <a:solidFill>
              <a:schemeClr val="accent4"/>
            </a:solidFill>
            <a:extLst>
              <a:ext uri="{C807C97D-BFC1-408E-A445-0C87EB9F89A2}">
                <ask:lineSketchStyleProps xmlns:ask="http://schemas.microsoft.com/office/drawing/2018/sketchyshape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7" name="TextBox 6">
            <a:extLst>
              <a:ext uri="{FF2B5EF4-FFF2-40B4-BE49-F238E27FC236}">
                <a16:creationId xmlns:a16="http://schemas.microsoft.com/office/drawing/2014/main" id="{867DDB41-04E7-4433-AA7C-CAB96AC282D1}"/>
              </a:ext>
            </a:extLst>
          </p:cNvPr>
          <p:cNvSpPr txBox="1"/>
          <p:nvPr/>
        </p:nvSpPr>
        <p:spPr>
          <a:xfrm>
            <a:off x="2154688" y="263073"/>
            <a:ext cx="9088811" cy="1446550"/>
          </a:xfrm>
          <a:prstGeom prst="rect">
            <a:avLst/>
          </a:prstGeom>
          <a:noFill/>
        </p:spPr>
        <p:txBody>
          <a:bodyPr wrap="square" rtlCol="0">
            <a:spAutoFit/>
          </a:bodyPr>
          <a:lstStyle/>
          <a:p>
            <a:pPr lvl="0" algn="just"/>
            <a:r>
              <a:rPr lang="vi-VN" sz="4400" dirty="0">
                <a:solidFill>
                  <a:prstClr val="black"/>
                </a:solidFill>
                <a:latin typeface="Cambria" panose="02040503050406030204" pitchFamily="18" charset="0"/>
                <a:ea typeface="Cambria" panose="02040503050406030204" pitchFamily="18" charset="0"/>
                <a:cs typeface="Arial-Rounded" panose="020B0500000000000000" pitchFamily="34" charset="0"/>
              </a:rPr>
              <a:t>Hải Thượng Lãn Ông là ai? Vì sao ông quyết học nghề y?</a:t>
            </a:r>
            <a:endParaRPr kumimoji="0" lang="vi-VN"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8" name="Picture 7" descr="A picture containing icon&#10;&#10;Description automatically generated">
            <a:extLst>
              <a:ext uri="{FF2B5EF4-FFF2-40B4-BE49-F238E27FC236}">
                <a16:creationId xmlns:a16="http://schemas.microsoft.com/office/drawing/2014/main" id="{497327DE-81A0-45CB-949F-01E9060884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8024" y="770158"/>
            <a:ext cx="645043" cy="827439"/>
          </a:xfrm>
          <a:prstGeom prst="rect">
            <a:avLst/>
          </a:prstGeom>
        </p:spPr>
      </p:pic>
      <p:pic>
        <p:nvPicPr>
          <p:cNvPr id="9" name="Picture 8" descr="A picture containing icon&#10;&#10;Description automatically generated">
            <a:extLst>
              <a:ext uri="{FF2B5EF4-FFF2-40B4-BE49-F238E27FC236}">
                <a16:creationId xmlns:a16="http://schemas.microsoft.com/office/drawing/2014/main" id="{568CDD6C-4405-4D1F-B241-D8A5775B97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2838" y="295706"/>
            <a:ext cx="399212" cy="704012"/>
          </a:xfrm>
          <a:prstGeom prst="rect">
            <a:avLst/>
          </a:prstGeom>
        </p:spPr>
      </p:pic>
      <p:sp>
        <p:nvSpPr>
          <p:cNvPr id="5" name="TextBox 4">
            <a:extLst>
              <a:ext uri="{FF2B5EF4-FFF2-40B4-BE49-F238E27FC236}">
                <a16:creationId xmlns:a16="http://schemas.microsoft.com/office/drawing/2014/main" id="{01983FDB-884A-4647-85C9-54B74873D10F}"/>
              </a:ext>
            </a:extLst>
          </p:cNvPr>
          <p:cNvSpPr txBox="1"/>
          <p:nvPr/>
        </p:nvSpPr>
        <p:spPr>
          <a:xfrm>
            <a:off x="971550" y="2304863"/>
            <a:ext cx="9839325" cy="3046988"/>
          </a:xfrm>
          <a:prstGeom prst="rect">
            <a:avLst/>
          </a:prstGeom>
          <a:noFill/>
        </p:spPr>
        <p:txBody>
          <a:bodyPr wrap="square" rtlCol="0">
            <a:spAutoFit/>
          </a:bodyPr>
          <a:lstStyle/>
          <a:p>
            <a:pPr marL="457200" lvl="0" indent="-457200" algn="just">
              <a:buFont typeface="Arial" panose="020B0604020202020204" pitchFamily="34" charset="0"/>
              <a:buChar char="•"/>
            </a:pPr>
            <a:r>
              <a:rPr lang="vi-VN" sz="3200" dirty="0">
                <a:solidFill>
                  <a:srgbClr val="FF0000"/>
                </a:solidFill>
                <a:latin typeface="Cambria" panose="02040503050406030204" pitchFamily="18" charset="0"/>
                <a:ea typeface="Cambria" panose="02040503050406030204" pitchFamily="18" charset="0"/>
                <a:cs typeface="Arial-Rounded" panose="020B0500000000000000" pitchFamily="34" charset="0"/>
              </a:rPr>
              <a:t>Hải Thượng Lãn Ông tên thật là Lê Hữu Trác sinh năm 1720 và mất năm</a:t>
            </a:r>
            <a:r>
              <a:rPr lang="en-US" sz="3200"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F0000"/>
                </a:solidFill>
                <a:latin typeface="Cambria" panose="02040503050406030204" pitchFamily="18" charset="0"/>
                <a:ea typeface="Cambria" panose="02040503050406030204" pitchFamily="18" charset="0"/>
                <a:cs typeface="Arial-Rounded" panose="020B0500000000000000" pitchFamily="34" charset="0"/>
              </a:rPr>
              <a:t>1791.</a:t>
            </a:r>
            <a:r>
              <a:rPr lang="en-US" sz="3200"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p>
          <a:p>
            <a:pPr marL="457200" lvl="0" indent="-457200" algn="just">
              <a:buFont typeface="Arial" panose="020B0604020202020204" pitchFamily="34" charset="0"/>
              <a:buChar char="•"/>
            </a:pPr>
            <a:r>
              <a:rPr lang="vi-VN" sz="3200" dirty="0">
                <a:solidFill>
                  <a:srgbClr val="FF0000"/>
                </a:solidFill>
                <a:latin typeface="Cambria" panose="02040503050406030204" pitchFamily="18" charset="0"/>
                <a:ea typeface="Cambria" panose="02040503050406030204" pitchFamily="18" charset="0"/>
                <a:cs typeface="Arial-Rounded" panose="020B0500000000000000" pitchFamily="34" charset="0"/>
              </a:rPr>
              <a:t>Ông là thầy thuốc nổi tiếng của nước ta vào thế kỉ XVIII.</a:t>
            </a:r>
            <a:r>
              <a:rPr lang="en-US" sz="3200"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F0000"/>
                </a:solidFill>
                <a:latin typeface="Cambria" panose="02040503050406030204" pitchFamily="18" charset="0"/>
                <a:ea typeface="Cambria" panose="02040503050406030204" pitchFamily="18" charset="0"/>
                <a:cs typeface="Arial-Rounded" panose="020B0500000000000000" pitchFamily="34" charset="0"/>
              </a:rPr>
              <a:t>Ông quyết học nghề y vì ông nhận thấy rằng biết chữa bệnh không chỉ cứu mình mà còn giúp được người tốt.</a:t>
            </a:r>
            <a:endParaRPr kumimoji="0" lang="vi-VN"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22" name="Left Arrow 4">
            <a:hlinkClick r:id="rId6" action="ppaction://hlinksldjump"/>
            <a:extLst>
              <a:ext uri="{FF2B5EF4-FFF2-40B4-BE49-F238E27FC236}">
                <a16:creationId xmlns:a16="http://schemas.microsoft.com/office/drawing/2014/main" id="{DE2E6C1C-9CF0-4D39-B11A-1B786E34F444}"/>
              </a:ext>
            </a:extLst>
          </p:cNvPr>
          <p:cNvSpPr/>
          <p:nvPr/>
        </p:nvSpPr>
        <p:spPr>
          <a:xfrm>
            <a:off x="100722" y="5968187"/>
            <a:ext cx="1721327" cy="702120"/>
          </a:xfrm>
          <a:prstGeom prst="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6385908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2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par>
                                <p:cTn id="14" presetID="32" presetClass="emph" presetSubtype="0" fill="hold" nodeType="withEffect">
                                  <p:stCondLst>
                                    <p:cond delay="0"/>
                                  </p:stCondLst>
                                  <p:childTnLst>
                                    <p:animRot by="120000">
                                      <p:cBhvr>
                                        <p:cTn id="15" dur="50" fill="hold">
                                          <p:stCondLst>
                                            <p:cond delay="0"/>
                                          </p:stCondLst>
                                        </p:cTn>
                                        <p:tgtEl>
                                          <p:spTgt spid="9"/>
                                        </p:tgtEl>
                                        <p:attrNameLst>
                                          <p:attrName>r</p:attrName>
                                        </p:attrNameLst>
                                      </p:cBhvr>
                                    </p:animRot>
                                    <p:animRot by="-240000">
                                      <p:cBhvr>
                                        <p:cTn id="16" dur="100" fill="hold">
                                          <p:stCondLst>
                                            <p:cond delay="100"/>
                                          </p:stCondLst>
                                        </p:cTn>
                                        <p:tgtEl>
                                          <p:spTgt spid="9"/>
                                        </p:tgtEl>
                                        <p:attrNameLst>
                                          <p:attrName>r</p:attrName>
                                        </p:attrNameLst>
                                      </p:cBhvr>
                                    </p:animRot>
                                    <p:animRot by="240000">
                                      <p:cBhvr>
                                        <p:cTn id="17" dur="100" fill="hold">
                                          <p:stCondLst>
                                            <p:cond delay="200"/>
                                          </p:stCondLst>
                                        </p:cTn>
                                        <p:tgtEl>
                                          <p:spTgt spid="9"/>
                                        </p:tgtEl>
                                        <p:attrNameLst>
                                          <p:attrName>r</p:attrName>
                                        </p:attrNameLst>
                                      </p:cBhvr>
                                    </p:animRot>
                                    <p:animRot by="-240000">
                                      <p:cBhvr>
                                        <p:cTn id="18" dur="100" fill="hold">
                                          <p:stCondLst>
                                            <p:cond delay="300"/>
                                          </p:stCondLst>
                                        </p:cTn>
                                        <p:tgtEl>
                                          <p:spTgt spid="9"/>
                                        </p:tgtEl>
                                        <p:attrNameLst>
                                          <p:attrName>r</p:attrName>
                                        </p:attrNameLst>
                                      </p:cBhvr>
                                    </p:animRot>
                                    <p:animRot by="120000">
                                      <p:cBhvr>
                                        <p:cTn id="19" dur="100" fill="hold">
                                          <p:stCondLst>
                                            <p:cond delay="400"/>
                                          </p:stCondLst>
                                        </p:cTn>
                                        <p:tgtEl>
                                          <p:spTgt spid="9"/>
                                        </p:tgtEl>
                                        <p:attrNameLst>
                                          <p:attrName>r</p:attrName>
                                        </p:attrNameLst>
                                      </p:cBhvr>
                                    </p:animRo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6"/>
                                            </p:cond>
                                          </p:stCondLst>
                                          <p:endCondLst>
                                            <p:cond evt="onStopAudio" delay="0">
                                              <p:tgtEl>
                                                <p:sldTgt/>
                                              </p:tgtEl>
                                            </p:cond>
                                          </p:endCondLst>
                                        </p:cTn>
                                        <p:tgtEl>
                                          <p:sndTgt r:embed="rId2" name="chimes.wav"/>
                                        </p:tgtEl>
                                      </p:cMediaNode>
                                    </p:audio>
                                  </p:subTnLst>
                                </p:cTn>
                              </p:par>
                              <p:par>
                                <p:cTn id="31" presetID="42"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31"/>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t="-1000" r="-7000" b="-10000"/>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B3D6EE2-3CC5-4A28-B4BD-2A255996D348}"/>
              </a:ext>
            </a:extLst>
          </p:cNvPr>
          <p:cNvSpPr/>
          <p:nvPr/>
        </p:nvSpPr>
        <p:spPr>
          <a:xfrm>
            <a:off x="1008999" y="222665"/>
            <a:ext cx="10226059" cy="1746340"/>
          </a:xfrm>
          <a:prstGeom prst="roundRect">
            <a:avLst>
              <a:gd name="adj" fmla="val 12781"/>
            </a:avLst>
          </a:prstGeom>
          <a:solidFill>
            <a:schemeClr val="bg1"/>
          </a:solidFill>
          <a:ln w="57150">
            <a:solidFill>
              <a:schemeClr val="accent4"/>
            </a:solidFill>
            <a:extLst>
              <a:ext uri="{C807C97D-BFC1-408E-A445-0C87EB9F89A2}">
                <ask:lineSketchStyleProps xmlns:ask="http://schemas.microsoft.com/office/drawing/2018/sketchyshape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5" name="TextBox 4">
            <a:extLst>
              <a:ext uri="{FF2B5EF4-FFF2-40B4-BE49-F238E27FC236}">
                <a16:creationId xmlns:a16="http://schemas.microsoft.com/office/drawing/2014/main" id="{B6AB6C14-A667-480E-850C-ABCF30643D1B}"/>
              </a:ext>
            </a:extLst>
          </p:cNvPr>
          <p:cNvSpPr txBox="1"/>
          <p:nvPr/>
        </p:nvSpPr>
        <p:spPr>
          <a:xfrm>
            <a:off x="2437726" y="296145"/>
            <a:ext cx="8477202" cy="1446550"/>
          </a:xfrm>
          <a:prstGeom prst="rect">
            <a:avLst/>
          </a:prstGeom>
          <a:noFill/>
        </p:spPr>
        <p:txBody>
          <a:bodyPr wrap="square" rtlCol="0">
            <a:spAutoFit/>
          </a:bodyPr>
          <a:lstStyle/>
          <a:p>
            <a:pPr lvl="0" algn="just"/>
            <a:r>
              <a:rPr lang="vi-VN" sz="4400" dirty="0">
                <a:solidFill>
                  <a:srgbClr val="002060"/>
                </a:solidFill>
                <a:latin typeface="Cambria" panose="02040503050406030204" pitchFamily="18" charset="0"/>
                <a:ea typeface="Cambria" panose="02040503050406030204" pitchFamily="18" charset="0"/>
                <a:cs typeface="Arial-Rounded" panose="020B0500000000000000" pitchFamily="34" charset="0"/>
              </a:rPr>
              <a:t>Hải Thượng Lãn Ông đã học nghề y như thế nào?</a:t>
            </a:r>
            <a:endParaRPr kumimoji="0" lang="vi-VN" sz="4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6" name="Picture 5" descr="A picture containing icon&#10;&#10;Description automatically generated">
            <a:extLst>
              <a:ext uri="{FF2B5EF4-FFF2-40B4-BE49-F238E27FC236}">
                <a16:creationId xmlns:a16="http://schemas.microsoft.com/office/drawing/2014/main" id="{4A00150D-A589-4A46-88E5-91B3A82305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0841" y="1075188"/>
            <a:ext cx="645043" cy="827439"/>
          </a:xfrm>
          <a:prstGeom prst="rect">
            <a:avLst/>
          </a:prstGeom>
        </p:spPr>
      </p:pic>
      <p:pic>
        <p:nvPicPr>
          <p:cNvPr id="7" name="Picture 6">
            <a:extLst>
              <a:ext uri="{FF2B5EF4-FFF2-40B4-BE49-F238E27FC236}">
                <a16:creationId xmlns:a16="http://schemas.microsoft.com/office/drawing/2014/main" id="{9EF3A576-DAA9-400B-A2E9-9408F45B806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520794" y="422462"/>
            <a:ext cx="483854" cy="673373"/>
          </a:xfrm>
          <a:prstGeom prst="rect">
            <a:avLst/>
          </a:prstGeom>
        </p:spPr>
      </p:pic>
      <p:sp>
        <p:nvSpPr>
          <p:cNvPr id="12" name="Left Arrow 4">
            <a:hlinkClick r:id="rId6" action="ppaction://hlinksldjump"/>
            <a:extLst>
              <a:ext uri="{FF2B5EF4-FFF2-40B4-BE49-F238E27FC236}">
                <a16:creationId xmlns:a16="http://schemas.microsoft.com/office/drawing/2014/main" id="{0143D7FD-CA84-430A-883F-619F4951B493}"/>
              </a:ext>
            </a:extLst>
          </p:cNvPr>
          <p:cNvSpPr/>
          <p:nvPr/>
        </p:nvSpPr>
        <p:spPr>
          <a:xfrm>
            <a:off x="100722" y="5968187"/>
            <a:ext cx="1721327" cy="702120"/>
          </a:xfrm>
          <a:prstGeom prst="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nvGrpSpPr>
          <p:cNvPr id="2" name="Group 1">
            <a:extLst>
              <a:ext uri="{FF2B5EF4-FFF2-40B4-BE49-F238E27FC236}">
                <a16:creationId xmlns:a16="http://schemas.microsoft.com/office/drawing/2014/main" id="{E403DF62-3D49-F246-5183-542ACBF0F709}"/>
              </a:ext>
            </a:extLst>
          </p:cNvPr>
          <p:cNvGrpSpPr/>
          <p:nvPr/>
        </p:nvGrpSpPr>
        <p:grpSpPr>
          <a:xfrm>
            <a:off x="895350" y="2355788"/>
            <a:ext cx="10668000" cy="3397311"/>
            <a:chOff x="256031" y="1133735"/>
            <a:chExt cx="9242811" cy="5377134"/>
          </a:xfrm>
        </p:grpSpPr>
        <p:sp>
          <p:nvSpPr>
            <p:cNvPr id="9" name="Rectangle: Rounded Corners 8">
              <a:extLst>
                <a:ext uri="{FF2B5EF4-FFF2-40B4-BE49-F238E27FC236}">
                  <a16:creationId xmlns:a16="http://schemas.microsoft.com/office/drawing/2014/main" id="{FBA23863-40D9-5D0D-E5E8-912D01C8FCD3}"/>
                </a:ext>
              </a:extLst>
            </p:cNvPr>
            <p:cNvSpPr/>
            <p:nvPr/>
          </p:nvSpPr>
          <p:spPr>
            <a:xfrm>
              <a:off x="256031" y="1133735"/>
              <a:ext cx="9242811" cy="5377134"/>
            </a:xfrm>
            <a:prstGeom prst="roundRect">
              <a:avLst>
                <a:gd name="adj" fmla="val 4992"/>
              </a:avLst>
            </a:prstGeom>
            <a:solidFill>
              <a:schemeClr val="accent4"/>
            </a:solidFill>
            <a:ln>
              <a:solidFill>
                <a:schemeClr val="accent6"/>
              </a:solidFill>
              <a:extLst>
                <a:ext uri="{C807C97D-BFC1-408E-A445-0C87EB9F89A2}">
                  <ask:lineSketchStyleProps xmlns:ask="http://schemas.microsoft.com/office/drawing/2018/sketchyshape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10" name="Rectangle: Rounded Corners 9">
              <a:extLst>
                <a:ext uri="{FF2B5EF4-FFF2-40B4-BE49-F238E27FC236}">
                  <a16:creationId xmlns:a16="http://schemas.microsoft.com/office/drawing/2014/main" id="{90876079-8845-8A3C-B1B6-817A360140DF}"/>
                </a:ext>
              </a:extLst>
            </p:cNvPr>
            <p:cNvSpPr/>
            <p:nvPr/>
          </p:nvSpPr>
          <p:spPr>
            <a:xfrm>
              <a:off x="407796" y="1406139"/>
              <a:ext cx="8939281" cy="4832329"/>
            </a:xfrm>
            <a:prstGeom prst="roundRect">
              <a:avLst>
                <a:gd name="adj" fmla="val 4992"/>
              </a:avLst>
            </a:prstGeom>
            <a:solidFill>
              <a:schemeClr val="bg1"/>
            </a:solidFill>
            <a:ln w="19050">
              <a:solidFill>
                <a:schemeClr val="accent6"/>
              </a:solidFill>
              <a:prstDash val="dash"/>
              <a:extLst>
                <a:ext uri="{C807C97D-BFC1-408E-A445-0C87EB9F89A2}">
                  <ask:lineSketchStyleProps xmlns:ask="http://schemas.microsoft.com/office/drawing/2018/sketchyshape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sp>
        <p:nvSpPr>
          <p:cNvPr id="13" name="TextBox 12">
            <a:extLst>
              <a:ext uri="{FF2B5EF4-FFF2-40B4-BE49-F238E27FC236}">
                <a16:creationId xmlns:a16="http://schemas.microsoft.com/office/drawing/2014/main" id="{2585EB79-6271-07AB-C44B-A896090B9801}"/>
              </a:ext>
            </a:extLst>
          </p:cNvPr>
          <p:cNvSpPr txBox="1"/>
          <p:nvPr/>
        </p:nvSpPr>
        <p:spPr>
          <a:xfrm>
            <a:off x="1181100" y="2676338"/>
            <a:ext cx="9839325" cy="2554545"/>
          </a:xfrm>
          <a:prstGeom prst="rect">
            <a:avLst/>
          </a:prstGeom>
          <a:noFill/>
        </p:spPr>
        <p:txBody>
          <a:bodyPr wrap="square" rtlCol="0">
            <a:spAutoFit/>
          </a:bodyPr>
          <a:lstStyle/>
          <a:p>
            <a:pPr marL="457200" lvl="0" indent="-457200" algn="just">
              <a:buFont typeface="Arial" panose="020B0604020202020204" pitchFamily="34" charset="0"/>
              <a:buChar char="•"/>
            </a:pPr>
            <a:r>
              <a:rPr lang="vi-VN" sz="4000" dirty="0">
                <a:solidFill>
                  <a:srgbClr val="FF0000"/>
                </a:solidFill>
                <a:latin typeface="Cambria" panose="02040503050406030204" pitchFamily="18" charset="0"/>
                <a:ea typeface="Cambria" panose="02040503050406030204" pitchFamily="18" charset="0"/>
                <a:cs typeface="Arial-Rounded" panose="020B0500000000000000" pitchFamily="34" charset="0"/>
              </a:rPr>
              <a:t>Hải Thượng Lãn Ông lên kinh đô để học nghề y,</a:t>
            </a:r>
            <a:r>
              <a:rPr lang="en-US" sz="4000"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sz="4000" dirty="0">
                <a:solidFill>
                  <a:srgbClr val="FF0000"/>
                </a:solidFill>
                <a:latin typeface="Cambria" panose="02040503050406030204" pitchFamily="18" charset="0"/>
                <a:ea typeface="Cambria" panose="02040503050406030204" pitchFamily="18" charset="0"/>
                <a:cs typeface="Arial-Rounded" panose="020B0500000000000000" pitchFamily="34" charset="0"/>
              </a:rPr>
              <a:t>nhưng không tìm được thầy giỏi,</a:t>
            </a:r>
            <a:r>
              <a:rPr lang="en-US" sz="4000"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sz="4000" dirty="0">
                <a:solidFill>
                  <a:srgbClr val="FF0000"/>
                </a:solidFill>
                <a:latin typeface="Cambria" panose="02040503050406030204" pitchFamily="18" charset="0"/>
                <a:ea typeface="Cambria" panose="02040503050406030204" pitchFamily="18" charset="0"/>
                <a:cs typeface="Arial-Rounded" panose="020B0500000000000000" pitchFamily="34" charset="0"/>
              </a:rPr>
              <a:t>ông trở về quê tự h</a:t>
            </a:r>
            <a:r>
              <a:rPr lang="en-US" sz="4000" dirty="0" err="1">
                <a:solidFill>
                  <a:srgbClr val="FF0000"/>
                </a:solidFill>
                <a:latin typeface="Cambria" panose="02040503050406030204" pitchFamily="18" charset="0"/>
                <a:ea typeface="Cambria" panose="02040503050406030204" pitchFamily="18" charset="0"/>
                <a:cs typeface="Arial-Rounded" panose="020B0500000000000000" pitchFamily="34" charset="0"/>
              </a:rPr>
              <a:t>ọc</a:t>
            </a:r>
            <a:r>
              <a:rPr lang="en-US" sz="4000"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sz="4000" dirty="0">
                <a:solidFill>
                  <a:srgbClr val="FF0000"/>
                </a:solidFill>
                <a:latin typeface="Cambria" panose="02040503050406030204" pitchFamily="18" charset="0"/>
                <a:ea typeface="Cambria" panose="02040503050406030204" pitchFamily="18" charset="0"/>
                <a:cs typeface="Arial-Rounded" panose="020B0500000000000000" pitchFamily="34" charset="0"/>
              </a:rPr>
              <a:t>qua sách vở vừa học qua việc chữa bệnh cho dân.</a:t>
            </a:r>
            <a:endParaRPr kumimoji="0" lang="vi-VN"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Tree>
    <p:extLst>
      <p:ext uri="{BB962C8B-B14F-4D97-AF65-F5344CB8AC3E}">
        <p14:creationId xmlns:p14="http://schemas.microsoft.com/office/powerpoint/2010/main" val="29527705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par>
                                <p:cTn id="14" presetID="32" presetClass="emph" presetSubtype="0" fill="hold" nodeType="withEffect">
                                  <p:stCondLst>
                                    <p:cond delay="0"/>
                                  </p:stCondLst>
                                  <p:childTnLst>
                                    <p:animRot by="120000">
                                      <p:cBhvr>
                                        <p:cTn id="15" dur="50" fill="hold">
                                          <p:stCondLst>
                                            <p:cond delay="0"/>
                                          </p:stCondLst>
                                        </p:cTn>
                                        <p:tgtEl>
                                          <p:spTgt spid="7"/>
                                        </p:tgtEl>
                                        <p:attrNameLst>
                                          <p:attrName>r</p:attrName>
                                        </p:attrNameLst>
                                      </p:cBhvr>
                                    </p:animRot>
                                    <p:animRot by="-240000">
                                      <p:cBhvr>
                                        <p:cTn id="16" dur="100" fill="hold">
                                          <p:stCondLst>
                                            <p:cond delay="100"/>
                                          </p:stCondLst>
                                        </p:cTn>
                                        <p:tgtEl>
                                          <p:spTgt spid="7"/>
                                        </p:tgtEl>
                                        <p:attrNameLst>
                                          <p:attrName>r</p:attrName>
                                        </p:attrNameLst>
                                      </p:cBhvr>
                                    </p:animRot>
                                    <p:animRot by="240000">
                                      <p:cBhvr>
                                        <p:cTn id="17" dur="100" fill="hold">
                                          <p:stCondLst>
                                            <p:cond delay="200"/>
                                          </p:stCondLst>
                                        </p:cTn>
                                        <p:tgtEl>
                                          <p:spTgt spid="7"/>
                                        </p:tgtEl>
                                        <p:attrNameLst>
                                          <p:attrName>r</p:attrName>
                                        </p:attrNameLst>
                                      </p:cBhvr>
                                    </p:animRot>
                                    <p:animRot by="-240000">
                                      <p:cBhvr>
                                        <p:cTn id="18" dur="100" fill="hold">
                                          <p:stCondLst>
                                            <p:cond delay="300"/>
                                          </p:stCondLst>
                                        </p:cTn>
                                        <p:tgtEl>
                                          <p:spTgt spid="7"/>
                                        </p:tgtEl>
                                        <p:attrNameLst>
                                          <p:attrName>r</p:attrName>
                                        </p:attrNameLst>
                                      </p:cBhvr>
                                    </p:animRot>
                                    <p:animRot by="120000">
                                      <p:cBhvr>
                                        <p:cTn id="19" dur="100" fill="hold">
                                          <p:stCondLst>
                                            <p:cond delay="400"/>
                                          </p:stCondLst>
                                        </p:cTn>
                                        <p:tgtEl>
                                          <p:spTgt spid="7"/>
                                        </p:tgtEl>
                                        <p:attrNameLst>
                                          <p:attrName>r</p:attrName>
                                        </p:attrNameLst>
                                      </p:cBhvr>
                                    </p:animRo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6"/>
                                            </p:cond>
                                          </p:stCondLst>
                                          <p:endCondLst>
                                            <p:cond evt="onStopAudio" delay="0">
                                              <p:tgtEl>
                                                <p:sldTgt/>
                                              </p:tgtEl>
                                            </p:cond>
                                          </p:endCondLst>
                                        </p:cTn>
                                        <p:tgtEl>
                                          <p:sndTgt r:embed="rId2" name="chimes.wav"/>
                                        </p:tgtEl>
                                      </p:cMediaNode>
                                    </p:audio>
                                  </p:subTnLst>
                                </p:cTn>
                              </p:par>
                              <p:par>
                                <p:cTn id="31" presetID="42"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31"/>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7000" b="-10000"/>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A14FF6F-FD02-4BF8-82B1-CDDAEB6282EE}"/>
              </a:ext>
            </a:extLst>
          </p:cNvPr>
          <p:cNvSpPr/>
          <p:nvPr/>
        </p:nvSpPr>
        <p:spPr>
          <a:xfrm>
            <a:off x="1193803" y="355415"/>
            <a:ext cx="9983719" cy="1854385"/>
          </a:xfrm>
          <a:prstGeom prst="roundRect">
            <a:avLst>
              <a:gd name="adj" fmla="val 12781"/>
            </a:avLst>
          </a:prstGeom>
          <a:solidFill>
            <a:schemeClr val="bg1"/>
          </a:solidFill>
          <a:ln w="57150">
            <a:solidFill>
              <a:schemeClr val="accent4"/>
            </a:solidFill>
            <a:extLst>
              <a:ext uri="{C807C97D-BFC1-408E-A445-0C87EB9F89A2}">
                <ask:lineSketchStyleProps xmlns:ask="http://schemas.microsoft.com/office/drawing/2018/sketchyshape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3" name="TextBox 2">
            <a:extLst>
              <a:ext uri="{FF2B5EF4-FFF2-40B4-BE49-F238E27FC236}">
                <a16:creationId xmlns:a16="http://schemas.microsoft.com/office/drawing/2014/main" id="{095CD01A-2592-4CED-BC64-EF7F465092F0}"/>
              </a:ext>
            </a:extLst>
          </p:cNvPr>
          <p:cNvSpPr txBox="1"/>
          <p:nvPr/>
        </p:nvSpPr>
        <p:spPr>
          <a:xfrm>
            <a:off x="2696902" y="628188"/>
            <a:ext cx="8352098" cy="1323439"/>
          </a:xfrm>
          <a:prstGeom prst="rect">
            <a:avLst/>
          </a:prstGeom>
          <a:noFill/>
        </p:spPr>
        <p:txBody>
          <a:bodyPr wrap="square" rtlCol="0">
            <a:spAutoFit/>
          </a:bodyPr>
          <a:lstStyle/>
          <a:p>
            <a:pPr lvl="0" algn="just"/>
            <a:r>
              <a:rPr lang="vi-VN" sz="4000" dirty="0">
                <a:solidFill>
                  <a:srgbClr val="002060"/>
                </a:solidFill>
                <a:latin typeface="Cambria" panose="02040503050406030204" pitchFamily="18" charset="0"/>
                <a:ea typeface="Cambria" panose="02040503050406030204" pitchFamily="18" charset="0"/>
                <a:cs typeface="Arial-Rounded" panose="020B0500000000000000" pitchFamily="34" charset="0"/>
              </a:rPr>
              <a:t>Những chi tiết nào cho thấy ông rất thương người nghèo?</a:t>
            </a:r>
            <a:endParaRPr kumimoji="0" lang="vi-VN" sz="400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4" name="Picture 3" descr="A picture containing icon&#10;&#10;Description automatically generated">
            <a:extLst>
              <a:ext uri="{FF2B5EF4-FFF2-40B4-BE49-F238E27FC236}">
                <a16:creationId xmlns:a16="http://schemas.microsoft.com/office/drawing/2014/main" id="{D67AA054-BEB6-4B06-999E-D31F1A105F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4085" y="1124188"/>
            <a:ext cx="645043" cy="827439"/>
          </a:xfrm>
          <a:prstGeom prst="rect">
            <a:avLst/>
          </a:prstGeom>
        </p:spPr>
      </p:pic>
      <p:pic>
        <p:nvPicPr>
          <p:cNvPr id="5" name="Picture 4">
            <a:extLst>
              <a:ext uri="{FF2B5EF4-FFF2-40B4-BE49-F238E27FC236}">
                <a16:creationId xmlns:a16="http://schemas.microsoft.com/office/drawing/2014/main" id="{8C055F6F-FC27-4FB7-8907-287407D18D0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745973" y="545745"/>
            <a:ext cx="483854" cy="636344"/>
          </a:xfrm>
          <a:prstGeom prst="rect">
            <a:avLst/>
          </a:prstGeom>
        </p:spPr>
      </p:pic>
      <p:sp>
        <p:nvSpPr>
          <p:cNvPr id="16" name="Rectangle: Rounded Corners 15">
            <a:extLst>
              <a:ext uri="{FF2B5EF4-FFF2-40B4-BE49-F238E27FC236}">
                <a16:creationId xmlns:a16="http://schemas.microsoft.com/office/drawing/2014/main" id="{83A87579-E8C4-4B19-BECC-3EB7B35ACA1B}"/>
              </a:ext>
            </a:extLst>
          </p:cNvPr>
          <p:cNvSpPr/>
          <p:nvPr/>
        </p:nvSpPr>
        <p:spPr>
          <a:xfrm>
            <a:off x="942975" y="2659905"/>
            <a:ext cx="10896599" cy="3636120"/>
          </a:xfrm>
          <a:custGeom>
            <a:avLst/>
            <a:gdLst>
              <a:gd name="connsiteX0" fmla="*/ 0 w 10896599"/>
              <a:gd name="connsiteY0" fmla="*/ 181515 h 3636120"/>
              <a:gd name="connsiteX1" fmla="*/ 181515 w 10896599"/>
              <a:gd name="connsiteY1" fmla="*/ 0 h 3636120"/>
              <a:gd name="connsiteX2" fmla="*/ 10715084 w 10896599"/>
              <a:gd name="connsiteY2" fmla="*/ 0 h 3636120"/>
              <a:gd name="connsiteX3" fmla="*/ 10896599 w 10896599"/>
              <a:gd name="connsiteY3" fmla="*/ 181515 h 3636120"/>
              <a:gd name="connsiteX4" fmla="*/ 10896599 w 10896599"/>
              <a:gd name="connsiteY4" fmla="*/ 3454605 h 3636120"/>
              <a:gd name="connsiteX5" fmla="*/ 10715084 w 10896599"/>
              <a:gd name="connsiteY5" fmla="*/ 3636120 h 3636120"/>
              <a:gd name="connsiteX6" fmla="*/ 181515 w 10896599"/>
              <a:gd name="connsiteY6" fmla="*/ 3636120 h 3636120"/>
              <a:gd name="connsiteX7" fmla="*/ 0 w 10896599"/>
              <a:gd name="connsiteY7" fmla="*/ 3454605 h 3636120"/>
              <a:gd name="connsiteX8" fmla="*/ 0 w 10896599"/>
              <a:gd name="connsiteY8" fmla="*/ 181515 h 363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96599" h="3636120" fill="none" extrusionOk="0">
                <a:moveTo>
                  <a:pt x="0" y="181515"/>
                </a:moveTo>
                <a:cubicBezTo>
                  <a:pt x="-4212" y="96248"/>
                  <a:pt x="74555" y="3289"/>
                  <a:pt x="181515" y="0"/>
                </a:cubicBezTo>
                <a:cubicBezTo>
                  <a:pt x="2797240" y="46004"/>
                  <a:pt x="8540006" y="-130779"/>
                  <a:pt x="10715084" y="0"/>
                </a:cubicBezTo>
                <a:cubicBezTo>
                  <a:pt x="10833494" y="-6434"/>
                  <a:pt x="10883641" y="86629"/>
                  <a:pt x="10896599" y="181515"/>
                </a:cubicBezTo>
                <a:cubicBezTo>
                  <a:pt x="10766703" y="1323731"/>
                  <a:pt x="10822537" y="1822689"/>
                  <a:pt x="10896599" y="3454605"/>
                </a:cubicBezTo>
                <a:cubicBezTo>
                  <a:pt x="10890174" y="3543879"/>
                  <a:pt x="10816053" y="3634562"/>
                  <a:pt x="10715084" y="3636120"/>
                </a:cubicBezTo>
                <a:cubicBezTo>
                  <a:pt x="6905700" y="3492528"/>
                  <a:pt x="4847432" y="3687357"/>
                  <a:pt x="181515" y="3636120"/>
                </a:cubicBezTo>
                <a:cubicBezTo>
                  <a:pt x="73646" y="3626633"/>
                  <a:pt x="1525" y="3554753"/>
                  <a:pt x="0" y="3454605"/>
                </a:cubicBezTo>
                <a:cubicBezTo>
                  <a:pt x="-11777" y="2223680"/>
                  <a:pt x="73841" y="1272145"/>
                  <a:pt x="0" y="181515"/>
                </a:cubicBezTo>
                <a:close/>
              </a:path>
              <a:path w="10896599" h="3636120" stroke="0" extrusionOk="0">
                <a:moveTo>
                  <a:pt x="0" y="181515"/>
                </a:moveTo>
                <a:cubicBezTo>
                  <a:pt x="12867" y="81979"/>
                  <a:pt x="75086" y="-1621"/>
                  <a:pt x="181515" y="0"/>
                </a:cubicBezTo>
                <a:cubicBezTo>
                  <a:pt x="3105078" y="43276"/>
                  <a:pt x="5891704" y="12265"/>
                  <a:pt x="10715084" y="0"/>
                </a:cubicBezTo>
                <a:cubicBezTo>
                  <a:pt x="10821730" y="6774"/>
                  <a:pt x="10902650" y="72123"/>
                  <a:pt x="10896599" y="181515"/>
                </a:cubicBezTo>
                <a:cubicBezTo>
                  <a:pt x="10923144" y="1142337"/>
                  <a:pt x="11022227" y="2075096"/>
                  <a:pt x="10896599" y="3454605"/>
                </a:cubicBezTo>
                <a:cubicBezTo>
                  <a:pt x="10898012" y="3570967"/>
                  <a:pt x="10830082" y="3626208"/>
                  <a:pt x="10715084" y="3636120"/>
                </a:cubicBezTo>
                <a:cubicBezTo>
                  <a:pt x="8968394" y="3471235"/>
                  <a:pt x="4555893" y="3734092"/>
                  <a:pt x="181515" y="3636120"/>
                </a:cubicBezTo>
                <a:cubicBezTo>
                  <a:pt x="89723" y="3622745"/>
                  <a:pt x="16846" y="3557829"/>
                  <a:pt x="0" y="3454605"/>
                </a:cubicBezTo>
                <a:cubicBezTo>
                  <a:pt x="-117259" y="2584996"/>
                  <a:pt x="18689" y="773411"/>
                  <a:pt x="0" y="181515"/>
                </a:cubicBezTo>
                <a:close/>
              </a:path>
            </a:pathLst>
          </a:custGeom>
          <a:solidFill>
            <a:schemeClr val="accent4">
              <a:lumMod val="20000"/>
              <a:lumOff val="80000"/>
            </a:schemeClr>
          </a:solidFill>
          <a:ln w="19050">
            <a:solidFill>
              <a:srgbClr val="E8C021"/>
            </a:solidFill>
            <a:prstDash val="solid"/>
            <a:extLst>
              <a:ext uri="{C807C97D-BFC1-408E-A445-0C87EB9F89A2}">
                <ask:lineSketchStyleProps xmlns:ask="http://schemas.microsoft.com/office/drawing/2018/sketchyshapes" sd="3864262876">
                  <a:prstGeom prst="roundRect">
                    <a:avLst>
                      <a:gd name="adj" fmla="val 499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7" name="Content Placeholder 2">
            <a:extLst>
              <a:ext uri="{FF2B5EF4-FFF2-40B4-BE49-F238E27FC236}">
                <a16:creationId xmlns:a16="http://schemas.microsoft.com/office/drawing/2014/main" id="{78F77524-661F-4FE7-9DF0-8DBB382354FA}"/>
              </a:ext>
            </a:extLst>
          </p:cNvPr>
          <p:cNvSpPr>
            <a:spLocks noGrp="1"/>
          </p:cNvSpPr>
          <p:nvPr>
            <p:ph idx="1"/>
          </p:nvPr>
        </p:nvSpPr>
        <p:spPr>
          <a:xfrm>
            <a:off x="1190625" y="2857857"/>
            <a:ext cx="10048876" cy="1686030"/>
          </a:xfrm>
        </p:spPr>
        <p:txBody>
          <a:bodyPr>
            <a:noAutofit/>
          </a:bodyPr>
          <a:lstStyle/>
          <a:p>
            <a:pPr algn="just"/>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Ông không quản ngày đê</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m</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mưa nắng trèo </a:t>
            </a:r>
            <a:r>
              <a:rPr lang="en-US" sz="3200" dirty="0" err="1">
                <a:solidFill>
                  <a:srgbClr val="FB334B"/>
                </a:solidFill>
                <a:latin typeface="Cambria" panose="02040503050406030204" pitchFamily="18" charset="0"/>
                <a:ea typeface="Cambria" panose="02040503050406030204" pitchFamily="18" charset="0"/>
                <a:cs typeface="Arial-Rounded" panose="020B0500000000000000" pitchFamily="34" charset="0"/>
              </a:rPr>
              <a:t>đèo</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en-US" sz="3200" dirty="0" err="1">
                <a:solidFill>
                  <a:srgbClr val="FB334B"/>
                </a:solidFill>
                <a:latin typeface="Cambria" panose="02040503050406030204" pitchFamily="18" charset="0"/>
                <a:ea typeface="Cambria" panose="02040503050406030204" pitchFamily="18" charset="0"/>
                <a:cs typeface="Arial-Rounded" panose="020B0500000000000000" pitchFamily="34" charset="0"/>
              </a:rPr>
              <a:t>lội</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suối đi chữa bệnh cứu người;</a:t>
            </a:r>
            <a:endPar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endParaRPr>
          </a:p>
          <a:p>
            <a:pPr algn="just"/>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Đ</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ối với người nghèo</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ông thường ông thường khám và cho thuốc không lấy tiền;</a:t>
            </a:r>
            <a:endPar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endParaRPr>
          </a:p>
          <a:p>
            <a:pPr algn="just"/>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Ô</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ng đi lại thăm khám,</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thuốc thang ròng rã hơn một tháng trời,</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không những không lấy tiền,</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ông còn cho gạo</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củi,</a:t>
            </a:r>
            <a:r>
              <a:rPr lang="en-US"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 </a:t>
            </a:r>
            <a:r>
              <a:rPr lang="vi-VN" sz="3200" dirty="0">
                <a:solidFill>
                  <a:srgbClr val="FB334B"/>
                </a:solidFill>
                <a:latin typeface="Cambria" panose="02040503050406030204" pitchFamily="18" charset="0"/>
                <a:ea typeface="Cambria" panose="02040503050406030204" pitchFamily="18" charset="0"/>
                <a:cs typeface="Arial-Rounded" panose="020B0500000000000000" pitchFamily="34" charset="0"/>
              </a:rPr>
              <a:t>dầu đèn...</a:t>
            </a:r>
          </a:p>
        </p:txBody>
      </p:sp>
      <p:sp>
        <p:nvSpPr>
          <p:cNvPr id="14" name="Left Arrow 4">
            <a:hlinkClick r:id="rId5" action="ppaction://hlinksldjump"/>
            <a:extLst>
              <a:ext uri="{FF2B5EF4-FFF2-40B4-BE49-F238E27FC236}">
                <a16:creationId xmlns:a16="http://schemas.microsoft.com/office/drawing/2014/main" id="{8D7D3D29-480C-433D-8B75-1C63ADF119DF}"/>
              </a:ext>
            </a:extLst>
          </p:cNvPr>
          <p:cNvSpPr/>
          <p:nvPr/>
        </p:nvSpPr>
        <p:spPr>
          <a:xfrm>
            <a:off x="10036993" y="6034593"/>
            <a:ext cx="1721327" cy="702120"/>
          </a:xfrm>
          <a:prstGeom prst="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29587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32" presetClass="emph" presetSubtype="0" fill="hold" nodeType="withEffect">
                                  <p:stCondLst>
                                    <p:cond delay="0"/>
                                  </p:stCondLst>
                                  <p:childTnLst>
                                    <p:animRot by="120000">
                                      <p:cBhvr>
                                        <p:cTn id="15" dur="50" fill="hold">
                                          <p:stCondLst>
                                            <p:cond delay="0"/>
                                          </p:stCondLst>
                                        </p:cTn>
                                        <p:tgtEl>
                                          <p:spTgt spid="5"/>
                                        </p:tgtEl>
                                        <p:attrNameLst>
                                          <p:attrName>r</p:attrName>
                                        </p:attrNameLst>
                                      </p:cBhvr>
                                    </p:animRot>
                                    <p:animRot by="-240000">
                                      <p:cBhvr>
                                        <p:cTn id="16" dur="100" fill="hold">
                                          <p:stCondLst>
                                            <p:cond delay="100"/>
                                          </p:stCondLst>
                                        </p:cTn>
                                        <p:tgtEl>
                                          <p:spTgt spid="5"/>
                                        </p:tgtEl>
                                        <p:attrNameLst>
                                          <p:attrName>r</p:attrName>
                                        </p:attrNameLst>
                                      </p:cBhvr>
                                    </p:animRot>
                                    <p:animRot by="240000">
                                      <p:cBhvr>
                                        <p:cTn id="17" dur="100" fill="hold">
                                          <p:stCondLst>
                                            <p:cond delay="200"/>
                                          </p:stCondLst>
                                        </p:cTn>
                                        <p:tgtEl>
                                          <p:spTgt spid="5"/>
                                        </p:tgtEl>
                                        <p:attrNameLst>
                                          <p:attrName>r</p:attrName>
                                        </p:attrNameLst>
                                      </p:cBhvr>
                                    </p:animRot>
                                    <p:animRot by="-240000">
                                      <p:cBhvr>
                                        <p:cTn id="18" dur="100" fill="hold">
                                          <p:stCondLst>
                                            <p:cond delay="300"/>
                                          </p:stCondLst>
                                        </p:cTn>
                                        <p:tgtEl>
                                          <p:spTgt spid="5"/>
                                        </p:tgtEl>
                                        <p:attrNameLst>
                                          <p:attrName>r</p:attrName>
                                        </p:attrNameLst>
                                      </p:cBhvr>
                                    </p:animRot>
                                    <p:animRot by="120000">
                                      <p:cBhvr>
                                        <p:cTn id="19" dur="100" fill="hold">
                                          <p:stCondLst>
                                            <p:cond delay="400"/>
                                          </p:stCondLst>
                                        </p:cTn>
                                        <p:tgtEl>
                                          <p:spTgt spid="5"/>
                                        </p:tgtEl>
                                        <p:attrNameLst>
                                          <p:attrName>r</p:attrName>
                                        </p:attrNameLst>
                                      </p:cBhvr>
                                    </p:animRo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
                                            <p:txEl>
                                              <p:pRg st="0" end="0"/>
                                            </p:txEl>
                                          </p:spTgt>
                                        </p:tgtEl>
                                        <p:attrNameLst>
                                          <p:attrName>style.visibility</p:attrName>
                                        </p:attrNameLst>
                                      </p:cBhvr>
                                      <p:to>
                                        <p:strVal val="visible"/>
                                      </p:to>
                                    </p:set>
                                    <p:animEffect transition="in" filter="fade">
                                      <p:cBhvr>
                                        <p:cTn id="28" dur="1000"/>
                                        <p:tgtEl>
                                          <p:spTgt spid="17">
                                            <p:txEl>
                                              <p:pRg st="0" end="0"/>
                                            </p:txEl>
                                          </p:spTgt>
                                        </p:tgtEl>
                                      </p:cBhvr>
                                    </p:animEffect>
                                    <p:anim calcmode="lin" valueType="num">
                                      <p:cBhvr>
                                        <p:cTn id="29"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
                                            <p:txEl>
                                              <p:pRg st="1" end="1"/>
                                            </p:txEl>
                                          </p:spTgt>
                                        </p:tgtEl>
                                        <p:attrNameLst>
                                          <p:attrName>style.visibility</p:attrName>
                                        </p:attrNameLst>
                                      </p:cBhvr>
                                      <p:to>
                                        <p:strVal val="visible"/>
                                      </p:to>
                                    </p:set>
                                    <p:animEffect transition="in" filter="fade">
                                      <p:cBhvr>
                                        <p:cTn id="35" dur="1000"/>
                                        <p:tgtEl>
                                          <p:spTgt spid="17">
                                            <p:txEl>
                                              <p:pRg st="1" end="1"/>
                                            </p:txEl>
                                          </p:spTgt>
                                        </p:tgtEl>
                                      </p:cBhvr>
                                    </p:animEffect>
                                    <p:anim calcmode="lin" valueType="num">
                                      <p:cBhvr>
                                        <p:cTn id="36"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1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7">
                                            <p:txEl>
                                              <p:pRg st="2" end="2"/>
                                            </p:txEl>
                                          </p:spTgt>
                                        </p:tgtEl>
                                        <p:attrNameLst>
                                          <p:attrName>style.visibility</p:attrName>
                                        </p:attrNameLst>
                                      </p:cBhvr>
                                      <p:to>
                                        <p:strVal val="visible"/>
                                      </p:to>
                                    </p:set>
                                    <p:animEffect transition="in" filter="fade">
                                      <p:cBhvr>
                                        <p:cTn id="42" dur="1000"/>
                                        <p:tgtEl>
                                          <p:spTgt spid="17">
                                            <p:txEl>
                                              <p:pRg st="2" end="2"/>
                                            </p:txEl>
                                          </p:spTgt>
                                        </p:tgtEl>
                                      </p:cBhvr>
                                    </p:animEffect>
                                    <p:anim calcmode="lin" valueType="num">
                                      <p:cBhvr>
                                        <p:cTn id="43"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7"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7000" b="-10000"/>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6D91AFB5-2179-4C72-945C-B2958F42183F}"/>
              </a:ext>
            </a:extLst>
          </p:cNvPr>
          <p:cNvSpPr/>
          <p:nvPr/>
        </p:nvSpPr>
        <p:spPr>
          <a:xfrm>
            <a:off x="1193803" y="355414"/>
            <a:ext cx="9983719" cy="2156291"/>
          </a:xfrm>
          <a:prstGeom prst="roundRect">
            <a:avLst>
              <a:gd name="adj" fmla="val 12781"/>
            </a:avLst>
          </a:prstGeom>
          <a:solidFill>
            <a:schemeClr val="bg1"/>
          </a:solidFill>
          <a:ln w="57150">
            <a:solidFill>
              <a:schemeClr val="accent4"/>
            </a:solidFill>
            <a:extLst>
              <a:ext uri="{C807C97D-BFC1-408E-A445-0C87EB9F89A2}">
                <ask:lineSketchStyleProps xmlns:ask="http://schemas.microsoft.com/office/drawing/2018/sketchyshapes" sd="3864262876">
                  <a:custGeom>
                    <a:avLst/>
                    <a:gdLst>
                      <a:gd name="connsiteX0" fmla="*/ 0 w 9242811"/>
                      <a:gd name="connsiteY0" fmla="*/ 268427 h 5377134"/>
                      <a:gd name="connsiteX1" fmla="*/ 268427 w 9242811"/>
                      <a:gd name="connsiteY1" fmla="*/ 0 h 5377134"/>
                      <a:gd name="connsiteX2" fmla="*/ 8974384 w 9242811"/>
                      <a:gd name="connsiteY2" fmla="*/ 0 h 5377134"/>
                      <a:gd name="connsiteX3" fmla="*/ 9242811 w 9242811"/>
                      <a:gd name="connsiteY3" fmla="*/ 268427 h 5377134"/>
                      <a:gd name="connsiteX4" fmla="*/ 9242811 w 9242811"/>
                      <a:gd name="connsiteY4" fmla="*/ 5108707 h 5377134"/>
                      <a:gd name="connsiteX5" fmla="*/ 8974384 w 9242811"/>
                      <a:gd name="connsiteY5" fmla="*/ 5377134 h 5377134"/>
                      <a:gd name="connsiteX6" fmla="*/ 268427 w 9242811"/>
                      <a:gd name="connsiteY6" fmla="*/ 5377134 h 5377134"/>
                      <a:gd name="connsiteX7" fmla="*/ 0 w 9242811"/>
                      <a:gd name="connsiteY7" fmla="*/ 5108707 h 5377134"/>
                      <a:gd name="connsiteX8" fmla="*/ 0 w 9242811"/>
                      <a:gd name="connsiteY8" fmla="*/ 268427 h 537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42811" h="5377134" fill="none" extrusionOk="0">
                        <a:moveTo>
                          <a:pt x="0" y="268427"/>
                        </a:moveTo>
                        <a:cubicBezTo>
                          <a:pt x="-3267" y="131799"/>
                          <a:pt x="105850" y="7022"/>
                          <a:pt x="268427" y="0"/>
                        </a:cubicBezTo>
                        <a:cubicBezTo>
                          <a:pt x="3953585" y="46004"/>
                          <a:pt x="6604589" y="-130779"/>
                          <a:pt x="8974384" y="0"/>
                        </a:cubicBezTo>
                        <a:cubicBezTo>
                          <a:pt x="9129380" y="-2390"/>
                          <a:pt x="9234543" y="123600"/>
                          <a:pt x="9242811" y="268427"/>
                        </a:cubicBezTo>
                        <a:cubicBezTo>
                          <a:pt x="9112915" y="987382"/>
                          <a:pt x="9168749" y="3586818"/>
                          <a:pt x="9242811" y="5108707"/>
                        </a:cubicBezTo>
                        <a:cubicBezTo>
                          <a:pt x="9234056" y="5242002"/>
                          <a:pt x="9129760" y="5361732"/>
                          <a:pt x="8974384" y="5377134"/>
                        </a:cubicBezTo>
                        <a:cubicBezTo>
                          <a:pt x="7697003" y="5233542"/>
                          <a:pt x="4360961" y="5428371"/>
                          <a:pt x="268427" y="5377134"/>
                        </a:cubicBezTo>
                        <a:cubicBezTo>
                          <a:pt x="108570" y="5362684"/>
                          <a:pt x="9707" y="5256321"/>
                          <a:pt x="0" y="5108707"/>
                        </a:cubicBezTo>
                        <a:cubicBezTo>
                          <a:pt x="-11777" y="3561744"/>
                          <a:pt x="73841" y="801607"/>
                          <a:pt x="0" y="268427"/>
                        </a:cubicBezTo>
                        <a:close/>
                      </a:path>
                      <a:path w="9242811" h="5377134" stroke="0" extrusionOk="0">
                        <a:moveTo>
                          <a:pt x="0" y="268427"/>
                        </a:moveTo>
                        <a:cubicBezTo>
                          <a:pt x="19846" y="121277"/>
                          <a:pt x="114230" y="-1560"/>
                          <a:pt x="268427" y="0"/>
                        </a:cubicBezTo>
                        <a:cubicBezTo>
                          <a:pt x="2178494" y="43276"/>
                          <a:pt x="7940458" y="12265"/>
                          <a:pt x="8974384" y="0"/>
                        </a:cubicBezTo>
                        <a:cubicBezTo>
                          <a:pt x="9129549" y="7323"/>
                          <a:pt x="9252478" y="105572"/>
                          <a:pt x="9242811" y="268427"/>
                        </a:cubicBezTo>
                        <a:cubicBezTo>
                          <a:pt x="9269356" y="2022886"/>
                          <a:pt x="9368439" y="4546079"/>
                          <a:pt x="9242811" y="5108707"/>
                        </a:cubicBezTo>
                        <a:cubicBezTo>
                          <a:pt x="9244118" y="5271855"/>
                          <a:pt x="9145544" y="5361738"/>
                          <a:pt x="8974384" y="5377134"/>
                        </a:cubicBezTo>
                        <a:cubicBezTo>
                          <a:pt x="7634455" y="5212249"/>
                          <a:pt x="3142586" y="5475106"/>
                          <a:pt x="268427" y="5377134"/>
                        </a:cubicBezTo>
                        <a:cubicBezTo>
                          <a:pt x="122237" y="5373879"/>
                          <a:pt x="2310" y="5257363"/>
                          <a:pt x="0" y="5108707"/>
                        </a:cubicBezTo>
                        <a:cubicBezTo>
                          <a:pt x="-117259" y="3712207"/>
                          <a:pt x="18689" y="1974738"/>
                          <a:pt x="0" y="26842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id="{59D38229-C786-49D6-A052-175726971FB2}"/>
              </a:ext>
            </a:extLst>
          </p:cNvPr>
          <p:cNvSpPr txBox="1"/>
          <p:nvPr/>
        </p:nvSpPr>
        <p:spPr>
          <a:xfrm>
            <a:off x="2520830" y="415023"/>
            <a:ext cx="8742128" cy="1323439"/>
          </a:xfrm>
          <a:prstGeom prst="rect">
            <a:avLst/>
          </a:prstGeom>
          <a:noFill/>
        </p:spPr>
        <p:txBody>
          <a:bodyPr wrap="square" rtlCol="0">
            <a:spAutoFit/>
          </a:bodyPr>
          <a:lstStyle/>
          <a:p>
            <a:pPr lvl="0"/>
            <a:r>
              <a:rPr lang="vi-VN" sz="4000" dirty="0">
                <a:solidFill>
                  <a:srgbClr val="002060"/>
                </a:solidFill>
                <a:latin typeface="Cambria" panose="02040503050406030204" pitchFamily="18" charset="0"/>
                <a:ea typeface="Cambria" panose="02040503050406030204" pitchFamily="18" charset="0"/>
                <a:cs typeface="Arial-Rounded" panose="020B0500000000000000" pitchFamily="34" charset="0"/>
              </a:rPr>
              <a:t>Vì sao Hải Thượng Lãn Ông được coi là một bậc danh y của Việt Nam?</a:t>
            </a:r>
            <a:endParaRPr kumimoji="0" lang="vi-VN" sz="4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8" name="Picture 7" descr="A picture containing icon&#10;&#10;Description automatically generated">
            <a:extLst>
              <a:ext uri="{FF2B5EF4-FFF2-40B4-BE49-F238E27FC236}">
                <a16:creationId xmlns:a16="http://schemas.microsoft.com/office/drawing/2014/main" id="{ADA479E8-373A-4224-A469-6604B18E20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4085" y="1124188"/>
            <a:ext cx="645043" cy="827439"/>
          </a:xfrm>
          <a:prstGeom prst="rect">
            <a:avLst/>
          </a:prstGeom>
        </p:spPr>
      </p:pic>
      <p:pic>
        <p:nvPicPr>
          <p:cNvPr id="9" name="Picture 8">
            <a:extLst>
              <a:ext uri="{FF2B5EF4-FFF2-40B4-BE49-F238E27FC236}">
                <a16:creationId xmlns:a16="http://schemas.microsoft.com/office/drawing/2014/main" id="{3285F5CF-8839-44D4-B30A-B3D7B95988A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rot="554654">
            <a:off x="1683014" y="513234"/>
            <a:ext cx="527923" cy="709799"/>
          </a:xfrm>
          <a:prstGeom prst="rect">
            <a:avLst/>
          </a:prstGeom>
        </p:spPr>
      </p:pic>
      <p:sp>
        <p:nvSpPr>
          <p:cNvPr id="10" name="Rectangle: Rounded Corners 9">
            <a:extLst>
              <a:ext uri="{FF2B5EF4-FFF2-40B4-BE49-F238E27FC236}">
                <a16:creationId xmlns:a16="http://schemas.microsoft.com/office/drawing/2014/main" id="{35016D19-C5D5-4E03-B58E-7BE1B078503B}"/>
              </a:ext>
            </a:extLst>
          </p:cNvPr>
          <p:cNvSpPr/>
          <p:nvPr/>
        </p:nvSpPr>
        <p:spPr>
          <a:xfrm>
            <a:off x="1450814" y="2805896"/>
            <a:ext cx="9646405" cy="3261529"/>
          </a:xfrm>
          <a:custGeom>
            <a:avLst/>
            <a:gdLst>
              <a:gd name="connsiteX0" fmla="*/ 0 w 9646405"/>
              <a:gd name="connsiteY0" fmla="*/ 162816 h 3261529"/>
              <a:gd name="connsiteX1" fmla="*/ 162816 w 9646405"/>
              <a:gd name="connsiteY1" fmla="*/ 0 h 3261529"/>
              <a:gd name="connsiteX2" fmla="*/ 9483589 w 9646405"/>
              <a:gd name="connsiteY2" fmla="*/ 0 h 3261529"/>
              <a:gd name="connsiteX3" fmla="*/ 9646405 w 9646405"/>
              <a:gd name="connsiteY3" fmla="*/ 162816 h 3261529"/>
              <a:gd name="connsiteX4" fmla="*/ 9646405 w 9646405"/>
              <a:gd name="connsiteY4" fmla="*/ 3098713 h 3261529"/>
              <a:gd name="connsiteX5" fmla="*/ 9483589 w 9646405"/>
              <a:gd name="connsiteY5" fmla="*/ 3261529 h 3261529"/>
              <a:gd name="connsiteX6" fmla="*/ 162816 w 9646405"/>
              <a:gd name="connsiteY6" fmla="*/ 3261529 h 3261529"/>
              <a:gd name="connsiteX7" fmla="*/ 0 w 9646405"/>
              <a:gd name="connsiteY7" fmla="*/ 3098713 h 3261529"/>
              <a:gd name="connsiteX8" fmla="*/ 0 w 9646405"/>
              <a:gd name="connsiteY8" fmla="*/ 162816 h 3261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46405" h="3261529" fill="none" extrusionOk="0">
                <a:moveTo>
                  <a:pt x="0" y="162816"/>
                </a:moveTo>
                <a:cubicBezTo>
                  <a:pt x="-3704" y="86069"/>
                  <a:pt x="61917" y="5380"/>
                  <a:pt x="162816" y="0"/>
                </a:cubicBezTo>
                <a:cubicBezTo>
                  <a:pt x="3301009" y="46004"/>
                  <a:pt x="5354658" y="-130779"/>
                  <a:pt x="9483589" y="0"/>
                </a:cubicBezTo>
                <a:cubicBezTo>
                  <a:pt x="9588270" y="-5228"/>
                  <a:pt x="9632262" y="78747"/>
                  <a:pt x="9646405" y="162816"/>
                </a:cubicBezTo>
                <a:cubicBezTo>
                  <a:pt x="9516509" y="790137"/>
                  <a:pt x="9572343" y="2307488"/>
                  <a:pt x="9646405" y="3098713"/>
                </a:cubicBezTo>
                <a:cubicBezTo>
                  <a:pt x="9644139" y="3184764"/>
                  <a:pt x="9580212" y="3247048"/>
                  <a:pt x="9483589" y="3261529"/>
                </a:cubicBezTo>
                <a:cubicBezTo>
                  <a:pt x="7326470" y="3117937"/>
                  <a:pt x="4668261" y="3312766"/>
                  <a:pt x="162816" y="3261529"/>
                </a:cubicBezTo>
                <a:cubicBezTo>
                  <a:pt x="64374" y="3250922"/>
                  <a:pt x="11018" y="3187914"/>
                  <a:pt x="0" y="3098713"/>
                </a:cubicBezTo>
                <a:cubicBezTo>
                  <a:pt x="-11777" y="2268189"/>
                  <a:pt x="73841" y="1063172"/>
                  <a:pt x="0" y="162816"/>
                </a:cubicBezTo>
                <a:close/>
              </a:path>
              <a:path w="9646405" h="3261529" stroke="0" extrusionOk="0">
                <a:moveTo>
                  <a:pt x="0" y="162816"/>
                </a:moveTo>
                <a:cubicBezTo>
                  <a:pt x="8839" y="73384"/>
                  <a:pt x="68177" y="-1238"/>
                  <a:pt x="162816" y="0"/>
                </a:cubicBezTo>
                <a:cubicBezTo>
                  <a:pt x="2993685" y="43276"/>
                  <a:pt x="7633169" y="12265"/>
                  <a:pt x="9483589" y="0"/>
                </a:cubicBezTo>
                <a:cubicBezTo>
                  <a:pt x="9575841" y="2468"/>
                  <a:pt x="9648284" y="70056"/>
                  <a:pt x="9646405" y="162816"/>
                </a:cubicBezTo>
                <a:cubicBezTo>
                  <a:pt x="9672950" y="1415833"/>
                  <a:pt x="9772033" y="2032194"/>
                  <a:pt x="9646405" y="3098713"/>
                </a:cubicBezTo>
                <a:cubicBezTo>
                  <a:pt x="9646672" y="3191675"/>
                  <a:pt x="9575481" y="3260205"/>
                  <a:pt x="9483589" y="3261529"/>
                </a:cubicBezTo>
                <a:cubicBezTo>
                  <a:pt x="6467846" y="3096644"/>
                  <a:pt x="1848293" y="3359501"/>
                  <a:pt x="162816" y="3261529"/>
                </a:cubicBezTo>
                <a:cubicBezTo>
                  <a:pt x="78351" y="3252899"/>
                  <a:pt x="16228" y="3191501"/>
                  <a:pt x="0" y="3098713"/>
                </a:cubicBezTo>
                <a:cubicBezTo>
                  <a:pt x="-117259" y="2743881"/>
                  <a:pt x="18689" y="469684"/>
                  <a:pt x="0" y="162816"/>
                </a:cubicBezTo>
                <a:close/>
              </a:path>
            </a:pathLst>
          </a:custGeom>
          <a:solidFill>
            <a:schemeClr val="accent4">
              <a:lumMod val="20000"/>
              <a:lumOff val="80000"/>
            </a:schemeClr>
          </a:solidFill>
          <a:ln w="19050">
            <a:solidFill>
              <a:srgbClr val="E8C021"/>
            </a:solidFill>
            <a:prstDash val="solid"/>
            <a:extLst>
              <a:ext uri="{C807C97D-BFC1-408E-A445-0C87EB9F89A2}">
                <ask:lineSketchStyleProps xmlns:ask="http://schemas.microsoft.com/office/drawing/2018/sketchyshapes" sd="3864262876">
                  <a:prstGeom prst="roundRect">
                    <a:avLst>
                      <a:gd name="adj" fmla="val 499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sp>
        <p:nvSpPr>
          <p:cNvPr id="11" name="Content Placeholder 2">
            <a:extLst>
              <a:ext uri="{FF2B5EF4-FFF2-40B4-BE49-F238E27FC236}">
                <a16:creationId xmlns:a16="http://schemas.microsoft.com/office/drawing/2014/main" id="{56E34CC2-90AA-42B7-BABE-A240F251DD49}"/>
              </a:ext>
            </a:extLst>
          </p:cNvPr>
          <p:cNvSpPr>
            <a:spLocks noGrp="1"/>
          </p:cNvSpPr>
          <p:nvPr>
            <p:ph idx="1"/>
          </p:nvPr>
        </p:nvSpPr>
        <p:spPr>
          <a:xfrm>
            <a:off x="1628775" y="3098221"/>
            <a:ext cx="9336429" cy="2352921"/>
          </a:xfrm>
        </p:spPr>
        <p:txBody>
          <a:bodyPr>
            <a:noAutofit/>
          </a:bodyPr>
          <a:lstStyle/>
          <a:p>
            <a:pPr marL="0" indent="0" algn="just">
              <a:buNone/>
            </a:pPr>
            <a:r>
              <a:rPr lang="vi-VN" sz="4000" dirty="0">
                <a:ln w="0"/>
                <a:solidFill>
                  <a:srgbClr val="FF0000"/>
                </a:solidFill>
                <a:latin typeface="Cambria" panose="02040503050406030204" pitchFamily="18" charset="0"/>
                <a:ea typeface="Cambria" panose="02040503050406030204" pitchFamily="18" charset="0"/>
                <a:cs typeface="Arial-Rounded" panose="020B0500000000000000" pitchFamily="34" charset="0"/>
              </a:rPr>
              <a:t>Bên cạnh việc làm thuốc chữa bệnh, Hải Thượng Lãn Ông còn nghiên cứu,</a:t>
            </a:r>
            <a:r>
              <a:rPr lang="en-US" sz="4000" dirty="0">
                <a:ln w="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sz="4000" dirty="0">
                <a:ln w="0"/>
                <a:solidFill>
                  <a:srgbClr val="FF0000"/>
                </a:solidFill>
                <a:latin typeface="Cambria" panose="02040503050406030204" pitchFamily="18" charset="0"/>
                <a:ea typeface="Cambria" panose="02040503050406030204" pitchFamily="18" charset="0"/>
                <a:cs typeface="Arial-Rounded" panose="020B0500000000000000" pitchFamily="34" charset="0"/>
              </a:rPr>
              <a:t>viết nhiều sách có giá trị về y học,</a:t>
            </a:r>
            <a:r>
              <a:rPr lang="en-US" sz="4000" dirty="0">
                <a:ln w="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sz="4000" dirty="0">
                <a:ln w="0"/>
                <a:solidFill>
                  <a:srgbClr val="FF0000"/>
                </a:solidFill>
                <a:latin typeface="Cambria" panose="02040503050406030204" pitchFamily="18" charset="0"/>
                <a:ea typeface="Cambria" panose="02040503050406030204" pitchFamily="18" charset="0"/>
                <a:cs typeface="Arial-Rounded" panose="020B0500000000000000" pitchFamily="34" charset="0"/>
              </a:rPr>
              <a:t>văn hóa và lịch sử nên ông được coi là một bậc danh y của Việt Nam.</a:t>
            </a:r>
          </a:p>
        </p:txBody>
      </p:sp>
      <p:sp>
        <p:nvSpPr>
          <p:cNvPr id="13" name="Left Arrow 4">
            <a:hlinkClick r:id="rId5" action="ppaction://hlinksldjump"/>
            <a:extLst>
              <a:ext uri="{FF2B5EF4-FFF2-40B4-BE49-F238E27FC236}">
                <a16:creationId xmlns:a16="http://schemas.microsoft.com/office/drawing/2014/main" id="{486D9658-2858-45FE-A0B6-D3166D595FAD}"/>
              </a:ext>
            </a:extLst>
          </p:cNvPr>
          <p:cNvSpPr/>
          <p:nvPr/>
        </p:nvSpPr>
        <p:spPr>
          <a:xfrm>
            <a:off x="10316858" y="6151526"/>
            <a:ext cx="1721327" cy="702120"/>
          </a:xfrm>
          <a:prstGeom prst="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699576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2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par>
                                <p:cTn id="14" presetID="32" presetClass="emph" presetSubtype="0" fill="hold" nodeType="withEffect">
                                  <p:stCondLst>
                                    <p:cond delay="0"/>
                                  </p:stCondLst>
                                  <p:childTnLst>
                                    <p:animRot by="120000">
                                      <p:cBhvr>
                                        <p:cTn id="15" dur="50" fill="hold">
                                          <p:stCondLst>
                                            <p:cond delay="0"/>
                                          </p:stCondLst>
                                        </p:cTn>
                                        <p:tgtEl>
                                          <p:spTgt spid="9"/>
                                        </p:tgtEl>
                                        <p:attrNameLst>
                                          <p:attrName>r</p:attrName>
                                        </p:attrNameLst>
                                      </p:cBhvr>
                                    </p:animRot>
                                    <p:animRot by="-240000">
                                      <p:cBhvr>
                                        <p:cTn id="16" dur="100" fill="hold">
                                          <p:stCondLst>
                                            <p:cond delay="100"/>
                                          </p:stCondLst>
                                        </p:cTn>
                                        <p:tgtEl>
                                          <p:spTgt spid="9"/>
                                        </p:tgtEl>
                                        <p:attrNameLst>
                                          <p:attrName>r</p:attrName>
                                        </p:attrNameLst>
                                      </p:cBhvr>
                                    </p:animRot>
                                    <p:animRot by="240000">
                                      <p:cBhvr>
                                        <p:cTn id="17" dur="100" fill="hold">
                                          <p:stCondLst>
                                            <p:cond delay="200"/>
                                          </p:stCondLst>
                                        </p:cTn>
                                        <p:tgtEl>
                                          <p:spTgt spid="9"/>
                                        </p:tgtEl>
                                        <p:attrNameLst>
                                          <p:attrName>r</p:attrName>
                                        </p:attrNameLst>
                                      </p:cBhvr>
                                    </p:animRot>
                                    <p:animRot by="-240000">
                                      <p:cBhvr>
                                        <p:cTn id="18" dur="100" fill="hold">
                                          <p:stCondLst>
                                            <p:cond delay="300"/>
                                          </p:stCondLst>
                                        </p:cTn>
                                        <p:tgtEl>
                                          <p:spTgt spid="9"/>
                                        </p:tgtEl>
                                        <p:attrNameLst>
                                          <p:attrName>r</p:attrName>
                                        </p:attrNameLst>
                                      </p:cBhvr>
                                    </p:animRot>
                                    <p:animRot by="120000">
                                      <p:cBhvr>
                                        <p:cTn id="19" dur="100" fill="hold">
                                          <p:stCondLst>
                                            <p:cond delay="400"/>
                                          </p:stCondLst>
                                        </p:cTn>
                                        <p:tgtEl>
                                          <p:spTgt spid="9"/>
                                        </p:tgtEl>
                                        <p:attrNameLst>
                                          <p:attrName>r</p:attrName>
                                        </p:attrNameLst>
                                      </p:cBhvr>
                                    </p:animRo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1">
                                            <p:txEl>
                                              <p:pRg st="0" end="0"/>
                                            </p:txEl>
                                          </p:spTgt>
                                        </p:tgtEl>
                                        <p:attrNameLst>
                                          <p:attrName>style.visibility</p:attrName>
                                        </p:attrNameLst>
                                      </p:cBhvr>
                                      <p:to>
                                        <p:strVal val="visible"/>
                                      </p:to>
                                    </p:set>
                                    <p:anim calcmode="lin" valueType="num">
                                      <p:cBhvr additive="base">
                                        <p:cTn id="28"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0" grpId="0" animBg="1"/>
      <p:bldP spid="1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96" y="2852936"/>
            <a:ext cx="10728982" cy="4904242"/>
          </a:xfrm>
          <a:prstGeom prst="rect">
            <a:avLst/>
          </a:prstGeom>
        </p:spPr>
      </p:pic>
      <p:pic>
        <p:nvPicPr>
          <p:cNvPr id="7" name="图片 8">
            <a:extLst>
              <a:ext uri="{FF2B5EF4-FFF2-40B4-BE49-F238E27FC236}">
                <a16:creationId xmlns:a16="http://schemas.microsoft.com/office/drawing/2014/main" id="{366585F3-5684-4555-A9E2-6B1BCCEB0D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429" y="2601895"/>
            <a:ext cx="5554590" cy="5207428"/>
          </a:xfrm>
          <a:prstGeom prst="rect">
            <a:avLst/>
          </a:prstGeom>
        </p:spPr>
      </p:pic>
      <p:pic>
        <p:nvPicPr>
          <p:cNvPr id="11" name="图片 16">
            <a:extLst>
              <a:ext uri="{FF2B5EF4-FFF2-40B4-BE49-F238E27FC236}">
                <a16:creationId xmlns:a16="http://schemas.microsoft.com/office/drawing/2014/main" id="{58F72568-8C95-4906-B1E5-5026DF44BF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50877">
            <a:off x="-31329" y="701439"/>
            <a:ext cx="4970962" cy="4872586"/>
          </a:xfrm>
          <a:prstGeom prst="rect">
            <a:avLst/>
          </a:prstGeom>
        </p:spPr>
      </p:pic>
      <p:sp>
        <p:nvSpPr>
          <p:cNvPr id="2" name="Rectangle 1">
            <a:extLst>
              <a:ext uri="{FF2B5EF4-FFF2-40B4-BE49-F238E27FC236}">
                <a16:creationId xmlns:a16="http://schemas.microsoft.com/office/drawing/2014/main" id="{716914FD-7A77-4FB6-B8B1-DE7C6F2BB3B7}"/>
              </a:ext>
            </a:extLst>
          </p:cNvPr>
          <p:cNvSpPr/>
          <p:nvPr/>
        </p:nvSpPr>
        <p:spPr>
          <a:xfrm>
            <a:off x="993764" y="2367170"/>
            <a:ext cx="2940228"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Nội</a:t>
            </a:r>
            <a:endParaRPr kumimoji="0" lang="en-US" sz="5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dung </a:t>
            </a:r>
            <a:r>
              <a:rPr kumimoji="0" lang="en-US" sz="5400" b="1"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rPr>
              <a:t>bài</a:t>
            </a:r>
            <a:endParaRPr kumimoji="0" lang="en-US" sz="5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mbria" panose="02040503050406030204" pitchFamily="18" charset="0"/>
              <a:ea typeface="Cambria" panose="02040503050406030204" pitchFamily="18" charset="0"/>
            </a:endParaRPr>
          </a:p>
        </p:txBody>
      </p:sp>
      <p:sp>
        <p:nvSpPr>
          <p:cNvPr id="5" name="Rectangle: Rounded Corners 4">
            <a:extLst>
              <a:ext uri="{FF2B5EF4-FFF2-40B4-BE49-F238E27FC236}">
                <a16:creationId xmlns:a16="http://schemas.microsoft.com/office/drawing/2014/main" id="{2501E177-4F82-4CA9-B04A-CFCFA0C51019}"/>
              </a:ext>
            </a:extLst>
          </p:cNvPr>
          <p:cNvSpPr/>
          <p:nvPr/>
        </p:nvSpPr>
        <p:spPr>
          <a:xfrm>
            <a:off x="5048249" y="1181003"/>
            <a:ext cx="6743557" cy="4904241"/>
          </a:xfrm>
          <a:prstGeom prst="roundRect">
            <a:avLst/>
          </a:prstGeom>
          <a:solidFill>
            <a:srgbClr val="E5D4C2"/>
          </a:solidFill>
          <a:scene3d>
            <a:camera prst="orthographicFront"/>
            <a:lightRig rig="threePt" dir="t"/>
          </a:scene3d>
          <a:sp3d>
            <a:bevelT w="101600" prst="riblet"/>
          </a:sp3d>
        </p:spPr>
        <p:style>
          <a:lnRef idx="2">
            <a:schemeClr val="accent6"/>
          </a:lnRef>
          <a:fillRef idx="1">
            <a:schemeClr val="lt1"/>
          </a:fillRef>
          <a:effectRef idx="0">
            <a:schemeClr val="accent6"/>
          </a:effectRef>
          <a:fontRef idx="minor">
            <a:schemeClr val="dk1"/>
          </a:fontRef>
        </p:style>
        <p:txBody>
          <a:bodyPr rtlCol="0" anchor="ctr"/>
          <a:lstStyle/>
          <a:p>
            <a:pPr lvl="0" algn="just">
              <a:defRPr/>
            </a:pPr>
            <a:r>
              <a:rPr lang="en-US" sz="3200" b="1" dirty="0" err="1">
                <a:solidFill>
                  <a:srgbClr val="002060"/>
                </a:solidFill>
                <a:latin typeface="Cambria" panose="02040503050406030204" pitchFamily="18" charset="0"/>
                <a:ea typeface="Cambria" panose="02040503050406030204" pitchFamily="18" charset="0"/>
              </a:rPr>
              <a:t>Bài</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đọc</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nói</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rPr>
              <a:t>về</a:t>
            </a:r>
            <a:r>
              <a:rPr lang="en-US" sz="3200" b="1" dirty="0">
                <a:solidFill>
                  <a:srgbClr val="002060"/>
                </a:solidFill>
                <a:latin typeface="Cambria" panose="02040503050406030204" pitchFamily="18" charset="0"/>
                <a:ea typeface="Cambria" panose="02040503050406030204" pitchFamily="18" charset="0"/>
              </a:rPr>
              <a:t> </a:t>
            </a:r>
            <a:r>
              <a:rPr lang="vi-VN" sz="3200" b="1" dirty="0">
                <a:solidFill>
                  <a:srgbClr val="002060"/>
                </a:solidFill>
                <a:latin typeface="Cambria" panose="02040503050406030204" pitchFamily="18" charset="0"/>
                <a:ea typeface="Cambria" panose="02040503050406030204" pitchFamily="18" charset="0"/>
              </a:rPr>
              <a:t>cuộc đời của Hải Thượng Lãn Ông.</a:t>
            </a:r>
            <a:r>
              <a:rPr lang="en-US" sz="3200" b="1" dirty="0">
                <a:solidFill>
                  <a:srgbClr val="002060"/>
                </a:solidFill>
                <a:latin typeface="Cambria" panose="02040503050406030204" pitchFamily="18" charset="0"/>
                <a:ea typeface="Cambria" panose="02040503050406030204" pitchFamily="18" charset="0"/>
              </a:rPr>
              <a:t> </a:t>
            </a:r>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Ông</a:t>
            </a:r>
            <a:r>
              <a:rPr 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sz="32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khôn</a:t>
            </a:r>
            <a:r>
              <a:rPr lang="vi-VN" alt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g chỉ là một thầy thuốc hết lòng thương yêu và chăm sóc người bệnh và còn là một tấm gương sáng về ý thức tự học để trở thành thầy thuốc giỏi,</a:t>
            </a:r>
            <a:r>
              <a:rPr lang="en-US" alt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vi-VN" altLang="en-US" sz="32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một bậc danh y của nước ta.</a:t>
            </a:r>
            <a:endPar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93881900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缺角矩形 3"/>
          <p:cNvSpPr/>
          <p:nvPr/>
        </p:nvSpPr>
        <p:spPr>
          <a:xfrm>
            <a:off x="2279576" y="1448539"/>
            <a:ext cx="7992888" cy="2693919"/>
          </a:xfrm>
          <a:prstGeom prst="plaque">
            <a:avLst/>
          </a:prstGeom>
          <a:solidFill>
            <a:schemeClr val="accent2">
              <a:lumMod val="20000"/>
              <a:lumOff val="80000"/>
            </a:schemeClr>
          </a:solidFill>
          <a:ln>
            <a:solidFill>
              <a:srgbClr val="DC5F6E"/>
            </a:solidFill>
            <a:extLst>
              <a:ext uri="{C807C97D-BFC1-408E-A445-0C87EB9F89A2}">
                <ask:lineSketchStyleProps xmlns:ask="http://schemas.microsoft.com/office/drawing/2018/sketchyshapes" sd="396658708">
                  <a:custGeom>
                    <a:avLst/>
                    <a:gdLst>
                      <a:gd name="connsiteX0" fmla="*/ 0 w 7992888"/>
                      <a:gd name="connsiteY0" fmla="*/ 448995 h 2693919"/>
                      <a:gd name="connsiteX1" fmla="*/ 448995 w 7992888"/>
                      <a:gd name="connsiteY1" fmla="*/ 0 h 2693919"/>
                      <a:gd name="connsiteX2" fmla="*/ 898339 w 7992888"/>
                      <a:gd name="connsiteY2" fmla="*/ 0 h 2693919"/>
                      <a:gd name="connsiteX3" fmla="*/ 1276733 w 7992888"/>
                      <a:gd name="connsiteY3" fmla="*/ 0 h 2693919"/>
                      <a:gd name="connsiteX4" fmla="*/ 2009873 w 7992888"/>
                      <a:gd name="connsiteY4" fmla="*/ 0 h 2693919"/>
                      <a:gd name="connsiteX5" fmla="*/ 2459216 w 7992888"/>
                      <a:gd name="connsiteY5" fmla="*/ 0 h 2693919"/>
                      <a:gd name="connsiteX6" fmla="*/ 2837611 w 7992888"/>
                      <a:gd name="connsiteY6" fmla="*/ 0 h 2693919"/>
                      <a:gd name="connsiteX7" fmla="*/ 3499801 w 7992888"/>
                      <a:gd name="connsiteY7" fmla="*/ 0 h 2693919"/>
                      <a:gd name="connsiteX8" fmla="*/ 4091043 w 7992888"/>
                      <a:gd name="connsiteY8" fmla="*/ 0 h 2693919"/>
                      <a:gd name="connsiteX9" fmla="*/ 4682284 w 7992888"/>
                      <a:gd name="connsiteY9" fmla="*/ 0 h 2693919"/>
                      <a:gd name="connsiteX10" fmla="*/ 5060679 w 7992888"/>
                      <a:gd name="connsiteY10" fmla="*/ 0 h 2693919"/>
                      <a:gd name="connsiteX11" fmla="*/ 5439073 w 7992888"/>
                      <a:gd name="connsiteY11" fmla="*/ 0 h 2693919"/>
                      <a:gd name="connsiteX12" fmla="*/ 5959366 w 7992888"/>
                      <a:gd name="connsiteY12" fmla="*/ 0 h 2693919"/>
                      <a:gd name="connsiteX13" fmla="*/ 6337760 w 7992888"/>
                      <a:gd name="connsiteY13" fmla="*/ 0 h 2693919"/>
                      <a:gd name="connsiteX14" fmla="*/ 6929002 w 7992888"/>
                      <a:gd name="connsiteY14" fmla="*/ 0 h 2693919"/>
                      <a:gd name="connsiteX15" fmla="*/ 7543893 w 7992888"/>
                      <a:gd name="connsiteY15" fmla="*/ 0 h 2693919"/>
                      <a:gd name="connsiteX16" fmla="*/ 7992888 w 7992888"/>
                      <a:gd name="connsiteY16" fmla="*/ 448995 h 2693919"/>
                      <a:gd name="connsiteX17" fmla="*/ 7992888 w 7992888"/>
                      <a:gd name="connsiteY17" fmla="*/ 1011719 h 2693919"/>
                      <a:gd name="connsiteX18" fmla="*/ 7992888 w 7992888"/>
                      <a:gd name="connsiteY18" fmla="*/ 1556485 h 2693919"/>
                      <a:gd name="connsiteX19" fmla="*/ 7992888 w 7992888"/>
                      <a:gd name="connsiteY19" fmla="*/ 2244924 h 2693919"/>
                      <a:gd name="connsiteX20" fmla="*/ 7543893 w 7992888"/>
                      <a:gd name="connsiteY20" fmla="*/ 2693919 h 2693919"/>
                      <a:gd name="connsiteX21" fmla="*/ 7094549 w 7992888"/>
                      <a:gd name="connsiteY21" fmla="*/ 2693919 h 2693919"/>
                      <a:gd name="connsiteX22" fmla="*/ 6503308 w 7992888"/>
                      <a:gd name="connsiteY22" fmla="*/ 2693919 h 2693919"/>
                      <a:gd name="connsiteX23" fmla="*/ 5841117 w 7992888"/>
                      <a:gd name="connsiteY23" fmla="*/ 2693919 h 2693919"/>
                      <a:gd name="connsiteX24" fmla="*/ 5462723 w 7992888"/>
                      <a:gd name="connsiteY24" fmla="*/ 2693919 h 2693919"/>
                      <a:gd name="connsiteX25" fmla="*/ 5013379 w 7992888"/>
                      <a:gd name="connsiteY25" fmla="*/ 2693919 h 2693919"/>
                      <a:gd name="connsiteX26" fmla="*/ 4493087 w 7992888"/>
                      <a:gd name="connsiteY26" fmla="*/ 2693919 h 2693919"/>
                      <a:gd name="connsiteX27" fmla="*/ 3759947 w 7992888"/>
                      <a:gd name="connsiteY27" fmla="*/ 2693919 h 2693919"/>
                      <a:gd name="connsiteX28" fmla="*/ 3239655 w 7992888"/>
                      <a:gd name="connsiteY28" fmla="*/ 2693919 h 2693919"/>
                      <a:gd name="connsiteX29" fmla="*/ 2648413 w 7992888"/>
                      <a:gd name="connsiteY29" fmla="*/ 2693919 h 2693919"/>
                      <a:gd name="connsiteX30" fmla="*/ 2199070 w 7992888"/>
                      <a:gd name="connsiteY30" fmla="*/ 2693919 h 2693919"/>
                      <a:gd name="connsiteX31" fmla="*/ 1820675 w 7992888"/>
                      <a:gd name="connsiteY31" fmla="*/ 2693919 h 2693919"/>
                      <a:gd name="connsiteX32" fmla="*/ 1371332 w 7992888"/>
                      <a:gd name="connsiteY32" fmla="*/ 2693919 h 2693919"/>
                      <a:gd name="connsiteX33" fmla="*/ 448995 w 7992888"/>
                      <a:gd name="connsiteY33" fmla="*/ 2693919 h 2693919"/>
                      <a:gd name="connsiteX34" fmla="*/ 0 w 7992888"/>
                      <a:gd name="connsiteY34" fmla="*/ 2244924 h 2693919"/>
                      <a:gd name="connsiteX35" fmla="*/ 0 w 7992888"/>
                      <a:gd name="connsiteY35" fmla="*/ 1700159 h 2693919"/>
                      <a:gd name="connsiteX36" fmla="*/ 0 w 7992888"/>
                      <a:gd name="connsiteY36" fmla="*/ 1065597 h 2693919"/>
                      <a:gd name="connsiteX37" fmla="*/ 0 w 7992888"/>
                      <a:gd name="connsiteY37" fmla="*/ 448995 h 2693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992888" h="2693919" extrusionOk="0">
                        <a:moveTo>
                          <a:pt x="0" y="448995"/>
                        </a:moveTo>
                        <a:cubicBezTo>
                          <a:pt x="196107" y="420268"/>
                          <a:pt x="393433" y="250120"/>
                          <a:pt x="448995" y="0"/>
                        </a:cubicBezTo>
                        <a:cubicBezTo>
                          <a:pt x="641554" y="-5395"/>
                          <a:pt x="765124" y="24829"/>
                          <a:pt x="898339" y="0"/>
                        </a:cubicBezTo>
                        <a:cubicBezTo>
                          <a:pt x="1031554" y="-24829"/>
                          <a:pt x="1100448" y="7125"/>
                          <a:pt x="1276733" y="0"/>
                        </a:cubicBezTo>
                        <a:cubicBezTo>
                          <a:pt x="1453018" y="-7125"/>
                          <a:pt x="1742910" y="71674"/>
                          <a:pt x="2009873" y="0"/>
                        </a:cubicBezTo>
                        <a:cubicBezTo>
                          <a:pt x="2276836" y="-71674"/>
                          <a:pt x="2251746" y="52078"/>
                          <a:pt x="2459216" y="0"/>
                        </a:cubicBezTo>
                        <a:cubicBezTo>
                          <a:pt x="2666686" y="-52078"/>
                          <a:pt x="2744643" y="12043"/>
                          <a:pt x="2837611" y="0"/>
                        </a:cubicBezTo>
                        <a:cubicBezTo>
                          <a:pt x="2930580" y="-12043"/>
                          <a:pt x="3361475" y="65249"/>
                          <a:pt x="3499801" y="0"/>
                        </a:cubicBezTo>
                        <a:cubicBezTo>
                          <a:pt x="3638127" y="-65249"/>
                          <a:pt x="3863391" y="1461"/>
                          <a:pt x="4091043" y="0"/>
                        </a:cubicBezTo>
                        <a:cubicBezTo>
                          <a:pt x="4318695" y="-1461"/>
                          <a:pt x="4445666" y="59095"/>
                          <a:pt x="4682284" y="0"/>
                        </a:cubicBezTo>
                        <a:cubicBezTo>
                          <a:pt x="4918902" y="-59095"/>
                          <a:pt x="4958478" y="30124"/>
                          <a:pt x="5060679" y="0"/>
                        </a:cubicBezTo>
                        <a:cubicBezTo>
                          <a:pt x="5162881" y="-30124"/>
                          <a:pt x="5348721" y="11161"/>
                          <a:pt x="5439073" y="0"/>
                        </a:cubicBezTo>
                        <a:cubicBezTo>
                          <a:pt x="5529425" y="-11161"/>
                          <a:pt x="5803779" y="20973"/>
                          <a:pt x="5959366" y="0"/>
                        </a:cubicBezTo>
                        <a:cubicBezTo>
                          <a:pt x="6114953" y="-20973"/>
                          <a:pt x="6238805" y="26903"/>
                          <a:pt x="6337760" y="0"/>
                        </a:cubicBezTo>
                        <a:cubicBezTo>
                          <a:pt x="6436715" y="-26903"/>
                          <a:pt x="6673541" y="55017"/>
                          <a:pt x="6929002" y="0"/>
                        </a:cubicBezTo>
                        <a:cubicBezTo>
                          <a:pt x="7184463" y="-55017"/>
                          <a:pt x="7238896" y="25845"/>
                          <a:pt x="7543893" y="0"/>
                        </a:cubicBezTo>
                        <a:cubicBezTo>
                          <a:pt x="7579852" y="264612"/>
                          <a:pt x="7788109" y="439331"/>
                          <a:pt x="7992888" y="448995"/>
                        </a:cubicBezTo>
                        <a:cubicBezTo>
                          <a:pt x="8012338" y="623500"/>
                          <a:pt x="7956027" y="873823"/>
                          <a:pt x="7992888" y="1011719"/>
                        </a:cubicBezTo>
                        <a:cubicBezTo>
                          <a:pt x="8029749" y="1149615"/>
                          <a:pt x="7965737" y="1411334"/>
                          <a:pt x="7992888" y="1556485"/>
                        </a:cubicBezTo>
                        <a:cubicBezTo>
                          <a:pt x="8020039" y="1701636"/>
                          <a:pt x="7951109" y="2071102"/>
                          <a:pt x="7992888" y="2244924"/>
                        </a:cubicBezTo>
                        <a:cubicBezTo>
                          <a:pt x="7799578" y="2261226"/>
                          <a:pt x="7555857" y="2482969"/>
                          <a:pt x="7543893" y="2693919"/>
                        </a:cubicBezTo>
                        <a:cubicBezTo>
                          <a:pt x="7338037" y="2737259"/>
                          <a:pt x="7225461" y="2677174"/>
                          <a:pt x="7094549" y="2693919"/>
                        </a:cubicBezTo>
                        <a:cubicBezTo>
                          <a:pt x="6963637" y="2710664"/>
                          <a:pt x="6758757" y="2628519"/>
                          <a:pt x="6503308" y="2693919"/>
                        </a:cubicBezTo>
                        <a:cubicBezTo>
                          <a:pt x="6247859" y="2759319"/>
                          <a:pt x="6029099" y="2619288"/>
                          <a:pt x="5841117" y="2693919"/>
                        </a:cubicBezTo>
                        <a:cubicBezTo>
                          <a:pt x="5653135" y="2768550"/>
                          <a:pt x="5626635" y="2670046"/>
                          <a:pt x="5462723" y="2693919"/>
                        </a:cubicBezTo>
                        <a:cubicBezTo>
                          <a:pt x="5298811" y="2717792"/>
                          <a:pt x="5188999" y="2642191"/>
                          <a:pt x="5013379" y="2693919"/>
                        </a:cubicBezTo>
                        <a:cubicBezTo>
                          <a:pt x="4837759" y="2745647"/>
                          <a:pt x="4700356" y="2673073"/>
                          <a:pt x="4493087" y="2693919"/>
                        </a:cubicBezTo>
                        <a:cubicBezTo>
                          <a:pt x="4285818" y="2714765"/>
                          <a:pt x="3922736" y="2639370"/>
                          <a:pt x="3759947" y="2693919"/>
                        </a:cubicBezTo>
                        <a:cubicBezTo>
                          <a:pt x="3597158" y="2748468"/>
                          <a:pt x="3391602" y="2693076"/>
                          <a:pt x="3239655" y="2693919"/>
                        </a:cubicBezTo>
                        <a:cubicBezTo>
                          <a:pt x="3087708" y="2694762"/>
                          <a:pt x="2933237" y="2651751"/>
                          <a:pt x="2648413" y="2693919"/>
                        </a:cubicBezTo>
                        <a:cubicBezTo>
                          <a:pt x="2363589" y="2736087"/>
                          <a:pt x="2398798" y="2644843"/>
                          <a:pt x="2199070" y="2693919"/>
                        </a:cubicBezTo>
                        <a:cubicBezTo>
                          <a:pt x="1999342" y="2742995"/>
                          <a:pt x="1955656" y="2658151"/>
                          <a:pt x="1820675" y="2693919"/>
                        </a:cubicBezTo>
                        <a:cubicBezTo>
                          <a:pt x="1685695" y="2729687"/>
                          <a:pt x="1578331" y="2656260"/>
                          <a:pt x="1371332" y="2693919"/>
                        </a:cubicBezTo>
                        <a:cubicBezTo>
                          <a:pt x="1164333" y="2731578"/>
                          <a:pt x="790666" y="2614506"/>
                          <a:pt x="448995" y="2693919"/>
                        </a:cubicBezTo>
                        <a:cubicBezTo>
                          <a:pt x="452010" y="2394594"/>
                          <a:pt x="242094" y="2227073"/>
                          <a:pt x="0" y="2244924"/>
                        </a:cubicBezTo>
                        <a:cubicBezTo>
                          <a:pt x="-2535" y="2008648"/>
                          <a:pt x="2836" y="1926800"/>
                          <a:pt x="0" y="1700159"/>
                        </a:cubicBezTo>
                        <a:cubicBezTo>
                          <a:pt x="-2836" y="1473518"/>
                          <a:pt x="69722" y="1321360"/>
                          <a:pt x="0" y="1065597"/>
                        </a:cubicBezTo>
                        <a:cubicBezTo>
                          <a:pt x="-69722" y="809834"/>
                          <a:pt x="35032" y="690891"/>
                          <a:pt x="0" y="448995"/>
                        </a:cubicBezTo>
                        <a:close/>
                      </a:path>
                    </a:pathLst>
                  </a:custGeom>
                  <ask:type>
                    <ask:lineSketchNone/>
                  </ask:type>
                </ask:lineSketchStyleProps>
              </a:ext>
            </a:extLst>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prstClr val="black"/>
                </a:solidFill>
                <a:prstDash val="sysDash"/>
              </a:ln>
              <a:solidFill>
                <a:prstClr val="white"/>
              </a:solidFill>
              <a:effectLst/>
              <a:uLnTx/>
              <a:uFillTx/>
              <a:latin typeface="Barlow Condensed"/>
              <a:cs typeface="+mn-cs"/>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3" y="1628800"/>
            <a:ext cx="12192000" cy="5087860"/>
          </a:xfrm>
          <a:prstGeom prst="rect">
            <a:avLst/>
          </a:prstGeom>
        </p:spPr>
      </p:pic>
      <p:pic>
        <p:nvPicPr>
          <p:cNvPr id="8" name="图片 4">
            <a:extLst>
              <a:ext uri="{FF2B5EF4-FFF2-40B4-BE49-F238E27FC236}">
                <a16:creationId xmlns:a16="http://schemas.microsoft.com/office/drawing/2014/main" id="{87880733-8DF9-4645-A071-B91FFAC476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3" y="-304472"/>
            <a:ext cx="6072408" cy="3877488"/>
          </a:xfrm>
          <a:prstGeom prst="rect">
            <a:avLst/>
          </a:prstGeom>
        </p:spPr>
      </p:pic>
      <p:pic>
        <p:nvPicPr>
          <p:cNvPr id="10" name="图片 29">
            <a:extLst>
              <a:ext uri="{FF2B5EF4-FFF2-40B4-BE49-F238E27FC236}">
                <a16:creationId xmlns:a16="http://schemas.microsoft.com/office/drawing/2014/main" id="{F4E77FC6-130B-476B-B432-02895BEB42FA}"/>
              </a:ext>
            </a:extLst>
          </p:cNvPr>
          <p:cNvPicPr>
            <a:picLocks noChangeAspect="1"/>
          </p:cNvPicPr>
          <p:nvPr/>
        </p:nvPicPr>
        <p:blipFill rotWithShape="1">
          <a:blip r:embed="rId3">
            <a:extLst>
              <a:ext uri="{28A0092B-C50C-407E-A947-70E740481C1C}">
                <a14:useLocalDpi xmlns:a14="http://schemas.microsoft.com/office/drawing/2010/main" val="0"/>
              </a:ext>
            </a:extLst>
          </a:blip>
          <a:srcRect t="36727"/>
          <a:stretch/>
        </p:blipFill>
        <p:spPr>
          <a:xfrm flipH="1">
            <a:off x="7176119" y="84464"/>
            <a:ext cx="4996807" cy="2018820"/>
          </a:xfrm>
          <a:prstGeom prst="rect">
            <a:avLst/>
          </a:prstGeom>
        </p:spPr>
      </p:pic>
      <p:sp>
        <p:nvSpPr>
          <p:cNvPr id="5" name="TextBox 4">
            <a:extLst>
              <a:ext uri="{FF2B5EF4-FFF2-40B4-BE49-F238E27FC236}">
                <a16:creationId xmlns:a16="http://schemas.microsoft.com/office/drawing/2014/main" id="{BDCB589F-16E8-1BA4-18D7-81DEE2F3D634}"/>
              </a:ext>
            </a:extLst>
          </p:cNvPr>
          <p:cNvSpPr txBox="1"/>
          <p:nvPr/>
        </p:nvSpPr>
        <p:spPr>
          <a:xfrm>
            <a:off x="3762375" y="1895475"/>
            <a:ext cx="5276850" cy="1323439"/>
          </a:xfrm>
          <a:prstGeom prst="rect">
            <a:avLst/>
          </a:prstGeom>
          <a:noFill/>
        </p:spPr>
        <p:txBody>
          <a:bodyPr wrap="square" rtlCol="0">
            <a:spAutoFit/>
          </a:bodyPr>
          <a:lstStyle/>
          <a:p>
            <a:r>
              <a:rPr lang="en-US" sz="8000" b="1" dirty="0" err="1"/>
              <a:t>Luyện</a:t>
            </a:r>
            <a:r>
              <a:rPr lang="en-US" sz="8000" b="1" dirty="0"/>
              <a:t> </a:t>
            </a:r>
            <a:r>
              <a:rPr lang="en-US" sz="8000" b="1" dirty="0" err="1"/>
              <a:t>đọc</a:t>
            </a:r>
            <a:r>
              <a:rPr lang="en-US" sz="8000" b="1" dirty="0"/>
              <a:t> </a:t>
            </a:r>
            <a:r>
              <a:rPr lang="en-US" sz="8000" b="1" dirty="0" err="1"/>
              <a:t>lại</a:t>
            </a:r>
            <a:endParaRPr lang="en-US" sz="8000" b="1" dirty="0"/>
          </a:p>
        </p:txBody>
      </p:sp>
    </p:spTree>
    <p:extLst>
      <p:ext uri="{BB962C8B-B14F-4D97-AF65-F5344CB8AC3E}">
        <p14:creationId xmlns:p14="http://schemas.microsoft.com/office/powerpoint/2010/main" val="181469228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96" y="2852936"/>
            <a:ext cx="12076254" cy="4904242"/>
          </a:xfrm>
          <a:prstGeom prst="rect">
            <a:avLst/>
          </a:prstGeom>
        </p:spPr>
      </p:pic>
      <p:pic>
        <p:nvPicPr>
          <p:cNvPr id="7" name="图片 8">
            <a:extLst>
              <a:ext uri="{FF2B5EF4-FFF2-40B4-BE49-F238E27FC236}">
                <a16:creationId xmlns:a16="http://schemas.microsoft.com/office/drawing/2014/main" id="{366585F3-5684-4555-A9E2-6B1BCCEB0D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429" y="2601895"/>
            <a:ext cx="5554590" cy="5207428"/>
          </a:xfrm>
          <a:prstGeom prst="rect">
            <a:avLst/>
          </a:prstGeom>
        </p:spPr>
      </p:pic>
      <p:sp>
        <p:nvSpPr>
          <p:cNvPr id="4" name="Hộp Văn bản 4">
            <a:extLst>
              <a:ext uri="{FF2B5EF4-FFF2-40B4-BE49-F238E27FC236}">
                <a16:creationId xmlns:a16="http://schemas.microsoft.com/office/drawing/2014/main" id="{E1FE266F-A661-680F-CF15-1DF4CFBF3AC1}"/>
              </a:ext>
            </a:extLst>
          </p:cNvPr>
          <p:cNvSpPr txBox="1"/>
          <p:nvPr/>
        </p:nvSpPr>
        <p:spPr>
          <a:xfrm>
            <a:off x="2121222" y="1759368"/>
            <a:ext cx="7868731" cy="1200329"/>
          </a:xfrm>
          <a:prstGeom prst="rect">
            <a:avLst/>
          </a:prstGeom>
          <a:noFill/>
        </p:spPr>
        <p:txBody>
          <a:bodyPr wrap="square" rtlCol="0">
            <a:spAutoFit/>
          </a:bodyPr>
          <a:lstStyle/>
          <a:p>
            <a:pPr marL="571500" lvl="0" indent="-571500">
              <a:buFont typeface="Arial" panose="020B0604020202020204" pitchFamily="34" charset="0"/>
              <a:buChar char="•"/>
              <a:defRPr/>
            </a:pPr>
            <a:r>
              <a:rPr lang="vi-VN" sz="3600" dirty="0">
                <a:solidFill>
                  <a:prstClr val="black"/>
                </a:solidFill>
                <a:latin typeface="Cambria" panose="02040503050406030204" pitchFamily="18" charset="0"/>
                <a:ea typeface="Cambria" panose="02040503050406030204" pitchFamily="18" charset="0"/>
                <a:cs typeface="Arial" panose="020B0604020202020204" pitchFamily="34" charset="0"/>
              </a:rPr>
              <a:t>Đọc diễn cảm ngắt, nghỉ đúng từng câu văn theo cảm xúc của tác giả</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6" name="Hộp Văn bản 22">
            <a:extLst>
              <a:ext uri="{FF2B5EF4-FFF2-40B4-BE49-F238E27FC236}">
                <a16:creationId xmlns:a16="http://schemas.microsoft.com/office/drawing/2014/main" id="{DDB4F652-0C83-9F2F-F7FA-EECA148B5F15}"/>
              </a:ext>
            </a:extLst>
          </p:cNvPr>
          <p:cNvSpPr txBox="1"/>
          <p:nvPr/>
        </p:nvSpPr>
        <p:spPr>
          <a:xfrm>
            <a:off x="2121351" y="3320707"/>
            <a:ext cx="8499024" cy="1200329"/>
          </a:xfrm>
          <a:prstGeom prst="rect">
            <a:avLst/>
          </a:prstGeom>
          <a:noFill/>
        </p:spPr>
        <p:txBody>
          <a:bodyPr wrap="square" rtlCol="0">
            <a:spAutoFit/>
          </a:bodyPr>
          <a:lstStyle/>
          <a:p>
            <a:pPr marL="571500" lvl="0" indent="-571500" algn="just">
              <a:buFont typeface="Arial" panose="020B0604020202020204" pitchFamily="34" charset="0"/>
              <a:buChar char="•"/>
              <a:defRPr/>
            </a:pP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Đoạn</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 1,2 </a:t>
            </a: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đọc</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với</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giọng</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đọc</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với</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giọng</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nhẹ</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 </a:t>
            </a:r>
            <a:r>
              <a:rPr lang="en-US" sz="3600" dirty="0" err="1">
                <a:solidFill>
                  <a:prstClr val="black"/>
                </a:solidFill>
                <a:latin typeface="Cambria" panose="02040503050406030204" pitchFamily="18" charset="0"/>
                <a:ea typeface="Cambria" panose="02040503050406030204" pitchFamily="18" charset="0"/>
                <a:cs typeface="Arial" panose="020B0604020202020204" pitchFamily="34" charset="0"/>
              </a:rPr>
              <a:t>nhàng</a:t>
            </a:r>
            <a:r>
              <a:rPr lang="en-US" sz="3600" dirty="0">
                <a:solidFill>
                  <a:prstClr val="black"/>
                </a:solidFill>
                <a:latin typeface="Cambria" panose="02040503050406030204" pitchFamily="18" charset="0"/>
                <a:ea typeface="Cambria" panose="02040503050406030204" pitchFamily="18" charset="0"/>
                <a:cs typeface="Arial" panose="020B0604020202020204" pitchFamily="34" charset="0"/>
              </a:rPr>
              <a:t>.</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8" name="Picture 7">
            <a:extLst>
              <a:ext uri="{FF2B5EF4-FFF2-40B4-BE49-F238E27FC236}">
                <a16:creationId xmlns:a16="http://schemas.microsoft.com/office/drawing/2014/main" id="{68051C52-0BF6-B3D0-0037-2F7D31B04F13}"/>
              </a:ext>
            </a:extLst>
          </p:cNvPr>
          <p:cNvPicPr>
            <a:picLocks noChangeAspect="1"/>
          </p:cNvPicPr>
          <p:nvPr/>
        </p:nvPicPr>
        <p:blipFill>
          <a:blip r:embed="rId4"/>
          <a:stretch>
            <a:fillRect/>
          </a:stretch>
        </p:blipFill>
        <p:spPr>
          <a:xfrm>
            <a:off x="2700848" y="552001"/>
            <a:ext cx="7321931" cy="969348"/>
          </a:xfrm>
          <a:prstGeom prst="rect">
            <a:avLst/>
          </a:prstGeom>
        </p:spPr>
      </p:pic>
    </p:spTree>
    <p:extLst>
      <p:ext uri="{BB962C8B-B14F-4D97-AF65-F5344CB8AC3E}">
        <p14:creationId xmlns:p14="http://schemas.microsoft.com/office/powerpoint/2010/main" val="125108421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3" name="Group 12"/>
          <p:cNvGrpSpPr/>
          <p:nvPr/>
        </p:nvGrpSpPr>
        <p:grpSpPr>
          <a:xfrm>
            <a:off x="2990780" y="247650"/>
            <a:ext cx="6204960" cy="6266244"/>
            <a:chOff x="1438204" y="139700"/>
            <a:chExt cx="6292991" cy="6355144"/>
          </a:xfrm>
        </p:grpSpPr>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38204" y="139700"/>
              <a:ext cx="6292991" cy="6355144"/>
            </a:xfrm>
            <a:prstGeom prst="rect">
              <a:avLst/>
            </a:prstGeom>
          </p:spPr>
        </p:pic>
        <p:sp>
          <p:nvSpPr>
            <p:cNvPr id="8" name="TextBox 7"/>
            <p:cNvSpPr txBox="1"/>
            <p:nvPr/>
          </p:nvSpPr>
          <p:spPr>
            <a:xfrm rot="14336545">
              <a:off x="2550410" y="812837"/>
              <a:ext cx="2106679" cy="196650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rPr>
                <a:t>Đoạn</a:t>
              </a:r>
              <a:r>
                <a:rPr kumimoji="0" lang="en-US" sz="6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rPr>
                <a:t> 4</a:t>
              </a:r>
            </a:p>
          </p:txBody>
        </p:sp>
        <p:sp>
          <p:nvSpPr>
            <p:cNvPr id="139" name="TextBox 138"/>
            <p:cNvSpPr txBox="1"/>
            <p:nvPr/>
          </p:nvSpPr>
          <p:spPr>
            <a:xfrm rot="20097721">
              <a:off x="4437527" y="771117"/>
              <a:ext cx="2026450" cy="22006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Một tràng vỗ tay</a:t>
              </a:r>
            </a:p>
          </p:txBody>
        </p:sp>
        <p:sp>
          <p:nvSpPr>
            <p:cNvPr id="140" name="TextBox 139"/>
            <p:cNvSpPr txBox="1"/>
            <p:nvPr/>
          </p:nvSpPr>
          <p:spPr>
            <a:xfrm rot="1104878">
              <a:off x="5213090" y="2921281"/>
              <a:ext cx="2106679" cy="196650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rPr>
                <a:t>Đoạn</a:t>
              </a:r>
              <a:r>
                <a:rPr kumimoji="0" lang="en-US" sz="6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rPr>
                <a:t> 1</a:t>
              </a:r>
            </a:p>
          </p:txBody>
        </p:sp>
        <p:sp>
          <p:nvSpPr>
            <p:cNvPr id="141" name="TextBox 140"/>
            <p:cNvSpPr txBox="1"/>
            <p:nvPr/>
          </p:nvSpPr>
          <p:spPr>
            <a:xfrm rot="5226130">
              <a:off x="3556418" y="4136728"/>
              <a:ext cx="2106679" cy="196650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err="1">
                  <a:ln>
                    <a:noFill/>
                  </a:ln>
                  <a:solidFill>
                    <a:srgbClr val="FFFF00"/>
                  </a:solidFill>
                  <a:effectLst/>
                  <a:uLnTx/>
                  <a:uFillTx/>
                  <a:latin typeface="Cambria" panose="02040503050406030204" pitchFamily="18" charset="0"/>
                  <a:ea typeface="Cambria" panose="02040503050406030204" pitchFamily="18" charset="0"/>
                  <a:cs typeface="Times New Roman" panose="02020603050405020304" pitchFamily="18" charset="0"/>
                </a:rPr>
                <a:t>Đoạn</a:t>
              </a:r>
              <a:r>
                <a:rPr kumimoji="0" lang="en-US" sz="6000" b="0" i="0" u="none" strike="noStrike" kern="1200" cap="none" spc="0" normalizeH="0" baseline="0" noProof="0" dirty="0">
                  <a:ln>
                    <a:noFill/>
                  </a:ln>
                  <a:solidFill>
                    <a:srgbClr val="FFFF00"/>
                  </a:solidFill>
                  <a:effectLst/>
                  <a:uLnTx/>
                  <a:uFillTx/>
                  <a:latin typeface="Cambria" panose="02040503050406030204" pitchFamily="18" charset="0"/>
                  <a:ea typeface="Cambria" panose="02040503050406030204" pitchFamily="18" charset="0"/>
                  <a:cs typeface="Times New Roman" panose="02020603050405020304" pitchFamily="18" charset="0"/>
                </a:rPr>
                <a:t> 2</a:t>
              </a:r>
            </a:p>
          </p:txBody>
        </p:sp>
        <p:sp>
          <p:nvSpPr>
            <p:cNvPr id="142" name="TextBox 141"/>
            <p:cNvSpPr txBox="1"/>
            <p:nvPr/>
          </p:nvSpPr>
          <p:spPr>
            <a:xfrm rot="10234345">
              <a:off x="1780743" y="3553661"/>
              <a:ext cx="2106679" cy="7959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0" i="0" u="none" strike="noStrike" kern="1200" cap="none" spc="0" normalizeH="0" baseline="0" noProof="0" dirty="0" err="1">
                  <a:ln>
                    <a:noFill/>
                  </a:ln>
                  <a:solidFill>
                    <a:srgbClr val="4472C4">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Đoạn</a:t>
              </a:r>
              <a:r>
                <a:rPr kumimoji="0" lang="en-US" sz="4500" b="0" i="0"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 3</a:t>
              </a:r>
            </a:p>
          </p:txBody>
        </p:sp>
      </p:grpSp>
      <p:sp>
        <p:nvSpPr>
          <p:cNvPr id="145" name="Isosceles Triangle 144"/>
          <p:cNvSpPr/>
          <p:nvPr/>
        </p:nvSpPr>
        <p:spPr>
          <a:xfrm rot="19059491">
            <a:off x="8419023" y="5064086"/>
            <a:ext cx="342487" cy="1065681"/>
          </a:xfrm>
          <a:prstGeom prst="triangle">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pic>
        <p:nvPicPr>
          <p:cNvPr id="11" name="Picture 10" descr="Empirical Paintball | Headwraps"/>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364764" y="3940479"/>
            <a:ext cx="3195488" cy="319548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Empirical Paintball | Headwraps"/>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9435123" y="4348454"/>
            <a:ext cx="3121641" cy="312164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Empirical Paintball | Headwraps"/>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9903909" y="345537"/>
            <a:ext cx="2166631" cy="2166631"/>
          </a:xfrm>
          <a:prstGeom prst="rect">
            <a:avLst/>
          </a:prstGeom>
          <a:noFill/>
          <a:extLst>
            <a:ext uri="{909E8E84-426E-40DD-AFC4-6F175D3DCCD1}">
              <a14:hiddenFill xmlns:a14="http://schemas.microsoft.com/office/drawing/2010/main">
                <a:solidFill>
                  <a:srgbClr val="FFFFFF"/>
                </a:solidFill>
              </a14:hiddenFill>
            </a:ext>
          </a:extLst>
        </p:spPr>
      </p:pic>
      <p:pic>
        <p:nvPicPr>
          <p:cNvPr id="3" name="Ngay tet que e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234755" y="3129140"/>
            <a:ext cx="609600" cy="609600"/>
          </a:xfrm>
          <a:prstGeom prst="rect">
            <a:avLst/>
          </a:prstGeom>
        </p:spPr>
      </p:pic>
    </p:spTree>
    <p:extLst>
      <p:ext uri="{BB962C8B-B14F-4D97-AF65-F5344CB8AC3E}">
        <p14:creationId xmlns:p14="http://schemas.microsoft.com/office/powerpoint/2010/main" val="16420927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18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8" presetClass="emph" presetSubtype="0" repeatCount="indefinite" fill="hold" nodeType="clickEffect">
                                  <p:stCondLst>
                                    <p:cond delay="0"/>
                                  </p:stCondLst>
                                  <p:childTnLst>
                                    <p:animRot by="21600000">
                                      <p:cBhvr>
                                        <p:cTn id="11" dur="500" fill="hold"/>
                                        <p:tgtEl>
                                          <p:spTgt spid="13"/>
                                        </p:tgtEl>
                                        <p:attrNameLst>
                                          <p:attrName>r</p:attrName>
                                        </p:attrNameLst>
                                      </p:cBhvr>
                                    </p:animRot>
                                  </p:childTnLst>
                                  <p:subTnLst>
                                    <p:audio>
                                      <p:cMediaNode>
                                        <p:cTn display="0" masterRel="sameClick">
                                          <p:stCondLst>
                                            <p:cond evt="begin" delay="0">
                                              <p:tn val="10"/>
                                            </p:cond>
                                          </p:stCondLst>
                                          <p:endCondLst>
                                            <p:cond evt="onStopAudio" delay="0">
                                              <p:tgtEl>
                                                <p:sldTgt/>
                                              </p:tgtEl>
                                            </p:cond>
                                          </p:endCondLst>
                                        </p:cTn>
                                        <p:tgtEl>
                                          <p:sndTgt r:embed="rId5" name="cashreg.wav"/>
                                        </p:tgtEl>
                                      </p:cMediaNode>
                                    </p:audio>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audio>
              <p:cMediaNode vol="18182">
                <p:cTn id="22"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8279" y="0"/>
            <a:ext cx="457200" cy="6858000"/>
          </a:xfrm>
          <a:prstGeom prst="rect">
            <a:avLst/>
          </a:prstGeom>
          <a:gradFill flip="none" rotWithShape="1">
            <a:gsLst>
              <a:gs pos="7000">
                <a:srgbClr val="7C7674"/>
              </a:gs>
              <a:gs pos="70000">
                <a:srgbClr val="A49686"/>
              </a:gs>
            </a:gsLst>
            <a:lin ang="0" scaled="1"/>
            <a:tileRect/>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Barlow Condensed"/>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35760" cy="68580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34650" y="0"/>
            <a:ext cx="1657350" cy="3577294"/>
          </a:xfrm>
          <a:prstGeom prst="rect">
            <a:avLst/>
          </a:prstGeom>
        </p:spPr>
      </p:pic>
      <p:sp>
        <p:nvSpPr>
          <p:cNvPr id="6" name="Rectangle: Rounded Corners 5">
            <a:extLst>
              <a:ext uri="{FF2B5EF4-FFF2-40B4-BE49-F238E27FC236}">
                <a16:creationId xmlns:a16="http://schemas.microsoft.com/office/drawing/2014/main" id="{56F9EE81-3D7A-5330-04CA-4A98DF07AA36}"/>
              </a:ext>
            </a:extLst>
          </p:cNvPr>
          <p:cNvSpPr/>
          <p:nvPr/>
        </p:nvSpPr>
        <p:spPr>
          <a:xfrm>
            <a:off x="114301" y="209551"/>
            <a:ext cx="11868150" cy="65436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Barlow Condensed"/>
              <a:ea typeface="+mn-ea"/>
              <a:cs typeface="+mn-cs"/>
            </a:endParaRPr>
          </a:p>
        </p:txBody>
      </p:sp>
      <p:pic>
        <p:nvPicPr>
          <p:cNvPr id="17" name="Picture 16">
            <a:extLst>
              <a:ext uri="{FF2B5EF4-FFF2-40B4-BE49-F238E27FC236}">
                <a16:creationId xmlns:a16="http://schemas.microsoft.com/office/drawing/2014/main" id="{FE64A5D3-FA52-52C0-5139-175BBB275F7C}"/>
              </a:ext>
            </a:extLst>
          </p:cNvPr>
          <p:cNvPicPr>
            <a:picLocks noChangeAspect="1"/>
          </p:cNvPicPr>
          <p:nvPr/>
        </p:nvPicPr>
        <p:blipFill>
          <a:blip r:embed="rId4"/>
          <a:stretch>
            <a:fillRect/>
          </a:stretch>
        </p:blipFill>
        <p:spPr>
          <a:xfrm>
            <a:off x="7762876" y="4763104"/>
            <a:ext cx="4529136" cy="2199671"/>
          </a:xfrm>
          <a:prstGeom prst="rect">
            <a:avLst/>
          </a:prstGeom>
          <a:ln>
            <a:noFill/>
          </a:ln>
          <a:effectLst>
            <a:softEdge rad="112500"/>
          </a:effectLst>
        </p:spPr>
      </p:pic>
      <p:sp>
        <p:nvSpPr>
          <p:cNvPr id="18" name="TextBox 17">
            <a:extLst>
              <a:ext uri="{FF2B5EF4-FFF2-40B4-BE49-F238E27FC236}">
                <a16:creationId xmlns:a16="http://schemas.microsoft.com/office/drawing/2014/main" id="{B783E586-019C-F9BD-B927-1DAFF8BA642A}"/>
              </a:ext>
            </a:extLst>
          </p:cNvPr>
          <p:cNvSpPr txBox="1"/>
          <p:nvPr/>
        </p:nvSpPr>
        <p:spPr>
          <a:xfrm>
            <a:off x="304801" y="666750"/>
            <a:ext cx="11468100" cy="57554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Hải Thượng Lãn Ông là một thầy thuốc nổi tiếng của nước ta ở thế kỉ XVII.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Ông là người thông minh, học rộng. Khi còn trẻ, có lần bị ốm nặng, ông được một thầy thuốc giỏi chữa khỏi. Nhận thấy rằng biết chữa bệnh không chỉ cứu mình mà còn giúp được người đời, ông đã quyết học nghề y. Lên kinh đô nhưng không tìm được thầy giỏi để học, ông về quê “đóng cửa để đọc sách”; vừa tự học vừa chữa bệnh giúp dân.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Ông không quản ngày đêm, mưa nắng, trèo đèo lội suối đi chữa bệnh cứu người. Đối với người nghèo, hoàn cảnh khó khăn, ông thường khám bệnh và cho thuốc không lấy tiền.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Có lần, một người thuyền chài nghèo có đứa con nhỏ bị bệnh nặng nhưng không có tiền chữa trị. Khi bệnh tình của đứa trẻ nguy cấp, người thuyền chài chạy đến nhờ cậy Hải Thượng Lãn Ông. Ông đã đi lại thăm khám, thuốc thang ròng rã hơn một tháng trời, nhờ vậy mà bệnh của đứa trẻ thuyên giảm. Không những không lấy tiền, ông còn cho gia đình họ gạo, củi, dầu đèn,...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Bên cạnh việc làm thuốc, chữa bệnh, Hải Thượng Lãn Ông cũng dành nhiều công sức nghiên cứu, viết sách, để lại cho đời nhiều tác phẩm lớn, có giá trị về y học, văn hoá và lịch sử. Ông được coi là một bậc danh y của Việt Nam.</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(Nguyễn Liêm)</a:t>
            </a:r>
          </a:p>
        </p:txBody>
      </p:sp>
      <p:pic>
        <p:nvPicPr>
          <p:cNvPr id="19" name="Picture 18">
            <a:extLst>
              <a:ext uri="{FF2B5EF4-FFF2-40B4-BE49-F238E27FC236}">
                <a16:creationId xmlns:a16="http://schemas.microsoft.com/office/drawing/2014/main" id="{C7E535A0-654A-50F4-84D2-AA04F274F024}"/>
              </a:ext>
            </a:extLst>
          </p:cNvPr>
          <p:cNvPicPr>
            <a:picLocks noChangeAspect="1"/>
          </p:cNvPicPr>
          <p:nvPr/>
        </p:nvPicPr>
        <p:blipFill>
          <a:blip r:embed="rId5"/>
          <a:stretch>
            <a:fillRect/>
          </a:stretch>
        </p:blipFill>
        <p:spPr>
          <a:xfrm>
            <a:off x="4092543" y="139413"/>
            <a:ext cx="3664014" cy="749873"/>
          </a:xfrm>
          <a:prstGeom prst="rect">
            <a:avLst/>
          </a:prstGeom>
        </p:spPr>
      </p:pic>
    </p:spTree>
    <p:extLst>
      <p:ext uri="{BB962C8B-B14F-4D97-AF65-F5344CB8AC3E}">
        <p14:creationId xmlns:p14="http://schemas.microsoft.com/office/powerpoint/2010/main" val="264929788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20">
            <a:extLst>
              <a:ext uri="{FF2B5EF4-FFF2-40B4-BE49-F238E27FC236}">
                <a16:creationId xmlns:a16="http://schemas.microsoft.com/office/drawing/2014/main" id="{EED93EA5-61C5-47EB-9A72-588C42E51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21" y="3051584"/>
            <a:ext cx="9112149" cy="5233833"/>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42120">
            <a:off x="2636346" y="3755213"/>
            <a:ext cx="3262459" cy="3526581"/>
          </a:xfrm>
          <a:prstGeom prst="rect">
            <a:avLst/>
          </a:prstGeom>
        </p:spPr>
      </p:pic>
      <p:pic>
        <p:nvPicPr>
          <p:cNvPr id="46" name="图片 45"/>
          <p:cNvPicPr>
            <a:picLocks noChangeAspect="1"/>
          </p:cNvPicPr>
          <p:nvPr/>
        </p:nvPicPr>
        <p:blipFill rotWithShape="1">
          <a:blip r:embed="rId4" cstate="print">
            <a:extLst>
              <a:ext uri="{28A0092B-C50C-407E-A947-70E740481C1C}">
                <a14:useLocalDpi xmlns:a14="http://schemas.microsoft.com/office/drawing/2010/main" val="0"/>
              </a:ext>
            </a:extLst>
          </a:blip>
          <a:srcRect l="15393" t="34608" r="20268" b="35074"/>
          <a:stretch>
            <a:fillRect/>
          </a:stretch>
        </p:blipFill>
        <p:spPr>
          <a:xfrm>
            <a:off x="5706533" y="100429"/>
            <a:ext cx="1893724" cy="892354"/>
          </a:xfrm>
          <a:prstGeom prst="rect">
            <a:avLst/>
          </a:prstGeom>
        </p:spPr>
      </p:pic>
      <p:pic>
        <p:nvPicPr>
          <p:cNvPr id="15" name="Picture 2">
            <a:extLst>
              <a:ext uri="{FF2B5EF4-FFF2-40B4-BE49-F238E27FC236}">
                <a16:creationId xmlns:a16="http://schemas.microsoft.com/office/drawing/2014/main" id="{0D9DCAA0-AA4F-4A90-AE86-526F60512BD2}"/>
              </a:ext>
            </a:extLst>
          </p:cNvPr>
          <p:cNvPicPr>
            <a:picLocks noChangeAspect="1"/>
          </p:cNvPicPr>
          <p:nvPr/>
        </p:nvPicPr>
        <p:blipFill rotWithShape="1">
          <a:blip r:embed="rId5">
            <a:duotone>
              <a:schemeClr val="bg2">
                <a:shade val="45000"/>
                <a:satMod val="135000"/>
              </a:schemeClr>
              <a:prstClr val="white"/>
            </a:duotone>
          </a:blip>
          <a:srcRect r="14372"/>
          <a:stretch/>
        </p:blipFill>
        <p:spPr>
          <a:xfrm>
            <a:off x="7113779" y="-34948"/>
            <a:ext cx="5078221" cy="6892949"/>
          </a:xfrm>
          <a:prstGeom prst="rect">
            <a:avLst/>
          </a:prstGeom>
        </p:spPr>
      </p:pic>
      <p:pic>
        <p:nvPicPr>
          <p:cNvPr id="14" name="Picture 2">
            <a:extLst>
              <a:ext uri="{FF2B5EF4-FFF2-40B4-BE49-F238E27FC236}">
                <a16:creationId xmlns:a16="http://schemas.microsoft.com/office/drawing/2014/main" id="{305CEA12-F07E-4982-8048-F8411917D278}"/>
              </a:ext>
            </a:extLst>
          </p:cNvPr>
          <p:cNvPicPr>
            <a:picLocks noChangeAspect="1"/>
          </p:cNvPicPr>
          <p:nvPr/>
        </p:nvPicPr>
        <p:blipFill>
          <a:blip r:embed="rId5"/>
          <a:srcRect/>
          <a:stretch>
            <a:fillRect/>
          </a:stretch>
        </p:blipFill>
        <p:spPr>
          <a:xfrm>
            <a:off x="9235406" y="3429000"/>
            <a:ext cx="2950234" cy="3429000"/>
          </a:xfrm>
          <a:prstGeom prst="rect">
            <a:avLst/>
          </a:prstGeom>
        </p:spPr>
      </p:pic>
      <p:pic>
        <p:nvPicPr>
          <p:cNvPr id="18" name="图片 24">
            <a:extLst>
              <a:ext uri="{FF2B5EF4-FFF2-40B4-BE49-F238E27FC236}">
                <a16:creationId xmlns:a16="http://schemas.microsoft.com/office/drawing/2014/main" id="{087A6B8E-BED4-43A5-810F-24664CB3DF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97" y="-34948"/>
            <a:ext cx="3977964" cy="6892948"/>
          </a:xfrm>
          <a:prstGeom prst="rect">
            <a:avLst/>
          </a:prstGeom>
        </p:spPr>
      </p:pic>
      <p:pic>
        <p:nvPicPr>
          <p:cNvPr id="4" name="Picture 3" descr="A blue and orange text&#10;&#10;AI-generated content may be incorrect.">
            <a:extLst>
              <a:ext uri="{FF2B5EF4-FFF2-40B4-BE49-F238E27FC236}">
                <a16:creationId xmlns:a16="http://schemas.microsoft.com/office/drawing/2014/main" id="{B655BD16-992C-DCFF-9C82-649BCDC85C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9431" y="1970514"/>
            <a:ext cx="8254699" cy="2853175"/>
          </a:xfrm>
          <a:prstGeom prst="rect">
            <a:avLst/>
          </a:prstGeom>
        </p:spPr>
      </p:pic>
    </p:spTree>
    <p:extLst>
      <p:ext uri="{BB962C8B-B14F-4D97-AF65-F5344CB8AC3E}">
        <p14:creationId xmlns:p14="http://schemas.microsoft.com/office/powerpoint/2010/main" val="53521065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4E3DDA0-6029-1F14-F93B-C9C5CE8D5C0F}"/>
              </a:ext>
            </a:extLst>
          </p:cNvPr>
          <p:cNvSpPr/>
          <p:nvPr/>
        </p:nvSpPr>
        <p:spPr>
          <a:xfrm>
            <a:off x="293079" y="197763"/>
            <a:ext cx="11734799" cy="6660237"/>
          </a:xfrm>
          <a:prstGeom prst="roundRect">
            <a:avLst>
              <a:gd name="adj" fmla="val 10434"/>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FPOP1-W9"/>
              <a:ea typeface="+mn-ea"/>
              <a:cs typeface="+mn-cs"/>
            </a:endParaRPr>
          </a:p>
        </p:txBody>
      </p:sp>
      <p:sp>
        <p:nvSpPr>
          <p:cNvPr id="3" name="TextBox 2">
            <a:extLst>
              <a:ext uri="{FF2B5EF4-FFF2-40B4-BE49-F238E27FC236}">
                <a16:creationId xmlns:a16="http://schemas.microsoft.com/office/drawing/2014/main" id="{4C0F2216-2270-BBB5-9CFC-58F20199B14E}"/>
              </a:ext>
            </a:extLst>
          </p:cNvPr>
          <p:cNvSpPr txBox="1"/>
          <p:nvPr/>
        </p:nvSpPr>
        <p:spPr>
          <a:xfrm>
            <a:off x="447619" y="675282"/>
            <a:ext cx="11256122" cy="56938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Arial" panose="020B0604020202020204" pitchFamily="34" charset="0"/>
              </a:rPr>
              <a:t>LỜI CẢM ƠN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Chân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cảm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đã</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nội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bộ</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và</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không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chia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sẻ</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đi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trang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mạng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xã</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hội</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nhé</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rằng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gặt</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được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nhiều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sự</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nghiệp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trồng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người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Trong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quá</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trình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soạn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bài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có</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lỗi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phản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hồi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hoặc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FB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duy</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nhất</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của</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0972.115.126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Hương</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Thảo</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nick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khác</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ngoài</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nick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này</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đều</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là</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giả</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mạo</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Facebook: </a:t>
            </a:r>
            <a:r>
              <a:rPr kumimoji="0" lang="en-US" altLang="zh-CN" sz="2800" b="0" i="0" u="none" strike="noStrike" kern="1200" cap="none" spc="0" normalizeH="0" baseline="0" noProof="0" dirty="0">
                <a:ln>
                  <a:noFill/>
                </a:ln>
                <a:solidFill>
                  <a:srgbClr val="5C8D89"/>
                </a:solidFill>
                <a:effectLst/>
                <a:uLnTx/>
                <a:uFillTx/>
                <a:latin typeface="Cambria" panose="02040503050406030204" pitchFamily="18" charset="0"/>
                <a:ea typeface="Cambria" panose="02040503050406030204" pitchFamily="18" charset="0"/>
                <a:cs typeface="Times New Roman" panose="02020603050405020304" pitchFamily="18" charset="0"/>
                <a:hlinkClick r:id="rId2"/>
              </a:rPr>
              <a:t>https://www.facebook.com/huongthaoGADT</a:t>
            </a:r>
            <a:endParaRPr kumimoji="0" lang="en-US" altLang="zh-CN" sz="2800" b="0" i="0" u="none" strike="noStrike" kern="1200" cap="none" spc="0" normalizeH="0" baseline="0" noProof="0" dirty="0">
              <a:ln>
                <a:noFill/>
              </a:ln>
              <a:solidFill>
                <a:srgbClr val="5C8D89"/>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770323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Barlow Condensed"/>
        <a:ea typeface=""/>
        <a:cs typeface=""/>
        <a:font script="Jpan" typeface="游ゴシック Light"/>
        <a:font script="Hang" typeface="맑은 고딕"/>
        <a:font script="Hans" typeface="Barlow Condensed"/>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arlow Condensed"/>
        <a:ea typeface=""/>
        <a:cs typeface=""/>
        <a:font script="Jpan" typeface="游ゴシック"/>
        <a:font script="Hang" typeface="맑은 고딕"/>
        <a:font script="Hans" typeface="Barlow Condensed"/>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TotalTime>
  <Words>1992</Words>
  <Application>Microsoft Office PowerPoint</Application>
  <PresentationFormat>Widescreen</PresentationFormat>
  <Paragraphs>104</Paragraphs>
  <Slides>36</Slides>
  <Notes>14</Notes>
  <HiddenSlides>0</HiddenSlides>
  <MMClips>4</MMClips>
  <ScaleCrop>false</ScaleCrop>
  <HeadingPairs>
    <vt:vector size="6" baseType="variant">
      <vt:variant>
        <vt:lpstr>Fonts Used</vt:lpstr>
      </vt:variant>
      <vt:variant>
        <vt:i4>12</vt:i4>
      </vt:variant>
      <vt:variant>
        <vt:lpstr>Theme</vt:lpstr>
      </vt:variant>
      <vt:variant>
        <vt:i4>6</vt:i4>
      </vt:variant>
      <vt:variant>
        <vt:lpstr>Slide Titles</vt:lpstr>
      </vt:variant>
      <vt:variant>
        <vt:i4>36</vt:i4>
      </vt:variant>
    </vt:vector>
  </HeadingPairs>
  <TitlesOfParts>
    <vt:vector size="54" baseType="lpstr">
      <vt:lpstr>等线</vt:lpstr>
      <vt:lpstr>等线 Light</vt:lpstr>
      <vt:lpstr>DFPOP1-W9</vt:lpstr>
      <vt:lpstr>#9Slide07 HoneyCream</vt:lpstr>
      <vt:lpstr>Arial</vt:lpstr>
      <vt:lpstr>Arial-Rounded</vt:lpstr>
      <vt:lpstr>Barlow Condensed</vt:lpstr>
      <vt:lpstr>Calibri</vt:lpstr>
      <vt:lpstr>Calibri Light</vt:lpstr>
      <vt:lpstr>Cambria</vt:lpstr>
      <vt:lpstr>Times New Roman</vt:lpstr>
      <vt:lpstr>UTM Avo</vt:lpstr>
      <vt:lpstr>Office 主题​​</vt:lpstr>
      <vt:lpstr>1_Office Theme</vt:lpstr>
      <vt:lpstr>Office Theme</vt:lpstr>
      <vt:lpstr>2_Office Theme</vt:lpstr>
      <vt:lpstr>3_Office Theme</vt:lpstr>
      <vt:lpstr>2_Office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64</cp:revision>
  <dcterms:created xsi:type="dcterms:W3CDTF">2023-10-22T04:26:35Z</dcterms:created>
  <dcterms:modified xsi:type="dcterms:W3CDTF">2025-12-20T01:31:44Z</dcterms:modified>
</cp:coreProperties>
</file>