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686" r:id="rId3"/>
    <p:sldMasterId id="2147483692" r:id="rId4"/>
  </p:sldMasterIdLst>
  <p:notesMasterIdLst>
    <p:notesMasterId r:id="rId37"/>
  </p:notesMasterIdLst>
  <p:sldIdLst>
    <p:sldId id="268" r:id="rId5"/>
    <p:sldId id="569" r:id="rId6"/>
    <p:sldId id="259" r:id="rId7"/>
    <p:sldId id="260" r:id="rId8"/>
    <p:sldId id="262" r:id="rId9"/>
    <p:sldId id="263" r:id="rId10"/>
    <p:sldId id="269" r:id="rId11"/>
    <p:sldId id="257" r:id="rId12"/>
    <p:sldId id="519" r:id="rId13"/>
    <p:sldId id="570" r:id="rId14"/>
    <p:sldId id="266" r:id="rId15"/>
    <p:sldId id="267" r:id="rId16"/>
    <p:sldId id="274" r:id="rId17"/>
    <p:sldId id="270" r:id="rId18"/>
    <p:sldId id="271" r:id="rId19"/>
    <p:sldId id="278" r:id="rId20"/>
    <p:sldId id="279" r:id="rId21"/>
    <p:sldId id="571" r:id="rId22"/>
    <p:sldId id="520" r:id="rId23"/>
    <p:sldId id="280" r:id="rId24"/>
    <p:sldId id="521" r:id="rId25"/>
    <p:sldId id="572" r:id="rId26"/>
    <p:sldId id="277" r:id="rId27"/>
    <p:sldId id="405" r:id="rId28"/>
    <p:sldId id="406" r:id="rId29"/>
    <p:sldId id="427" r:id="rId30"/>
    <p:sldId id="408" r:id="rId31"/>
    <p:sldId id="425" r:id="rId32"/>
    <p:sldId id="423" r:id="rId33"/>
    <p:sldId id="285" r:id="rId34"/>
    <p:sldId id="283" r:id="rId35"/>
    <p:sldId id="441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4750"/>
    <a:srgbClr val="E4DF11"/>
    <a:srgbClr val="D4D020"/>
    <a:srgbClr val="E498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498" autoAdjust="0"/>
  </p:normalViewPr>
  <p:slideViewPr>
    <p:cSldViewPr snapToGrid="0">
      <p:cViewPr varScale="1">
        <p:scale>
          <a:sx n="55" d="100"/>
          <a:sy n="55" d="100"/>
        </p:scale>
        <p:origin x="109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F7B791-E146-4FCA-9504-21BBE96967B0}" type="datetimeFigureOut">
              <a:rPr lang="en-US" smtClean="0"/>
              <a:t>10/16/2025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A04348-667F-4690-9218-B15D5AAC1C65}" type="slidenum">
              <a:rPr lang="en-US" smtClean="0"/>
              <a:t>‹#›</a:t>
            </a:fld>
            <a:endParaRPr lang="en-US"/>
          </a:p>
        </p:txBody>
      </p:sp>
    </p:spTree>
    <p:extLst>
      <p:ext uri="{BB962C8B-B14F-4D97-AF65-F5344CB8AC3E}">
        <p14:creationId xmlns:p14="http://schemas.microsoft.com/office/powerpoint/2010/main" val="899671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1</a:t>
            </a:fld>
            <a:endParaRPr lang="en-US"/>
          </a:p>
        </p:txBody>
      </p:sp>
    </p:spTree>
    <p:extLst>
      <p:ext uri="{BB962C8B-B14F-4D97-AF65-F5344CB8AC3E}">
        <p14:creationId xmlns:p14="http://schemas.microsoft.com/office/powerpoint/2010/main" val="3914713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56E-7509-4BD1-AAE1-7BFB5A093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532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11</a:t>
            </a:fld>
            <a:endParaRPr lang="en-US"/>
          </a:p>
        </p:txBody>
      </p:sp>
    </p:spTree>
    <p:extLst>
      <p:ext uri="{BB962C8B-B14F-4D97-AF65-F5344CB8AC3E}">
        <p14:creationId xmlns:p14="http://schemas.microsoft.com/office/powerpoint/2010/main" val="2900928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12</a:t>
            </a:fld>
            <a:endParaRPr lang="en-US"/>
          </a:p>
        </p:txBody>
      </p:sp>
    </p:spTree>
    <p:extLst>
      <p:ext uri="{BB962C8B-B14F-4D97-AF65-F5344CB8AC3E}">
        <p14:creationId xmlns:p14="http://schemas.microsoft.com/office/powerpoint/2010/main" val="13223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56E-7509-4BD1-AAE1-7BFB5A093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583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14</a:t>
            </a:fld>
            <a:endParaRPr lang="en-US"/>
          </a:p>
        </p:txBody>
      </p:sp>
    </p:spTree>
    <p:extLst>
      <p:ext uri="{BB962C8B-B14F-4D97-AF65-F5344CB8AC3E}">
        <p14:creationId xmlns:p14="http://schemas.microsoft.com/office/powerpoint/2010/main" val="2435159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16</a:t>
            </a:fld>
            <a:endParaRPr lang="en-US"/>
          </a:p>
        </p:txBody>
      </p:sp>
    </p:spTree>
    <p:extLst>
      <p:ext uri="{BB962C8B-B14F-4D97-AF65-F5344CB8AC3E}">
        <p14:creationId xmlns:p14="http://schemas.microsoft.com/office/powerpoint/2010/main" val="2561685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17</a:t>
            </a:fld>
            <a:endParaRPr lang="en-US"/>
          </a:p>
        </p:txBody>
      </p:sp>
    </p:spTree>
    <p:extLst>
      <p:ext uri="{BB962C8B-B14F-4D97-AF65-F5344CB8AC3E}">
        <p14:creationId xmlns:p14="http://schemas.microsoft.com/office/powerpoint/2010/main" val="475859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56E-7509-4BD1-AAE1-7BFB5A093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3855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23</a:t>
            </a:fld>
            <a:endParaRPr lang="en-US"/>
          </a:p>
        </p:txBody>
      </p:sp>
    </p:spTree>
    <p:extLst>
      <p:ext uri="{BB962C8B-B14F-4D97-AF65-F5344CB8AC3E}">
        <p14:creationId xmlns:p14="http://schemas.microsoft.com/office/powerpoint/2010/main" val="87249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rác</a:t>
            </a:r>
            <a:r>
              <a:rPr lang="en-US" dirty="0"/>
              <a:t> </a:t>
            </a:r>
            <a:r>
              <a:rPr lang="en-US" dirty="0" err="1"/>
              <a:t>để</a:t>
            </a:r>
            <a:r>
              <a:rPr lang="en-US" dirty="0"/>
              <a:t> quay </a:t>
            </a:r>
            <a:r>
              <a:rPr lang="en-US" dirty="0" err="1"/>
              <a:t>về</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26</a:t>
            </a:fld>
            <a:endParaRPr lang="en-US"/>
          </a:p>
        </p:txBody>
      </p:sp>
    </p:spTree>
    <p:extLst>
      <p:ext uri="{BB962C8B-B14F-4D97-AF65-F5344CB8AC3E}">
        <p14:creationId xmlns:p14="http://schemas.microsoft.com/office/powerpoint/2010/main" val="328950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vào</a:t>
            </a:r>
            <a:r>
              <a:rPr lang="en-US" dirty="0"/>
              <a:t> </a:t>
            </a:r>
            <a:r>
              <a:rPr lang="en-US" dirty="0" err="1"/>
              <a:t>rác</a:t>
            </a:r>
            <a:r>
              <a:rPr lang="en-US" dirty="0"/>
              <a:t> </a:t>
            </a:r>
            <a:r>
              <a:rPr lang="en-US" dirty="0" err="1"/>
              <a:t>để</a:t>
            </a:r>
            <a:r>
              <a:rPr lang="en-US" dirty="0"/>
              <a:t> quay </a:t>
            </a:r>
            <a:r>
              <a:rPr lang="en-US" dirty="0" err="1"/>
              <a:t>về</a:t>
            </a:r>
            <a:endParaRPr lang="en-US" dirty="0"/>
          </a:p>
          <a:p>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27</a:t>
            </a:fld>
            <a:endParaRPr lang="en-US"/>
          </a:p>
        </p:txBody>
      </p:sp>
    </p:spTree>
    <p:extLst>
      <p:ext uri="{BB962C8B-B14F-4D97-AF65-F5344CB8AC3E}">
        <p14:creationId xmlns:p14="http://schemas.microsoft.com/office/powerpoint/2010/main" val="58743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vào</a:t>
            </a:r>
            <a:r>
              <a:rPr lang="en-US" dirty="0"/>
              <a:t> </a:t>
            </a:r>
            <a:r>
              <a:rPr lang="en-US" dirty="0" err="1"/>
              <a:t>rác</a:t>
            </a:r>
            <a:r>
              <a:rPr lang="en-US" dirty="0"/>
              <a:t> </a:t>
            </a:r>
            <a:r>
              <a:rPr lang="en-US" dirty="0" err="1"/>
              <a:t>để</a:t>
            </a:r>
            <a:r>
              <a:rPr lang="en-US" dirty="0"/>
              <a:t> quay </a:t>
            </a:r>
            <a:r>
              <a:rPr lang="en-US" dirty="0" err="1"/>
              <a:t>về</a:t>
            </a:r>
            <a:endParaRPr lang="en-US" dirty="0"/>
          </a:p>
          <a:p>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28</a:t>
            </a:fld>
            <a:endParaRPr lang="en-US"/>
          </a:p>
        </p:txBody>
      </p:sp>
    </p:spTree>
    <p:extLst>
      <p:ext uri="{BB962C8B-B14F-4D97-AF65-F5344CB8AC3E}">
        <p14:creationId xmlns:p14="http://schemas.microsoft.com/office/powerpoint/2010/main" val="269077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76A04348-667F-4690-9218-B15D5AAC1C65}" type="slidenum">
              <a:rPr lang="en-US" smtClean="0"/>
              <a:t>31</a:t>
            </a:fld>
            <a:endParaRPr lang="en-US"/>
          </a:p>
        </p:txBody>
      </p:sp>
    </p:spTree>
    <p:extLst>
      <p:ext uri="{BB962C8B-B14F-4D97-AF65-F5344CB8AC3E}">
        <p14:creationId xmlns:p14="http://schemas.microsoft.com/office/powerpoint/2010/main" val="1633355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5BCDA-D9CB-954F-5BE9-0A312372252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32ED05-3BBC-E4A0-297D-7600BDD6E7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7CB2A1-A79E-D03B-C2DB-9499088E9D2F}"/>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5" name="Footer Placeholder 4">
            <a:extLst>
              <a:ext uri="{FF2B5EF4-FFF2-40B4-BE49-F238E27FC236}">
                <a16:creationId xmlns:a16="http://schemas.microsoft.com/office/drawing/2014/main" id="{C184A07D-D456-19B1-8F04-A280A7CFE8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0AEFD4C-175C-91B0-7BD3-4D8FA89F546F}"/>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253310256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E603-90E8-B95F-22EA-656990304D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81EF93A-4672-F8BA-68BB-10853C92035A}"/>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3282E-6CBF-E23A-618C-EC6F0F61B385}"/>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5" name="Footer Placeholder 4">
            <a:extLst>
              <a:ext uri="{FF2B5EF4-FFF2-40B4-BE49-F238E27FC236}">
                <a16:creationId xmlns:a16="http://schemas.microsoft.com/office/drawing/2014/main" id="{7308C286-F7A6-5431-D7E2-80331356CE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79F2B93-FBE0-319C-DDC6-D7787E9C29B0}"/>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353790286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AAF79-D45B-2678-2AB1-0A5C6523D53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9B6BF4-E365-F48E-9DCB-9E39930CBCF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B25B43-F0CD-60E2-3B21-850C9B88780F}"/>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5" name="Footer Placeholder 4">
            <a:extLst>
              <a:ext uri="{FF2B5EF4-FFF2-40B4-BE49-F238E27FC236}">
                <a16:creationId xmlns:a16="http://schemas.microsoft.com/office/drawing/2014/main" id="{CEED8AE5-D29E-931E-7184-F7C15E4B65E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A2EE4CC-5F0E-0793-254C-F4C667F6FBA6}"/>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23460541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196FA-6C3C-9536-11F3-BC12992728D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667129B-F4A8-2304-01CE-914632BAD59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D4A716-73E0-8EC7-A93D-123FB2C2E3AE}"/>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79C169-7FA9-20DF-439D-395F0D89E7AB}"/>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6" name="Footer Placeholder 5">
            <a:extLst>
              <a:ext uri="{FF2B5EF4-FFF2-40B4-BE49-F238E27FC236}">
                <a16:creationId xmlns:a16="http://schemas.microsoft.com/office/drawing/2014/main" id="{C9F332CA-23AF-D6E3-5B3E-C094907134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B908394-9964-9FC9-08F2-3D95131A03ED}"/>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332135972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C09A1-17DE-24CA-7168-F58F0A35CD4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95604D5-7727-59CC-5DC4-44FEE0145A9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A80A85-A0E4-1545-ACA0-F1A9842D878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75528E-D5C8-D558-8D77-CBB76161F9C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B970D6-F043-BF3A-18EF-6AFE7CB16FD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5CE64A-9F90-032E-1634-82CB29D84B04}"/>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8" name="Footer Placeholder 7">
            <a:extLst>
              <a:ext uri="{FF2B5EF4-FFF2-40B4-BE49-F238E27FC236}">
                <a16:creationId xmlns:a16="http://schemas.microsoft.com/office/drawing/2014/main" id="{2DD13795-2E6C-8E21-B44C-0B7C3E7510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550D4D0-F889-EC0B-05C4-202A61666B52}"/>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164810023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B059-3FAD-A0BD-5478-D581732668C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7C6EC68-C377-8101-D307-AD8768A045B7}"/>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4" name="Footer Placeholder 3">
            <a:extLst>
              <a:ext uri="{FF2B5EF4-FFF2-40B4-BE49-F238E27FC236}">
                <a16:creationId xmlns:a16="http://schemas.microsoft.com/office/drawing/2014/main" id="{19512AF5-FD6F-9AF1-28C9-42EE9EAC7B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E8060E9-32B4-D54B-FA36-37F443FAFB9E}"/>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363912771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EBE4F7-B002-2ABF-F5B4-EE2B1EAB6748}"/>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3" name="Footer Placeholder 2">
            <a:extLst>
              <a:ext uri="{FF2B5EF4-FFF2-40B4-BE49-F238E27FC236}">
                <a16:creationId xmlns:a16="http://schemas.microsoft.com/office/drawing/2014/main" id="{AA775528-981C-5338-A453-4EA31C64440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C9358BF-78D7-7A87-40D6-EB2C6A2D2852}"/>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168223725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8D7E-10BC-66F7-CAD4-FD9E130B714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B9C67C-9072-372D-EA84-1F8BD91D1AE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3889E4-9A81-CD16-CE18-108AF7A7C61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AF4A13-6CE0-188F-9FC1-3EB9831CA565}"/>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6" name="Footer Placeholder 5">
            <a:extLst>
              <a:ext uri="{FF2B5EF4-FFF2-40B4-BE49-F238E27FC236}">
                <a16:creationId xmlns:a16="http://schemas.microsoft.com/office/drawing/2014/main" id="{CE5CE35C-B471-8BC8-CEB9-663DDD5004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55D2861-5F08-405D-BF76-D8F4DB9994D5}"/>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151376904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22334-C9B9-F351-D18A-44D15562989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F42A64-A2EB-A5E2-7C10-16120AB1260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A9038D-D1DD-A559-D2AA-2A500CC326F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E6FD03-A74E-EC43-1976-753633DB8ECF}"/>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6" name="Footer Placeholder 5">
            <a:extLst>
              <a:ext uri="{FF2B5EF4-FFF2-40B4-BE49-F238E27FC236}">
                <a16:creationId xmlns:a16="http://schemas.microsoft.com/office/drawing/2014/main" id="{4BAA2766-477F-2DA5-60FA-A9CB2667CE5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F6ADDCD-798A-88D0-AFAE-79D4A882A42A}"/>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178613744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31217-9998-0900-0C75-A527E3B8AE0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08B452-B89E-E874-56A7-1481F37BEE7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10DF94-F70A-7AB5-5204-BAA0171BC807}"/>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5" name="Footer Placeholder 4">
            <a:extLst>
              <a:ext uri="{FF2B5EF4-FFF2-40B4-BE49-F238E27FC236}">
                <a16:creationId xmlns:a16="http://schemas.microsoft.com/office/drawing/2014/main" id="{AE47BE6B-B551-A09A-6B05-CBD98292BC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837F34C-CC07-D25A-FBCF-A00E8F9777C1}"/>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281377319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17E40A-E117-F689-C991-596DA675CB2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852DD9-40E3-9A7A-0CDA-B2ABBC783C23}"/>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93CA59-1ED1-078E-AFAC-45B7872E4A7E}"/>
              </a:ext>
            </a:extLst>
          </p:cNvPr>
          <p:cNvSpPr>
            <a:spLocks noGrp="1"/>
          </p:cNvSpPr>
          <p:nvPr>
            <p:ph type="dt" sz="half" idx="10"/>
          </p:nvPr>
        </p:nvSpPr>
        <p:spPr>
          <a:xfrm>
            <a:off x="838200" y="6356350"/>
            <a:ext cx="2743200" cy="365125"/>
          </a:xfrm>
          <a:prstGeom prst="rect">
            <a:avLst/>
          </a:prstGeom>
        </p:spPr>
        <p:txBody>
          <a:bodyPr/>
          <a:lstStyle/>
          <a:p>
            <a:fld id="{9A2F271E-D266-4DC9-A5EE-84CCD748D196}" type="datetimeFigureOut">
              <a:rPr lang="en-US" smtClean="0"/>
              <a:t>10/16/2025</a:t>
            </a:fld>
            <a:endParaRPr lang="en-US"/>
          </a:p>
        </p:txBody>
      </p:sp>
      <p:sp>
        <p:nvSpPr>
          <p:cNvPr id="5" name="Footer Placeholder 4">
            <a:extLst>
              <a:ext uri="{FF2B5EF4-FFF2-40B4-BE49-F238E27FC236}">
                <a16:creationId xmlns:a16="http://schemas.microsoft.com/office/drawing/2014/main" id="{6549EAD4-32D0-7D9D-A47A-0BF20C8BFE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96D0BD6-A5ED-501D-C9EF-B2A4464FB1E7}"/>
              </a:ext>
            </a:extLst>
          </p:cNvPr>
          <p:cNvSpPr>
            <a:spLocks noGrp="1"/>
          </p:cNvSpPr>
          <p:nvPr>
            <p:ph type="sldNum" sz="quarter" idx="12"/>
          </p:nvPr>
        </p:nvSpPr>
        <p:spPr>
          <a:xfrm>
            <a:off x="8610600" y="6356350"/>
            <a:ext cx="2743200" cy="365125"/>
          </a:xfrm>
          <a:prstGeom prst="rect">
            <a:avLst/>
          </a:prstGeom>
        </p:spPr>
        <p:txBody>
          <a:bodyPr/>
          <a:lstStyle/>
          <a:p>
            <a:fld id="{F7A177C9-FDFA-45A8-9292-0D68DB29800E}" type="slidenum">
              <a:rPr lang="en-US" smtClean="0"/>
              <a:t>‹#›</a:t>
            </a:fld>
            <a:endParaRPr lang="en-US"/>
          </a:p>
        </p:txBody>
      </p:sp>
    </p:spTree>
    <p:extLst>
      <p:ext uri="{BB962C8B-B14F-4D97-AF65-F5344CB8AC3E}">
        <p14:creationId xmlns:p14="http://schemas.microsoft.com/office/powerpoint/2010/main" val="396189943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9"/>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5" name="Footer Placeholder 4"/>
          <p:cNvSpPr>
            <a:spLocks noGrp="1"/>
          </p:cNvSpPr>
          <p:nvPr>
            <p:ph type="ftr" sz="quarter" idx="11"/>
          </p:nvPr>
        </p:nvSpPr>
        <p:spPr>
          <a:xfrm>
            <a:off x="4165601" y="6356354"/>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332491161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4"/>
            <a:ext cx="10972801"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5" name="Footer Placeholder 4"/>
          <p:cNvSpPr>
            <a:spLocks noGrp="1"/>
          </p:cNvSpPr>
          <p:nvPr>
            <p:ph type="ftr" sz="quarter" idx="11"/>
          </p:nvPr>
        </p:nvSpPr>
        <p:spPr>
          <a:xfrm>
            <a:off x="4165601" y="6356354"/>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177985777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5" name="Footer Placeholder 4"/>
          <p:cNvSpPr>
            <a:spLocks noGrp="1"/>
          </p:cNvSpPr>
          <p:nvPr>
            <p:ph type="ftr" sz="quarter" idx="11"/>
          </p:nvPr>
        </p:nvSpPr>
        <p:spPr>
          <a:xfrm>
            <a:off x="4165601" y="6356354"/>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pic>
        <p:nvPicPr>
          <p:cNvPr id="7" name="Picture 6">
            <a:extLst>
              <a:ext uri="{FF2B5EF4-FFF2-40B4-BE49-F238E27FC236}">
                <a16:creationId xmlns:a16="http://schemas.microsoft.com/office/drawing/2014/main" id="{2F37CC31-0AA6-49CE-B771-3031DCF81C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529" y="-136521"/>
            <a:ext cx="6858000" cy="6858000"/>
          </a:xfrm>
          <a:prstGeom prst="rect">
            <a:avLst/>
          </a:prstGeom>
        </p:spPr>
      </p:pic>
    </p:spTree>
    <p:extLst>
      <p:ext uri="{BB962C8B-B14F-4D97-AF65-F5344CB8AC3E}">
        <p14:creationId xmlns:p14="http://schemas.microsoft.com/office/powerpoint/2010/main" val="9466546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6" name="Footer Placeholder 5"/>
          <p:cNvSpPr>
            <a:spLocks noGrp="1"/>
          </p:cNvSpPr>
          <p:nvPr>
            <p:ph type="ftr" sz="quarter" idx="11"/>
          </p:nvPr>
        </p:nvSpPr>
        <p:spPr>
          <a:xfrm>
            <a:off x="4165601" y="6356354"/>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374525878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8" name="Footer Placeholder 7"/>
          <p:cNvSpPr>
            <a:spLocks noGrp="1"/>
          </p:cNvSpPr>
          <p:nvPr>
            <p:ph type="ftr" sz="quarter" idx="11"/>
          </p:nvPr>
        </p:nvSpPr>
        <p:spPr>
          <a:xfrm>
            <a:off x="4165601" y="6356354"/>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285126179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4" name="Footer Placeholder 3"/>
          <p:cNvSpPr>
            <a:spLocks noGrp="1"/>
          </p:cNvSpPr>
          <p:nvPr>
            <p:ph type="ftr" sz="quarter" idx="11"/>
          </p:nvPr>
        </p:nvSpPr>
        <p:spPr>
          <a:xfrm>
            <a:off x="4165601" y="6356354"/>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321665264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3" name="Footer Placeholder 2"/>
          <p:cNvSpPr>
            <a:spLocks noGrp="1"/>
          </p:cNvSpPr>
          <p:nvPr>
            <p:ph type="ftr" sz="quarter" idx="11"/>
          </p:nvPr>
        </p:nvSpPr>
        <p:spPr>
          <a:xfrm>
            <a:off x="4165601" y="6356354"/>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31261993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4"/>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6" name="Footer Placeholder 5"/>
          <p:cNvSpPr>
            <a:spLocks noGrp="1"/>
          </p:cNvSpPr>
          <p:nvPr>
            <p:ph type="ftr" sz="quarter" idx="11"/>
          </p:nvPr>
        </p:nvSpPr>
        <p:spPr>
          <a:xfrm>
            <a:off x="4165601" y="6356354"/>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73208271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6" name="Footer Placeholder 5"/>
          <p:cNvSpPr>
            <a:spLocks noGrp="1"/>
          </p:cNvSpPr>
          <p:nvPr>
            <p:ph type="ftr" sz="quarter" idx="11"/>
          </p:nvPr>
        </p:nvSpPr>
        <p:spPr>
          <a:xfrm>
            <a:off x="4165601" y="6356354"/>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42220527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4"/>
            <a:ext cx="10972801"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5" name="Footer Placeholder 4"/>
          <p:cNvSpPr>
            <a:spLocks noGrp="1"/>
          </p:cNvSpPr>
          <p:nvPr>
            <p:ph type="ftr" sz="quarter" idx="11"/>
          </p:nvPr>
        </p:nvSpPr>
        <p:spPr>
          <a:xfrm>
            <a:off x="4165601" y="6356354"/>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spTree>
    <p:extLst>
      <p:ext uri="{BB962C8B-B14F-4D97-AF65-F5344CB8AC3E}">
        <p14:creationId xmlns:p14="http://schemas.microsoft.com/office/powerpoint/2010/main" val="11435324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2"/>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4"/>
            <a:ext cx="2844800" cy="365125"/>
          </a:xfrm>
          <a:prstGeom prst="rect">
            <a:avLst/>
          </a:prstGeom>
        </p:spPr>
        <p:txBody>
          <a:bodyPr/>
          <a:lstStyle/>
          <a:p>
            <a:fld id="{3DC35A1F-C3F5-4C1A-860B-E4F28222192D}" type="datetimeFigureOut">
              <a:rPr lang="en-US" smtClean="0"/>
              <a:t>10/16/2025</a:t>
            </a:fld>
            <a:endParaRPr lang="en-US"/>
          </a:p>
        </p:txBody>
      </p:sp>
      <p:sp>
        <p:nvSpPr>
          <p:cNvPr id="5" name="Footer Placeholder 4"/>
          <p:cNvSpPr>
            <a:spLocks noGrp="1"/>
          </p:cNvSpPr>
          <p:nvPr>
            <p:ph type="ftr" sz="quarter" idx="11"/>
          </p:nvPr>
        </p:nvSpPr>
        <p:spPr>
          <a:xfrm>
            <a:off x="4165601" y="6356354"/>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1" y="6356354"/>
            <a:ext cx="2844800" cy="365125"/>
          </a:xfrm>
          <a:prstGeom prst="rect">
            <a:avLst/>
          </a:prstGeom>
        </p:spPr>
        <p:txBody>
          <a:bodyPr/>
          <a:lstStyle/>
          <a:p>
            <a:fld id="{EB004DB4-C0B8-4BC6-86BF-F4906B866E60}" type="slidenum">
              <a:rPr lang="en-US" smtClean="0"/>
              <a:t>‹#›</a:t>
            </a:fld>
            <a:endParaRPr lang="en-US"/>
          </a:p>
        </p:txBody>
      </p:sp>
      <p:pic>
        <p:nvPicPr>
          <p:cNvPr id="7" name="Picture 6">
            <a:extLst>
              <a:ext uri="{FF2B5EF4-FFF2-40B4-BE49-F238E27FC236}">
                <a16:creationId xmlns:a16="http://schemas.microsoft.com/office/drawing/2014/main" id="{56012F15-C437-43B7-A79C-3B380F8FE4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529" y="-136521"/>
            <a:ext cx="6858000" cy="6858000"/>
          </a:xfrm>
          <a:prstGeom prst="rect">
            <a:avLst/>
          </a:prstGeom>
        </p:spPr>
      </p:pic>
    </p:spTree>
    <p:extLst>
      <p:ext uri="{BB962C8B-B14F-4D97-AF65-F5344CB8AC3E}">
        <p14:creationId xmlns:p14="http://schemas.microsoft.com/office/powerpoint/2010/main" val="77150235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图片 6">
            <a:extLst>
              <a:ext uri="{FF2B5EF4-FFF2-40B4-BE49-F238E27FC236}">
                <a16:creationId xmlns:a16="http://schemas.microsoft.com/office/drawing/2014/main" id="{2972F7A7-15E2-49BB-9D9B-643A947FC3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718" y="-91017"/>
            <a:ext cx="12399435" cy="7023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6">
            <a:extLst>
              <a:ext uri="{FF2B5EF4-FFF2-40B4-BE49-F238E27FC236}">
                <a16:creationId xmlns:a16="http://schemas.microsoft.com/office/drawing/2014/main" id="{2972F7A7-15E2-49BB-9D9B-643A947FC3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38" t="661" r="538" b="779"/>
          <a:stretch/>
        </p:blipFill>
        <p:spPr bwMode="auto">
          <a:xfrm>
            <a:off x="179673" y="154007"/>
            <a:ext cx="11832656" cy="6506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744007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10/16/2025</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50383149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10/16/2025</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8621922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10/16/2025</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69119011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10/16/2025</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010498607"/>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10/16/2025</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81987322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764610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055428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04899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88169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7623669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271107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1123561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7545221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6496425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2242411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2025/10/16</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239329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26.xml"/><Relationship Id="rId7" Type="http://schemas.openxmlformats.org/officeDocument/2006/relationships/tags" Target="../tags/tag1.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image" Target="../media/image1.png"/><Relationship Id="rId4" Type="http://schemas.openxmlformats.org/officeDocument/2006/relationships/slideLayout" Target="../slideLayouts/slideLayout27.xml"/><Relationship Id="rId9" Type="http://schemas.openxmlformats.org/officeDocument/2006/relationships/tags" Target="../tags/tag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D0CFA3D2-2CCE-3D2C-4935-B6F1C8311A4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07535" y="0"/>
            <a:ext cx="1555157" cy="1555157"/>
          </a:xfrm>
          <a:prstGeom prst="rect">
            <a:avLst/>
          </a:prstGeom>
        </p:spPr>
      </p:pic>
    </p:spTree>
    <p:extLst>
      <p:ext uri="{BB962C8B-B14F-4D97-AF65-F5344CB8AC3E}">
        <p14:creationId xmlns:p14="http://schemas.microsoft.com/office/powerpoint/2010/main" val="1443657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1E8FB701-6735-B727-A7BB-A9FDEC7ADE5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807535" y="0"/>
            <a:ext cx="1555157" cy="1555157"/>
          </a:xfrm>
          <a:prstGeom prst="rect">
            <a:avLst/>
          </a:prstGeom>
        </p:spPr>
      </p:pic>
    </p:spTree>
    <p:extLst>
      <p:ext uri="{BB962C8B-B14F-4D97-AF65-F5344CB8AC3E}">
        <p14:creationId xmlns:p14="http://schemas.microsoft.com/office/powerpoint/2010/main" val="2250057971"/>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round pink circle with white text and a black background&#10;&#10;AI-generated content may be incorrect.">
            <a:extLst>
              <a:ext uri="{FF2B5EF4-FFF2-40B4-BE49-F238E27FC236}">
                <a16:creationId xmlns:a16="http://schemas.microsoft.com/office/drawing/2014/main" id="{D470CACC-FC67-673A-A7EF-756FDB0BCA5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807535" y="0"/>
            <a:ext cx="1555157" cy="1555157"/>
          </a:xfrm>
          <a:prstGeom prst="rect">
            <a:avLst/>
          </a:prstGeom>
        </p:spPr>
      </p:pic>
    </p:spTree>
    <p:extLst>
      <p:ext uri="{BB962C8B-B14F-4D97-AF65-F5344CB8AC3E}">
        <p14:creationId xmlns:p14="http://schemas.microsoft.com/office/powerpoint/2010/main" val="363093018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ransition>
    <p:fade/>
  </p:transition>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2025/10/16</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42661323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4.xml"/><Relationship Id="rId7"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6.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17.gif"/><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audio" Target="NULL" TargetMode="External"/><Relationship Id="rId7" Type="http://schemas.openxmlformats.org/officeDocument/2006/relationships/image" Target="../media/image19.png"/><Relationship Id="rId12" Type="http://schemas.openxmlformats.org/officeDocument/2006/relationships/image" Target="../media/image24.gif"/><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8.png"/><Relationship Id="rId11" Type="http://schemas.openxmlformats.org/officeDocument/2006/relationships/image" Target="../media/image23.gif"/><Relationship Id="rId5" Type="http://schemas.openxmlformats.org/officeDocument/2006/relationships/slideLayout" Target="../slideLayouts/slideLayout24.xml"/><Relationship Id="rId15" Type="http://schemas.openxmlformats.org/officeDocument/2006/relationships/image" Target="../media/image16.png"/><Relationship Id="rId10" Type="http://schemas.openxmlformats.org/officeDocument/2006/relationships/image" Target="../media/image22.png"/><Relationship Id="rId4" Type="http://schemas.microsoft.com/office/2007/relationships/media" Target="../media/media4.wav"/><Relationship Id="rId9" Type="http://schemas.openxmlformats.org/officeDocument/2006/relationships/image" Target="../media/image21.png"/><Relationship Id="rId14" Type="http://schemas.openxmlformats.org/officeDocument/2006/relationships/image" Target="../media/image26.gif"/></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audio" Target="NULL" TargetMode="External"/><Relationship Id="rId7" Type="http://schemas.openxmlformats.org/officeDocument/2006/relationships/image" Target="../media/image19.png"/><Relationship Id="rId12" Type="http://schemas.openxmlformats.org/officeDocument/2006/relationships/image" Target="../media/image24.gif"/><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8.png"/><Relationship Id="rId11" Type="http://schemas.openxmlformats.org/officeDocument/2006/relationships/image" Target="../media/image23.gif"/><Relationship Id="rId5" Type="http://schemas.openxmlformats.org/officeDocument/2006/relationships/slideLayout" Target="../slideLayouts/slideLayout24.xml"/><Relationship Id="rId15" Type="http://schemas.openxmlformats.org/officeDocument/2006/relationships/image" Target="../media/image16.png"/><Relationship Id="rId10" Type="http://schemas.openxmlformats.org/officeDocument/2006/relationships/image" Target="../media/image27.png"/><Relationship Id="rId4" Type="http://schemas.microsoft.com/office/2007/relationships/media" Target="../media/media4.wav"/><Relationship Id="rId9" Type="http://schemas.openxmlformats.org/officeDocument/2006/relationships/image" Target="../media/image21.png"/><Relationship Id="rId14" Type="http://schemas.openxmlformats.org/officeDocument/2006/relationships/image" Target="../media/image26.gif"/></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audio" Target="NULL" TargetMode="External"/><Relationship Id="rId7" Type="http://schemas.openxmlformats.org/officeDocument/2006/relationships/image" Target="../media/image19.png"/><Relationship Id="rId12" Type="http://schemas.openxmlformats.org/officeDocument/2006/relationships/image" Target="../media/image24.gif"/><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8.png"/><Relationship Id="rId11" Type="http://schemas.openxmlformats.org/officeDocument/2006/relationships/image" Target="../media/image23.gif"/><Relationship Id="rId5" Type="http://schemas.openxmlformats.org/officeDocument/2006/relationships/slideLayout" Target="../slideLayouts/slideLayout24.xml"/><Relationship Id="rId15" Type="http://schemas.openxmlformats.org/officeDocument/2006/relationships/image" Target="../media/image16.png"/><Relationship Id="rId10" Type="http://schemas.openxmlformats.org/officeDocument/2006/relationships/image" Target="../media/image28.png"/><Relationship Id="rId4" Type="http://schemas.microsoft.com/office/2007/relationships/media" Target="../media/media4.wav"/><Relationship Id="rId9" Type="http://schemas.openxmlformats.org/officeDocument/2006/relationships/image" Target="../media/image21.png"/><Relationship Id="rId14" Type="http://schemas.openxmlformats.org/officeDocument/2006/relationships/image" Target="../media/image26.gif"/></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6.wav"/><Relationship Id="rId7" Type="http://schemas.openxmlformats.org/officeDocument/2006/relationships/image" Target="../media/image10.png"/><Relationship Id="rId2" Type="http://schemas.microsoft.com/office/2007/relationships/media" Target="../media/media5.mp3"/><Relationship Id="rId1" Type="http://schemas.openxmlformats.org/officeDocument/2006/relationships/audio" Target="NULL" TargetMode="External"/><Relationship Id="rId6" Type="http://schemas.openxmlformats.org/officeDocument/2006/relationships/image" Target="../media/image9.png"/><Relationship Id="rId5" Type="http://schemas.openxmlformats.org/officeDocument/2006/relationships/slideLayout" Target="../slideLayouts/slideLayout24.xml"/><Relationship Id="rId4" Type="http://schemas.openxmlformats.org/officeDocument/2006/relationships/audio" Target="../media/media6.wav"/><Relationship Id="rId9" Type="http://schemas.openxmlformats.org/officeDocument/2006/relationships/image" Target="../media/image17.gif"/></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8.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2.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svg"/><Relationship Id="rId5" Type="http://schemas.openxmlformats.org/officeDocument/2006/relationships/image" Target="../media/image43.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23.xml"/><Relationship Id="rId7" Type="http://schemas.openxmlformats.org/officeDocument/2006/relationships/image" Target="../media/image56.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25.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image" Target="../media/image65.png"/><Relationship Id="rId3" Type="http://schemas.openxmlformats.org/officeDocument/2006/relationships/slideLayout" Target="../slideLayouts/slideLayout23.xml"/><Relationship Id="rId7" Type="http://schemas.openxmlformats.org/officeDocument/2006/relationships/image" Target="../media/image62.png"/><Relationship Id="rId12" Type="http://schemas.openxmlformats.org/officeDocument/2006/relationships/slide" Target="slide26.xml"/><Relationship Id="rId17" Type="http://schemas.openxmlformats.org/officeDocument/2006/relationships/image" Target="../media/image66.png"/><Relationship Id="rId2" Type="http://schemas.openxmlformats.org/officeDocument/2006/relationships/audio" Target="../media/media9.mp3"/><Relationship Id="rId16" Type="http://schemas.openxmlformats.org/officeDocument/2006/relationships/slide" Target="slide27.xml"/><Relationship Id="rId1" Type="http://schemas.microsoft.com/office/2007/relationships/media" Target="../media/media9.mp3"/><Relationship Id="rId6" Type="http://schemas.openxmlformats.org/officeDocument/2006/relationships/image" Target="../media/image61.png"/><Relationship Id="rId11" Type="http://schemas.openxmlformats.org/officeDocument/2006/relationships/image" Target="../media/image64.png"/><Relationship Id="rId5" Type="http://schemas.openxmlformats.org/officeDocument/2006/relationships/image" Target="../media/image60.png"/><Relationship Id="rId15" Type="http://schemas.openxmlformats.org/officeDocument/2006/relationships/image" Target="../media/image58.png"/><Relationship Id="rId10" Type="http://schemas.openxmlformats.org/officeDocument/2006/relationships/slide" Target="slide28.xml"/><Relationship Id="rId4" Type="http://schemas.openxmlformats.org/officeDocument/2006/relationships/image" Target="../media/image59.png"/><Relationship Id="rId9" Type="http://schemas.openxmlformats.org/officeDocument/2006/relationships/image" Target="../media/image63.png"/><Relationship Id="rId14" Type="http://schemas.microsoft.com/office/2007/relationships/hdphoto" Target="../media/hdphoto3.wdp"/></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slide" Target="slide25.xml"/><Relationship Id="rId3" Type="http://schemas.openxmlformats.org/officeDocument/2006/relationships/slideLayout" Target="../slideLayouts/slideLayout23.xml"/><Relationship Id="rId7" Type="http://schemas.openxmlformats.org/officeDocument/2006/relationships/slide" Target="slide29.xml"/><Relationship Id="rId12" Type="http://schemas.openxmlformats.org/officeDocument/2006/relationships/image" Target="../media/image58.png"/><Relationship Id="rId2" Type="http://schemas.openxmlformats.org/officeDocument/2006/relationships/audio" Target="../media/media10.wav"/><Relationship Id="rId1" Type="http://schemas.microsoft.com/office/2007/relationships/media" Target="../media/media10.wav"/><Relationship Id="rId6" Type="http://schemas.microsoft.com/office/2007/relationships/hdphoto" Target="../media/hdphoto4.wdp"/><Relationship Id="rId11" Type="http://schemas.openxmlformats.org/officeDocument/2006/relationships/image" Target="../media/image70.png"/><Relationship Id="rId5" Type="http://schemas.openxmlformats.org/officeDocument/2006/relationships/image" Target="../media/image67.png"/><Relationship Id="rId15" Type="http://schemas.microsoft.com/office/2007/relationships/hdphoto" Target="../media/hdphoto3.wdp"/><Relationship Id="rId10" Type="http://schemas.openxmlformats.org/officeDocument/2006/relationships/image" Target="../media/image69.png"/><Relationship Id="rId4" Type="http://schemas.openxmlformats.org/officeDocument/2006/relationships/notesSlide" Target="../notesSlides/notesSlide11.xml"/><Relationship Id="rId9" Type="http://schemas.openxmlformats.org/officeDocument/2006/relationships/image" Target="../media/image68.png"/><Relationship Id="rId14" Type="http://schemas.openxmlformats.org/officeDocument/2006/relationships/image" Target="../media/image65.png"/></Relationships>
</file>

<file path=ppt/slides/_rels/slide2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58.png"/><Relationship Id="rId3" Type="http://schemas.openxmlformats.org/officeDocument/2006/relationships/slideLayout" Target="../slideLayouts/slideLayout23.xml"/><Relationship Id="rId7" Type="http://schemas.openxmlformats.org/officeDocument/2006/relationships/image" Target="../media/image54.png"/><Relationship Id="rId12" Type="http://schemas.openxmlformats.org/officeDocument/2006/relationships/image" Target="../media/image70.png"/><Relationship Id="rId2" Type="http://schemas.openxmlformats.org/officeDocument/2006/relationships/audio" Target="../media/media10.wav"/><Relationship Id="rId1" Type="http://schemas.microsoft.com/office/2007/relationships/media" Target="../media/media10.wav"/><Relationship Id="rId6" Type="http://schemas.microsoft.com/office/2007/relationships/hdphoto" Target="../media/hdphoto4.wdp"/><Relationship Id="rId11" Type="http://schemas.openxmlformats.org/officeDocument/2006/relationships/image" Target="../media/image69.png"/><Relationship Id="rId5" Type="http://schemas.openxmlformats.org/officeDocument/2006/relationships/image" Target="../media/image67.png"/><Relationship Id="rId10" Type="http://schemas.openxmlformats.org/officeDocument/2006/relationships/image" Target="../media/image68.png"/><Relationship Id="rId4" Type="http://schemas.openxmlformats.org/officeDocument/2006/relationships/notesSlide" Target="../notesSlides/notesSlide12.xml"/><Relationship Id="rId9" Type="http://schemas.openxmlformats.org/officeDocument/2006/relationships/image" Target="../media/image66.png"/></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64.png"/><Relationship Id="rId3" Type="http://schemas.openxmlformats.org/officeDocument/2006/relationships/slideLayout" Target="../slideLayouts/slideLayout23.xml"/><Relationship Id="rId7" Type="http://schemas.openxmlformats.org/officeDocument/2006/relationships/image" Target="../media/image54.png"/><Relationship Id="rId12" Type="http://schemas.openxmlformats.org/officeDocument/2006/relationships/slide" Target="slide25.xml"/><Relationship Id="rId2" Type="http://schemas.openxmlformats.org/officeDocument/2006/relationships/audio" Target="../media/media10.wav"/><Relationship Id="rId1" Type="http://schemas.microsoft.com/office/2007/relationships/media" Target="../media/media10.wav"/><Relationship Id="rId6" Type="http://schemas.microsoft.com/office/2007/relationships/hdphoto" Target="../media/hdphoto4.wdp"/><Relationship Id="rId11" Type="http://schemas.openxmlformats.org/officeDocument/2006/relationships/image" Target="../media/image58.png"/><Relationship Id="rId5" Type="http://schemas.openxmlformats.org/officeDocument/2006/relationships/image" Target="../media/image67.png"/><Relationship Id="rId10" Type="http://schemas.openxmlformats.org/officeDocument/2006/relationships/image" Target="../media/image70.png"/><Relationship Id="rId4" Type="http://schemas.openxmlformats.org/officeDocument/2006/relationships/notesSlide" Target="../notesSlides/notesSlide13.xml"/><Relationship Id="rId9" Type="http://schemas.openxmlformats.org/officeDocument/2006/relationships/image" Target="../media/image69.png"/></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6.png"/><Relationship Id="rId3" Type="http://schemas.openxmlformats.org/officeDocument/2006/relationships/slideLayout" Target="../slideLayouts/slideLayout23.xml"/><Relationship Id="rId7" Type="http://schemas.openxmlformats.org/officeDocument/2006/relationships/image" Target="../media/image62.png"/><Relationship Id="rId12" Type="http://schemas.microsoft.com/office/2007/relationships/hdphoto" Target="../media/hdphoto3.wdp"/><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61.png"/><Relationship Id="rId11" Type="http://schemas.openxmlformats.org/officeDocument/2006/relationships/image" Target="../media/image65.png"/><Relationship Id="rId5" Type="http://schemas.openxmlformats.org/officeDocument/2006/relationships/image" Target="../media/image60.png"/><Relationship Id="rId10" Type="http://schemas.openxmlformats.org/officeDocument/2006/relationships/image" Target="../media/image64.png"/><Relationship Id="rId4" Type="http://schemas.openxmlformats.org/officeDocument/2006/relationships/image" Target="../media/image59.png"/><Relationship Id="rId9" Type="http://schemas.openxmlformats.org/officeDocument/2006/relationships/slide" Target="slide27.xml"/><Relationship Id="rId1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02BD31-4C02-798E-5281-B32D1F99AA9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
                    </a14:imgEffect>
                    <a14:imgEffect>
                      <a14:saturation sat="200000"/>
                    </a14:imgEffect>
                  </a14:imgLayer>
                </a14:imgProps>
              </a:ext>
            </a:extLst>
          </a:blip>
          <a:stretch>
            <a:fillRect/>
          </a:stretch>
        </p:blipFill>
        <p:spPr>
          <a:xfrm>
            <a:off x="0" y="0"/>
            <a:ext cx="12192000" cy="6858000"/>
          </a:xfrm>
          <a:prstGeom prst="rect">
            <a:avLst/>
          </a:prstGeom>
        </p:spPr>
      </p:pic>
      <p:sp>
        <p:nvSpPr>
          <p:cNvPr id="8" name="Content Placeholder 7">
            <a:extLst>
              <a:ext uri="{FF2B5EF4-FFF2-40B4-BE49-F238E27FC236}">
                <a16:creationId xmlns:a16="http://schemas.microsoft.com/office/drawing/2014/main" id="{735545DC-83A8-DDCC-C7A8-AE40CAD380C0}"/>
              </a:ext>
            </a:extLst>
          </p:cNvPr>
          <p:cNvSpPr>
            <a:spLocks noGrp="1"/>
          </p:cNvSpPr>
          <p:nvPr>
            <p:ph idx="1"/>
          </p:nvPr>
        </p:nvSpPr>
        <p:spPr/>
        <p:txBody>
          <a:bodyPr/>
          <a:lstStyle/>
          <a:p>
            <a:endParaRPr lang="en-US"/>
          </a:p>
        </p:txBody>
      </p:sp>
      <p:pic>
        <p:nvPicPr>
          <p:cNvPr id="9" name="Content Placeholder 3">
            <a:extLst>
              <a:ext uri="{FF2B5EF4-FFF2-40B4-BE49-F238E27FC236}">
                <a16:creationId xmlns:a16="http://schemas.microsoft.com/office/drawing/2014/main" id="{E22753BB-0C5C-7B1E-AE3B-36DE0F3D9E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5339" y="2842085"/>
            <a:ext cx="7241340" cy="2521458"/>
          </a:xfrm>
          <a:prstGeom prst="rect">
            <a:avLst/>
          </a:prstGeom>
        </p:spPr>
      </p:pic>
    </p:spTree>
    <p:extLst>
      <p:ext uri="{BB962C8B-B14F-4D97-AF65-F5344CB8AC3E}">
        <p14:creationId xmlns:p14="http://schemas.microsoft.com/office/powerpoint/2010/main" val="2114318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1000">
              <a:srgbClr val="79C737"/>
            </a:gs>
            <a:gs pos="100000">
              <a:srgbClr val="2B9D2C"/>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FB3CAA-A8CE-5F53-38DF-1786B26975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350"/>
            <a:ext cx="12192000" cy="6874701"/>
          </a:xfrm>
          <a:prstGeom prst="rect">
            <a:avLst/>
          </a:prstGeom>
        </p:spPr>
      </p:pic>
      <p:pic>
        <p:nvPicPr>
          <p:cNvPr id="6" name="Picture 5">
            <a:extLst>
              <a:ext uri="{FF2B5EF4-FFF2-40B4-BE49-F238E27FC236}">
                <a16:creationId xmlns:a16="http://schemas.microsoft.com/office/drawing/2014/main" id="{1A6FE2A1-BE56-6E71-A57D-505FD5E1CB64}"/>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0" y="2802899"/>
            <a:ext cx="12192000" cy="4229375"/>
          </a:xfrm>
          <a:prstGeom prst="rect">
            <a:avLst/>
          </a:prstGeom>
        </p:spPr>
      </p:pic>
      <p:grpSp>
        <p:nvGrpSpPr>
          <p:cNvPr id="29" name="Group 28">
            <a:extLst>
              <a:ext uri="{FF2B5EF4-FFF2-40B4-BE49-F238E27FC236}">
                <a16:creationId xmlns:a16="http://schemas.microsoft.com/office/drawing/2014/main" id="{B1A80F24-7576-CDFD-3E1E-E30F92965DE1}"/>
              </a:ext>
            </a:extLst>
          </p:cNvPr>
          <p:cNvGrpSpPr/>
          <p:nvPr/>
        </p:nvGrpSpPr>
        <p:grpSpPr>
          <a:xfrm>
            <a:off x="1686263" y="-330596"/>
            <a:ext cx="4513670" cy="4513670"/>
            <a:chOff x="1686263" y="-282403"/>
            <a:chExt cx="4513670" cy="4513670"/>
          </a:xfrm>
        </p:grpSpPr>
        <p:pic>
          <p:nvPicPr>
            <p:cNvPr id="11" name="Picture 10">
              <a:extLst>
                <a:ext uri="{FF2B5EF4-FFF2-40B4-BE49-F238E27FC236}">
                  <a16:creationId xmlns:a16="http://schemas.microsoft.com/office/drawing/2014/main" id="{30AFF97F-6F1E-4DAC-2719-709342B84D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662423">
              <a:off x="2267112" y="531551"/>
              <a:ext cx="1526818" cy="1709605"/>
            </a:xfrm>
            <a:prstGeom prst="rect">
              <a:avLst/>
            </a:prstGeom>
          </p:spPr>
        </p:pic>
        <p:sp>
          <p:nvSpPr>
            <p:cNvPr id="28" name="Oval 27">
              <a:extLst>
                <a:ext uri="{FF2B5EF4-FFF2-40B4-BE49-F238E27FC236}">
                  <a16:creationId xmlns:a16="http://schemas.microsoft.com/office/drawing/2014/main" id="{ADDE798D-99CA-7B5E-36E4-12D8D6573B01}"/>
                </a:ext>
              </a:extLst>
            </p:cNvPr>
            <p:cNvSpPr/>
            <p:nvPr/>
          </p:nvSpPr>
          <p:spPr>
            <a:xfrm>
              <a:off x="1686263" y="-282403"/>
              <a:ext cx="4513670" cy="45136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1" name="Group 30">
            <a:extLst>
              <a:ext uri="{FF2B5EF4-FFF2-40B4-BE49-F238E27FC236}">
                <a16:creationId xmlns:a16="http://schemas.microsoft.com/office/drawing/2014/main" id="{8DA9BCC5-B498-2E62-47D4-58122F10E37C}"/>
              </a:ext>
            </a:extLst>
          </p:cNvPr>
          <p:cNvGrpSpPr/>
          <p:nvPr/>
        </p:nvGrpSpPr>
        <p:grpSpPr>
          <a:xfrm>
            <a:off x="2271620" y="656839"/>
            <a:ext cx="2225844" cy="2225844"/>
            <a:chOff x="2271620" y="705032"/>
            <a:chExt cx="2225844" cy="2225844"/>
          </a:xfrm>
        </p:grpSpPr>
        <p:pic>
          <p:nvPicPr>
            <p:cNvPr id="17" name="Picture 16">
              <a:extLst>
                <a:ext uri="{FF2B5EF4-FFF2-40B4-BE49-F238E27FC236}">
                  <a16:creationId xmlns:a16="http://schemas.microsoft.com/office/drawing/2014/main" id="{63B83B32-3CFE-C51F-208F-6886479F87C2}"/>
                </a:ext>
              </a:extLst>
            </p:cNvPr>
            <p:cNvPicPr>
              <a:picLocks noChangeAspect="1"/>
            </p:cNvPicPr>
            <p:nvPr/>
          </p:nvPicPr>
          <p:blipFill rotWithShape="1">
            <a:blip r:embed="rId7">
              <a:extLst>
                <a:ext uri="{28A0092B-C50C-407E-A947-70E740481C1C}">
                  <a14:useLocalDpi xmlns:a14="http://schemas.microsoft.com/office/drawing/2010/main" val="0"/>
                </a:ext>
              </a:extLst>
            </a:blip>
            <a:srcRect b="48412"/>
            <a:stretch/>
          </p:blipFill>
          <p:spPr>
            <a:xfrm>
              <a:off x="2470301" y="950507"/>
              <a:ext cx="872367" cy="867448"/>
            </a:xfrm>
            <a:prstGeom prst="rect">
              <a:avLst/>
            </a:prstGeom>
          </p:spPr>
        </p:pic>
        <p:sp>
          <p:nvSpPr>
            <p:cNvPr id="30" name="Oval 29">
              <a:extLst>
                <a:ext uri="{FF2B5EF4-FFF2-40B4-BE49-F238E27FC236}">
                  <a16:creationId xmlns:a16="http://schemas.microsoft.com/office/drawing/2014/main" id="{D364068E-6008-11A4-CFEA-4D3AD5849E20}"/>
                </a:ext>
              </a:extLst>
            </p:cNvPr>
            <p:cNvSpPr/>
            <p:nvPr/>
          </p:nvSpPr>
          <p:spPr>
            <a:xfrm>
              <a:off x="2271620" y="705032"/>
              <a:ext cx="2225844" cy="22258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3" name="Group 32">
            <a:extLst>
              <a:ext uri="{FF2B5EF4-FFF2-40B4-BE49-F238E27FC236}">
                <a16:creationId xmlns:a16="http://schemas.microsoft.com/office/drawing/2014/main" id="{C7E4998E-AE22-6583-9B08-CBF716B6A015}"/>
              </a:ext>
            </a:extLst>
          </p:cNvPr>
          <p:cNvGrpSpPr/>
          <p:nvPr/>
        </p:nvGrpSpPr>
        <p:grpSpPr>
          <a:xfrm rot="21055247">
            <a:off x="1216899" y="-123902"/>
            <a:ext cx="4759374" cy="4759374"/>
            <a:chOff x="1031826" y="-39714"/>
            <a:chExt cx="4759374" cy="4759374"/>
          </a:xfrm>
        </p:grpSpPr>
        <p:pic>
          <p:nvPicPr>
            <p:cNvPr id="10" name="Picture 9">
              <a:extLst>
                <a:ext uri="{FF2B5EF4-FFF2-40B4-BE49-F238E27FC236}">
                  <a16:creationId xmlns:a16="http://schemas.microsoft.com/office/drawing/2014/main" id="{62F19E26-2501-F2DD-9981-DE92CAB986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73521" y="1315114"/>
              <a:ext cx="2111021" cy="978453"/>
            </a:xfrm>
            <a:prstGeom prst="rect">
              <a:avLst/>
            </a:prstGeom>
          </p:spPr>
        </p:pic>
        <p:sp>
          <p:nvSpPr>
            <p:cNvPr id="32" name="Oval 31">
              <a:extLst>
                <a:ext uri="{FF2B5EF4-FFF2-40B4-BE49-F238E27FC236}">
                  <a16:creationId xmlns:a16="http://schemas.microsoft.com/office/drawing/2014/main" id="{BF71CCD0-38B0-7561-39AF-C57B5875FF8B}"/>
                </a:ext>
              </a:extLst>
            </p:cNvPr>
            <p:cNvSpPr/>
            <p:nvPr/>
          </p:nvSpPr>
          <p:spPr>
            <a:xfrm>
              <a:off x="1031826" y="-39714"/>
              <a:ext cx="4759374" cy="475937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7" name="Group 36">
            <a:extLst>
              <a:ext uri="{FF2B5EF4-FFF2-40B4-BE49-F238E27FC236}">
                <a16:creationId xmlns:a16="http://schemas.microsoft.com/office/drawing/2014/main" id="{BCCD906B-7341-5A7B-0F41-95FFE4A5CEA1}"/>
              </a:ext>
            </a:extLst>
          </p:cNvPr>
          <p:cNvGrpSpPr/>
          <p:nvPr/>
        </p:nvGrpSpPr>
        <p:grpSpPr>
          <a:xfrm rot="21280755">
            <a:off x="1770089" y="1035382"/>
            <a:ext cx="4417280" cy="4417280"/>
            <a:chOff x="1615615" y="888283"/>
            <a:chExt cx="4417280" cy="4417280"/>
          </a:xfrm>
        </p:grpSpPr>
        <p:pic>
          <p:nvPicPr>
            <p:cNvPr id="12" name="Picture 11">
              <a:extLst>
                <a:ext uri="{FF2B5EF4-FFF2-40B4-BE49-F238E27FC236}">
                  <a16:creationId xmlns:a16="http://schemas.microsoft.com/office/drawing/2014/main" id="{7BAD4EB7-6DF2-5BCD-13DB-7F17F931501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4599">
              <a:off x="1715877" y="2003435"/>
              <a:ext cx="2078764" cy="1014294"/>
            </a:xfrm>
            <a:prstGeom prst="rect">
              <a:avLst/>
            </a:prstGeom>
          </p:spPr>
        </p:pic>
        <p:sp>
          <p:nvSpPr>
            <p:cNvPr id="36" name="Oval 35">
              <a:extLst>
                <a:ext uri="{FF2B5EF4-FFF2-40B4-BE49-F238E27FC236}">
                  <a16:creationId xmlns:a16="http://schemas.microsoft.com/office/drawing/2014/main" id="{79784B16-98A3-D017-A784-31514B2D465D}"/>
                </a:ext>
              </a:extLst>
            </p:cNvPr>
            <p:cNvSpPr/>
            <p:nvPr/>
          </p:nvSpPr>
          <p:spPr>
            <a:xfrm>
              <a:off x="1615615" y="888283"/>
              <a:ext cx="4417280" cy="44172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5" name="Group 34">
            <a:extLst>
              <a:ext uri="{FF2B5EF4-FFF2-40B4-BE49-F238E27FC236}">
                <a16:creationId xmlns:a16="http://schemas.microsoft.com/office/drawing/2014/main" id="{3E759DAE-BFF7-2986-AF46-25DB88AD0868}"/>
              </a:ext>
            </a:extLst>
          </p:cNvPr>
          <p:cNvGrpSpPr/>
          <p:nvPr/>
        </p:nvGrpSpPr>
        <p:grpSpPr>
          <a:xfrm rot="21280755">
            <a:off x="2488757" y="1779534"/>
            <a:ext cx="2016770" cy="2016770"/>
            <a:chOff x="2334283" y="1632435"/>
            <a:chExt cx="2016770" cy="2016770"/>
          </a:xfrm>
        </p:grpSpPr>
        <p:pic>
          <p:nvPicPr>
            <p:cNvPr id="15" name="Picture 14">
              <a:extLst>
                <a:ext uri="{FF2B5EF4-FFF2-40B4-BE49-F238E27FC236}">
                  <a16:creationId xmlns:a16="http://schemas.microsoft.com/office/drawing/2014/main" id="{AE42B444-8ADC-81B0-4842-99D03C3C32C3}"/>
                </a:ext>
              </a:extLst>
            </p:cNvPr>
            <p:cNvPicPr>
              <a:picLocks noChangeAspect="1"/>
            </p:cNvPicPr>
            <p:nvPr/>
          </p:nvPicPr>
          <p:blipFill rotWithShape="1">
            <a:blip r:embed="rId7">
              <a:extLst>
                <a:ext uri="{28A0092B-C50C-407E-A947-70E740481C1C}">
                  <a14:useLocalDpi xmlns:a14="http://schemas.microsoft.com/office/drawing/2010/main" val="0"/>
                </a:ext>
              </a:extLst>
            </a:blip>
            <a:srcRect t="72239"/>
            <a:stretch/>
          </p:blipFill>
          <p:spPr>
            <a:xfrm>
              <a:off x="2470301" y="2165207"/>
              <a:ext cx="872367" cy="466798"/>
            </a:xfrm>
            <a:prstGeom prst="rect">
              <a:avLst/>
            </a:prstGeom>
          </p:spPr>
        </p:pic>
        <p:sp>
          <p:nvSpPr>
            <p:cNvPr id="34" name="Oval 33">
              <a:extLst>
                <a:ext uri="{FF2B5EF4-FFF2-40B4-BE49-F238E27FC236}">
                  <a16:creationId xmlns:a16="http://schemas.microsoft.com/office/drawing/2014/main" id="{CBF9A5B1-4AE8-658F-D6A3-DCA660DA2D5E}"/>
                </a:ext>
              </a:extLst>
            </p:cNvPr>
            <p:cNvSpPr/>
            <p:nvPr/>
          </p:nvSpPr>
          <p:spPr>
            <a:xfrm>
              <a:off x="2334283" y="1632435"/>
              <a:ext cx="2016770" cy="20167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0" name="Group 39">
            <a:extLst>
              <a:ext uri="{FF2B5EF4-FFF2-40B4-BE49-F238E27FC236}">
                <a16:creationId xmlns:a16="http://schemas.microsoft.com/office/drawing/2014/main" id="{D02F3A2D-F64B-8DB1-A640-D394480FD7A0}"/>
              </a:ext>
            </a:extLst>
          </p:cNvPr>
          <p:cNvGrpSpPr/>
          <p:nvPr/>
        </p:nvGrpSpPr>
        <p:grpSpPr>
          <a:xfrm flipH="1">
            <a:off x="5895090" y="-469602"/>
            <a:ext cx="4513670" cy="4513670"/>
            <a:chOff x="1686263" y="-282403"/>
            <a:chExt cx="4513670" cy="4513670"/>
          </a:xfrm>
        </p:grpSpPr>
        <p:pic>
          <p:nvPicPr>
            <p:cNvPr id="53" name="Picture 52">
              <a:extLst>
                <a:ext uri="{FF2B5EF4-FFF2-40B4-BE49-F238E27FC236}">
                  <a16:creationId xmlns:a16="http://schemas.microsoft.com/office/drawing/2014/main" id="{CD3B4841-0003-2B0B-B612-25D0870CF7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662423">
              <a:off x="2267112" y="531551"/>
              <a:ext cx="1526818" cy="1709605"/>
            </a:xfrm>
            <a:prstGeom prst="rect">
              <a:avLst/>
            </a:prstGeom>
          </p:spPr>
        </p:pic>
        <p:sp>
          <p:nvSpPr>
            <p:cNvPr id="54" name="Oval 53">
              <a:extLst>
                <a:ext uri="{FF2B5EF4-FFF2-40B4-BE49-F238E27FC236}">
                  <a16:creationId xmlns:a16="http://schemas.microsoft.com/office/drawing/2014/main" id="{AB1216B9-05AC-CA76-1276-737DC06D73B2}"/>
                </a:ext>
              </a:extLst>
            </p:cNvPr>
            <p:cNvSpPr/>
            <p:nvPr/>
          </p:nvSpPr>
          <p:spPr>
            <a:xfrm>
              <a:off x="1686263" y="-282403"/>
              <a:ext cx="4513670" cy="45136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1" name="Group 40">
            <a:extLst>
              <a:ext uri="{FF2B5EF4-FFF2-40B4-BE49-F238E27FC236}">
                <a16:creationId xmlns:a16="http://schemas.microsoft.com/office/drawing/2014/main" id="{CCD6C0FD-283E-7B7E-6908-AE7052D9367E}"/>
              </a:ext>
            </a:extLst>
          </p:cNvPr>
          <p:cNvGrpSpPr/>
          <p:nvPr/>
        </p:nvGrpSpPr>
        <p:grpSpPr>
          <a:xfrm flipH="1">
            <a:off x="7597559" y="517833"/>
            <a:ext cx="2225844" cy="2225844"/>
            <a:chOff x="2271620" y="705032"/>
            <a:chExt cx="2225844" cy="2225844"/>
          </a:xfrm>
        </p:grpSpPr>
        <p:pic>
          <p:nvPicPr>
            <p:cNvPr id="51" name="Picture 50">
              <a:extLst>
                <a:ext uri="{FF2B5EF4-FFF2-40B4-BE49-F238E27FC236}">
                  <a16:creationId xmlns:a16="http://schemas.microsoft.com/office/drawing/2014/main" id="{48C8B42C-8871-EE39-D462-966FB01E1A44}"/>
                </a:ext>
              </a:extLst>
            </p:cNvPr>
            <p:cNvPicPr>
              <a:picLocks noChangeAspect="1"/>
            </p:cNvPicPr>
            <p:nvPr/>
          </p:nvPicPr>
          <p:blipFill rotWithShape="1">
            <a:blip r:embed="rId7">
              <a:extLst>
                <a:ext uri="{28A0092B-C50C-407E-A947-70E740481C1C}">
                  <a14:useLocalDpi xmlns:a14="http://schemas.microsoft.com/office/drawing/2010/main" val="0"/>
                </a:ext>
              </a:extLst>
            </a:blip>
            <a:srcRect b="48412"/>
            <a:stretch/>
          </p:blipFill>
          <p:spPr>
            <a:xfrm>
              <a:off x="2470301" y="950507"/>
              <a:ext cx="872367" cy="867448"/>
            </a:xfrm>
            <a:prstGeom prst="rect">
              <a:avLst/>
            </a:prstGeom>
          </p:spPr>
        </p:pic>
        <p:sp>
          <p:nvSpPr>
            <p:cNvPr id="52" name="Oval 51">
              <a:extLst>
                <a:ext uri="{FF2B5EF4-FFF2-40B4-BE49-F238E27FC236}">
                  <a16:creationId xmlns:a16="http://schemas.microsoft.com/office/drawing/2014/main" id="{F5D77BB6-A036-8C47-CF86-D3E023C41EC9}"/>
                </a:ext>
              </a:extLst>
            </p:cNvPr>
            <p:cNvSpPr/>
            <p:nvPr/>
          </p:nvSpPr>
          <p:spPr>
            <a:xfrm>
              <a:off x="2271620" y="705032"/>
              <a:ext cx="2225844" cy="22258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2" name="Group 41">
            <a:extLst>
              <a:ext uri="{FF2B5EF4-FFF2-40B4-BE49-F238E27FC236}">
                <a16:creationId xmlns:a16="http://schemas.microsoft.com/office/drawing/2014/main" id="{F1233918-8792-B3BD-3827-DE1600CC24D3}"/>
              </a:ext>
            </a:extLst>
          </p:cNvPr>
          <p:cNvGrpSpPr/>
          <p:nvPr/>
        </p:nvGrpSpPr>
        <p:grpSpPr>
          <a:xfrm flipH="1">
            <a:off x="6294367" y="-174273"/>
            <a:ext cx="4759374" cy="4759374"/>
            <a:chOff x="1031826" y="-39714"/>
            <a:chExt cx="4759374" cy="4759374"/>
          </a:xfrm>
        </p:grpSpPr>
        <p:pic>
          <p:nvPicPr>
            <p:cNvPr id="49" name="Picture 48">
              <a:extLst>
                <a:ext uri="{FF2B5EF4-FFF2-40B4-BE49-F238E27FC236}">
                  <a16:creationId xmlns:a16="http://schemas.microsoft.com/office/drawing/2014/main" id="{63061FEB-57C5-E157-08D3-C53FE8D9B0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73521" y="1315114"/>
              <a:ext cx="2111021" cy="978453"/>
            </a:xfrm>
            <a:prstGeom prst="rect">
              <a:avLst/>
            </a:prstGeom>
          </p:spPr>
        </p:pic>
        <p:sp>
          <p:nvSpPr>
            <p:cNvPr id="50" name="Oval 49">
              <a:extLst>
                <a:ext uri="{FF2B5EF4-FFF2-40B4-BE49-F238E27FC236}">
                  <a16:creationId xmlns:a16="http://schemas.microsoft.com/office/drawing/2014/main" id="{03C32AE1-7B99-6903-18D7-10A229C66433}"/>
                </a:ext>
              </a:extLst>
            </p:cNvPr>
            <p:cNvSpPr/>
            <p:nvPr/>
          </p:nvSpPr>
          <p:spPr>
            <a:xfrm>
              <a:off x="1031826" y="-39714"/>
              <a:ext cx="4759374" cy="475937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3" name="Group 42">
            <a:extLst>
              <a:ext uri="{FF2B5EF4-FFF2-40B4-BE49-F238E27FC236}">
                <a16:creationId xmlns:a16="http://schemas.microsoft.com/office/drawing/2014/main" id="{AB3CCD47-9E70-9DAC-C324-ECFB2EB1BCD3}"/>
              </a:ext>
            </a:extLst>
          </p:cNvPr>
          <p:cNvGrpSpPr/>
          <p:nvPr/>
        </p:nvGrpSpPr>
        <p:grpSpPr>
          <a:xfrm rot="631900" flipH="1">
            <a:off x="6062128" y="840090"/>
            <a:ext cx="4417280" cy="4417280"/>
            <a:chOff x="1615615" y="888283"/>
            <a:chExt cx="4417280" cy="4417280"/>
          </a:xfrm>
        </p:grpSpPr>
        <p:pic>
          <p:nvPicPr>
            <p:cNvPr id="47" name="Picture 46">
              <a:extLst>
                <a:ext uri="{FF2B5EF4-FFF2-40B4-BE49-F238E27FC236}">
                  <a16:creationId xmlns:a16="http://schemas.microsoft.com/office/drawing/2014/main" id="{3F92EBEB-49B4-2A77-2896-5263088A19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4599">
              <a:off x="1715877" y="2003435"/>
              <a:ext cx="2078764" cy="1014294"/>
            </a:xfrm>
            <a:prstGeom prst="rect">
              <a:avLst/>
            </a:prstGeom>
          </p:spPr>
        </p:pic>
        <p:sp>
          <p:nvSpPr>
            <p:cNvPr id="48" name="Oval 47">
              <a:extLst>
                <a:ext uri="{FF2B5EF4-FFF2-40B4-BE49-F238E27FC236}">
                  <a16:creationId xmlns:a16="http://schemas.microsoft.com/office/drawing/2014/main" id="{92947210-8ACC-C1F3-DFED-54BA16208644}"/>
                </a:ext>
              </a:extLst>
            </p:cNvPr>
            <p:cNvSpPr/>
            <p:nvPr/>
          </p:nvSpPr>
          <p:spPr>
            <a:xfrm>
              <a:off x="1615615" y="888283"/>
              <a:ext cx="4417280" cy="44172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4" name="Group 43">
            <a:extLst>
              <a:ext uri="{FF2B5EF4-FFF2-40B4-BE49-F238E27FC236}">
                <a16:creationId xmlns:a16="http://schemas.microsoft.com/office/drawing/2014/main" id="{22CC7D9C-4478-3F10-91E1-A4FEC1BA9829}"/>
              </a:ext>
            </a:extLst>
          </p:cNvPr>
          <p:cNvGrpSpPr/>
          <p:nvPr/>
        </p:nvGrpSpPr>
        <p:grpSpPr>
          <a:xfrm rot="631900" flipH="1">
            <a:off x="7743970" y="1584242"/>
            <a:ext cx="2016770" cy="2016770"/>
            <a:chOff x="2334283" y="1632435"/>
            <a:chExt cx="2016770" cy="2016770"/>
          </a:xfrm>
        </p:grpSpPr>
        <p:pic>
          <p:nvPicPr>
            <p:cNvPr id="45" name="Picture 44">
              <a:extLst>
                <a:ext uri="{FF2B5EF4-FFF2-40B4-BE49-F238E27FC236}">
                  <a16:creationId xmlns:a16="http://schemas.microsoft.com/office/drawing/2014/main" id="{C038E613-449B-EAF0-35D9-EAECDF87F958}"/>
                </a:ext>
              </a:extLst>
            </p:cNvPr>
            <p:cNvPicPr>
              <a:picLocks noChangeAspect="1"/>
            </p:cNvPicPr>
            <p:nvPr/>
          </p:nvPicPr>
          <p:blipFill rotWithShape="1">
            <a:blip r:embed="rId7">
              <a:extLst>
                <a:ext uri="{28A0092B-C50C-407E-A947-70E740481C1C}">
                  <a14:useLocalDpi xmlns:a14="http://schemas.microsoft.com/office/drawing/2010/main" val="0"/>
                </a:ext>
              </a:extLst>
            </a:blip>
            <a:srcRect t="72239"/>
            <a:stretch/>
          </p:blipFill>
          <p:spPr>
            <a:xfrm>
              <a:off x="2470301" y="2165207"/>
              <a:ext cx="872367" cy="466798"/>
            </a:xfrm>
            <a:prstGeom prst="rect">
              <a:avLst/>
            </a:prstGeom>
          </p:spPr>
        </p:pic>
        <p:sp>
          <p:nvSpPr>
            <p:cNvPr id="46" name="Oval 45">
              <a:extLst>
                <a:ext uri="{FF2B5EF4-FFF2-40B4-BE49-F238E27FC236}">
                  <a16:creationId xmlns:a16="http://schemas.microsoft.com/office/drawing/2014/main" id="{ECC569A9-2B34-1BD6-04EB-D6899F806139}"/>
                </a:ext>
              </a:extLst>
            </p:cNvPr>
            <p:cNvSpPr/>
            <p:nvPr/>
          </p:nvSpPr>
          <p:spPr>
            <a:xfrm>
              <a:off x="2334283" y="1632435"/>
              <a:ext cx="2016770" cy="201677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pic>
        <p:nvPicPr>
          <p:cNvPr id="8" name="Picture 7">
            <a:extLst>
              <a:ext uri="{FF2B5EF4-FFF2-40B4-BE49-F238E27FC236}">
                <a16:creationId xmlns:a16="http://schemas.microsoft.com/office/drawing/2014/main" id="{741F3F45-DE73-E330-A7F2-927A18BB480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61411" y="793096"/>
            <a:ext cx="6172200" cy="2061138"/>
          </a:xfrm>
          <a:prstGeom prst="rect">
            <a:avLst/>
          </a:prstGeom>
        </p:spPr>
      </p:pic>
      <p:grpSp>
        <p:nvGrpSpPr>
          <p:cNvPr id="74" name="Group 73">
            <a:extLst>
              <a:ext uri="{FF2B5EF4-FFF2-40B4-BE49-F238E27FC236}">
                <a16:creationId xmlns:a16="http://schemas.microsoft.com/office/drawing/2014/main" id="{9B042D3C-F363-2DA8-77F3-640486EA9BF8}"/>
              </a:ext>
            </a:extLst>
          </p:cNvPr>
          <p:cNvGrpSpPr/>
          <p:nvPr/>
        </p:nvGrpSpPr>
        <p:grpSpPr>
          <a:xfrm>
            <a:off x="3283837" y="838383"/>
            <a:ext cx="5664583" cy="1846659"/>
            <a:chOff x="3887213" y="950342"/>
            <a:chExt cx="4404239" cy="1846659"/>
          </a:xfrm>
        </p:grpSpPr>
        <p:sp>
          <p:nvSpPr>
            <p:cNvPr id="72" name="TextBox 71">
              <a:extLst>
                <a:ext uri="{FF2B5EF4-FFF2-40B4-BE49-F238E27FC236}">
                  <a16:creationId xmlns:a16="http://schemas.microsoft.com/office/drawing/2014/main" id="{F637487D-C8AF-DA0A-FFB3-852B3C7C4D76}"/>
                </a:ext>
              </a:extLst>
            </p:cNvPr>
            <p:cNvSpPr txBox="1"/>
            <p:nvPr/>
          </p:nvSpPr>
          <p:spPr>
            <a:xfrm>
              <a:off x="3887213" y="950342"/>
              <a:ext cx="4404238" cy="184665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240" normalizeH="0" baseline="0" noProof="0">
                  <a:ln w="101600">
                    <a:solidFill>
                      <a:srgbClr val="5E250C"/>
                    </a:solidFill>
                  </a:ln>
                  <a:gradFill>
                    <a:gsLst>
                      <a:gs pos="0">
                        <a:srgbClr val="79C737">
                          <a:lumMod val="94000"/>
                        </a:srgbClr>
                      </a:gs>
                      <a:gs pos="100000">
                        <a:srgbClr val="2B9D2C"/>
                      </a:gs>
                    </a:gsLst>
                    <a:lin ang="5400000" scaled="1"/>
                  </a:gradFill>
                  <a:effectLst/>
                  <a:uLnTx/>
                  <a:uFillTx/>
                  <a:latin typeface="#9Slide07 IcielCrocante" panose="02000000000000000000" pitchFamily="2" charset="-93"/>
                  <a:ea typeface="+mn-ea"/>
                  <a:cs typeface="+mn-cs"/>
                </a:rPr>
                <a:t>CUỘC PHIÊU LƯU CỦA</a:t>
              </a:r>
              <a:r>
                <a:rPr kumimoji="0" lang="vi-VN" sz="4800" b="0" i="0" u="none" strike="noStrike" kern="1200" cap="none" spc="240" normalizeH="0" baseline="0" noProof="0">
                  <a:ln w="101600">
                    <a:solidFill>
                      <a:srgbClr val="5E250C"/>
                    </a:solidFill>
                  </a:ln>
                  <a:gradFill>
                    <a:gsLst>
                      <a:gs pos="0">
                        <a:srgbClr val="79C737">
                          <a:lumMod val="94000"/>
                        </a:srgbClr>
                      </a:gs>
                      <a:gs pos="100000">
                        <a:srgbClr val="2B9D2C"/>
                      </a:gs>
                    </a:gsLst>
                    <a:lin ang="5400000" scaled="1"/>
                  </a:gradFill>
                  <a:effectLst/>
                  <a:uLnTx/>
                  <a:uFillTx/>
                  <a:latin typeface="#9Slide07 IcielCrocante" panose="02000000000000000000" pitchFamily="2" charset="-93"/>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240" normalizeH="0" baseline="0" noProof="0">
                  <a:ln w="101600">
                    <a:solidFill>
                      <a:srgbClr val="5E250C"/>
                    </a:solidFill>
                  </a:ln>
                  <a:gradFill>
                    <a:gsLst>
                      <a:gs pos="0">
                        <a:srgbClr val="79C737">
                          <a:lumMod val="94000"/>
                        </a:srgbClr>
                      </a:gs>
                      <a:gs pos="100000">
                        <a:srgbClr val="2B9D2C"/>
                      </a:gs>
                    </a:gsLst>
                    <a:lin ang="5400000" scaled="1"/>
                  </a:gradFill>
                  <a:effectLst/>
                  <a:uLnTx/>
                  <a:uFillTx/>
                  <a:latin typeface="#9Slide07 IcielCrocante" panose="02000000000000000000" pitchFamily="2" charset="-93"/>
                  <a:ea typeface="+mn-ea"/>
                  <a:cs typeface="+mn-cs"/>
                </a:rPr>
                <a:t>TÁO ĐỎ</a:t>
              </a:r>
              <a:endParaRPr kumimoji="0" lang="en-US" sz="7200" b="0" i="0" u="none" strike="noStrike" kern="1200" cap="none" spc="240" normalizeH="0" baseline="0" noProof="0">
                <a:ln w="101600">
                  <a:solidFill>
                    <a:srgbClr val="5E250C"/>
                  </a:solidFill>
                </a:ln>
                <a:gradFill>
                  <a:gsLst>
                    <a:gs pos="0">
                      <a:srgbClr val="79C737">
                        <a:lumMod val="94000"/>
                      </a:srgbClr>
                    </a:gs>
                    <a:gs pos="100000">
                      <a:srgbClr val="2B9D2C"/>
                    </a:gs>
                  </a:gsLst>
                  <a:lin ang="5400000" scaled="1"/>
                </a:gradFill>
                <a:effectLst/>
                <a:uLnTx/>
                <a:uFillTx/>
                <a:latin typeface="#9Slide07 IcielCrocante" panose="02000000000000000000" pitchFamily="2" charset="-93"/>
                <a:ea typeface="+mn-ea"/>
                <a:cs typeface="+mn-cs"/>
              </a:endParaRPr>
            </a:p>
          </p:txBody>
        </p:sp>
        <p:sp>
          <p:nvSpPr>
            <p:cNvPr id="73" name="TextBox 72">
              <a:extLst>
                <a:ext uri="{FF2B5EF4-FFF2-40B4-BE49-F238E27FC236}">
                  <a16:creationId xmlns:a16="http://schemas.microsoft.com/office/drawing/2014/main" id="{E17DBE95-44BF-0EDE-9297-213681EE41CD}"/>
                </a:ext>
              </a:extLst>
            </p:cNvPr>
            <p:cNvSpPr txBox="1"/>
            <p:nvPr/>
          </p:nvSpPr>
          <p:spPr>
            <a:xfrm>
              <a:off x="3887214" y="950342"/>
              <a:ext cx="4404238" cy="184665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240" normalizeH="0" baseline="0" noProof="0">
                  <a:ln>
                    <a:noFill/>
                  </a:ln>
                  <a:gradFill>
                    <a:gsLst>
                      <a:gs pos="18000">
                        <a:srgbClr val="96D462"/>
                      </a:gs>
                      <a:gs pos="100000">
                        <a:srgbClr val="2B9D2C"/>
                      </a:gs>
                    </a:gsLst>
                    <a:lin ang="5400000" scaled="1"/>
                  </a:gradFill>
                  <a:effectLst/>
                  <a:uLnTx/>
                  <a:uFillTx/>
                  <a:latin typeface="#9Slide07 IcielCrocante" panose="02000000000000000000" pitchFamily="2" charset="-93"/>
                  <a:ea typeface="+mn-ea"/>
                  <a:cs typeface="+mn-cs"/>
                </a:rPr>
                <a:t>CUỘC PHIÊU LƯU CỦA</a:t>
              </a:r>
              <a:r>
                <a:rPr kumimoji="0" lang="vi-VN" sz="4800" b="0" i="0" u="none" strike="noStrike" kern="1200" cap="none" spc="240" normalizeH="0" baseline="0" noProof="0">
                  <a:ln>
                    <a:noFill/>
                  </a:ln>
                  <a:gradFill>
                    <a:gsLst>
                      <a:gs pos="0">
                        <a:srgbClr val="79C737"/>
                      </a:gs>
                      <a:gs pos="100000">
                        <a:srgbClr val="2B9D2C"/>
                      </a:gs>
                    </a:gsLst>
                    <a:lin ang="5400000" scaled="1"/>
                  </a:gradFill>
                  <a:effectLst/>
                  <a:uLnTx/>
                  <a:uFillTx/>
                  <a:latin typeface="#9Slide07 IcielCrocante" panose="02000000000000000000" pitchFamily="2" charset="-93"/>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240" normalizeH="0" baseline="0" noProof="0">
                  <a:ln>
                    <a:noFill/>
                  </a:ln>
                  <a:gradFill>
                    <a:gsLst>
                      <a:gs pos="45000">
                        <a:srgbClr val="FC6E51"/>
                      </a:gs>
                      <a:gs pos="72000">
                        <a:srgbClr val="FC6E51">
                          <a:lumMod val="73000"/>
                        </a:srgbClr>
                      </a:gs>
                    </a:gsLst>
                    <a:lin ang="5400000" scaled="1"/>
                  </a:gradFill>
                  <a:effectLst/>
                  <a:uLnTx/>
                  <a:uFillTx/>
                  <a:latin typeface="#9Slide07 IcielCrocante" panose="02000000000000000000" pitchFamily="2" charset="-93"/>
                  <a:ea typeface="+mn-ea"/>
                  <a:cs typeface="+mn-cs"/>
                </a:rPr>
                <a:t>TÁO ĐỎ</a:t>
              </a:r>
              <a:endParaRPr kumimoji="0" lang="en-US" sz="7200" b="0" i="0" u="none" strike="noStrike" kern="1200" cap="none" spc="240" normalizeH="0" baseline="0" noProof="0">
                <a:ln>
                  <a:noFill/>
                </a:ln>
                <a:gradFill>
                  <a:gsLst>
                    <a:gs pos="45000">
                      <a:srgbClr val="FC6E51"/>
                    </a:gs>
                    <a:gs pos="72000">
                      <a:srgbClr val="FC6E51">
                        <a:lumMod val="73000"/>
                      </a:srgbClr>
                    </a:gs>
                  </a:gsLst>
                  <a:lin ang="5400000" scaled="1"/>
                </a:gradFill>
                <a:effectLst/>
                <a:uLnTx/>
                <a:uFillTx/>
                <a:latin typeface="#9Slide07 IcielCrocante" panose="02000000000000000000" pitchFamily="2" charset="-93"/>
                <a:ea typeface="+mn-ea"/>
                <a:cs typeface="+mn-cs"/>
              </a:endParaRPr>
            </a:p>
          </p:txBody>
        </p:sp>
      </p:grpSp>
      <p:grpSp>
        <p:nvGrpSpPr>
          <p:cNvPr id="75" name="Group 74">
            <a:extLst>
              <a:ext uri="{FF2B5EF4-FFF2-40B4-BE49-F238E27FC236}">
                <a16:creationId xmlns:a16="http://schemas.microsoft.com/office/drawing/2014/main" id="{E883B225-981E-AFD7-DC01-2AA89CFECF35}"/>
              </a:ext>
            </a:extLst>
          </p:cNvPr>
          <p:cNvGrpSpPr/>
          <p:nvPr/>
        </p:nvGrpSpPr>
        <p:grpSpPr>
          <a:xfrm rot="21399583">
            <a:off x="5434662" y="4045518"/>
            <a:ext cx="2421137" cy="2421136"/>
            <a:chOff x="5716056" y="1382881"/>
            <a:chExt cx="4570944" cy="4570944"/>
          </a:xfrm>
        </p:grpSpPr>
        <p:grpSp>
          <p:nvGrpSpPr>
            <p:cNvPr id="76" name="Group 75">
              <a:extLst>
                <a:ext uri="{FF2B5EF4-FFF2-40B4-BE49-F238E27FC236}">
                  <a16:creationId xmlns:a16="http://schemas.microsoft.com/office/drawing/2014/main" id="{D742EE79-75B9-F099-D255-D1E770B16BB5}"/>
                </a:ext>
              </a:extLst>
            </p:cNvPr>
            <p:cNvGrpSpPr/>
            <p:nvPr/>
          </p:nvGrpSpPr>
          <p:grpSpPr>
            <a:xfrm rot="3655748" flipH="1" flipV="1">
              <a:off x="8574365" y="1986847"/>
              <a:ext cx="880564" cy="2056345"/>
              <a:chOff x="3810000" y="3100647"/>
              <a:chExt cx="880564" cy="2056345"/>
            </a:xfrm>
          </p:grpSpPr>
          <p:sp>
            <p:nvSpPr>
              <p:cNvPr id="78" name="Freeform: Shape 77">
                <a:extLst>
                  <a:ext uri="{FF2B5EF4-FFF2-40B4-BE49-F238E27FC236}">
                    <a16:creationId xmlns:a16="http://schemas.microsoft.com/office/drawing/2014/main" id="{0625307E-7CE8-CC83-FD38-A7A40225FB97}"/>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79" name="Graphic 3">
                <a:extLst>
                  <a:ext uri="{FF2B5EF4-FFF2-40B4-BE49-F238E27FC236}">
                    <a16:creationId xmlns:a16="http://schemas.microsoft.com/office/drawing/2014/main" id="{3F58B8B2-692C-3D1C-2BF4-D71B17943EE6}"/>
                  </a:ext>
                </a:extLst>
              </p:cNvPr>
              <p:cNvGrpSpPr/>
              <p:nvPr/>
            </p:nvGrpSpPr>
            <p:grpSpPr>
              <a:xfrm>
                <a:off x="3810000" y="4307544"/>
                <a:ext cx="880564" cy="849448"/>
                <a:chOff x="4757962" y="590549"/>
                <a:chExt cx="99726" cy="96202"/>
              </a:xfrm>
            </p:grpSpPr>
            <p:grpSp>
              <p:nvGrpSpPr>
                <p:cNvPr id="80" name="Graphic 3">
                  <a:extLst>
                    <a:ext uri="{FF2B5EF4-FFF2-40B4-BE49-F238E27FC236}">
                      <a16:creationId xmlns:a16="http://schemas.microsoft.com/office/drawing/2014/main" id="{78739D6C-807E-E2DC-295F-38E7B5240869}"/>
                    </a:ext>
                  </a:extLst>
                </p:cNvPr>
                <p:cNvGrpSpPr/>
                <p:nvPr/>
              </p:nvGrpSpPr>
              <p:grpSpPr>
                <a:xfrm>
                  <a:off x="4757962" y="590549"/>
                  <a:ext cx="99726" cy="96202"/>
                  <a:chOff x="4757962" y="590549"/>
                  <a:chExt cx="99726" cy="96202"/>
                </a:xfrm>
              </p:grpSpPr>
              <p:sp>
                <p:nvSpPr>
                  <p:cNvPr id="83" name="Freeform: Shape 82">
                    <a:extLst>
                      <a:ext uri="{FF2B5EF4-FFF2-40B4-BE49-F238E27FC236}">
                        <a16:creationId xmlns:a16="http://schemas.microsoft.com/office/drawing/2014/main" id="{2CEC05E4-1A88-4F4E-A4D9-76E23AE36C5D}"/>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84" name="Freeform: Shape 83">
                    <a:extLst>
                      <a:ext uri="{FF2B5EF4-FFF2-40B4-BE49-F238E27FC236}">
                        <a16:creationId xmlns:a16="http://schemas.microsoft.com/office/drawing/2014/main" id="{1F17A5C4-19CC-5310-3396-C7A96A3CA138}"/>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81" name="Freeform: Shape 80">
                  <a:extLst>
                    <a:ext uri="{FF2B5EF4-FFF2-40B4-BE49-F238E27FC236}">
                      <a16:creationId xmlns:a16="http://schemas.microsoft.com/office/drawing/2014/main" id="{4969BC64-5AA1-86BD-AA90-D221BEE4F89C}"/>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82" name="Freeform: Shape 81">
                  <a:extLst>
                    <a:ext uri="{FF2B5EF4-FFF2-40B4-BE49-F238E27FC236}">
                      <a16:creationId xmlns:a16="http://schemas.microsoft.com/office/drawing/2014/main" id="{A98B18D7-1163-9FFD-B8DE-50E09F66B832}"/>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77" name="Oval 76">
              <a:extLst>
                <a:ext uri="{FF2B5EF4-FFF2-40B4-BE49-F238E27FC236}">
                  <a16:creationId xmlns:a16="http://schemas.microsoft.com/office/drawing/2014/main" id="{CD9E8C68-5627-D839-5BAB-C5BB685AE868}"/>
                </a:ext>
              </a:extLst>
            </p:cNvPr>
            <p:cNvSpPr/>
            <p:nvPr/>
          </p:nvSpPr>
          <p:spPr>
            <a:xfrm>
              <a:off x="5716056" y="1382881"/>
              <a:ext cx="4570944" cy="45709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85" name="Group 84">
            <a:extLst>
              <a:ext uri="{FF2B5EF4-FFF2-40B4-BE49-F238E27FC236}">
                <a16:creationId xmlns:a16="http://schemas.microsoft.com/office/drawing/2014/main" id="{6374DA0B-C371-DB98-49DD-6AD45FFAD53B}"/>
              </a:ext>
            </a:extLst>
          </p:cNvPr>
          <p:cNvGrpSpPr/>
          <p:nvPr/>
        </p:nvGrpSpPr>
        <p:grpSpPr>
          <a:xfrm rot="21313856">
            <a:off x="3734933" y="4004870"/>
            <a:ext cx="2485115" cy="2485114"/>
            <a:chOff x="2134403" y="1322488"/>
            <a:chExt cx="4691730" cy="4691730"/>
          </a:xfrm>
        </p:grpSpPr>
        <p:grpSp>
          <p:nvGrpSpPr>
            <p:cNvPr id="86" name="Group 85">
              <a:extLst>
                <a:ext uri="{FF2B5EF4-FFF2-40B4-BE49-F238E27FC236}">
                  <a16:creationId xmlns:a16="http://schemas.microsoft.com/office/drawing/2014/main" id="{80104C8D-D886-DAC6-F08A-2C7C61480A26}"/>
                </a:ext>
              </a:extLst>
            </p:cNvPr>
            <p:cNvGrpSpPr/>
            <p:nvPr/>
          </p:nvGrpSpPr>
          <p:grpSpPr>
            <a:xfrm rot="17944252" flipV="1">
              <a:off x="3065919" y="2077983"/>
              <a:ext cx="880564" cy="2056345"/>
              <a:chOff x="3810000" y="3100647"/>
              <a:chExt cx="880564" cy="2056345"/>
            </a:xfrm>
          </p:grpSpPr>
          <p:sp>
            <p:nvSpPr>
              <p:cNvPr id="88" name="Freeform: Shape 87">
                <a:extLst>
                  <a:ext uri="{FF2B5EF4-FFF2-40B4-BE49-F238E27FC236}">
                    <a16:creationId xmlns:a16="http://schemas.microsoft.com/office/drawing/2014/main" id="{A338CB42-6FCF-168A-E247-7D952D94B5FD}"/>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89" name="Graphic 3">
                <a:extLst>
                  <a:ext uri="{FF2B5EF4-FFF2-40B4-BE49-F238E27FC236}">
                    <a16:creationId xmlns:a16="http://schemas.microsoft.com/office/drawing/2014/main" id="{5A0695D4-6D3F-871C-B901-6C457102BD98}"/>
                  </a:ext>
                </a:extLst>
              </p:cNvPr>
              <p:cNvGrpSpPr/>
              <p:nvPr/>
            </p:nvGrpSpPr>
            <p:grpSpPr>
              <a:xfrm>
                <a:off x="3810000" y="4307544"/>
                <a:ext cx="880564" cy="849448"/>
                <a:chOff x="4757962" y="590549"/>
                <a:chExt cx="99726" cy="96202"/>
              </a:xfrm>
            </p:grpSpPr>
            <p:grpSp>
              <p:nvGrpSpPr>
                <p:cNvPr id="90" name="Graphic 3">
                  <a:extLst>
                    <a:ext uri="{FF2B5EF4-FFF2-40B4-BE49-F238E27FC236}">
                      <a16:creationId xmlns:a16="http://schemas.microsoft.com/office/drawing/2014/main" id="{A146A49E-2D79-3BB4-4336-47B80DA5E18E}"/>
                    </a:ext>
                  </a:extLst>
                </p:cNvPr>
                <p:cNvGrpSpPr/>
                <p:nvPr/>
              </p:nvGrpSpPr>
              <p:grpSpPr>
                <a:xfrm>
                  <a:off x="4757962" y="590549"/>
                  <a:ext cx="99726" cy="96202"/>
                  <a:chOff x="4757962" y="590549"/>
                  <a:chExt cx="99726" cy="96202"/>
                </a:xfrm>
              </p:grpSpPr>
              <p:sp>
                <p:nvSpPr>
                  <p:cNvPr id="93" name="Freeform: Shape 92">
                    <a:extLst>
                      <a:ext uri="{FF2B5EF4-FFF2-40B4-BE49-F238E27FC236}">
                        <a16:creationId xmlns:a16="http://schemas.microsoft.com/office/drawing/2014/main" id="{1CA0627F-538C-8E01-A94F-CAA067158240}"/>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94" name="Freeform: Shape 93">
                    <a:extLst>
                      <a:ext uri="{FF2B5EF4-FFF2-40B4-BE49-F238E27FC236}">
                        <a16:creationId xmlns:a16="http://schemas.microsoft.com/office/drawing/2014/main" id="{6187FF2F-ECC6-611A-01E8-AD2C0B682CC1}"/>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91" name="Freeform: Shape 90">
                  <a:extLst>
                    <a:ext uri="{FF2B5EF4-FFF2-40B4-BE49-F238E27FC236}">
                      <a16:creationId xmlns:a16="http://schemas.microsoft.com/office/drawing/2014/main" id="{255C9EEE-014F-7D29-5744-414F9C6E5B8A}"/>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92" name="Freeform: Shape 91">
                  <a:extLst>
                    <a:ext uri="{FF2B5EF4-FFF2-40B4-BE49-F238E27FC236}">
                      <a16:creationId xmlns:a16="http://schemas.microsoft.com/office/drawing/2014/main" id="{5EC17CFF-553F-5CC1-9A58-0A20571C2409}"/>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87" name="Oval 86">
              <a:extLst>
                <a:ext uri="{FF2B5EF4-FFF2-40B4-BE49-F238E27FC236}">
                  <a16:creationId xmlns:a16="http://schemas.microsoft.com/office/drawing/2014/main" id="{ECB9D8BF-A4C7-A44A-F2BA-2E229A4E6E3A}"/>
                </a:ext>
              </a:extLst>
            </p:cNvPr>
            <p:cNvSpPr/>
            <p:nvPr/>
          </p:nvSpPr>
          <p:spPr>
            <a:xfrm>
              <a:off x="2134403" y="1322488"/>
              <a:ext cx="4691730" cy="469173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456" name="Group 455">
            <a:extLst>
              <a:ext uri="{FF2B5EF4-FFF2-40B4-BE49-F238E27FC236}">
                <a16:creationId xmlns:a16="http://schemas.microsoft.com/office/drawing/2014/main" id="{5763438B-D63D-F978-0E75-B859C9E89E3C}"/>
              </a:ext>
            </a:extLst>
          </p:cNvPr>
          <p:cNvGrpSpPr/>
          <p:nvPr/>
        </p:nvGrpSpPr>
        <p:grpSpPr>
          <a:xfrm>
            <a:off x="4594696" y="3400942"/>
            <a:ext cx="2412811" cy="3261140"/>
            <a:chOff x="4594696" y="3400942"/>
            <a:chExt cx="2412811" cy="3261140"/>
          </a:xfrm>
        </p:grpSpPr>
        <p:grpSp>
          <p:nvGrpSpPr>
            <p:cNvPr id="95" name="Group 94">
              <a:extLst>
                <a:ext uri="{FF2B5EF4-FFF2-40B4-BE49-F238E27FC236}">
                  <a16:creationId xmlns:a16="http://schemas.microsoft.com/office/drawing/2014/main" id="{437517C4-531E-1FA3-90A9-FC914C4AA952}"/>
                </a:ext>
              </a:extLst>
            </p:cNvPr>
            <p:cNvGrpSpPr/>
            <p:nvPr/>
          </p:nvGrpSpPr>
          <p:grpSpPr>
            <a:xfrm>
              <a:off x="4594696" y="3400942"/>
              <a:ext cx="2412811" cy="3261140"/>
              <a:chOff x="3954571" y="152400"/>
              <a:chExt cx="4555225" cy="6156815"/>
            </a:xfrm>
          </p:grpSpPr>
          <p:sp>
            <p:nvSpPr>
              <p:cNvPr id="96" name="Freeform: Shape 95">
                <a:extLst>
                  <a:ext uri="{FF2B5EF4-FFF2-40B4-BE49-F238E27FC236}">
                    <a16:creationId xmlns:a16="http://schemas.microsoft.com/office/drawing/2014/main" id="{0492D0FA-9082-9DCC-1385-B8B0D6487DB6}"/>
                  </a:ext>
                </a:extLst>
              </p:cNvPr>
              <p:cNvSpPr/>
              <p:nvPr/>
            </p:nvSpPr>
            <p:spPr>
              <a:xfrm>
                <a:off x="5411088" y="4534630"/>
                <a:ext cx="402155" cy="1093346"/>
              </a:xfrm>
              <a:custGeom>
                <a:avLst/>
                <a:gdLst>
                  <a:gd name="connsiteX0" fmla="*/ 5138 w 45545"/>
                  <a:gd name="connsiteY0" fmla="*/ 123825 h 123824"/>
                  <a:gd name="connsiteX1" fmla="*/ 2280 w 45545"/>
                  <a:gd name="connsiteY1" fmla="*/ 122872 h 123824"/>
                  <a:gd name="connsiteX2" fmla="*/ 1328 w 45545"/>
                  <a:gd name="connsiteY2" fmla="*/ 115253 h 123824"/>
                  <a:gd name="connsiteX3" fmla="*/ 33713 w 45545"/>
                  <a:gd name="connsiteY3" fmla="*/ 5715 h 123824"/>
                  <a:gd name="connsiteX4" fmla="*/ 39428 w 45545"/>
                  <a:gd name="connsiteY4" fmla="*/ 0 h 123824"/>
                  <a:gd name="connsiteX5" fmla="*/ 45143 w 45545"/>
                  <a:gd name="connsiteY5" fmla="*/ 5715 h 123824"/>
                  <a:gd name="connsiteX6" fmla="*/ 10853 w 45545"/>
                  <a:gd name="connsiteY6" fmla="*/ 121920 h 123824"/>
                  <a:gd name="connsiteX7" fmla="*/ 5138 w 45545"/>
                  <a:gd name="connsiteY7" fmla="*/ 123825 h 12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45" h="123824">
                    <a:moveTo>
                      <a:pt x="5138" y="123825"/>
                    </a:moveTo>
                    <a:cubicBezTo>
                      <a:pt x="4185" y="123825"/>
                      <a:pt x="3233" y="123825"/>
                      <a:pt x="2280" y="122872"/>
                    </a:cubicBezTo>
                    <a:cubicBezTo>
                      <a:pt x="-577" y="120968"/>
                      <a:pt x="-577" y="118110"/>
                      <a:pt x="1328" y="115253"/>
                    </a:cubicBezTo>
                    <a:cubicBezTo>
                      <a:pt x="31808" y="72390"/>
                      <a:pt x="35618" y="47625"/>
                      <a:pt x="33713" y="5715"/>
                    </a:cubicBezTo>
                    <a:cubicBezTo>
                      <a:pt x="33713" y="2857"/>
                      <a:pt x="35618" y="0"/>
                      <a:pt x="39428" y="0"/>
                    </a:cubicBezTo>
                    <a:cubicBezTo>
                      <a:pt x="42285" y="0"/>
                      <a:pt x="45143" y="1905"/>
                      <a:pt x="45143" y="5715"/>
                    </a:cubicBezTo>
                    <a:cubicBezTo>
                      <a:pt x="47048" y="49530"/>
                      <a:pt x="43238" y="76200"/>
                      <a:pt x="10853" y="121920"/>
                    </a:cubicBezTo>
                    <a:cubicBezTo>
                      <a:pt x="8948" y="122872"/>
                      <a:pt x="7043" y="123825"/>
                      <a:pt x="5138" y="12382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97" name="Freeform: Shape 96">
                <a:extLst>
                  <a:ext uri="{FF2B5EF4-FFF2-40B4-BE49-F238E27FC236}">
                    <a16:creationId xmlns:a16="http://schemas.microsoft.com/office/drawing/2014/main" id="{83BB6086-FF48-5BAC-2E1B-ABEA43D3BB90}"/>
                  </a:ext>
                </a:extLst>
              </p:cNvPr>
              <p:cNvSpPr/>
              <p:nvPr/>
            </p:nvSpPr>
            <p:spPr>
              <a:xfrm>
                <a:off x="6860241" y="4517050"/>
                <a:ext cx="347233" cy="1068878"/>
              </a:xfrm>
              <a:custGeom>
                <a:avLst/>
                <a:gdLst>
                  <a:gd name="connsiteX0" fmla="*/ 34376 w 39325"/>
                  <a:gd name="connsiteY0" fmla="*/ 121053 h 121053"/>
                  <a:gd name="connsiteX1" fmla="*/ 34376 w 39325"/>
                  <a:gd name="connsiteY1" fmla="*/ 121053 h 121053"/>
                  <a:gd name="connsiteX2" fmla="*/ 28661 w 39325"/>
                  <a:gd name="connsiteY2" fmla="*/ 115338 h 121053"/>
                  <a:gd name="connsiteX3" fmla="*/ 1991 w 39325"/>
                  <a:gd name="connsiteY3" fmla="*/ 9611 h 121053"/>
                  <a:gd name="connsiteX4" fmla="*/ 1038 w 39325"/>
                  <a:gd name="connsiteY4" fmla="*/ 1991 h 121053"/>
                  <a:gd name="connsiteX5" fmla="*/ 8658 w 39325"/>
                  <a:gd name="connsiteY5" fmla="*/ 1038 h 121053"/>
                  <a:gd name="connsiteX6" fmla="*/ 39138 w 39325"/>
                  <a:gd name="connsiteY6" fmla="*/ 115338 h 121053"/>
                  <a:gd name="connsiteX7" fmla="*/ 34376 w 39325"/>
                  <a:gd name="connsiteY7" fmla="*/ 121053 h 12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25" h="121053">
                    <a:moveTo>
                      <a:pt x="34376" y="121053"/>
                    </a:moveTo>
                    <a:cubicBezTo>
                      <a:pt x="34376" y="121053"/>
                      <a:pt x="34376" y="121053"/>
                      <a:pt x="34376" y="121053"/>
                    </a:cubicBezTo>
                    <a:cubicBezTo>
                      <a:pt x="31518" y="121053"/>
                      <a:pt x="28661" y="118196"/>
                      <a:pt x="28661" y="115338"/>
                    </a:cubicBezTo>
                    <a:cubicBezTo>
                      <a:pt x="31518" y="60093"/>
                      <a:pt x="12468" y="19136"/>
                      <a:pt x="1991" y="9611"/>
                    </a:cubicBezTo>
                    <a:cubicBezTo>
                      <a:pt x="86" y="7706"/>
                      <a:pt x="-867" y="3896"/>
                      <a:pt x="1038" y="1991"/>
                    </a:cubicBezTo>
                    <a:cubicBezTo>
                      <a:pt x="2943" y="86"/>
                      <a:pt x="6753" y="-867"/>
                      <a:pt x="8658" y="1038"/>
                    </a:cubicBezTo>
                    <a:cubicBezTo>
                      <a:pt x="21993" y="13421"/>
                      <a:pt x="41043" y="58188"/>
                      <a:pt x="39138" y="115338"/>
                    </a:cubicBezTo>
                    <a:cubicBezTo>
                      <a:pt x="40091" y="118196"/>
                      <a:pt x="37233" y="121053"/>
                      <a:pt x="34376" y="1210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98" name="Group 97">
                <a:extLst>
                  <a:ext uri="{FF2B5EF4-FFF2-40B4-BE49-F238E27FC236}">
                    <a16:creationId xmlns:a16="http://schemas.microsoft.com/office/drawing/2014/main" id="{0537E0B0-F9D2-0EDB-6FF6-5416CEA031C7}"/>
                  </a:ext>
                </a:extLst>
              </p:cNvPr>
              <p:cNvGrpSpPr/>
              <p:nvPr/>
            </p:nvGrpSpPr>
            <p:grpSpPr>
              <a:xfrm>
                <a:off x="3954571" y="152400"/>
                <a:ext cx="4555225" cy="6156815"/>
                <a:chOff x="3954571" y="152400"/>
                <a:chExt cx="4555225" cy="6156815"/>
              </a:xfrm>
            </p:grpSpPr>
            <p:grpSp>
              <p:nvGrpSpPr>
                <p:cNvPr id="99" name="Graphic 3">
                  <a:extLst>
                    <a:ext uri="{FF2B5EF4-FFF2-40B4-BE49-F238E27FC236}">
                      <a16:creationId xmlns:a16="http://schemas.microsoft.com/office/drawing/2014/main" id="{32536C49-6C95-21FD-E6E1-FC43D3E5CE86}"/>
                    </a:ext>
                  </a:extLst>
                </p:cNvPr>
                <p:cNvGrpSpPr/>
                <p:nvPr/>
              </p:nvGrpSpPr>
              <p:grpSpPr>
                <a:xfrm>
                  <a:off x="5080093" y="152400"/>
                  <a:ext cx="1440279" cy="1228654"/>
                  <a:chOff x="4901803" y="119969"/>
                  <a:chExt cx="163115" cy="139148"/>
                </a:xfrm>
              </p:grpSpPr>
              <p:grpSp>
                <p:nvGrpSpPr>
                  <p:cNvPr id="132" name="Graphic 3">
                    <a:extLst>
                      <a:ext uri="{FF2B5EF4-FFF2-40B4-BE49-F238E27FC236}">
                        <a16:creationId xmlns:a16="http://schemas.microsoft.com/office/drawing/2014/main" id="{E8FC0696-51CF-238E-B4DA-7A5CE8357E27}"/>
                      </a:ext>
                    </a:extLst>
                  </p:cNvPr>
                  <p:cNvGrpSpPr/>
                  <p:nvPr/>
                </p:nvGrpSpPr>
                <p:grpSpPr>
                  <a:xfrm>
                    <a:off x="4901803" y="135254"/>
                    <a:ext cx="132159" cy="71437"/>
                    <a:chOff x="4901803" y="135254"/>
                    <a:chExt cx="132159" cy="71437"/>
                  </a:xfrm>
                </p:grpSpPr>
                <p:sp>
                  <p:nvSpPr>
                    <p:cNvPr id="136" name="Freeform: Shape 135">
                      <a:extLst>
                        <a:ext uri="{FF2B5EF4-FFF2-40B4-BE49-F238E27FC236}">
                          <a16:creationId xmlns:a16="http://schemas.microsoft.com/office/drawing/2014/main" id="{B2920BBC-B8BD-5873-3710-DCB0B5902A69}"/>
                        </a:ext>
                      </a:extLst>
                    </p:cNvPr>
                    <p:cNvSpPr/>
                    <p:nvPr/>
                  </p:nvSpPr>
                  <p:spPr>
                    <a:xfrm>
                      <a:off x="4907279" y="140658"/>
                      <a:ext cx="121920" cy="61080"/>
                    </a:xfrm>
                    <a:custGeom>
                      <a:avLst/>
                      <a:gdLst>
                        <a:gd name="connsiteX0" fmla="*/ 121920 w 121920"/>
                        <a:gd name="connsiteY0" fmla="*/ 50793 h 61080"/>
                        <a:gd name="connsiteX1" fmla="*/ 0 w 121920"/>
                        <a:gd name="connsiteY1" fmla="*/ 11741 h 61080"/>
                        <a:gd name="connsiteX2" fmla="*/ 121920 w 121920"/>
                        <a:gd name="connsiteY2" fmla="*/ 50793 h 61080"/>
                      </a:gdLst>
                      <a:ahLst/>
                      <a:cxnLst>
                        <a:cxn ang="0">
                          <a:pos x="connsiteX0" y="connsiteY0"/>
                        </a:cxn>
                        <a:cxn ang="0">
                          <a:pos x="connsiteX1" y="connsiteY1"/>
                        </a:cxn>
                        <a:cxn ang="0">
                          <a:pos x="connsiteX2" y="connsiteY2"/>
                        </a:cxn>
                      </a:cxnLst>
                      <a:rect l="l" t="t" r="r" b="b"/>
                      <a:pathLst>
                        <a:path w="121920" h="61080">
                          <a:moveTo>
                            <a:pt x="121920" y="50793"/>
                          </a:moveTo>
                          <a:cubicBezTo>
                            <a:pt x="119063" y="18408"/>
                            <a:pt x="71438" y="-19692"/>
                            <a:pt x="0" y="11741"/>
                          </a:cubicBezTo>
                          <a:cubicBezTo>
                            <a:pt x="17145" y="47936"/>
                            <a:pt x="60008" y="77463"/>
                            <a:pt x="121920" y="50793"/>
                          </a:cubicBezTo>
                          <a:close/>
                        </a:path>
                      </a:pathLst>
                    </a:custGeom>
                    <a:solidFill>
                      <a:srgbClr val="36993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7" name="Freeform: Shape 136">
                      <a:extLst>
                        <a:ext uri="{FF2B5EF4-FFF2-40B4-BE49-F238E27FC236}">
                          <a16:creationId xmlns:a16="http://schemas.microsoft.com/office/drawing/2014/main" id="{A6D978B1-B1A6-3EA3-E2F1-5C0C3F658FF2}"/>
                        </a:ext>
                      </a:extLst>
                    </p:cNvPr>
                    <p:cNvSpPr/>
                    <p:nvPr/>
                  </p:nvSpPr>
                  <p:spPr>
                    <a:xfrm>
                      <a:off x="4901803" y="135254"/>
                      <a:ext cx="132159" cy="71437"/>
                    </a:xfrm>
                    <a:custGeom>
                      <a:avLst/>
                      <a:gdLst>
                        <a:gd name="connsiteX0" fmla="*/ 81677 w 132159"/>
                        <a:gd name="connsiteY0" fmla="*/ 71438 h 71437"/>
                        <a:gd name="connsiteX1" fmla="*/ 81677 w 132159"/>
                        <a:gd name="connsiteY1" fmla="*/ 71438 h 71437"/>
                        <a:gd name="connsiteX2" fmla="*/ 714 w 132159"/>
                        <a:gd name="connsiteY2" fmla="*/ 19050 h 71437"/>
                        <a:gd name="connsiteX3" fmla="*/ 714 w 132159"/>
                        <a:gd name="connsiteY3" fmla="*/ 15240 h 71437"/>
                        <a:gd name="connsiteX4" fmla="*/ 3572 w 132159"/>
                        <a:gd name="connsiteY4" fmla="*/ 12383 h 71437"/>
                        <a:gd name="connsiteX5" fmla="*/ 56912 w 132159"/>
                        <a:gd name="connsiteY5" fmla="*/ 0 h 71437"/>
                        <a:gd name="connsiteX6" fmla="*/ 132159 w 132159"/>
                        <a:gd name="connsiteY6" fmla="*/ 56198 h 71437"/>
                        <a:gd name="connsiteX7" fmla="*/ 129302 w 132159"/>
                        <a:gd name="connsiteY7" fmla="*/ 61912 h 71437"/>
                        <a:gd name="connsiteX8" fmla="*/ 81677 w 132159"/>
                        <a:gd name="connsiteY8" fmla="*/ 71438 h 71437"/>
                        <a:gd name="connsiteX9" fmla="*/ 13097 w 132159"/>
                        <a:gd name="connsiteY9" fmla="*/ 20003 h 71437"/>
                        <a:gd name="connsiteX10" fmla="*/ 80724 w 132159"/>
                        <a:gd name="connsiteY10" fmla="*/ 60960 h 71437"/>
                        <a:gd name="connsiteX11" fmla="*/ 80724 w 132159"/>
                        <a:gd name="connsiteY11" fmla="*/ 60960 h 71437"/>
                        <a:gd name="connsiteX12" fmla="*/ 120729 w 132159"/>
                        <a:gd name="connsiteY12" fmla="*/ 52387 h 71437"/>
                        <a:gd name="connsiteX13" fmla="*/ 56912 w 132159"/>
                        <a:gd name="connsiteY13" fmla="*/ 10477 h 71437"/>
                        <a:gd name="connsiteX14" fmla="*/ 13097 w 132159"/>
                        <a:gd name="connsiteY14" fmla="*/ 20003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159" h="71437">
                          <a:moveTo>
                            <a:pt x="81677" y="71438"/>
                          </a:moveTo>
                          <a:lnTo>
                            <a:pt x="81677" y="71438"/>
                          </a:lnTo>
                          <a:cubicBezTo>
                            <a:pt x="46434" y="71438"/>
                            <a:pt x="16907" y="52387"/>
                            <a:pt x="714" y="19050"/>
                          </a:cubicBezTo>
                          <a:cubicBezTo>
                            <a:pt x="-238" y="18097"/>
                            <a:pt x="-238" y="16193"/>
                            <a:pt x="714" y="15240"/>
                          </a:cubicBezTo>
                          <a:cubicBezTo>
                            <a:pt x="1667" y="14288"/>
                            <a:pt x="2619" y="12383"/>
                            <a:pt x="3572" y="12383"/>
                          </a:cubicBezTo>
                          <a:cubicBezTo>
                            <a:pt x="21669" y="3810"/>
                            <a:pt x="39767" y="0"/>
                            <a:pt x="56912" y="0"/>
                          </a:cubicBezTo>
                          <a:cubicBezTo>
                            <a:pt x="101679" y="0"/>
                            <a:pt x="130254" y="28575"/>
                            <a:pt x="132159" y="56198"/>
                          </a:cubicBezTo>
                          <a:cubicBezTo>
                            <a:pt x="132159" y="58103"/>
                            <a:pt x="131207" y="60960"/>
                            <a:pt x="129302" y="61912"/>
                          </a:cubicBezTo>
                          <a:cubicBezTo>
                            <a:pt x="113109" y="68580"/>
                            <a:pt x="96917" y="71438"/>
                            <a:pt x="81677" y="71438"/>
                          </a:cubicBezTo>
                          <a:close/>
                          <a:moveTo>
                            <a:pt x="13097" y="20003"/>
                          </a:moveTo>
                          <a:cubicBezTo>
                            <a:pt x="27384" y="45720"/>
                            <a:pt x="52149" y="60960"/>
                            <a:pt x="80724" y="60960"/>
                          </a:cubicBezTo>
                          <a:lnTo>
                            <a:pt x="80724" y="60960"/>
                          </a:lnTo>
                          <a:cubicBezTo>
                            <a:pt x="93107" y="60960"/>
                            <a:pt x="106442" y="58103"/>
                            <a:pt x="120729" y="52387"/>
                          </a:cubicBezTo>
                          <a:cubicBezTo>
                            <a:pt x="116919" y="31433"/>
                            <a:pt x="92154" y="10477"/>
                            <a:pt x="56912" y="10477"/>
                          </a:cubicBezTo>
                          <a:cubicBezTo>
                            <a:pt x="43577" y="10477"/>
                            <a:pt x="28337" y="14288"/>
                            <a:pt x="13097" y="20003"/>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33" name="Freeform: Shape 132">
                    <a:extLst>
                      <a:ext uri="{FF2B5EF4-FFF2-40B4-BE49-F238E27FC236}">
                        <a16:creationId xmlns:a16="http://schemas.microsoft.com/office/drawing/2014/main" id="{DA0887A2-2636-3FB7-F67C-5AC77044E52A}"/>
                      </a:ext>
                    </a:extLst>
                  </p:cNvPr>
                  <p:cNvSpPr/>
                  <p:nvPr/>
                </p:nvSpPr>
                <p:spPr>
                  <a:xfrm>
                    <a:off x="4927282" y="151259"/>
                    <a:ext cx="55968" cy="28018"/>
                  </a:xfrm>
                  <a:custGeom>
                    <a:avLst/>
                    <a:gdLst>
                      <a:gd name="connsiteX0" fmla="*/ 0 w 55968"/>
                      <a:gd name="connsiteY0" fmla="*/ 5903 h 28018"/>
                      <a:gd name="connsiteX1" fmla="*/ 40005 w 55968"/>
                      <a:gd name="connsiteY1" fmla="*/ 27810 h 28018"/>
                      <a:gd name="connsiteX2" fmla="*/ 44767 w 55968"/>
                      <a:gd name="connsiteY2" fmla="*/ 1140 h 28018"/>
                      <a:gd name="connsiteX3" fmla="*/ 0 w 55968"/>
                      <a:gd name="connsiteY3" fmla="*/ 5903 h 28018"/>
                    </a:gdLst>
                    <a:ahLst/>
                    <a:cxnLst>
                      <a:cxn ang="0">
                        <a:pos x="connsiteX0" y="connsiteY0"/>
                      </a:cxn>
                      <a:cxn ang="0">
                        <a:pos x="connsiteX1" y="connsiteY1"/>
                      </a:cxn>
                      <a:cxn ang="0">
                        <a:pos x="connsiteX2" y="connsiteY2"/>
                      </a:cxn>
                      <a:cxn ang="0">
                        <a:pos x="connsiteX3" y="connsiteY3"/>
                      </a:cxn>
                    </a:cxnLst>
                    <a:rect l="l" t="t" r="r" b="b"/>
                    <a:pathLst>
                      <a:path w="55968" h="28018">
                        <a:moveTo>
                          <a:pt x="0" y="5903"/>
                        </a:moveTo>
                        <a:cubicBezTo>
                          <a:pt x="6667" y="18285"/>
                          <a:pt x="23813" y="29715"/>
                          <a:pt x="40005" y="27810"/>
                        </a:cubicBezTo>
                        <a:cubicBezTo>
                          <a:pt x="61913" y="24953"/>
                          <a:pt x="59055" y="4950"/>
                          <a:pt x="44767" y="1140"/>
                        </a:cubicBezTo>
                        <a:cubicBezTo>
                          <a:pt x="30480" y="-1717"/>
                          <a:pt x="13335" y="1140"/>
                          <a:pt x="0" y="5903"/>
                        </a:cubicBezTo>
                        <a:close/>
                      </a:path>
                    </a:pathLst>
                  </a:custGeom>
                  <a:solidFill>
                    <a:srgbClr val="39BF3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4" name="Freeform: Shape 133">
                    <a:extLst>
                      <a:ext uri="{FF2B5EF4-FFF2-40B4-BE49-F238E27FC236}">
                        <a16:creationId xmlns:a16="http://schemas.microsoft.com/office/drawing/2014/main" id="{9C789B51-89F3-57C2-4C39-57667AD5FDFC}"/>
                      </a:ext>
                    </a:extLst>
                  </p:cNvPr>
                  <p:cNvSpPr/>
                  <p:nvPr/>
                </p:nvSpPr>
                <p:spPr>
                  <a:xfrm>
                    <a:off x="4964429" y="164782"/>
                    <a:ext cx="100488" cy="55721"/>
                  </a:xfrm>
                  <a:custGeom>
                    <a:avLst/>
                    <a:gdLst>
                      <a:gd name="connsiteX0" fmla="*/ 0 w 100488"/>
                      <a:gd name="connsiteY0" fmla="*/ 0 h 55721"/>
                      <a:gd name="connsiteX1" fmla="*/ 4763 w 100488"/>
                      <a:gd name="connsiteY1" fmla="*/ 952 h 55721"/>
                      <a:gd name="connsiteX2" fmla="*/ 10478 w 100488"/>
                      <a:gd name="connsiteY2" fmla="*/ 1905 h 55721"/>
                      <a:gd name="connsiteX3" fmla="*/ 17145 w 100488"/>
                      <a:gd name="connsiteY3" fmla="*/ 2857 h 55721"/>
                      <a:gd name="connsiteX4" fmla="*/ 25717 w 100488"/>
                      <a:gd name="connsiteY4" fmla="*/ 4763 h 55721"/>
                      <a:gd name="connsiteX5" fmla="*/ 34290 w 100488"/>
                      <a:gd name="connsiteY5" fmla="*/ 7620 h 55721"/>
                      <a:gd name="connsiteX6" fmla="*/ 43815 w 100488"/>
                      <a:gd name="connsiteY6" fmla="*/ 10477 h 55721"/>
                      <a:gd name="connsiteX7" fmla="*/ 53340 w 100488"/>
                      <a:gd name="connsiteY7" fmla="*/ 14288 h 55721"/>
                      <a:gd name="connsiteX8" fmla="*/ 62865 w 100488"/>
                      <a:gd name="connsiteY8" fmla="*/ 19050 h 55721"/>
                      <a:gd name="connsiteX9" fmla="*/ 71438 w 100488"/>
                      <a:gd name="connsiteY9" fmla="*/ 23813 h 55721"/>
                      <a:gd name="connsiteX10" fmla="*/ 79058 w 100488"/>
                      <a:gd name="connsiteY10" fmla="*/ 28575 h 55721"/>
                      <a:gd name="connsiteX11" fmla="*/ 85725 w 100488"/>
                      <a:gd name="connsiteY11" fmla="*/ 34290 h 55721"/>
                      <a:gd name="connsiteX12" fmla="*/ 91440 w 100488"/>
                      <a:gd name="connsiteY12" fmla="*/ 39052 h 55721"/>
                      <a:gd name="connsiteX13" fmla="*/ 95250 w 100488"/>
                      <a:gd name="connsiteY13" fmla="*/ 42863 h 55721"/>
                      <a:gd name="connsiteX14" fmla="*/ 99060 w 100488"/>
                      <a:gd name="connsiteY14" fmla="*/ 46672 h 55721"/>
                      <a:gd name="connsiteX15" fmla="*/ 99060 w 100488"/>
                      <a:gd name="connsiteY15" fmla="*/ 54293 h 55721"/>
                      <a:gd name="connsiteX16" fmla="*/ 91440 w 100488"/>
                      <a:gd name="connsiteY16" fmla="*/ 54293 h 55721"/>
                      <a:gd name="connsiteX17" fmla="*/ 91440 w 100488"/>
                      <a:gd name="connsiteY17" fmla="*/ 54293 h 55721"/>
                      <a:gd name="connsiteX18" fmla="*/ 90488 w 100488"/>
                      <a:gd name="connsiteY18" fmla="*/ 53340 h 55721"/>
                      <a:gd name="connsiteX19" fmla="*/ 87630 w 100488"/>
                      <a:gd name="connsiteY19" fmla="*/ 50483 h 55721"/>
                      <a:gd name="connsiteX20" fmla="*/ 84773 w 100488"/>
                      <a:gd name="connsiteY20" fmla="*/ 46672 h 55721"/>
                      <a:gd name="connsiteX21" fmla="*/ 80010 w 100488"/>
                      <a:gd name="connsiteY21" fmla="*/ 41910 h 55721"/>
                      <a:gd name="connsiteX22" fmla="*/ 74295 w 100488"/>
                      <a:gd name="connsiteY22" fmla="*/ 36195 h 55721"/>
                      <a:gd name="connsiteX23" fmla="*/ 67628 w 100488"/>
                      <a:gd name="connsiteY23" fmla="*/ 30480 h 55721"/>
                      <a:gd name="connsiteX24" fmla="*/ 60008 w 100488"/>
                      <a:gd name="connsiteY24" fmla="*/ 24765 h 55721"/>
                      <a:gd name="connsiteX25" fmla="*/ 51435 w 100488"/>
                      <a:gd name="connsiteY25" fmla="*/ 19050 h 55721"/>
                      <a:gd name="connsiteX26" fmla="*/ 42863 w 100488"/>
                      <a:gd name="connsiteY26" fmla="*/ 14288 h 55721"/>
                      <a:gd name="connsiteX27" fmla="*/ 34290 w 100488"/>
                      <a:gd name="connsiteY27" fmla="*/ 10477 h 55721"/>
                      <a:gd name="connsiteX28" fmla="*/ 25717 w 100488"/>
                      <a:gd name="connsiteY28" fmla="*/ 6667 h 55721"/>
                      <a:gd name="connsiteX29" fmla="*/ 18098 w 100488"/>
                      <a:gd name="connsiteY29" fmla="*/ 3810 h 55721"/>
                      <a:gd name="connsiteX30" fmla="*/ 6667 w 100488"/>
                      <a:gd name="connsiteY30" fmla="*/ 0 h 55721"/>
                      <a:gd name="connsiteX31" fmla="*/ 0 w 100488"/>
                      <a:gd name="connsiteY31" fmla="*/ 0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0488" h="55721">
                        <a:moveTo>
                          <a:pt x="0" y="0"/>
                        </a:moveTo>
                        <a:cubicBezTo>
                          <a:pt x="0" y="0"/>
                          <a:pt x="1905" y="0"/>
                          <a:pt x="4763" y="952"/>
                        </a:cubicBezTo>
                        <a:cubicBezTo>
                          <a:pt x="6667" y="952"/>
                          <a:pt x="7620" y="952"/>
                          <a:pt x="10478" y="1905"/>
                        </a:cubicBezTo>
                        <a:cubicBezTo>
                          <a:pt x="12383" y="1905"/>
                          <a:pt x="15240" y="2857"/>
                          <a:pt x="17145" y="2857"/>
                        </a:cubicBezTo>
                        <a:cubicBezTo>
                          <a:pt x="20003" y="3810"/>
                          <a:pt x="22860" y="3810"/>
                          <a:pt x="25717" y="4763"/>
                        </a:cubicBezTo>
                        <a:cubicBezTo>
                          <a:pt x="28575" y="5715"/>
                          <a:pt x="31433" y="6667"/>
                          <a:pt x="34290" y="7620"/>
                        </a:cubicBezTo>
                        <a:cubicBezTo>
                          <a:pt x="37148" y="8572"/>
                          <a:pt x="40958" y="9525"/>
                          <a:pt x="43815" y="10477"/>
                        </a:cubicBezTo>
                        <a:cubicBezTo>
                          <a:pt x="46673" y="11430"/>
                          <a:pt x="50483" y="13335"/>
                          <a:pt x="53340" y="14288"/>
                        </a:cubicBezTo>
                        <a:cubicBezTo>
                          <a:pt x="56198" y="16192"/>
                          <a:pt x="59055" y="17145"/>
                          <a:pt x="62865" y="19050"/>
                        </a:cubicBezTo>
                        <a:cubicBezTo>
                          <a:pt x="65723" y="20955"/>
                          <a:pt x="68580" y="21907"/>
                          <a:pt x="71438" y="23813"/>
                        </a:cubicBezTo>
                        <a:cubicBezTo>
                          <a:pt x="74295" y="25717"/>
                          <a:pt x="77153" y="27622"/>
                          <a:pt x="79058" y="28575"/>
                        </a:cubicBezTo>
                        <a:cubicBezTo>
                          <a:pt x="80963" y="30480"/>
                          <a:pt x="83820" y="32385"/>
                          <a:pt x="85725" y="34290"/>
                        </a:cubicBezTo>
                        <a:cubicBezTo>
                          <a:pt x="87630" y="36195"/>
                          <a:pt x="89535" y="37147"/>
                          <a:pt x="91440" y="39052"/>
                        </a:cubicBezTo>
                        <a:cubicBezTo>
                          <a:pt x="93345" y="40958"/>
                          <a:pt x="94298" y="41910"/>
                          <a:pt x="95250" y="42863"/>
                        </a:cubicBezTo>
                        <a:cubicBezTo>
                          <a:pt x="97155" y="44768"/>
                          <a:pt x="99060" y="46672"/>
                          <a:pt x="99060" y="46672"/>
                        </a:cubicBezTo>
                        <a:cubicBezTo>
                          <a:pt x="100965" y="48577"/>
                          <a:pt x="100965" y="52388"/>
                          <a:pt x="99060" y="54293"/>
                        </a:cubicBezTo>
                        <a:cubicBezTo>
                          <a:pt x="97155" y="56197"/>
                          <a:pt x="93345" y="56197"/>
                          <a:pt x="91440" y="54293"/>
                        </a:cubicBezTo>
                        <a:cubicBezTo>
                          <a:pt x="91440" y="54293"/>
                          <a:pt x="91440" y="54293"/>
                          <a:pt x="91440" y="54293"/>
                        </a:cubicBezTo>
                        <a:lnTo>
                          <a:pt x="90488" y="53340"/>
                        </a:lnTo>
                        <a:cubicBezTo>
                          <a:pt x="90488" y="53340"/>
                          <a:pt x="89535" y="52388"/>
                          <a:pt x="87630" y="50483"/>
                        </a:cubicBezTo>
                        <a:cubicBezTo>
                          <a:pt x="86678" y="49530"/>
                          <a:pt x="85725" y="48577"/>
                          <a:pt x="84773" y="46672"/>
                        </a:cubicBezTo>
                        <a:cubicBezTo>
                          <a:pt x="83820" y="44768"/>
                          <a:pt x="81915" y="43815"/>
                          <a:pt x="80010" y="41910"/>
                        </a:cubicBezTo>
                        <a:cubicBezTo>
                          <a:pt x="78105" y="40005"/>
                          <a:pt x="76200" y="38100"/>
                          <a:pt x="74295" y="36195"/>
                        </a:cubicBezTo>
                        <a:cubicBezTo>
                          <a:pt x="72390" y="34290"/>
                          <a:pt x="69533" y="32385"/>
                          <a:pt x="67628" y="30480"/>
                        </a:cubicBezTo>
                        <a:cubicBezTo>
                          <a:pt x="64770" y="28575"/>
                          <a:pt x="62865" y="26670"/>
                          <a:pt x="60008" y="24765"/>
                        </a:cubicBezTo>
                        <a:cubicBezTo>
                          <a:pt x="57150" y="22860"/>
                          <a:pt x="54292" y="20955"/>
                          <a:pt x="51435" y="19050"/>
                        </a:cubicBezTo>
                        <a:cubicBezTo>
                          <a:pt x="48578" y="17145"/>
                          <a:pt x="45720" y="16192"/>
                          <a:pt x="42863" y="14288"/>
                        </a:cubicBezTo>
                        <a:cubicBezTo>
                          <a:pt x="40005" y="12382"/>
                          <a:pt x="37148" y="11430"/>
                          <a:pt x="34290" y="10477"/>
                        </a:cubicBezTo>
                        <a:cubicBezTo>
                          <a:pt x="31433" y="9525"/>
                          <a:pt x="28575" y="7620"/>
                          <a:pt x="25717" y="6667"/>
                        </a:cubicBezTo>
                        <a:cubicBezTo>
                          <a:pt x="22860" y="5715"/>
                          <a:pt x="20955" y="4763"/>
                          <a:pt x="18098" y="3810"/>
                        </a:cubicBezTo>
                        <a:cubicBezTo>
                          <a:pt x="13335" y="1905"/>
                          <a:pt x="9525" y="952"/>
                          <a:pt x="6667" y="0"/>
                        </a:cubicBezTo>
                        <a:cubicBezTo>
                          <a:pt x="953" y="952"/>
                          <a:pt x="0" y="0"/>
                          <a:pt x="0" y="0"/>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5" name="Freeform: Shape 134">
                    <a:extLst>
                      <a:ext uri="{FF2B5EF4-FFF2-40B4-BE49-F238E27FC236}">
                        <a16:creationId xmlns:a16="http://schemas.microsoft.com/office/drawing/2014/main" id="{04C239E8-E3AF-C5E8-2270-5661E50174D1}"/>
                      </a:ext>
                    </a:extLst>
                  </p:cNvPr>
                  <p:cNvSpPr/>
                  <p:nvPr/>
                </p:nvSpPr>
                <p:spPr>
                  <a:xfrm>
                    <a:off x="5017724" y="119969"/>
                    <a:ext cx="46188" cy="139148"/>
                  </a:xfrm>
                  <a:custGeom>
                    <a:avLst/>
                    <a:gdLst>
                      <a:gd name="connsiteX0" fmla="*/ 21953 w 46188"/>
                      <a:gd name="connsiteY0" fmla="*/ 130538 h 139148"/>
                      <a:gd name="connsiteX1" fmla="*/ 24810 w 46188"/>
                      <a:gd name="connsiteY1" fmla="*/ 125775 h 139148"/>
                      <a:gd name="connsiteX2" fmla="*/ 27668 w 46188"/>
                      <a:gd name="connsiteY2" fmla="*/ 120060 h 139148"/>
                      <a:gd name="connsiteX3" fmla="*/ 30525 w 46188"/>
                      <a:gd name="connsiteY3" fmla="*/ 112440 h 139148"/>
                      <a:gd name="connsiteX4" fmla="*/ 32430 w 46188"/>
                      <a:gd name="connsiteY4" fmla="*/ 102915 h 139148"/>
                      <a:gd name="connsiteX5" fmla="*/ 33383 w 46188"/>
                      <a:gd name="connsiteY5" fmla="*/ 92438 h 139148"/>
                      <a:gd name="connsiteX6" fmla="*/ 33383 w 46188"/>
                      <a:gd name="connsiteY6" fmla="*/ 86723 h 139148"/>
                      <a:gd name="connsiteX7" fmla="*/ 33383 w 46188"/>
                      <a:gd name="connsiteY7" fmla="*/ 81008 h 139148"/>
                      <a:gd name="connsiteX8" fmla="*/ 32430 w 46188"/>
                      <a:gd name="connsiteY8" fmla="*/ 69578 h 139148"/>
                      <a:gd name="connsiteX9" fmla="*/ 29573 w 46188"/>
                      <a:gd name="connsiteY9" fmla="*/ 58148 h 139148"/>
                      <a:gd name="connsiteX10" fmla="*/ 25763 w 46188"/>
                      <a:gd name="connsiteY10" fmla="*/ 47670 h 139148"/>
                      <a:gd name="connsiteX11" fmla="*/ 21953 w 46188"/>
                      <a:gd name="connsiteY11" fmla="*/ 38145 h 139148"/>
                      <a:gd name="connsiteX12" fmla="*/ 17190 w 46188"/>
                      <a:gd name="connsiteY12" fmla="*/ 30525 h 139148"/>
                      <a:gd name="connsiteX13" fmla="*/ 12428 w 46188"/>
                      <a:gd name="connsiteY13" fmla="*/ 24810 h 139148"/>
                      <a:gd name="connsiteX14" fmla="*/ 8618 w 46188"/>
                      <a:gd name="connsiteY14" fmla="*/ 21000 h 139148"/>
                      <a:gd name="connsiteX15" fmla="*/ 4808 w 46188"/>
                      <a:gd name="connsiteY15" fmla="*/ 18143 h 139148"/>
                      <a:gd name="connsiteX16" fmla="*/ 3855 w 46188"/>
                      <a:gd name="connsiteY16" fmla="*/ 17190 h 139148"/>
                      <a:gd name="connsiteX17" fmla="*/ 1950 w 46188"/>
                      <a:gd name="connsiteY17" fmla="*/ 3855 h 139148"/>
                      <a:gd name="connsiteX18" fmla="*/ 15285 w 46188"/>
                      <a:gd name="connsiteY18" fmla="*/ 1950 h 139148"/>
                      <a:gd name="connsiteX19" fmla="*/ 15285 w 46188"/>
                      <a:gd name="connsiteY19" fmla="*/ 1950 h 139148"/>
                      <a:gd name="connsiteX20" fmla="*/ 21000 w 46188"/>
                      <a:gd name="connsiteY20" fmla="*/ 6713 h 139148"/>
                      <a:gd name="connsiteX21" fmla="*/ 25763 w 46188"/>
                      <a:gd name="connsiteY21" fmla="*/ 12428 h 139148"/>
                      <a:gd name="connsiteX22" fmla="*/ 31478 w 46188"/>
                      <a:gd name="connsiteY22" fmla="*/ 21000 h 139148"/>
                      <a:gd name="connsiteX23" fmla="*/ 36240 w 46188"/>
                      <a:gd name="connsiteY23" fmla="*/ 31478 h 139148"/>
                      <a:gd name="connsiteX24" fmla="*/ 41003 w 46188"/>
                      <a:gd name="connsiteY24" fmla="*/ 42908 h 139148"/>
                      <a:gd name="connsiteX25" fmla="*/ 43860 w 46188"/>
                      <a:gd name="connsiteY25" fmla="*/ 55290 h 139148"/>
                      <a:gd name="connsiteX26" fmla="*/ 45765 w 46188"/>
                      <a:gd name="connsiteY26" fmla="*/ 68625 h 139148"/>
                      <a:gd name="connsiteX27" fmla="*/ 45765 w 46188"/>
                      <a:gd name="connsiteY27" fmla="*/ 81960 h 139148"/>
                      <a:gd name="connsiteX28" fmla="*/ 45765 w 46188"/>
                      <a:gd name="connsiteY28" fmla="*/ 88628 h 139148"/>
                      <a:gd name="connsiteX29" fmla="*/ 44813 w 46188"/>
                      <a:gd name="connsiteY29" fmla="*/ 95295 h 139148"/>
                      <a:gd name="connsiteX30" fmla="*/ 42908 w 46188"/>
                      <a:gd name="connsiteY30" fmla="*/ 106725 h 139148"/>
                      <a:gd name="connsiteX31" fmla="*/ 40050 w 46188"/>
                      <a:gd name="connsiteY31" fmla="*/ 117203 h 139148"/>
                      <a:gd name="connsiteX32" fmla="*/ 36240 w 46188"/>
                      <a:gd name="connsiteY32" fmla="*/ 125775 h 139148"/>
                      <a:gd name="connsiteX33" fmla="*/ 33383 w 46188"/>
                      <a:gd name="connsiteY33" fmla="*/ 131490 h 139148"/>
                      <a:gd name="connsiteX34" fmla="*/ 30525 w 46188"/>
                      <a:gd name="connsiteY34" fmla="*/ 136253 h 139148"/>
                      <a:gd name="connsiteX35" fmla="*/ 22905 w 46188"/>
                      <a:gd name="connsiteY35" fmla="*/ 138158 h 139148"/>
                      <a:gd name="connsiteX36" fmla="*/ 21953 w 46188"/>
                      <a:gd name="connsiteY36" fmla="*/ 13053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188" h="139148">
                        <a:moveTo>
                          <a:pt x="21953" y="130538"/>
                        </a:moveTo>
                        <a:cubicBezTo>
                          <a:pt x="21953" y="130538"/>
                          <a:pt x="22905" y="128633"/>
                          <a:pt x="24810" y="125775"/>
                        </a:cubicBezTo>
                        <a:cubicBezTo>
                          <a:pt x="25763" y="123870"/>
                          <a:pt x="26715" y="121965"/>
                          <a:pt x="27668" y="120060"/>
                        </a:cubicBezTo>
                        <a:cubicBezTo>
                          <a:pt x="28620" y="118155"/>
                          <a:pt x="29573" y="115298"/>
                          <a:pt x="30525" y="112440"/>
                        </a:cubicBezTo>
                        <a:cubicBezTo>
                          <a:pt x="31478" y="109583"/>
                          <a:pt x="32430" y="106725"/>
                          <a:pt x="32430" y="102915"/>
                        </a:cubicBezTo>
                        <a:cubicBezTo>
                          <a:pt x="32430" y="99105"/>
                          <a:pt x="33383" y="96248"/>
                          <a:pt x="33383" y="92438"/>
                        </a:cubicBezTo>
                        <a:cubicBezTo>
                          <a:pt x="33383" y="90533"/>
                          <a:pt x="33383" y="88628"/>
                          <a:pt x="33383" y="86723"/>
                        </a:cubicBezTo>
                        <a:cubicBezTo>
                          <a:pt x="33383" y="84818"/>
                          <a:pt x="33383" y="82913"/>
                          <a:pt x="33383" y="81008"/>
                        </a:cubicBezTo>
                        <a:cubicBezTo>
                          <a:pt x="33383" y="77198"/>
                          <a:pt x="32430" y="73388"/>
                          <a:pt x="32430" y="69578"/>
                        </a:cubicBezTo>
                        <a:cubicBezTo>
                          <a:pt x="31478" y="65768"/>
                          <a:pt x="31478" y="61958"/>
                          <a:pt x="29573" y="58148"/>
                        </a:cubicBezTo>
                        <a:cubicBezTo>
                          <a:pt x="28620" y="54338"/>
                          <a:pt x="27668" y="50528"/>
                          <a:pt x="25763" y="47670"/>
                        </a:cubicBezTo>
                        <a:cubicBezTo>
                          <a:pt x="24810" y="43860"/>
                          <a:pt x="22905" y="41003"/>
                          <a:pt x="21953" y="38145"/>
                        </a:cubicBezTo>
                        <a:cubicBezTo>
                          <a:pt x="20048" y="35288"/>
                          <a:pt x="19095" y="32430"/>
                          <a:pt x="17190" y="30525"/>
                        </a:cubicBezTo>
                        <a:cubicBezTo>
                          <a:pt x="15285" y="27668"/>
                          <a:pt x="14333" y="26715"/>
                          <a:pt x="12428" y="24810"/>
                        </a:cubicBezTo>
                        <a:cubicBezTo>
                          <a:pt x="11475" y="22905"/>
                          <a:pt x="9570" y="21953"/>
                          <a:pt x="8618" y="21000"/>
                        </a:cubicBezTo>
                        <a:cubicBezTo>
                          <a:pt x="6713" y="19095"/>
                          <a:pt x="4808" y="18143"/>
                          <a:pt x="4808" y="18143"/>
                        </a:cubicBezTo>
                        <a:lnTo>
                          <a:pt x="3855" y="17190"/>
                        </a:lnTo>
                        <a:cubicBezTo>
                          <a:pt x="-907" y="14333"/>
                          <a:pt x="-907" y="7665"/>
                          <a:pt x="1950" y="3855"/>
                        </a:cubicBezTo>
                        <a:cubicBezTo>
                          <a:pt x="4808" y="-907"/>
                          <a:pt x="11475" y="-907"/>
                          <a:pt x="15285" y="1950"/>
                        </a:cubicBezTo>
                        <a:lnTo>
                          <a:pt x="15285" y="1950"/>
                        </a:lnTo>
                        <a:cubicBezTo>
                          <a:pt x="15285" y="1950"/>
                          <a:pt x="17190" y="3855"/>
                          <a:pt x="21000" y="6713"/>
                        </a:cubicBezTo>
                        <a:cubicBezTo>
                          <a:pt x="22905" y="8618"/>
                          <a:pt x="24810" y="10523"/>
                          <a:pt x="25763" y="12428"/>
                        </a:cubicBezTo>
                        <a:cubicBezTo>
                          <a:pt x="27668" y="15285"/>
                          <a:pt x="29573" y="17190"/>
                          <a:pt x="31478" y="21000"/>
                        </a:cubicBezTo>
                        <a:cubicBezTo>
                          <a:pt x="33383" y="23858"/>
                          <a:pt x="35288" y="27668"/>
                          <a:pt x="36240" y="31478"/>
                        </a:cubicBezTo>
                        <a:cubicBezTo>
                          <a:pt x="38145" y="35288"/>
                          <a:pt x="39098" y="39098"/>
                          <a:pt x="41003" y="42908"/>
                        </a:cubicBezTo>
                        <a:cubicBezTo>
                          <a:pt x="41955" y="46718"/>
                          <a:pt x="43860" y="51480"/>
                          <a:pt x="43860" y="55290"/>
                        </a:cubicBezTo>
                        <a:cubicBezTo>
                          <a:pt x="44813" y="60053"/>
                          <a:pt x="44813" y="63863"/>
                          <a:pt x="45765" y="68625"/>
                        </a:cubicBezTo>
                        <a:cubicBezTo>
                          <a:pt x="45765" y="73388"/>
                          <a:pt x="46718" y="77198"/>
                          <a:pt x="45765" y="81960"/>
                        </a:cubicBezTo>
                        <a:cubicBezTo>
                          <a:pt x="45765" y="83865"/>
                          <a:pt x="45765" y="86723"/>
                          <a:pt x="45765" y="88628"/>
                        </a:cubicBezTo>
                        <a:cubicBezTo>
                          <a:pt x="45765" y="90533"/>
                          <a:pt x="44813" y="92438"/>
                          <a:pt x="44813" y="95295"/>
                        </a:cubicBezTo>
                        <a:cubicBezTo>
                          <a:pt x="44813" y="99105"/>
                          <a:pt x="42908" y="103868"/>
                          <a:pt x="42908" y="106725"/>
                        </a:cubicBezTo>
                        <a:cubicBezTo>
                          <a:pt x="41955" y="110535"/>
                          <a:pt x="41003" y="114345"/>
                          <a:pt x="40050" y="117203"/>
                        </a:cubicBezTo>
                        <a:cubicBezTo>
                          <a:pt x="39098" y="120060"/>
                          <a:pt x="37193" y="122918"/>
                          <a:pt x="36240" y="125775"/>
                        </a:cubicBezTo>
                        <a:cubicBezTo>
                          <a:pt x="35288" y="128633"/>
                          <a:pt x="34335" y="130538"/>
                          <a:pt x="33383" y="131490"/>
                        </a:cubicBezTo>
                        <a:cubicBezTo>
                          <a:pt x="31478" y="134348"/>
                          <a:pt x="30525" y="136253"/>
                          <a:pt x="30525" y="136253"/>
                        </a:cubicBezTo>
                        <a:cubicBezTo>
                          <a:pt x="28620" y="139110"/>
                          <a:pt x="25763" y="140063"/>
                          <a:pt x="22905" y="138158"/>
                        </a:cubicBezTo>
                        <a:cubicBezTo>
                          <a:pt x="21953" y="136253"/>
                          <a:pt x="21000" y="133395"/>
                          <a:pt x="21953" y="1305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100" name="Graphic 3">
                  <a:extLst>
                    <a:ext uri="{FF2B5EF4-FFF2-40B4-BE49-F238E27FC236}">
                      <a16:creationId xmlns:a16="http://schemas.microsoft.com/office/drawing/2014/main" id="{43D36616-78AF-9975-01D0-04BE0E0BD795}"/>
                    </a:ext>
                  </a:extLst>
                </p:cNvPr>
                <p:cNvGrpSpPr/>
                <p:nvPr/>
              </p:nvGrpSpPr>
              <p:grpSpPr>
                <a:xfrm>
                  <a:off x="4783622" y="5510230"/>
                  <a:ext cx="1187498" cy="798985"/>
                  <a:chOff x="4868227" y="726756"/>
                  <a:chExt cx="134487" cy="90487"/>
                </a:xfrm>
              </p:grpSpPr>
              <p:grpSp>
                <p:nvGrpSpPr>
                  <p:cNvPr id="127" name="Graphic 3">
                    <a:extLst>
                      <a:ext uri="{FF2B5EF4-FFF2-40B4-BE49-F238E27FC236}">
                        <a16:creationId xmlns:a16="http://schemas.microsoft.com/office/drawing/2014/main" id="{A0E4197E-AA09-267F-EA85-54DF821160D3}"/>
                      </a:ext>
                    </a:extLst>
                  </p:cNvPr>
                  <p:cNvGrpSpPr/>
                  <p:nvPr/>
                </p:nvGrpSpPr>
                <p:grpSpPr>
                  <a:xfrm>
                    <a:off x="4868227" y="726756"/>
                    <a:ext cx="134487" cy="90487"/>
                    <a:chOff x="4868227" y="726756"/>
                    <a:chExt cx="134487" cy="90487"/>
                  </a:xfrm>
                </p:grpSpPr>
                <p:sp>
                  <p:nvSpPr>
                    <p:cNvPr id="130" name="Freeform: Shape 129">
                      <a:extLst>
                        <a:ext uri="{FF2B5EF4-FFF2-40B4-BE49-F238E27FC236}">
                          <a16:creationId xmlns:a16="http://schemas.microsoft.com/office/drawing/2014/main" id="{25A8654E-C44A-FFFB-1691-35C45E9172AB}"/>
                        </a:ext>
                      </a:extLst>
                    </p:cNvPr>
                    <p:cNvSpPr/>
                    <p:nvPr/>
                  </p:nvSpPr>
                  <p:spPr>
                    <a:xfrm>
                      <a:off x="4873942" y="731461"/>
                      <a:ext cx="123984" cy="80067"/>
                    </a:xfrm>
                    <a:custGeom>
                      <a:avLst/>
                      <a:gdLst>
                        <a:gd name="connsiteX0" fmla="*/ 71438 w 123984"/>
                        <a:gd name="connsiteY0" fmla="*/ 58 h 80067"/>
                        <a:gd name="connsiteX1" fmla="*/ 0 w 123984"/>
                        <a:gd name="connsiteY1" fmla="*/ 61970 h 80067"/>
                        <a:gd name="connsiteX2" fmla="*/ 55245 w 123984"/>
                        <a:gd name="connsiteY2" fmla="*/ 80068 h 80067"/>
                        <a:gd name="connsiteX3" fmla="*/ 123825 w 123984"/>
                        <a:gd name="connsiteY3" fmla="*/ 67685 h 80067"/>
                        <a:gd name="connsiteX4" fmla="*/ 71438 w 123984"/>
                        <a:gd name="connsiteY4" fmla="*/ 58 h 80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84" h="80067">
                          <a:moveTo>
                            <a:pt x="71438" y="58"/>
                          </a:moveTo>
                          <a:cubicBezTo>
                            <a:pt x="57150" y="-1847"/>
                            <a:pt x="0" y="43873"/>
                            <a:pt x="0" y="61970"/>
                          </a:cubicBezTo>
                          <a:cubicBezTo>
                            <a:pt x="0" y="73400"/>
                            <a:pt x="26670" y="79115"/>
                            <a:pt x="55245" y="80068"/>
                          </a:cubicBezTo>
                          <a:cubicBezTo>
                            <a:pt x="72390" y="80068"/>
                            <a:pt x="121920" y="78163"/>
                            <a:pt x="123825" y="67685"/>
                          </a:cubicBezTo>
                          <a:cubicBezTo>
                            <a:pt x="126683" y="51493"/>
                            <a:pt x="90488" y="1963"/>
                            <a:pt x="71438" y="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1" name="Freeform: Shape 130">
                      <a:extLst>
                        <a:ext uri="{FF2B5EF4-FFF2-40B4-BE49-F238E27FC236}">
                          <a16:creationId xmlns:a16="http://schemas.microsoft.com/office/drawing/2014/main" id="{5BEB9F70-A725-D59F-B9EE-788009E3DEC4}"/>
                        </a:ext>
                      </a:extLst>
                    </p:cNvPr>
                    <p:cNvSpPr/>
                    <p:nvPr/>
                  </p:nvSpPr>
                  <p:spPr>
                    <a:xfrm>
                      <a:off x="4868227" y="726756"/>
                      <a:ext cx="134487" cy="90487"/>
                    </a:xfrm>
                    <a:custGeom>
                      <a:avLst/>
                      <a:gdLst>
                        <a:gd name="connsiteX0" fmla="*/ 64770 w 134487"/>
                        <a:gd name="connsiteY0" fmla="*/ 90488 h 90487"/>
                        <a:gd name="connsiteX1" fmla="*/ 64770 w 134487"/>
                        <a:gd name="connsiteY1" fmla="*/ 90488 h 90487"/>
                        <a:gd name="connsiteX2" fmla="*/ 60960 w 134487"/>
                        <a:gd name="connsiteY2" fmla="*/ 90488 h 90487"/>
                        <a:gd name="connsiteX3" fmla="*/ 0 w 134487"/>
                        <a:gd name="connsiteY3" fmla="*/ 66675 h 90487"/>
                        <a:gd name="connsiteX4" fmla="*/ 76200 w 134487"/>
                        <a:gd name="connsiteY4" fmla="*/ 0 h 90487"/>
                        <a:gd name="connsiteX5" fmla="*/ 77152 w 134487"/>
                        <a:gd name="connsiteY5" fmla="*/ 0 h 90487"/>
                        <a:gd name="connsiteX6" fmla="*/ 117157 w 134487"/>
                        <a:gd name="connsiteY6" fmla="*/ 32385 h 90487"/>
                        <a:gd name="connsiteX7" fmla="*/ 134302 w 134487"/>
                        <a:gd name="connsiteY7" fmla="*/ 73343 h 90487"/>
                        <a:gd name="connsiteX8" fmla="*/ 64770 w 134487"/>
                        <a:gd name="connsiteY8" fmla="*/ 90488 h 90487"/>
                        <a:gd name="connsiteX9" fmla="*/ 77152 w 134487"/>
                        <a:gd name="connsiteY9" fmla="*/ 10478 h 90487"/>
                        <a:gd name="connsiteX10" fmla="*/ 11430 w 134487"/>
                        <a:gd name="connsiteY10" fmla="*/ 66675 h 90487"/>
                        <a:gd name="connsiteX11" fmla="*/ 60960 w 134487"/>
                        <a:gd name="connsiteY11" fmla="*/ 79057 h 90487"/>
                        <a:gd name="connsiteX12" fmla="*/ 64770 w 134487"/>
                        <a:gd name="connsiteY12" fmla="*/ 79057 h 90487"/>
                        <a:gd name="connsiteX13" fmla="*/ 123825 w 134487"/>
                        <a:gd name="connsiteY13" fmla="*/ 70485 h 90487"/>
                        <a:gd name="connsiteX14" fmla="*/ 108585 w 134487"/>
                        <a:gd name="connsiteY14" fmla="*/ 39053 h 90487"/>
                        <a:gd name="connsiteX15" fmla="*/ 77152 w 134487"/>
                        <a:gd name="connsiteY15" fmla="*/ 10478 h 90487"/>
                        <a:gd name="connsiteX16" fmla="*/ 77152 w 134487"/>
                        <a:gd name="connsiteY16" fmla="*/ 1047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487" h="90487">
                          <a:moveTo>
                            <a:pt x="64770" y="90488"/>
                          </a:moveTo>
                          <a:lnTo>
                            <a:pt x="64770" y="90488"/>
                          </a:lnTo>
                          <a:cubicBezTo>
                            <a:pt x="62865" y="90488"/>
                            <a:pt x="61913" y="90488"/>
                            <a:pt x="60960" y="90488"/>
                          </a:cubicBezTo>
                          <a:cubicBezTo>
                            <a:pt x="46672" y="90488"/>
                            <a:pt x="0" y="87630"/>
                            <a:pt x="0" y="66675"/>
                          </a:cubicBezTo>
                          <a:cubicBezTo>
                            <a:pt x="0" y="46672"/>
                            <a:pt x="58102" y="0"/>
                            <a:pt x="76200" y="0"/>
                          </a:cubicBezTo>
                          <a:cubicBezTo>
                            <a:pt x="77152" y="0"/>
                            <a:pt x="77152" y="0"/>
                            <a:pt x="77152" y="0"/>
                          </a:cubicBezTo>
                          <a:cubicBezTo>
                            <a:pt x="89535" y="953"/>
                            <a:pt x="105727" y="18097"/>
                            <a:pt x="117157" y="32385"/>
                          </a:cubicBezTo>
                          <a:cubicBezTo>
                            <a:pt x="122872" y="40957"/>
                            <a:pt x="136207" y="60960"/>
                            <a:pt x="134302" y="73343"/>
                          </a:cubicBezTo>
                          <a:cubicBezTo>
                            <a:pt x="131445" y="88582"/>
                            <a:pt x="84772" y="90488"/>
                            <a:pt x="64770" y="90488"/>
                          </a:cubicBezTo>
                          <a:close/>
                          <a:moveTo>
                            <a:pt x="77152" y="10478"/>
                          </a:moveTo>
                          <a:cubicBezTo>
                            <a:pt x="63817" y="10478"/>
                            <a:pt x="11430" y="52388"/>
                            <a:pt x="11430" y="66675"/>
                          </a:cubicBezTo>
                          <a:cubicBezTo>
                            <a:pt x="11430" y="70485"/>
                            <a:pt x="28575" y="78105"/>
                            <a:pt x="60960" y="79057"/>
                          </a:cubicBezTo>
                          <a:cubicBezTo>
                            <a:pt x="61913" y="79057"/>
                            <a:pt x="63817" y="79057"/>
                            <a:pt x="64770" y="79057"/>
                          </a:cubicBezTo>
                          <a:cubicBezTo>
                            <a:pt x="91440" y="79057"/>
                            <a:pt x="120015" y="75247"/>
                            <a:pt x="123825" y="70485"/>
                          </a:cubicBezTo>
                          <a:cubicBezTo>
                            <a:pt x="124777" y="65722"/>
                            <a:pt x="119063" y="53340"/>
                            <a:pt x="108585" y="39053"/>
                          </a:cubicBezTo>
                          <a:cubicBezTo>
                            <a:pt x="97155" y="22860"/>
                            <a:pt x="83820" y="11430"/>
                            <a:pt x="77152" y="10478"/>
                          </a:cubicBezTo>
                          <a:lnTo>
                            <a:pt x="77152" y="10478"/>
                          </a:ln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28" name="Freeform: Shape 127">
                    <a:extLst>
                      <a:ext uri="{FF2B5EF4-FFF2-40B4-BE49-F238E27FC236}">
                        <a16:creationId xmlns:a16="http://schemas.microsoft.com/office/drawing/2014/main" id="{8646C393-B8D2-0B88-356A-E94D20F3967D}"/>
                      </a:ext>
                    </a:extLst>
                  </p:cNvPr>
                  <p:cNvSpPr/>
                  <p:nvPr/>
                </p:nvSpPr>
                <p:spPr>
                  <a:xfrm>
                    <a:off x="4908225" y="759056"/>
                    <a:ext cx="70492" cy="38361"/>
                  </a:xfrm>
                  <a:custGeom>
                    <a:avLst/>
                    <a:gdLst>
                      <a:gd name="connsiteX0" fmla="*/ 57157 w 70492"/>
                      <a:gd name="connsiteY0" fmla="*/ 4848 h 38361"/>
                      <a:gd name="connsiteX1" fmla="*/ 13342 w 70492"/>
                      <a:gd name="connsiteY1" fmla="*/ 6753 h 38361"/>
                      <a:gd name="connsiteX2" fmla="*/ 20962 w 70492"/>
                      <a:gd name="connsiteY2" fmla="*/ 38185 h 38361"/>
                      <a:gd name="connsiteX3" fmla="*/ 70492 w 70492"/>
                      <a:gd name="connsiteY3" fmla="*/ 28660 h 38361"/>
                      <a:gd name="connsiteX4" fmla="*/ 57157 w 70492"/>
                      <a:gd name="connsiteY4" fmla="*/ 4848 h 38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92" h="38361">
                        <a:moveTo>
                          <a:pt x="57157" y="4848"/>
                        </a:moveTo>
                        <a:cubicBezTo>
                          <a:pt x="50490" y="1038"/>
                          <a:pt x="31440" y="-4677"/>
                          <a:pt x="13342" y="6753"/>
                        </a:cubicBezTo>
                        <a:cubicBezTo>
                          <a:pt x="-945" y="14373"/>
                          <a:pt x="-10470" y="36280"/>
                          <a:pt x="20962" y="38185"/>
                        </a:cubicBezTo>
                        <a:cubicBezTo>
                          <a:pt x="50490" y="39138"/>
                          <a:pt x="70492" y="36280"/>
                          <a:pt x="70492" y="28660"/>
                        </a:cubicBezTo>
                        <a:cubicBezTo>
                          <a:pt x="70492" y="20088"/>
                          <a:pt x="66682" y="11515"/>
                          <a:pt x="57157" y="48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9" name="Freeform: Shape 128">
                    <a:extLst>
                      <a:ext uri="{FF2B5EF4-FFF2-40B4-BE49-F238E27FC236}">
                        <a16:creationId xmlns:a16="http://schemas.microsoft.com/office/drawing/2014/main" id="{7940173E-8675-A99B-FBFB-3D3E578A9EBA}"/>
                      </a:ext>
                    </a:extLst>
                  </p:cNvPr>
                  <p:cNvSpPr/>
                  <p:nvPr/>
                </p:nvSpPr>
                <p:spPr>
                  <a:xfrm rot="3031340">
                    <a:off x="4948589" y="770629"/>
                    <a:ext cx="19050" cy="15240"/>
                  </a:xfrm>
                  <a:custGeom>
                    <a:avLst/>
                    <a:gdLst>
                      <a:gd name="connsiteX0" fmla="*/ 19051 w 19050"/>
                      <a:gd name="connsiteY0" fmla="*/ 7620 h 15240"/>
                      <a:gd name="connsiteX1" fmla="*/ 9525 w 19050"/>
                      <a:gd name="connsiteY1" fmla="*/ 15241 h 15240"/>
                      <a:gd name="connsiteX2" fmla="*/ 0 w 19050"/>
                      <a:gd name="connsiteY2" fmla="*/ 7620 h 15240"/>
                      <a:gd name="connsiteX3" fmla="*/ 9525 w 19050"/>
                      <a:gd name="connsiteY3" fmla="*/ 0 h 15240"/>
                      <a:gd name="connsiteX4" fmla="*/ 19051 w 19050"/>
                      <a:gd name="connsiteY4" fmla="*/ 7620 h 1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5240">
                        <a:moveTo>
                          <a:pt x="19051" y="7620"/>
                        </a:moveTo>
                        <a:cubicBezTo>
                          <a:pt x="19051" y="11829"/>
                          <a:pt x="14786" y="15241"/>
                          <a:pt x="9525" y="15241"/>
                        </a:cubicBezTo>
                        <a:cubicBezTo>
                          <a:pt x="4265" y="15241"/>
                          <a:pt x="0" y="11829"/>
                          <a:pt x="0" y="7620"/>
                        </a:cubicBezTo>
                        <a:cubicBezTo>
                          <a:pt x="0" y="3412"/>
                          <a:pt x="4265" y="0"/>
                          <a:pt x="9525" y="0"/>
                        </a:cubicBezTo>
                        <a:cubicBezTo>
                          <a:pt x="14786" y="0"/>
                          <a:pt x="19051" y="3412"/>
                          <a:pt x="19051" y="762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101" name="Graphic 3">
                  <a:extLst>
                    <a:ext uri="{FF2B5EF4-FFF2-40B4-BE49-F238E27FC236}">
                      <a16:creationId xmlns:a16="http://schemas.microsoft.com/office/drawing/2014/main" id="{AC7F0A56-9288-5548-9775-DCCAF6FD0B25}"/>
                    </a:ext>
                  </a:extLst>
                </p:cNvPr>
                <p:cNvGrpSpPr/>
                <p:nvPr/>
              </p:nvGrpSpPr>
              <p:grpSpPr>
                <a:xfrm>
                  <a:off x="6826934" y="5463979"/>
                  <a:ext cx="1355115" cy="727499"/>
                  <a:chOff x="5099637" y="721518"/>
                  <a:chExt cx="153470" cy="82391"/>
                </a:xfrm>
              </p:grpSpPr>
              <p:grpSp>
                <p:nvGrpSpPr>
                  <p:cNvPr id="122" name="Graphic 3">
                    <a:extLst>
                      <a:ext uri="{FF2B5EF4-FFF2-40B4-BE49-F238E27FC236}">
                        <a16:creationId xmlns:a16="http://schemas.microsoft.com/office/drawing/2014/main" id="{A9C132C1-7DFF-E669-609C-E643AA55D38F}"/>
                      </a:ext>
                    </a:extLst>
                  </p:cNvPr>
                  <p:cNvGrpSpPr/>
                  <p:nvPr/>
                </p:nvGrpSpPr>
                <p:grpSpPr>
                  <a:xfrm>
                    <a:off x="5099637" y="721518"/>
                    <a:ext cx="153470" cy="82391"/>
                    <a:chOff x="5099637" y="721518"/>
                    <a:chExt cx="153470" cy="82391"/>
                  </a:xfrm>
                </p:grpSpPr>
                <p:sp>
                  <p:nvSpPr>
                    <p:cNvPr id="125" name="Freeform: Shape 124">
                      <a:extLst>
                        <a:ext uri="{FF2B5EF4-FFF2-40B4-BE49-F238E27FC236}">
                          <a16:creationId xmlns:a16="http://schemas.microsoft.com/office/drawing/2014/main" id="{5D7DFC65-76D3-A298-B6DA-B0F90AC46989}"/>
                        </a:ext>
                      </a:extLst>
                    </p:cNvPr>
                    <p:cNvSpPr/>
                    <p:nvPr/>
                  </p:nvSpPr>
                  <p:spPr>
                    <a:xfrm>
                      <a:off x="5104768" y="726498"/>
                      <a:ext cx="141819" cy="71457"/>
                    </a:xfrm>
                    <a:custGeom>
                      <a:avLst/>
                      <a:gdLst>
                        <a:gd name="connsiteX0" fmla="*/ 31112 w 141819"/>
                        <a:gd name="connsiteY0" fmla="*/ 258 h 71457"/>
                        <a:gd name="connsiteX1" fmla="*/ 1584 w 141819"/>
                        <a:gd name="connsiteY1" fmla="*/ 66933 h 71457"/>
                        <a:gd name="connsiteX2" fmla="*/ 138744 w 141819"/>
                        <a:gd name="connsiteY2" fmla="*/ 65981 h 71457"/>
                        <a:gd name="connsiteX3" fmla="*/ 118742 w 141819"/>
                        <a:gd name="connsiteY3" fmla="*/ 27881 h 71457"/>
                        <a:gd name="connsiteX4" fmla="*/ 31112 w 141819"/>
                        <a:gd name="connsiteY4" fmla="*/ 258 h 7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19" h="71457">
                          <a:moveTo>
                            <a:pt x="31112" y="258"/>
                          </a:moveTo>
                          <a:cubicBezTo>
                            <a:pt x="10157" y="3116"/>
                            <a:pt x="-5083" y="65028"/>
                            <a:pt x="1584" y="66933"/>
                          </a:cubicBezTo>
                          <a:cubicBezTo>
                            <a:pt x="21587" y="72648"/>
                            <a:pt x="105407" y="73601"/>
                            <a:pt x="138744" y="65981"/>
                          </a:cubicBezTo>
                          <a:cubicBezTo>
                            <a:pt x="144459" y="65028"/>
                            <a:pt x="144459" y="37406"/>
                            <a:pt x="118742" y="27881"/>
                          </a:cubicBezTo>
                          <a:cubicBezTo>
                            <a:pt x="58734" y="6926"/>
                            <a:pt x="45399" y="-1647"/>
                            <a:pt x="31112" y="2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6" name="Freeform: Shape 125">
                      <a:extLst>
                        <a:ext uri="{FF2B5EF4-FFF2-40B4-BE49-F238E27FC236}">
                          <a16:creationId xmlns:a16="http://schemas.microsoft.com/office/drawing/2014/main" id="{FAE956F6-2D65-5DA6-E838-75F9446F60A4}"/>
                        </a:ext>
                      </a:extLst>
                    </p:cNvPr>
                    <p:cNvSpPr/>
                    <p:nvPr/>
                  </p:nvSpPr>
                  <p:spPr>
                    <a:xfrm>
                      <a:off x="5099637" y="721518"/>
                      <a:ext cx="153470" cy="82391"/>
                    </a:xfrm>
                    <a:custGeom>
                      <a:avLst/>
                      <a:gdLst>
                        <a:gd name="connsiteX0" fmla="*/ 69580 w 153470"/>
                        <a:gd name="connsiteY0" fmla="*/ 82391 h 82391"/>
                        <a:gd name="connsiteX1" fmla="*/ 69580 w 153470"/>
                        <a:gd name="connsiteY1" fmla="*/ 82391 h 82391"/>
                        <a:gd name="connsiteX2" fmla="*/ 5762 w 153470"/>
                        <a:gd name="connsiteY2" fmla="*/ 77629 h 82391"/>
                        <a:gd name="connsiteX3" fmla="*/ 47 w 153470"/>
                        <a:gd name="connsiteY3" fmla="*/ 64294 h 82391"/>
                        <a:gd name="connsiteX4" fmla="*/ 36242 w 153470"/>
                        <a:gd name="connsiteY4" fmla="*/ 476 h 82391"/>
                        <a:gd name="connsiteX5" fmla="*/ 81962 w 153470"/>
                        <a:gd name="connsiteY5" fmla="*/ 11906 h 82391"/>
                        <a:gd name="connsiteX6" fmla="*/ 126730 w 153470"/>
                        <a:gd name="connsiteY6" fmla="*/ 28099 h 82391"/>
                        <a:gd name="connsiteX7" fmla="*/ 153400 w 153470"/>
                        <a:gd name="connsiteY7" fmla="*/ 65246 h 82391"/>
                        <a:gd name="connsiteX8" fmla="*/ 146732 w 153470"/>
                        <a:gd name="connsiteY8" fmla="*/ 77629 h 82391"/>
                        <a:gd name="connsiteX9" fmla="*/ 69580 w 153470"/>
                        <a:gd name="connsiteY9" fmla="*/ 82391 h 82391"/>
                        <a:gd name="connsiteX10" fmla="*/ 10525 w 153470"/>
                        <a:gd name="connsiteY10" fmla="*/ 68104 h 82391"/>
                        <a:gd name="connsiteX11" fmla="*/ 69580 w 153470"/>
                        <a:gd name="connsiteY11" fmla="*/ 71914 h 82391"/>
                        <a:gd name="connsiteX12" fmla="*/ 141970 w 153470"/>
                        <a:gd name="connsiteY12" fmla="*/ 66199 h 82391"/>
                        <a:gd name="connsiteX13" fmla="*/ 141017 w 153470"/>
                        <a:gd name="connsiteY13" fmla="*/ 54769 h 82391"/>
                        <a:gd name="connsiteX14" fmla="*/ 122920 w 153470"/>
                        <a:gd name="connsiteY14" fmla="*/ 37624 h 82391"/>
                        <a:gd name="connsiteX15" fmla="*/ 78152 w 153470"/>
                        <a:gd name="connsiteY15" fmla="*/ 21431 h 82391"/>
                        <a:gd name="connsiteX16" fmla="*/ 38147 w 153470"/>
                        <a:gd name="connsiteY16" fmla="*/ 10001 h 82391"/>
                        <a:gd name="connsiteX17" fmla="*/ 26717 w 153470"/>
                        <a:gd name="connsiteY17" fmla="*/ 20479 h 82391"/>
                        <a:gd name="connsiteX18" fmla="*/ 10525 w 153470"/>
                        <a:gd name="connsiteY18" fmla="*/ 68104 h 8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3470" h="82391">
                          <a:moveTo>
                            <a:pt x="69580" y="82391"/>
                          </a:moveTo>
                          <a:lnTo>
                            <a:pt x="69580" y="82391"/>
                          </a:lnTo>
                          <a:cubicBezTo>
                            <a:pt x="46720" y="82391"/>
                            <a:pt x="18145" y="81439"/>
                            <a:pt x="5762" y="77629"/>
                          </a:cubicBezTo>
                          <a:cubicBezTo>
                            <a:pt x="-905" y="75724"/>
                            <a:pt x="47" y="67151"/>
                            <a:pt x="47" y="64294"/>
                          </a:cubicBezTo>
                          <a:cubicBezTo>
                            <a:pt x="1000" y="46196"/>
                            <a:pt x="15287" y="3334"/>
                            <a:pt x="36242" y="476"/>
                          </a:cubicBezTo>
                          <a:cubicBezTo>
                            <a:pt x="47672" y="-1429"/>
                            <a:pt x="57197" y="2381"/>
                            <a:pt x="81962" y="11906"/>
                          </a:cubicBezTo>
                          <a:cubicBezTo>
                            <a:pt x="93392" y="16669"/>
                            <a:pt x="107680" y="21431"/>
                            <a:pt x="126730" y="28099"/>
                          </a:cubicBezTo>
                          <a:cubicBezTo>
                            <a:pt x="145780" y="34766"/>
                            <a:pt x="154352" y="51911"/>
                            <a:pt x="153400" y="65246"/>
                          </a:cubicBezTo>
                          <a:cubicBezTo>
                            <a:pt x="153400" y="71914"/>
                            <a:pt x="150542" y="75724"/>
                            <a:pt x="146732" y="77629"/>
                          </a:cubicBezTo>
                          <a:cubicBezTo>
                            <a:pt x="129587" y="80486"/>
                            <a:pt x="101012" y="82391"/>
                            <a:pt x="69580" y="82391"/>
                          </a:cubicBezTo>
                          <a:close/>
                          <a:moveTo>
                            <a:pt x="10525" y="68104"/>
                          </a:moveTo>
                          <a:cubicBezTo>
                            <a:pt x="21002" y="70009"/>
                            <a:pt x="43862" y="71914"/>
                            <a:pt x="69580" y="71914"/>
                          </a:cubicBezTo>
                          <a:cubicBezTo>
                            <a:pt x="100060" y="71914"/>
                            <a:pt x="126730" y="70009"/>
                            <a:pt x="141970" y="66199"/>
                          </a:cubicBezTo>
                          <a:cubicBezTo>
                            <a:pt x="141970" y="64294"/>
                            <a:pt x="142922" y="60484"/>
                            <a:pt x="141017" y="54769"/>
                          </a:cubicBezTo>
                          <a:cubicBezTo>
                            <a:pt x="139112" y="49054"/>
                            <a:pt x="134350" y="41434"/>
                            <a:pt x="122920" y="37624"/>
                          </a:cubicBezTo>
                          <a:cubicBezTo>
                            <a:pt x="103870" y="30956"/>
                            <a:pt x="89582" y="25241"/>
                            <a:pt x="78152" y="21431"/>
                          </a:cubicBezTo>
                          <a:cubicBezTo>
                            <a:pt x="55292" y="12859"/>
                            <a:pt x="46720" y="9049"/>
                            <a:pt x="38147" y="10001"/>
                          </a:cubicBezTo>
                          <a:cubicBezTo>
                            <a:pt x="34337" y="10001"/>
                            <a:pt x="30527" y="13811"/>
                            <a:pt x="26717" y="20479"/>
                          </a:cubicBezTo>
                          <a:cubicBezTo>
                            <a:pt x="16240" y="36671"/>
                            <a:pt x="10525" y="60484"/>
                            <a:pt x="10525" y="68104"/>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23" name="Freeform: Shape 122">
                    <a:extLst>
                      <a:ext uri="{FF2B5EF4-FFF2-40B4-BE49-F238E27FC236}">
                        <a16:creationId xmlns:a16="http://schemas.microsoft.com/office/drawing/2014/main" id="{4779CB65-FF23-4B6E-2EC9-F0010815F42D}"/>
                      </a:ext>
                    </a:extLst>
                  </p:cNvPr>
                  <p:cNvSpPr/>
                  <p:nvPr/>
                </p:nvSpPr>
                <p:spPr>
                  <a:xfrm>
                    <a:off x="5160350" y="754350"/>
                    <a:ext cx="63159" cy="29250"/>
                  </a:xfrm>
                  <a:custGeom>
                    <a:avLst/>
                    <a:gdLst>
                      <a:gd name="connsiteX0" fmla="*/ 26012 w 63159"/>
                      <a:gd name="connsiteY0" fmla="*/ 29 h 29250"/>
                      <a:gd name="connsiteX1" fmla="*/ 7915 w 63159"/>
                      <a:gd name="connsiteY1" fmla="*/ 26699 h 29250"/>
                      <a:gd name="connsiteX2" fmla="*/ 63160 w 63159"/>
                      <a:gd name="connsiteY2" fmla="*/ 20984 h 29250"/>
                      <a:gd name="connsiteX3" fmla="*/ 26012 w 63159"/>
                      <a:gd name="connsiteY3" fmla="*/ 29 h 29250"/>
                    </a:gdLst>
                    <a:ahLst/>
                    <a:cxnLst>
                      <a:cxn ang="0">
                        <a:pos x="connsiteX0" y="connsiteY0"/>
                      </a:cxn>
                      <a:cxn ang="0">
                        <a:pos x="connsiteX1" y="connsiteY1"/>
                      </a:cxn>
                      <a:cxn ang="0">
                        <a:pos x="connsiteX2" y="connsiteY2"/>
                      </a:cxn>
                      <a:cxn ang="0">
                        <a:pos x="connsiteX3" y="connsiteY3"/>
                      </a:cxn>
                    </a:cxnLst>
                    <a:rect l="l" t="t" r="r" b="b"/>
                    <a:pathLst>
                      <a:path w="63159" h="29250">
                        <a:moveTo>
                          <a:pt x="26012" y="29"/>
                        </a:moveTo>
                        <a:cubicBezTo>
                          <a:pt x="7915" y="-924"/>
                          <a:pt x="-11135" y="21936"/>
                          <a:pt x="7915" y="26699"/>
                        </a:cubicBezTo>
                        <a:cubicBezTo>
                          <a:pt x="26965" y="31461"/>
                          <a:pt x="63160" y="29556"/>
                          <a:pt x="63160" y="20984"/>
                        </a:cubicBezTo>
                        <a:cubicBezTo>
                          <a:pt x="63160" y="11459"/>
                          <a:pt x="47920" y="981"/>
                          <a:pt x="26012" y="29"/>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4" name="Freeform: Shape 123">
                    <a:extLst>
                      <a:ext uri="{FF2B5EF4-FFF2-40B4-BE49-F238E27FC236}">
                        <a16:creationId xmlns:a16="http://schemas.microsoft.com/office/drawing/2014/main" id="{0CF206D2-7136-C400-3051-F1E33636FA97}"/>
                      </a:ext>
                    </a:extLst>
                  </p:cNvPr>
                  <p:cNvSpPr/>
                  <p:nvPr/>
                </p:nvSpPr>
                <p:spPr>
                  <a:xfrm rot="1345239">
                    <a:off x="5195939" y="762112"/>
                    <a:ext cx="17144" cy="13334"/>
                  </a:xfrm>
                  <a:custGeom>
                    <a:avLst/>
                    <a:gdLst>
                      <a:gd name="connsiteX0" fmla="*/ 17145 w 17144"/>
                      <a:gd name="connsiteY0" fmla="*/ 6667 h 13334"/>
                      <a:gd name="connsiteX1" fmla="*/ 8573 w 17144"/>
                      <a:gd name="connsiteY1" fmla="*/ 13335 h 13334"/>
                      <a:gd name="connsiteX2" fmla="*/ 0 w 17144"/>
                      <a:gd name="connsiteY2" fmla="*/ 6667 h 13334"/>
                      <a:gd name="connsiteX3" fmla="*/ 8573 w 17144"/>
                      <a:gd name="connsiteY3" fmla="*/ 0 h 13334"/>
                      <a:gd name="connsiteX4" fmla="*/ 17145 w 17144"/>
                      <a:gd name="connsiteY4" fmla="*/ 6667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4" h="13334">
                        <a:moveTo>
                          <a:pt x="17145" y="6667"/>
                        </a:moveTo>
                        <a:cubicBezTo>
                          <a:pt x="17145" y="10350"/>
                          <a:pt x="13307" y="13335"/>
                          <a:pt x="8573" y="13335"/>
                        </a:cubicBezTo>
                        <a:cubicBezTo>
                          <a:pt x="3838" y="13335"/>
                          <a:pt x="0" y="10350"/>
                          <a:pt x="0" y="6667"/>
                        </a:cubicBezTo>
                        <a:cubicBezTo>
                          <a:pt x="0" y="2985"/>
                          <a:pt x="3838" y="0"/>
                          <a:pt x="8573" y="0"/>
                        </a:cubicBezTo>
                        <a:cubicBezTo>
                          <a:pt x="13307" y="0"/>
                          <a:pt x="17145" y="2985"/>
                          <a:pt x="17145" y="6667"/>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102" name="Graphic 3">
                  <a:extLst>
                    <a:ext uri="{FF2B5EF4-FFF2-40B4-BE49-F238E27FC236}">
                      <a16:creationId xmlns:a16="http://schemas.microsoft.com/office/drawing/2014/main" id="{70765E87-4F86-9886-F920-D5BCA00CDD57}"/>
                    </a:ext>
                  </a:extLst>
                </p:cNvPr>
                <p:cNvGrpSpPr/>
                <p:nvPr/>
              </p:nvGrpSpPr>
              <p:grpSpPr>
                <a:xfrm>
                  <a:off x="3954571" y="977018"/>
                  <a:ext cx="4555225" cy="3666943"/>
                  <a:chOff x="4774335" y="213359"/>
                  <a:chExt cx="515890" cy="415290"/>
                </a:xfrm>
              </p:grpSpPr>
              <p:grpSp>
                <p:nvGrpSpPr>
                  <p:cNvPr id="103" name="Graphic 3">
                    <a:extLst>
                      <a:ext uri="{FF2B5EF4-FFF2-40B4-BE49-F238E27FC236}">
                        <a16:creationId xmlns:a16="http://schemas.microsoft.com/office/drawing/2014/main" id="{20062B78-14F1-02A7-3168-E9E0E2340AC0}"/>
                      </a:ext>
                    </a:extLst>
                  </p:cNvPr>
                  <p:cNvGrpSpPr/>
                  <p:nvPr/>
                </p:nvGrpSpPr>
                <p:grpSpPr>
                  <a:xfrm>
                    <a:off x="4774335" y="213359"/>
                    <a:ext cx="515890" cy="415290"/>
                    <a:chOff x="4774335" y="213359"/>
                    <a:chExt cx="515890" cy="415290"/>
                  </a:xfrm>
                </p:grpSpPr>
                <p:sp>
                  <p:nvSpPr>
                    <p:cNvPr id="120" name="Freeform: Shape 119">
                      <a:extLst>
                        <a:ext uri="{FF2B5EF4-FFF2-40B4-BE49-F238E27FC236}">
                          <a16:creationId xmlns:a16="http://schemas.microsoft.com/office/drawing/2014/main" id="{284F4C00-D011-8B06-AF41-C4D6327D2264}"/>
                        </a:ext>
                      </a:extLst>
                    </p:cNvPr>
                    <p:cNvSpPr/>
                    <p:nvPr/>
                  </p:nvSpPr>
                  <p:spPr>
                    <a:xfrm>
                      <a:off x="4780917" y="220671"/>
                      <a:ext cx="502325" cy="401641"/>
                    </a:xfrm>
                    <a:custGeom>
                      <a:avLst/>
                      <a:gdLst>
                        <a:gd name="connsiteX0" fmla="*/ 263523 w 502325"/>
                        <a:gd name="connsiteY0" fmla="*/ 32693 h 401641"/>
                        <a:gd name="connsiteX1" fmla="*/ 33970 w 502325"/>
                        <a:gd name="connsiteY1" fmla="*/ 48886 h 401641"/>
                        <a:gd name="connsiteX2" fmla="*/ 34923 w 502325"/>
                        <a:gd name="connsiteY2" fmla="*/ 289868 h 401641"/>
                        <a:gd name="connsiteX3" fmla="*/ 271143 w 502325"/>
                        <a:gd name="connsiteY3" fmla="*/ 377498 h 401641"/>
                        <a:gd name="connsiteX4" fmla="*/ 473073 w 502325"/>
                        <a:gd name="connsiteY4" fmla="*/ 273676 h 401641"/>
                        <a:gd name="connsiteX5" fmla="*/ 434020 w 502325"/>
                        <a:gd name="connsiteY5" fmla="*/ 15548 h 401641"/>
                        <a:gd name="connsiteX6" fmla="*/ 263523 w 502325"/>
                        <a:gd name="connsiteY6" fmla="*/ 32693 h 40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325" h="401641">
                          <a:moveTo>
                            <a:pt x="263523" y="32693"/>
                          </a:moveTo>
                          <a:cubicBezTo>
                            <a:pt x="213040" y="-1597"/>
                            <a:pt x="94930" y="-20647"/>
                            <a:pt x="33970" y="48886"/>
                          </a:cubicBezTo>
                          <a:cubicBezTo>
                            <a:pt x="-26989" y="118418"/>
                            <a:pt x="7300" y="238433"/>
                            <a:pt x="34923" y="289868"/>
                          </a:cubicBezTo>
                          <a:cubicBezTo>
                            <a:pt x="62545" y="341303"/>
                            <a:pt x="124458" y="449888"/>
                            <a:pt x="271143" y="377498"/>
                          </a:cubicBezTo>
                          <a:cubicBezTo>
                            <a:pt x="315911" y="404168"/>
                            <a:pt x="401636" y="439411"/>
                            <a:pt x="473073" y="273676"/>
                          </a:cubicBezTo>
                          <a:cubicBezTo>
                            <a:pt x="536891" y="126038"/>
                            <a:pt x="483550" y="43171"/>
                            <a:pt x="434020" y="15548"/>
                          </a:cubicBezTo>
                          <a:cubicBezTo>
                            <a:pt x="391158" y="-8264"/>
                            <a:pt x="320673" y="-6359"/>
                            <a:pt x="263523" y="32693"/>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21" name="Freeform: Shape 120">
                      <a:extLst>
                        <a:ext uri="{FF2B5EF4-FFF2-40B4-BE49-F238E27FC236}">
                          <a16:creationId xmlns:a16="http://schemas.microsoft.com/office/drawing/2014/main" id="{8A0AA083-F118-3176-F11A-FFCFBC27481B}"/>
                        </a:ext>
                      </a:extLst>
                    </p:cNvPr>
                    <p:cNvSpPr/>
                    <p:nvPr/>
                  </p:nvSpPr>
                  <p:spPr>
                    <a:xfrm>
                      <a:off x="4774335" y="213359"/>
                      <a:ext cx="515890" cy="415290"/>
                    </a:xfrm>
                    <a:custGeom>
                      <a:avLst/>
                      <a:gdLst>
                        <a:gd name="connsiteX0" fmla="*/ 187237 w 515890"/>
                        <a:gd name="connsiteY0" fmla="*/ 415290 h 415290"/>
                        <a:gd name="connsiteX1" fmla="*/ 35790 w 515890"/>
                        <a:gd name="connsiteY1" fmla="*/ 300038 h 415290"/>
                        <a:gd name="connsiteX2" fmla="*/ 35790 w 515890"/>
                        <a:gd name="connsiteY2" fmla="*/ 51435 h 415290"/>
                        <a:gd name="connsiteX3" fmla="*/ 158662 w 515890"/>
                        <a:gd name="connsiteY3" fmla="*/ 1905 h 415290"/>
                        <a:gd name="connsiteX4" fmla="*/ 271057 w 515890"/>
                        <a:gd name="connsiteY4" fmla="*/ 31433 h 415290"/>
                        <a:gd name="connsiteX5" fmla="*/ 374880 w 515890"/>
                        <a:gd name="connsiteY5" fmla="*/ 0 h 415290"/>
                        <a:gd name="connsiteX6" fmla="*/ 444412 w 515890"/>
                        <a:gd name="connsiteY6" fmla="*/ 17145 h 415290"/>
                        <a:gd name="connsiteX7" fmla="*/ 486322 w 515890"/>
                        <a:gd name="connsiteY7" fmla="*/ 283845 h 415290"/>
                        <a:gd name="connsiteX8" fmla="*/ 348210 w 515890"/>
                        <a:gd name="connsiteY8" fmla="*/ 414338 h 415290"/>
                        <a:gd name="connsiteX9" fmla="*/ 348210 w 515890"/>
                        <a:gd name="connsiteY9" fmla="*/ 414338 h 415290"/>
                        <a:gd name="connsiteX10" fmla="*/ 277724 w 515890"/>
                        <a:gd name="connsiteY10" fmla="*/ 392430 h 415290"/>
                        <a:gd name="connsiteX11" fmla="*/ 187237 w 515890"/>
                        <a:gd name="connsiteY11" fmla="*/ 415290 h 415290"/>
                        <a:gd name="connsiteX12" fmla="*/ 157710 w 515890"/>
                        <a:gd name="connsiteY12" fmla="*/ 16193 h 415290"/>
                        <a:gd name="connsiteX13" fmla="*/ 45315 w 515890"/>
                        <a:gd name="connsiteY13" fmla="*/ 60960 h 415290"/>
                        <a:gd name="connsiteX14" fmla="*/ 47220 w 515890"/>
                        <a:gd name="connsiteY14" fmla="*/ 294323 h 415290"/>
                        <a:gd name="connsiteX15" fmla="*/ 187237 w 515890"/>
                        <a:gd name="connsiteY15" fmla="*/ 402908 h 415290"/>
                        <a:gd name="connsiteX16" fmla="*/ 274867 w 515890"/>
                        <a:gd name="connsiteY16" fmla="*/ 379095 h 415290"/>
                        <a:gd name="connsiteX17" fmla="*/ 281535 w 515890"/>
                        <a:gd name="connsiteY17" fmla="*/ 379095 h 415290"/>
                        <a:gd name="connsiteX18" fmla="*/ 348210 w 515890"/>
                        <a:gd name="connsiteY18" fmla="*/ 401003 h 415290"/>
                        <a:gd name="connsiteX19" fmla="*/ 473940 w 515890"/>
                        <a:gd name="connsiteY19" fmla="*/ 279083 h 415290"/>
                        <a:gd name="connsiteX20" fmla="*/ 438697 w 515890"/>
                        <a:gd name="connsiteY20" fmla="*/ 30480 h 415290"/>
                        <a:gd name="connsiteX21" fmla="*/ 375832 w 515890"/>
                        <a:gd name="connsiteY21" fmla="*/ 15240 h 415290"/>
                        <a:gd name="connsiteX22" fmla="*/ 275820 w 515890"/>
                        <a:gd name="connsiteY22" fmla="*/ 46673 h 415290"/>
                        <a:gd name="connsiteX23" fmla="*/ 268199 w 515890"/>
                        <a:gd name="connsiteY23" fmla="*/ 46673 h 415290"/>
                        <a:gd name="connsiteX24" fmla="*/ 157710 w 515890"/>
                        <a:gd name="connsiteY24" fmla="*/ 16193 h 41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890" h="415290">
                          <a:moveTo>
                            <a:pt x="187237" y="415290"/>
                          </a:moveTo>
                          <a:cubicBezTo>
                            <a:pt x="97702" y="415290"/>
                            <a:pt x="53887" y="334328"/>
                            <a:pt x="35790" y="300038"/>
                          </a:cubicBezTo>
                          <a:cubicBezTo>
                            <a:pt x="3405" y="240030"/>
                            <a:pt x="-25170" y="120015"/>
                            <a:pt x="35790" y="51435"/>
                          </a:cubicBezTo>
                          <a:cubicBezTo>
                            <a:pt x="71985" y="10478"/>
                            <a:pt x="122467" y="1905"/>
                            <a:pt x="158662" y="1905"/>
                          </a:cubicBezTo>
                          <a:cubicBezTo>
                            <a:pt x="198667" y="1905"/>
                            <a:pt x="242482" y="13335"/>
                            <a:pt x="271057" y="31433"/>
                          </a:cubicBezTo>
                          <a:cubicBezTo>
                            <a:pt x="302490" y="11430"/>
                            <a:pt x="338685" y="0"/>
                            <a:pt x="374880" y="0"/>
                          </a:cubicBezTo>
                          <a:cubicBezTo>
                            <a:pt x="400597" y="0"/>
                            <a:pt x="425362" y="5715"/>
                            <a:pt x="444412" y="17145"/>
                          </a:cubicBezTo>
                          <a:cubicBezTo>
                            <a:pt x="502515" y="49530"/>
                            <a:pt x="548235" y="139065"/>
                            <a:pt x="486322" y="283845"/>
                          </a:cubicBezTo>
                          <a:cubicBezTo>
                            <a:pt x="449174" y="370523"/>
                            <a:pt x="402502" y="414338"/>
                            <a:pt x="348210" y="414338"/>
                          </a:cubicBezTo>
                          <a:cubicBezTo>
                            <a:pt x="348210" y="414338"/>
                            <a:pt x="348210" y="414338"/>
                            <a:pt x="348210" y="414338"/>
                          </a:cubicBezTo>
                          <a:cubicBezTo>
                            <a:pt x="320587" y="414338"/>
                            <a:pt x="294870" y="402908"/>
                            <a:pt x="277724" y="392430"/>
                          </a:cubicBezTo>
                          <a:cubicBezTo>
                            <a:pt x="245340" y="407670"/>
                            <a:pt x="214860" y="415290"/>
                            <a:pt x="187237" y="415290"/>
                          </a:cubicBezTo>
                          <a:close/>
                          <a:moveTo>
                            <a:pt x="157710" y="16193"/>
                          </a:moveTo>
                          <a:cubicBezTo>
                            <a:pt x="124372" y="16193"/>
                            <a:pt x="77699" y="23813"/>
                            <a:pt x="45315" y="60960"/>
                          </a:cubicBezTo>
                          <a:cubicBezTo>
                            <a:pt x="-10883" y="124778"/>
                            <a:pt x="16740" y="238125"/>
                            <a:pt x="47220" y="294323"/>
                          </a:cubicBezTo>
                          <a:cubicBezTo>
                            <a:pt x="66270" y="329565"/>
                            <a:pt x="105322" y="402908"/>
                            <a:pt x="187237" y="402908"/>
                          </a:cubicBezTo>
                          <a:cubicBezTo>
                            <a:pt x="213907" y="402908"/>
                            <a:pt x="243435" y="395288"/>
                            <a:pt x="274867" y="379095"/>
                          </a:cubicBezTo>
                          <a:cubicBezTo>
                            <a:pt x="276772" y="378143"/>
                            <a:pt x="279630" y="378143"/>
                            <a:pt x="281535" y="379095"/>
                          </a:cubicBezTo>
                          <a:cubicBezTo>
                            <a:pt x="297727" y="388620"/>
                            <a:pt x="321540" y="401003"/>
                            <a:pt x="348210" y="401003"/>
                          </a:cubicBezTo>
                          <a:cubicBezTo>
                            <a:pt x="396787" y="401003"/>
                            <a:pt x="438697" y="360045"/>
                            <a:pt x="473940" y="279083"/>
                          </a:cubicBezTo>
                          <a:cubicBezTo>
                            <a:pt x="532995" y="142875"/>
                            <a:pt x="492037" y="60008"/>
                            <a:pt x="438697" y="30480"/>
                          </a:cubicBezTo>
                          <a:cubicBezTo>
                            <a:pt x="421552" y="20955"/>
                            <a:pt x="399645" y="15240"/>
                            <a:pt x="375832" y="15240"/>
                          </a:cubicBezTo>
                          <a:cubicBezTo>
                            <a:pt x="341542" y="15240"/>
                            <a:pt x="305347" y="26670"/>
                            <a:pt x="275820" y="46673"/>
                          </a:cubicBezTo>
                          <a:cubicBezTo>
                            <a:pt x="273915" y="48578"/>
                            <a:pt x="270105" y="48578"/>
                            <a:pt x="268199" y="46673"/>
                          </a:cubicBezTo>
                          <a:cubicBezTo>
                            <a:pt x="240577" y="27623"/>
                            <a:pt x="197715" y="16193"/>
                            <a:pt x="157710" y="1619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104" name="Freeform: Shape 103">
                    <a:extLst>
                      <a:ext uri="{FF2B5EF4-FFF2-40B4-BE49-F238E27FC236}">
                        <a16:creationId xmlns:a16="http://schemas.microsoft.com/office/drawing/2014/main" id="{2766339A-8765-634F-A292-2698C59A0D0B}"/>
                      </a:ext>
                    </a:extLst>
                  </p:cNvPr>
                  <p:cNvSpPr/>
                  <p:nvPr/>
                </p:nvSpPr>
                <p:spPr>
                  <a:xfrm>
                    <a:off x="4848174" y="245147"/>
                    <a:ext cx="412803" cy="322770"/>
                  </a:xfrm>
                  <a:custGeom>
                    <a:avLst/>
                    <a:gdLst>
                      <a:gd name="connsiteX0" fmla="*/ 157213 w 412803"/>
                      <a:gd name="connsiteY0" fmla="*/ 12979 h 322770"/>
                      <a:gd name="connsiteX1" fmla="*/ 23863 w 412803"/>
                      <a:gd name="connsiteY1" fmla="*/ 32029 h 322770"/>
                      <a:gd name="connsiteX2" fmla="*/ 112446 w 412803"/>
                      <a:gd name="connsiteY2" fmla="*/ 315874 h 322770"/>
                      <a:gd name="connsiteX3" fmla="*/ 212458 w 412803"/>
                      <a:gd name="connsiteY3" fmla="*/ 313017 h 322770"/>
                      <a:gd name="connsiteX4" fmla="*/ 305804 w 412803"/>
                      <a:gd name="connsiteY4" fmla="*/ 315874 h 322770"/>
                      <a:gd name="connsiteX5" fmla="*/ 394386 w 412803"/>
                      <a:gd name="connsiteY5" fmla="*/ 211099 h 322770"/>
                      <a:gd name="connsiteX6" fmla="*/ 341046 w 412803"/>
                      <a:gd name="connsiteY6" fmla="*/ 7264 h 322770"/>
                      <a:gd name="connsiteX7" fmla="*/ 262941 w 412803"/>
                      <a:gd name="connsiteY7" fmla="*/ 28219 h 322770"/>
                      <a:gd name="connsiteX8" fmla="*/ 157213 w 412803"/>
                      <a:gd name="connsiteY8" fmla="*/ 12979 h 32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803" h="322770">
                        <a:moveTo>
                          <a:pt x="157213" y="12979"/>
                        </a:moveTo>
                        <a:cubicBezTo>
                          <a:pt x="137211" y="1549"/>
                          <a:pt x="66726" y="-16548"/>
                          <a:pt x="23863" y="32029"/>
                        </a:cubicBezTo>
                        <a:cubicBezTo>
                          <a:pt x="-18999" y="80607"/>
                          <a:pt x="-12332" y="268249"/>
                          <a:pt x="112446" y="315874"/>
                        </a:cubicBezTo>
                        <a:cubicBezTo>
                          <a:pt x="158166" y="333019"/>
                          <a:pt x="185788" y="311112"/>
                          <a:pt x="212458" y="313017"/>
                        </a:cubicBezTo>
                        <a:cubicBezTo>
                          <a:pt x="240081" y="314922"/>
                          <a:pt x="268656" y="332067"/>
                          <a:pt x="305804" y="315874"/>
                        </a:cubicBezTo>
                        <a:cubicBezTo>
                          <a:pt x="345808" y="297777"/>
                          <a:pt x="368668" y="269202"/>
                          <a:pt x="394386" y="211099"/>
                        </a:cubicBezTo>
                        <a:cubicBezTo>
                          <a:pt x="440106" y="109182"/>
                          <a:pt x="392481" y="19647"/>
                          <a:pt x="341046" y="7264"/>
                        </a:cubicBezTo>
                        <a:cubicBezTo>
                          <a:pt x="305804" y="-1308"/>
                          <a:pt x="285801" y="19647"/>
                          <a:pt x="262941" y="28219"/>
                        </a:cubicBezTo>
                        <a:cubicBezTo>
                          <a:pt x="240081" y="37744"/>
                          <a:pt x="203886" y="38697"/>
                          <a:pt x="157213" y="12979"/>
                        </a:cubicBezTo>
                        <a:close/>
                      </a:path>
                    </a:pathLst>
                  </a:custGeom>
                  <a:solidFill>
                    <a:srgbClr val="FF262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5" name="Freeform: Shape 104">
                    <a:extLst>
                      <a:ext uri="{FF2B5EF4-FFF2-40B4-BE49-F238E27FC236}">
                        <a16:creationId xmlns:a16="http://schemas.microsoft.com/office/drawing/2014/main" id="{990EE98D-5967-0586-F4E1-5079E707E950}"/>
                      </a:ext>
                    </a:extLst>
                  </p:cNvPr>
                  <p:cNvSpPr/>
                  <p:nvPr/>
                </p:nvSpPr>
                <p:spPr>
                  <a:xfrm>
                    <a:off x="4941570" y="380999"/>
                    <a:ext cx="49529" cy="66675"/>
                  </a:xfrm>
                  <a:custGeom>
                    <a:avLst/>
                    <a:gdLst>
                      <a:gd name="connsiteX0" fmla="*/ 49530 w 49529"/>
                      <a:gd name="connsiteY0" fmla="*/ 33338 h 66675"/>
                      <a:gd name="connsiteX1" fmla="*/ 24765 w 49529"/>
                      <a:gd name="connsiteY1" fmla="*/ 66675 h 66675"/>
                      <a:gd name="connsiteX2" fmla="*/ 0 w 49529"/>
                      <a:gd name="connsiteY2" fmla="*/ 33338 h 66675"/>
                      <a:gd name="connsiteX3" fmla="*/ 24765 w 49529"/>
                      <a:gd name="connsiteY3" fmla="*/ 0 h 66675"/>
                      <a:gd name="connsiteX4" fmla="*/ 49530 w 49529"/>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9" h="66675">
                        <a:moveTo>
                          <a:pt x="49530" y="33338"/>
                        </a:moveTo>
                        <a:cubicBezTo>
                          <a:pt x="49530" y="51749"/>
                          <a:pt x="38442" y="66675"/>
                          <a:pt x="24765" y="66675"/>
                        </a:cubicBezTo>
                        <a:cubicBezTo>
                          <a:pt x="11088" y="66675"/>
                          <a:pt x="0" y="51749"/>
                          <a:pt x="0" y="33338"/>
                        </a:cubicBezTo>
                        <a:cubicBezTo>
                          <a:pt x="0" y="14926"/>
                          <a:pt x="11088" y="0"/>
                          <a:pt x="24765" y="0"/>
                        </a:cubicBezTo>
                        <a:cubicBezTo>
                          <a:pt x="38442" y="0"/>
                          <a:pt x="49530" y="14926"/>
                          <a:pt x="49530"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6" name="Freeform: Shape 105">
                    <a:extLst>
                      <a:ext uri="{FF2B5EF4-FFF2-40B4-BE49-F238E27FC236}">
                        <a16:creationId xmlns:a16="http://schemas.microsoft.com/office/drawing/2014/main" id="{982B63D7-07E8-ABC5-C528-64508BCB2A9C}"/>
                      </a:ext>
                    </a:extLst>
                  </p:cNvPr>
                  <p:cNvSpPr/>
                  <p:nvPr/>
                </p:nvSpPr>
                <p:spPr>
                  <a:xfrm rot="1185681">
                    <a:off x="4951946" y="386913"/>
                    <a:ext cx="20954" cy="30479"/>
                  </a:xfrm>
                  <a:custGeom>
                    <a:avLst/>
                    <a:gdLst>
                      <a:gd name="connsiteX0" fmla="*/ 20955 w 20954"/>
                      <a:gd name="connsiteY0" fmla="*/ 15240 h 30479"/>
                      <a:gd name="connsiteX1" fmla="*/ 10477 w 20954"/>
                      <a:gd name="connsiteY1" fmla="*/ 30480 h 30479"/>
                      <a:gd name="connsiteX2" fmla="*/ 0 w 20954"/>
                      <a:gd name="connsiteY2" fmla="*/ 15240 h 30479"/>
                      <a:gd name="connsiteX3" fmla="*/ 10477 w 20954"/>
                      <a:gd name="connsiteY3" fmla="*/ 0 h 30479"/>
                      <a:gd name="connsiteX4" fmla="*/ 20955 w 20954"/>
                      <a:gd name="connsiteY4" fmla="*/ 15240 h 30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4" h="30479">
                        <a:moveTo>
                          <a:pt x="20955" y="15240"/>
                        </a:moveTo>
                        <a:cubicBezTo>
                          <a:pt x="20955" y="23657"/>
                          <a:pt x="16264" y="30480"/>
                          <a:pt x="10477" y="30480"/>
                        </a:cubicBezTo>
                        <a:cubicBezTo>
                          <a:pt x="4691" y="30480"/>
                          <a:pt x="0" y="23657"/>
                          <a:pt x="0" y="15240"/>
                        </a:cubicBezTo>
                        <a:cubicBezTo>
                          <a:pt x="0" y="6823"/>
                          <a:pt x="4691" y="0"/>
                          <a:pt x="10477" y="0"/>
                        </a:cubicBezTo>
                        <a:cubicBezTo>
                          <a:pt x="16264" y="0"/>
                          <a:pt x="20955" y="6823"/>
                          <a:pt x="20955" y="152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7" name="Freeform: Shape 106">
                    <a:extLst>
                      <a:ext uri="{FF2B5EF4-FFF2-40B4-BE49-F238E27FC236}">
                        <a16:creationId xmlns:a16="http://schemas.microsoft.com/office/drawing/2014/main" id="{E9BE0F1D-364F-8E1A-BD0E-9F5F94A258A0}"/>
                      </a:ext>
                    </a:extLst>
                  </p:cNvPr>
                  <p:cNvSpPr/>
                  <p:nvPr/>
                </p:nvSpPr>
                <p:spPr>
                  <a:xfrm>
                    <a:off x="4928234" y="434640"/>
                    <a:ext cx="52387" cy="26369"/>
                  </a:xfrm>
                  <a:custGeom>
                    <a:avLst/>
                    <a:gdLst>
                      <a:gd name="connsiteX0" fmla="*/ 0 w 52387"/>
                      <a:gd name="connsiteY0" fmla="*/ 6367 h 26369"/>
                      <a:gd name="connsiteX1" fmla="*/ 52388 w 52387"/>
                      <a:gd name="connsiteY1" fmla="*/ 26369 h 26369"/>
                      <a:gd name="connsiteX2" fmla="*/ 0 w 52387"/>
                      <a:gd name="connsiteY2" fmla="*/ 6367 h 26369"/>
                    </a:gdLst>
                    <a:ahLst/>
                    <a:cxnLst>
                      <a:cxn ang="0">
                        <a:pos x="connsiteX0" y="connsiteY0"/>
                      </a:cxn>
                      <a:cxn ang="0">
                        <a:pos x="connsiteX1" y="connsiteY1"/>
                      </a:cxn>
                      <a:cxn ang="0">
                        <a:pos x="connsiteX2" y="connsiteY2"/>
                      </a:cxn>
                    </a:cxnLst>
                    <a:rect l="l" t="t" r="r" b="b"/>
                    <a:pathLst>
                      <a:path w="52387" h="26369">
                        <a:moveTo>
                          <a:pt x="0" y="6367"/>
                        </a:moveTo>
                        <a:cubicBezTo>
                          <a:pt x="15240" y="5414"/>
                          <a:pt x="39053" y="13034"/>
                          <a:pt x="52388" y="26369"/>
                        </a:cubicBezTo>
                        <a:cubicBezTo>
                          <a:pt x="48578" y="5414"/>
                          <a:pt x="18098" y="-8873"/>
                          <a:pt x="0" y="636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8" name="Freeform: Shape 107">
                    <a:extLst>
                      <a:ext uri="{FF2B5EF4-FFF2-40B4-BE49-F238E27FC236}">
                        <a16:creationId xmlns:a16="http://schemas.microsoft.com/office/drawing/2014/main" id="{4661934E-7695-CB68-4E77-2ADA13854D1B}"/>
                      </a:ext>
                    </a:extLst>
                  </p:cNvPr>
                  <p:cNvSpPr/>
                  <p:nvPr/>
                </p:nvSpPr>
                <p:spPr>
                  <a:xfrm>
                    <a:off x="5135880" y="373379"/>
                    <a:ext cx="43815" cy="66675"/>
                  </a:xfrm>
                  <a:custGeom>
                    <a:avLst/>
                    <a:gdLst>
                      <a:gd name="connsiteX0" fmla="*/ 43815 w 43815"/>
                      <a:gd name="connsiteY0" fmla="*/ 33338 h 66675"/>
                      <a:gd name="connsiteX1" fmla="*/ 21908 w 43815"/>
                      <a:gd name="connsiteY1" fmla="*/ 66675 h 66675"/>
                      <a:gd name="connsiteX2" fmla="*/ 0 w 43815"/>
                      <a:gd name="connsiteY2" fmla="*/ 33338 h 66675"/>
                      <a:gd name="connsiteX3" fmla="*/ 21908 w 43815"/>
                      <a:gd name="connsiteY3" fmla="*/ 0 h 66675"/>
                      <a:gd name="connsiteX4" fmla="*/ 43815 w 43815"/>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 h="66675">
                        <a:moveTo>
                          <a:pt x="43815" y="33338"/>
                        </a:moveTo>
                        <a:cubicBezTo>
                          <a:pt x="43815" y="51749"/>
                          <a:pt x="34007" y="66675"/>
                          <a:pt x="21908" y="66675"/>
                        </a:cubicBezTo>
                        <a:cubicBezTo>
                          <a:pt x="9808" y="66675"/>
                          <a:pt x="0" y="51749"/>
                          <a:pt x="0" y="33338"/>
                        </a:cubicBezTo>
                        <a:cubicBezTo>
                          <a:pt x="0" y="14926"/>
                          <a:pt x="9808" y="0"/>
                          <a:pt x="21908" y="0"/>
                        </a:cubicBezTo>
                        <a:cubicBezTo>
                          <a:pt x="34007" y="0"/>
                          <a:pt x="43815" y="14926"/>
                          <a:pt x="43815"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9" name="Freeform: Shape 108">
                    <a:extLst>
                      <a:ext uri="{FF2B5EF4-FFF2-40B4-BE49-F238E27FC236}">
                        <a16:creationId xmlns:a16="http://schemas.microsoft.com/office/drawing/2014/main" id="{37FDB546-4983-9D81-C955-898011587CDE}"/>
                      </a:ext>
                    </a:extLst>
                  </p:cNvPr>
                  <p:cNvSpPr/>
                  <p:nvPr/>
                </p:nvSpPr>
                <p:spPr>
                  <a:xfrm rot="-10046296">
                    <a:off x="5143463" y="381554"/>
                    <a:ext cx="19050" cy="28576"/>
                  </a:xfrm>
                  <a:custGeom>
                    <a:avLst/>
                    <a:gdLst>
                      <a:gd name="connsiteX0" fmla="*/ 19051 w 19050"/>
                      <a:gd name="connsiteY0" fmla="*/ 14288 h 28576"/>
                      <a:gd name="connsiteX1" fmla="*/ 9525 w 19050"/>
                      <a:gd name="connsiteY1" fmla="*/ 28576 h 28576"/>
                      <a:gd name="connsiteX2" fmla="*/ 0 w 19050"/>
                      <a:gd name="connsiteY2" fmla="*/ 14288 h 28576"/>
                      <a:gd name="connsiteX3" fmla="*/ 9525 w 19050"/>
                      <a:gd name="connsiteY3" fmla="*/ 0 h 28576"/>
                      <a:gd name="connsiteX4" fmla="*/ 19051 w 19050"/>
                      <a:gd name="connsiteY4" fmla="*/ 14288 h 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8576">
                        <a:moveTo>
                          <a:pt x="19051" y="14288"/>
                        </a:moveTo>
                        <a:cubicBezTo>
                          <a:pt x="19051" y="22179"/>
                          <a:pt x="14786" y="28576"/>
                          <a:pt x="9525" y="28576"/>
                        </a:cubicBezTo>
                        <a:cubicBezTo>
                          <a:pt x="4265" y="28576"/>
                          <a:pt x="0" y="22179"/>
                          <a:pt x="0" y="14288"/>
                        </a:cubicBezTo>
                        <a:cubicBezTo>
                          <a:pt x="0" y="6397"/>
                          <a:pt x="4265" y="0"/>
                          <a:pt x="9525" y="0"/>
                        </a:cubicBezTo>
                        <a:cubicBezTo>
                          <a:pt x="14786" y="0"/>
                          <a:pt x="19051" y="6397"/>
                          <a:pt x="19051" y="1428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0" name="Freeform: Shape 109">
                    <a:extLst>
                      <a:ext uri="{FF2B5EF4-FFF2-40B4-BE49-F238E27FC236}">
                        <a16:creationId xmlns:a16="http://schemas.microsoft.com/office/drawing/2014/main" id="{88C4B98D-75B9-58EB-849F-1BE242F1B4DD}"/>
                      </a:ext>
                    </a:extLst>
                  </p:cNvPr>
                  <p:cNvSpPr/>
                  <p:nvPr/>
                </p:nvSpPr>
                <p:spPr>
                  <a:xfrm>
                    <a:off x="5145404" y="428176"/>
                    <a:ext cx="43815" cy="25213"/>
                  </a:xfrm>
                  <a:custGeom>
                    <a:avLst/>
                    <a:gdLst>
                      <a:gd name="connsiteX0" fmla="*/ 43815 w 43815"/>
                      <a:gd name="connsiteY0" fmla="*/ 5211 h 25213"/>
                      <a:gd name="connsiteX1" fmla="*/ 0 w 43815"/>
                      <a:gd name="connsiteY1" fmla="*/ 25213 h 25213"/>
                      <a:gd name="connsiteX2" fmla="*/ 43815 w 43815"/>
                      <a:gd name="connsiteY2" fmla="*/ 5211 h 25213"/>
                    </a:gdLst>
                    <a:ahLst/>
                    <a:cxnLst>
                      <a:cxn ang="0">
                        <a:pos x="connsiteX0" y="connsiteY0"/>
                      </a:cxn>
                      <a:cxn ang="0">
                        <a:pos x="connsiteX1" y="connsiteY1"/>
                      </a:cxn>
                      <a:cxn ang="0">
                        <a:pos x="connsiteX2" y="connsiteY2"/>
                      </a:cxn>
                    </a:cxnLst>
                    <a:rect l="l" t="t" r="r" b="b"/>
                    <a:pathLst>
                      <a:path w="43815" h="25213">
                        <a:moveTo>
                          <a:pt x="43815" y="5211"/>
                        </a:moveTo>
                        <a:cubicBezTo>
                          <a:pt x="32385" y="5211"/>
                          <a:pt x="12383" y="12831"/>
                          <a:pt x="0" y="25213"/>
                        </a:cubicBezTo>
                        <a:cubicBezTo>
                          <a:pt x="1905" y="6163"/>
                          <a:pt x="28575" y="-8124"/>
                          <a:pt x="43815" y="5211"/>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1" name="Freeform: Shape 110">
                    <a:extLst>
                      <a:ext uri="{FF2B5EF4-FFF2-40B4-BE49-F238E27FC236}">
                        <a16:creationId xmlns:a16="http://schemas.microsoft.com/office/drawing/2014/main" id="{D757998A-66BF-8F95-3E77-35EAD761FD87}"/>
                      </a:ext>
                    </a:extLst>
                  </p:cNvPr>
                  <p:cNvSpPr/>
                  <p:nvPr/>
                </p:nvSpPr>
                <p:spPr>
                  <a:xfrm rot="403494">
                    <a:off x="4929165" y="448707"/>
                    <a:ext cx="15239" cy="11429"/>
                  </a:xfrm>
                  <a:custGeom>
                    <a:avLst/>
                    <a:gdLst>
                      <a:gd name="connsiteX0" fmla="*/ 15240 w 15239"/>
                      <a:gd name="connsiteY0" fmla="*/ 5715 h 11429"/>
                      <a:gd name="connsiteX1" fmla="*/ 7620 w 15239"/>
                      <a:gd name="connsiteY1" fmla="*/ 11430 h 11429"/>
                      <a:gd name="connsiteX2" fmla="*/ 0 w 15239"/>
                      <a:gd name="connsiteY2" fmla="*/ 5715 h 11429"/>
                      <a:gd name="connsiteX3" fmla="*/ 7620 w 15239"/>
                      <a:gd name="connsiteY3" fmla="*/ 0 h 11429"/>
                      <a:gd name="connsiteX4" fmla="*/ 15240 w 15239"/>
                      <a:gd name="connsiteY4" fmla="*/ 5715 h 11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9" h="11429">
                        <a:moveTo>
                          <a:pt x="15240" y="5715"/>
                        </a:moveTo>
                        <a:cubicBezTo>
                          <a:pt x="15240" y="8871"/>
                          <a:pt x="11828" y="11430"/>
                          <a:pt x="7620" y="11430"/>
                        </a:cubicBezTo>
                        <a:cubicBezTo>
                          <a:pt x="3411" y="11430"/>
                          <a:pt x="0" y="8871"/>
                          <a:pt x="0" y="5715"/>
                        </a:cubicBezTo>
                        <a:cubicBezTo>
                          <a:pt x="0" y="2559"/>
                          <a:pt x="3411" y="0"/>
                          <a:pt x="7620" y="0"/>
                        </a:cubicBezTo>
                        <a:cubicBezTo>
                          <a:pt x="11828" y="0"/>
                          <a:pt x="15240" y="2559"/>
                          <a:pt x="15240" y="571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2" name="Freeform: Shape 111">
                    <a:extLst>
                      <a:ext uri="{FF2B5EF4-FFF2-40B4-BE49-F238E27FC236}">
                        <a16:creationId xmlns:a16="http://schemas.microsoft.com/office/drawing/2014/main" id="{764EBC12-C25A-02EC-72B8-B28ED2639D39}"/>
                      </a:ext>
                    </a:extLst>
                  </p:cNvPr>
                  <p:cNvSpPr/>
                  <p:nvPr/>
                </p:nvSpPr>
                <p:spPr>
                  <a:xfrm rot="-847344">
                    <a:off x="5176910" y="441961"/>
                    <a:ext cx="15240" cy="9525"/>
                  </a:xfrm>
                  <a:custGeom>
                    <a:avLst/>
                    <a:gdLst>
                      <a:gd name="connsiteX0" fmla="*/ 15240 w 15240"/>
                      <a:gd name="connsiteY0" fmla="*/ 4763 h 9525"/>
                      <a:gd name="connsiteX1" fmla="*/ 7620 w 15240"/>
                      <a:gd name="connsiteY1" fmla="*/ 9525 h 9525"/>
                      <a:gd name="connsiteX2" fmla="*/ 0 w 15240"/>
                      <a:gd name="connsiteY2" fmla="*/ 4763 h 9525"/>
                      <a:gd name="connsiteX3" fmla="*/ 7620 w 15240"/>
                      <a:gd name="connsiteY3" fmla="*/ 0 h 9525"/>
                      <a:gd name="connsiteX4" fmla="*/ 15240 w 15240"/>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9525">
                        <a:moveTo>
                          <a:pt x="15240" y="4763"/>
                        </a:moveTo>
                        <a:cubicBezTo>
                          <a:pt x="15240" y="7393"/>
                          <a:pt x="11829" y="9525"/>
                          <a:pt x="7620" y="9525"/>
                        </a:cubicBezTo>
                        <a:cubicBezTo>
                          <a:pt x="3412" y="9525"/>
                          <a:pt x="0" y="7393"/>
                          <a:pt x="0" y="4763"/>
                        </a:cubicBezTo>
                        <a:cubicBezTo>
                          <a:pt x="0" y="2132"/>
                          <a:pt x="3412" y="0"/>
                          <a:pt x="7620" y="0"/>
                        </a:cubicBezTo>
                        <a:cubicBezTo>
                          <a:pt x="11829" y="0"/>
                          <a:pt x="15240" y="2132"/>
                          <a:pt x="15240" y="476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3" name="Freeform: Shape 112">
                    <a:extLst>
                      <a:ext uri="{FF2B5EF4-FFF2-40B4-BE49-F238E27FC236}">
                        <a16:creationId xmlns:a16="http://schemas.microsoft.com/office/drawing/2014/main" id="{D112554B-8EBD-4549-8A1A-76C37E9D8343}"/>
                      </a:ext>
                    </a:extLst>
                  </p:cNvPr>
                  <p:cNvSpPr/>
                  <p:nvPr/>
                </p:nvSpPr>
                <p:spPr>
                  <a:xfrm>
                    <a:off x="4990846" y="479806"/>
                    <a:ext cx="124554" cy="38353"/>
                  </a:xfrm>
                  <a:custGeom>
                    <a:avLst/>
                    <a:gdLst>
                      <a:gd name="connsiteX0" fmla="*/ 67881 w 124554"/>
                      <a:gd name="connsiteY0" fmla="*/ 38353 h 38353"/>
                      <a:gd name="connsiteX1" fmla="*/ 37401 w 124554"/>
                      <a:gd name="connsiteY1" fmla="*/ 34543 h 38353"/>
                      <a:gd name="connsiteX2" fmla="*/ 253 w 124554"/>
                      <a:gd name="connsiteY2" fmla="*/ 5016 h 38353"/>
                      <a:gd name="connsiteX3" fmla="*/ 3111 w 124554"/>
                      <a:gd name="connsiteY3" fmla="*/ 253 h 38353"/>
                      <a:gd name="connsiteX4" fmla="*/ 7873 w 124554"/>
                      <a:gd name="connsiteY4" fmla="*/ 3111 h 38353"/>
                      <a:gd name="connsiteX5" fmla="*/ 39306 w 124554"/>
                      <a:gd name="connsiteY5" fmla="*/ 25971 h 38353"/>
                      <a:gd name="connsiteX6" fmla="*/ 117411 w 124554"/>
                      <a:gd name="connsiteY6" fmla="*/ 12636 h 38353"/>
                      <a:gd name="connsiteX7" fmla="*/ 123126 w 124554"/>
                      <a:gd name="connsiteY7" fmla="*/ 12636 h 38353"/>
                      <a:gd name="connsiteX8" fmla="*/ 123126 w 124554"/>
                      <a:gd name="connsiteY8" fmla="*/ 18351 h 38353"/>
                      <a:gd name="connsiteX9" fmla="*/ 67881 w 124554"/>
                      <a:gd name="connsiteY9" fmla="*/ 38353 h 3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554" h="38353">
                        <a:moveTo>
                          <a:pt x="67881" y="38353"/>
                        </a:moveTo>
                        <a:cubicBezTo>
                          <a:pt x="57403" y="38353"/>
                          <a:pt x="46926" y="36448"/>
                          <a:pt x="37401" y="34543"/>
                        </a:cubicBezTo>
                        <a:cubicBezTo>
                          <a:pt x="17398" y="28828"/>
                          <a:pt x="3111" y="18351"/>
                          <a:pt x="253" y="5016"/>
                        </a:cubicBezTo>
                        <a:cubicBezTo>
                          <a:pt x="-699" y="3111"/>
                          <a:pt x="1206" y="253"/>
                          <a:pt x="3111" y="253"/>
                        </a:cubicBezTo>
                        <a:cubicBezTo>
                          <a:pt x="5016" y="-699"/>
                          <a:pt x="7873" y="1206"/>
                          <a:pt x="7873" y="3111"/>
                        </a:cubicBezTo>
                        <a:cubicBezTo>
                          <a:pt x="9778" y="12636"/>
                          <a:pt x="22161" y="21208"/>
                          <a:pt x="39306" y="25971"/>
                        </a:cubicBezTo>
                        <a:cubicBezTo>
                          <a:pt x="64071" y="32638"/>
                          <a:pt x="99313" y="30733"/>
                          <a:pt x="117411" y="12636"/>
                        </a:cubicBezTo>
                        <a:cubicBezTo>
                          <a:pt x="119316" y="10731"/>
                          <a:pt x="121221" y="10731"/>
                          <a:pt x="123126" y="12636"/>
                        </a:cubicBezTo>
                        <a:cubicBezTo>
                          <a:pt x="125031" y="14541"/>
                          <a:pt x="125031" y="16446"/>
                          <a:pt x="123126" y="18351"/>
                        </a:cubicBezTo>
                        <a:cubicBezTo>
                          <a:pt x="109791" y="32638"/>
                          <a:pt x="88836" y="38353"/>
                          <a:pt x="67881" y="3835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4" name="Freeform: Shape 113">
                    <a:extLst>
                      <a:ext uri="{FF2B5EF4-FFF2-40B4-BE49-F238E27FC236}">
                        <a16:creationId xmlns:a16="http://schemas.microsoft.com/office/drawing/2014/main" id="{9DB749AF-A028-E732-6CC4-A2A1E9DC564C}"/>
                      </a:ext>
                    </a:extLst>
                  </p:cNvPr>
                  <p:cNvSpPr/>
                  <p:nvPr/>
                </p:nvSpPr>
                <p:spPr>
                  <a:xfrm>
                    <a:off x="4933950" y="327239"/>
                    <a:ext cx="71437" cy="27090"/>
                  </a:xfrm>
                  <a:custGeom>
                    <a:avLst/>
                    <a:gdLst>
                      <a:gd name="connsiteX0" fmla="*/ 0 w 71437"/>
                      <a:gd name="connsiteY0" fmla="*/ 14708 h 27090"/>
                      <a:gd name="connsiteX1" fmla="*/ 71438 w 71437"/>
                      <a:gd name="connsiteY1" fmla="*/ 27090 h 27090"/>
                      <a:gd name="connsiteX2" fmla="*/ 0 w 71437"/>
                      <a:gd name="connsiteY2" fmla="*/ 14708 h 27090"/>
                    </a:gdLst>
                    <a:ahLst/>
                    <a:cxnLst>
                      <a:cxn ang="0">
                        <a:pos x="connsiteX0" y="connsiteY0"/>
                      </a:cxn>
                      <a:cxn ang="0">
                        <a:pos x="connsiteX1" y="connsiteY1"/>
                      </a:cxn>
                      <a:cxn ang="0">
                        <a:pos x="connsiteX2" y="connsiteY2"/>
                      </a:cxn>
                    </a:cxnLst>
                    <a:rect l="l" t="t" r="r" b="b"/>
                    <a:pathLst>
                      <a:path w="71437" h="27090">
                        <a:moveTo>
                          <a:pt x="0" y="14708"/>
                        </a:moveTo>
                        <a:cubicBezTo>
                          <a:pt x="12383" y="10898"/>
                          <a:pt x="51435" y="8993"/>
                          <a:pt x="71438" y="27090"/>
                        </a:cubicBezTo>
                        <a:cubicBezTo>
                          <a:pt x="67628" y="-532"/>
                          <a:pt x="28575" y="-11010"/>
                          <a:pt x="0" y="1470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5" name="Freeform: Shape 114">
                    <a:extLst>
                      <a:ext uri="{FF2B5EF4-FFF2-40B4-BE49-F238E27FC236}">
                        <a16:creationId xmlns:a16="http://schemas.microsoft.com/office/drawing/2014/main" id="{6CF5DC1E-8104-68DD-991E-87780BA17AB6}"/>
                      </a:ext>
                    </a:extLst>
                  </p:cNvPr>
                  <p:cNvSpPr/>
                  <p:nvPr/>
                </p:nvSpPr>
                <p:spPr>
                  <a:xfrm>
                    <a:off x="5125402" y="328474"/>
                    <a:ext cx="62864" cy="25855"/>
                  </a:xfrm>
                  <a:custGeom>
                    <a:avLst/>
                    <a:gdLst>
                      <a:gd name="connsiteX0" fmla="*/ 62865 w 62864"/>
                      <a:gd name="connsiteY0" fmla="*/ 13473 h 25855"/>
                      <a:gd name="connsiteX1" fmla="*/ 0 w 62864"/>
                      <a:gd name="connsiteY1" fmla="*/ 25855 h 25855"/>
                      <a:gd name="connsiteX2" fmla="*/ 62865 w 62864"/>
                      <a:gd name="connsiteY2" fmla="*/ 13473 h 25855"/>
                    </a:gdLst>
                    <a:ahLst/>
                    <a:cxnLst>
                      <a:cxn ang="0">
                        <a:pos x="connsiteX0" y="connsiteY0"/>
                      </a:cxn>
                      <a:cxn ang="0">
                        <a:pos x="connsiteX1" y="connsiteY1"/>
                      </a:cxn>
                      <a:cxn ang="0">
                        <a:pos x="connsiteX2" y="connsiteY2"/>
                      </a:cxn>
                    </a:cxnLst>
                    <a:rect l="l" t="t" r="r" b="b"/>
                    <a:pathLst>
                      <a:path w="62864" h="25855">
                        <a:moveTo>
                          <a:pt x="62865" y="13473"/>
                        </a:moveTo>
                        <a:cubicBezTo>
                          <a:pt x="52388" y="9663"/>
                          <a:pt x="18097" y="7758"/>
                          <a:pt x="0" y="25855"/>
                        </a:cubicBezTo>
                        <a:cubicBezTo>
                          <a:pt x="2857" y="-1767"/>
                          <a:pt x="40957" y="-9387"/>
                          <a:pt x="62865" y="1347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6" name="Freeform: Shape 115">
                    <a:extLst>
                      <a:ext uri="{FF2B5EF4-FFF2-40B4-BE49-F238E27FC236}">
                        <a16:creationId xmlns:a16="http://schemas.microsoft.com/office/drawing/2014/main" id="{A5F22205-5D2E-A425-39E9-8EF8A2739B06}"/>
                      </a:ext>
                    </a:extLst>
                  </p:cNvPr>
                  <p:cNvSpPr/>
                  <p:nvPr/>
                </p:nvSpPr>
                <p:spPr>
                  <a:xfrm>
                    <a:off x="5036462" y="247292"/>
                    <a:ext cx="50839" cy="18454"/>
                  </a:xfrm>
                  <a:custGeom>
                    <a:avLst/>
                    <a:gdLst>
                      <a:gd name="connsiteX0" fmla="*/ 10835 w 50839"/>
                      <a:gd name="connsiteY0" fmla="*/ 1310 h 18454"/>
                      <a:gd name="connsiteX1" fmla="*/ 16550 w 50839"/>
                      <a:gd name="connsiteY1" fmla="*/ 5120 h 18454"/>
                      <a:gd name="connsiteX2" fmla="*/ 19407 w 50839"/>
                      <a:gd name="connsiteY2" fmla="*/ 7025 h 18454"/>
                      <a:gd name="connsiteX3" fmla="*/ 22265 w 50839"/>
                      <a:gd name="connsiteY3" fmla="*/ 8930 h 18454"/>
                      <a:gd name="connsiteX4" fmla="*/ 26075 w 50839"/>
                      <a:gd name="connsiteY4" fmla="*/ 10835 h 18454"/>
                      <a:gd name="connsiteX5" fmla="*/ 29885 w 50839"/>
                      <a:gd name="connsiteY5" fmla="*/ 12740 h 18454"/>
                      <a:gd name="connsiteX6" fmla="*/ 33695 w 50839"/>
                      <a:gd name="connsiteY6" fmla="*/ 13692 h 18454"/>
                      <a:gd name="connsiteX7" fmla="*/ 37505 w 50839"/>
                      <a:gd name="connsiteY7" fmla="*/ 13692 h 18454"/>
                      <a:gd name="connsiteX8" fmla="*/ 44172 w 50839"/>
                      <a:gd name="connsiteY8" fmla="*/ 13692 h 18454"/>
                      <a:gd name="connsiteX9" fmla="*/ 50840 w 50839"/>
                      <a:gd name="connsiteY9" fmla="*/ 12740 h 18454"/>
                      <a:gd name="connsiteX10" fmla="*/ 44172 w 50839"/>
                      <a:gd name="connsiteY10" fmla="*/ 15597 h 18454"/>
                      <a:gd name="connsiteX11" fmla="*/ 36552 w 50839"/>
                      <a:gd name="connsiteY11" fmla="*/ 17502 h 18454"/>
                      <a:gd name="connsiteX12" fmla="*/ 31790 w 50839"/>
                      <a:gd name="connsiteY12" fmla="*/ 18455 h 18454"/>
                      <a:gd name="connsiteX13" fmla="*/ 27027 w 50839"/>
                      <a:gd name="connsiteY13" fmla="*/ 18455 h 18454"/>
                      <a:gd name="connsiteX14" fmla="*/ 22265 w 50839"/>
                      <a:gd name="connsiteY14" fmla="*/ 17502 h 18454"/>
                      <a:gd name="connsiteX15" fmla="*/ 17502 w 50839"/>
                      <a:gd name="connsiteY15" fmla="*/ 16550 h 18454"/>
                      <a:gd name="connsiteX16" fmla="*/ 9882 w 50839"/>
                      <a:gd name="connsiteY16" fmla="*/ 13692 h 18454"/>
                      <a:gd name="connsiteX17" fmla="*/ 3215 w 50839"/>
                      <a:gd name="connsiteY17" fmla="*/ 10835 h 18454"/>
                      <a:gd name="connsiteX18" fmla="*/ 3215 w 50839"/>
                      <a:gd name="connsiteY18" fmla="*/ 10835 h 18454"/>
                      <a:gd name="connsiteX19" fmla="*/ 357 w 50839"/>
                      <a:gd name="connsiteY19" fmla="*/ 3215 h 18454"/>
                      <a:gd name="connsiteX20" fmla="*/ 7977 w 50839"/>
                      <a:gd name="connsiteY20" fmla="*/ 357 h 18454"/>
                      <a:gd name="connsiteX21" fmla="*/ 10835 w 50839"/>
                      <a:gd name="connsiteY21" fmla="*/ 1310 h 1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839" h="18454">
                        <a:moveTo>
                          <a:pt x="10835" y="1310"/>
                        </a:moveTo>
                        <a:cubicBezTo>
                          <a:pt x="10835" y="1310"/>
                          <a:pt x="12740" y="3215"/>
                          <a:pt x="16550" y="5120"/>
                        </a:cubicBezTo>
                        <a:cubicBezTo>
                          <a:pt x="17502" y="6072"/>
                          <a:pt x="18455" y="6072"/>
                          <a:pt x="19407" y="7025"/>
                        </a:cubicBezTo>
                        <a:cubicBezTo>
                          <a:pt x="20360" y="7977"/>
                          <a:pt x="21312" y="7977"/>
                          <a:pt x="22265" y="8930"/>
                        </a:cubicBezTo>
                        <a:cubicBezTo>
                          <a:pt x="23217" y="9882"/>
                          <a:pt x="24170" y="9882"/>
                          <a:pt x="26075" y="10835"/>
                        </a:cubicBezTo>
                        <a:cubicBezTo>
                          <a:pt x="27027" y="11787"/>
                          <a:pt x="28932" y="11787"/>
                          <a:pt x="29885" y="12740"/>
                        </a:cubicBezTo>
                        <a:cubicBezTo>
                          <a:pt x="30837" y="12740"/>
                          <a:pt x="32742" y="13692"/>
                          <a:pt x="33695" y="13692"/>
                        </a:cubicBezTo>
                        <a:cubicBezTo>
                          <a:pt x="34647" y="13692"/>
                          <a:pt x="36552" y="13692"/>
                          <a:pt x="37505" y="13692"/>
                        </a:cubicBezTo>
                        <a:cubicBezTo>
                          <a:pt x="40362" y="13692"/>
                          <a:pt x="42267" y="13692"/>
                          <a:pt x="44172" y="13692"/>
                        </a:cubicBezTo>
                        <a:cubicBezTo>
                          <a:pt x="47982" y="13692"/>
                          <a:pt x="50840" y="12740"/>
                          <a:pt x="50840" y="12740"/>
                        </a:cubicBezTo>
                        <a:cubicBezTo>
                          <a:pt x="50840" y="12740"/>
                          <a:pt x="47982" y="13692"/>
                          <a:pt x="44172" y="15597"/>
                        </a:cubicBezTo>
                        <a:cubicBezTo>
                          <a:pt x="42267" y="16550"/>
                          <a:pt x="39410" y="17502"/>
                          <a:pt x="36552" y="17502"/>
                        </a:cubicBezTo>
                        <a:cubicBezTo>
                          <a:pt x="35600" y="17502"/>
                          <a:pt x="33695" y="18455"/>
                          <a:pt x="31790" y="18455"/>
                        </a:cubicBezTo>
                        <a:cubicBezTo>
                          <a:pt x="29885" y="18455"/>
                          <a:pt x="28932" y="18455"/>
                          <a:pt x="27027" y="18455"/>
                        </a:cubicBezTo>
                        <a:cubicBezTo>
                          <a:pt x="25122" y="18455"/>
                          <a:pt x="24170" y="18455"/>
                          <a:pt x="22265" y="17502"/>
                        </a:cubicBezTo>
                        <a:cubicBezTo>
                          <a:pt x="20360" y="17502"/>
                          <a:pt x="19407" y="16550"/>
                          <a:pt x="17502" y="16550"/>
                        </a:cubicBezTo>
                        <a:cubicBezTo>
                          <a:pt x="14645" y="15597"/>
                          <a:pt x="11787" y="14645"/>
                          <a:pt x="9882" y="13692"/>
                        </a:cubicBezTo>
                        <a:cubicBezTo>
                          <a:pt x="6072" y="11787"/>
                          <a:pt x="3215" y="10835"/>
                          <a:pt x="3215" y="10835"/>
                        </a:cubicBezTo>
                        <a:lnTo>
                          <a:pt x="3215" y="10835"/>
                        </a:lnTo>
                        <a:cubicBezTo>
                          <a:pt x="357" y="9882"/>
                          <a:pt x="-595" y="6072"/>
                          <a:pt x="357" y="3215"/>
                        </a:cubicBezTo>
                        <a:cubicBezTo>
                          <a:pt x="1310" y="357"/>
                          <a:pt x="5120" y="-595"/>
                          <a:pt x="7977" y="357"/>
                        </a:cubicBezTo>
                        <a:cubicBezTo>
                          <a:pt x="10835" y="357"/>
                          <a:pt x="10835" y="357"/>
                          <a:pt x="10835" y="131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7" name="Freeform: Shape 116">
                    <a:extLst>
                      <a:ext uri="{FF2B5EF4-FFF2-40B4-BE49-F238E27FC236}">
                        <a16:creationId xmlns:a16="http://schemas.microsoft.com/office/drawing/2014/main" id="{DB806107-8269-0D83-F31C-99E100A9DD31}"/>
                      </a:ext>
                    </a:extLst>
                  </p:cNvPr>
                  <p:cNvSpPr/>
                  <p:nvPr/>
                </p:nvSpPr>
                <p:spPr>
                  <a:xfrm rot="-751617">
                    <a:off x="4900687" y="260102"/>
                    <a:ext cx="83820" cy="47625"/>
                  </a:xfrm>
                  <a:custGeom>
                    <a:avLst/>
                    <a:gdLst>
                      <a:gd name="connsiteX0" fmla="*/ 83821 w 83820"/>
                      <a:gd name="connsiteY0" fmla="*/ 23813 h 47625"/>
                      <a:gd name="connsiteX1" fmla="*/ 41910 w 83820"/>
                      <a:gd name="connsiteY1" fmla="*/ 47625 h 47625"/>
                      <a:gd name="connsiteX2" fmla="*/ 0 w 83820"/>
                      <a:gd name="connsiteY2" fmla="*/ 23813 h 47625"/>
                      <a:gd name="connsiteX3" fmla="*/ 41910 w 83820"/>
                      <a:gd name="connsiteY3" fmla="*/ 0 h 47625"/>
                      <a:gd name="connsiteX4" fmla="*/ 83821 w 83820"/>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 h="47625">
                        <a:moveTo>
                          <a:pt x="83821" y="23813"/>
                        </a:moveTo>
                        <a:cubicBezTo>
                          <a:pt x="83821" y="36964"/>
                          <a:pt x="65057" y="47625"/>
                          <a:pt x="41910" y="47625"/>
                        </a:cubicBezTo>
                        <a:cubicBezTo>
                          <a:pt x="18764" y="47625"/>
                          <a:pt x="0" y="36964"/>
                          <a:pt x="0" y="23813"/>
                        </a:cubicBezTo>
                        <a:cubicBezTo>
                          <a:pt x="0" y="10661"/>
                          <a:pt x="18764" y="0"/>
                          <a:pt x="41910" y="0"/>
                        </a:cubicBezTo>
                        <a:cubicBezTo>
                          <a:pt x="65057" y="0"/>
                          <a:pt x="83821" y="10661"/>
                          <a:pt x="83821" y="2381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8" name="Freeform: Shape 117">
                    <a:extLst>
                      <a:ext uri="{FF2B5EF4-FFF2-40B4-BE49-F238E27FC236}">
                        <a16:creationId xmlns:a16="http://schemas.microsoft.com/office/drawing/2014/main" id="{1C337792-A95D-DCCF-7CEF-2E1DE06FA623}"/>
                      </a:ext>
                    </a:extLst>
                  </p:cNvPr>
                  <p:cNvSpPr/>
                  <p:nvPr/>
                </p:nvSpPr>
                <p:spPr>
                  <a:xfrm>
                    <a:off x="4994910" y="285749"/>
                    <a:ext cx="34290" cy="22859"/>
                  </a:xfrm>
                  <a:custGeom>
                    <a:avLst/>
                    <a:gdLst>
                      <a:gd name="connsiteX0" fmla="*/ 34290 w 34290"/>
                      <a:gd name="connsiteY0" fmla="*/ 11430 h 22859"/>
                      <a:gd name="connsiteX1" fmla="*/ 17145 w 34290"/>
                      <a:gd name="connsiteY1" fmla="*/ 22860 h 22859"/>
                      <a:gd name="connsiteX2" fmla="*/ 0 w 34290"/>
                      <a:gd name="connsiteY2" fmla="*/ 11430 h 22859"/>
                      <a:gd name="connsiteX3" fmla="*/ 17145 w 34290"/>
                      <a:gd name="connsiteY3" fmla="*/ 0 h 22859"/>
                      <a:gd name="connsiteX4" fmla="*/ 34290 w 34290"/>
                      <a:gd name="connsiteY4" fmla="*/ 11430 h 2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22859">
                        <a:moveTo>
                          <a:pt x="34290" y="11430"/>
                        </a:moveTo>
                        <a:cubicBezTo>
                          <a:pt x="34290" y="17743"/>
                          <a:pt x="26614" y="22860"/>
                          <a:pt x="17145" y="22860"/>
                        </a:cubicBezTo>
                        <a:cubicBezTo>
                          <a:pt x="7676" y="22860"/>
                          <a:pt x="0" y="17743"/>
                          <a:pt x="0" y="11430"/>
                        </a:cubicBezTo>
                        <a:cubicBezTo>
                          <a:pt x="0" y="5117"/>
                          <a:pt x="7676" y="0"/>
                          <a:pt x="17145" y="0"/>
                        </a:cubicBezTo>
                        <a:cubicBezTo>
                          <a:pt x="26614" y="0"/>
                          <a:pt x="34290" y="5117"/>
                          <a:pt x="34290" y="1143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19" name="Freeform: Shape 118">
                    <a:extLst>
                      <a:ext uri="{FF2B5EF4-FFF2-40B4-BE49-F238E27FC236}">
                        <a16:creationId xmlns:a16="http://schemas.microsoft.com/office/drawing/2014/main" id="{88BE06EC-6C15-0944-8AA5-624F1B58FFBD}"/>
                      </a:ext>
                    </a:extLst>
                  </p:cNvPr>
                  <p:cNvSpPr/>
                  <p:nvPr/>
                </p:nvSpPr>
                <p:spPr>
                  <a:xfrm>
                    <a:off x="5045859" y="263127"/>
                    <a:ext cx="158114" cy="53266"/>
                  </a:xfrm>
                  <a:custGeom>
                    <a:avLst/>
                    <a:gdLst>
                      <a:gd name="connsiteX0" fmla="*/ 150981 w 158114"/>
                      <a:gd name="connsiteY0" fmla="*/ 8334 h 53266"/>
                      <a:gd name="connsiteX1" fmla="*/ 96688 w 158114"/>
                      <a:gd name="connsiteY1" fmla="*/ 10239 h 53266"/>
                      <a:gd name="connsiteX2" fmla="*/ 486 w 158114"/>
                      <a:gd name="connsiteY2" fmla="*/ 35957 h 53266"/>
                      <a:gd name="connsiteX3" fmla="*/ 76686 w 158114"/>
                      <a:gd name="connsiteY3" fmla="*/ 53102 h 53266"/>
                      <a:gd name="connsiteX4" fmla="*/ 150981 w 158114"/>
                      <a:gd name="connsiteY4" fmla="*/ 8334 h 5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4" h="53266">
                        <a:moveTo>
                          <a:pt x="150981" y="8334"/>
                        </a:moveTo>
                        <a:cubicBezTo>
                          <a:pt x="140503" y="-2143"/>
                          <a:pt x="117644" y="-4048"/>
                          <a:pt x="96688" y="10239"/>
                        </a:cubicBezTo>
                        <a:cubicBezTo>
                          <a:pt x="50969" y="42624"/>
                          <a:pt x="8106" y="21669"/>
                          <a:pt x="486" y="35957"/>
                        </a:cubicBezTo>
                        <a:cubicBezTo>
                          <a:pt x="-6181" y="51197"/>
                          <a:pt x="57636" y="54054"/>
                          <a:pt x="76686" y="53102"/>
                        </a:cubicBezTo>
                        <a:cubicBezTo>
                          <a:pt x="106213" y="53102"/>
                          <a:pt x="181461" y="38814"/>
                          <a:pt x="150981" y="8334"/>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grpSp>
        <p:sp>
          <p:nvSpPr>
            <p:cNvPr id="202" name="Rectangle 201">
              <a:extLst>
                <a:ext uri="{FF2B5EF4-FFF2-40B4-BE49-F238E27FC236}">
                  <a16:creationId xmlns:a16="http://schemas.microsoft.com/office/drawing/2014/main" id="{1D7DFC4B-A6CD-FAF5-56B6-A24F1DE68386}"/>
                </a:ext>
              </a:extLst>
            </p:cNvPr>
            <p:cNvSpPr/>
            <p:nvPr/>
          </p:nvSpPr>
          <p:spPr>
            <a:xfrm>
              <a:off x="5579197" y="5083894"/>
              <a:ext cx="728438" cy="322114"/>
            </a:xfrm>
            <a:prstGeom prst="rect">
              <a:avLst/>
            </a:prstGeom>
            <a:solidFill>
              <a:srgbClr val="FF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203" name="Group 202">
              <a:extLst>
                <a:ext uri="{FF2B5EF4-FFF2-40B4-BE49-F238E27FC236}">
                  <a16:creationId xmlns:a16="http://schemas.microsoft.com/office/drawing/2014/main" id="{995FB514-85CF-F702-D162-C7B63D643C83}"/>
                </a:ext>
              </a:extLst>
            </p:cNvPr>
            <p:cNvGrpSpPr/>
            <p:nvPr/>
          </p:nvGrpSpPr>
          <p:grpSpPr>
            <a:xfrm rot="20223954">
              <a:off x="5728008" y="4964416"/>
              <a:ext cx="462890" cy="475249"/>
              <a:chOff x="13474835" y="-944466"/>
              <a:chExt cx="125555" cy="88582"/>
            </a:xfrm>
          </p:grpSpPr>
          <p:grpSp>
            <p:nvGrpSpPr>
              <p:cNvPr id="204" name="Graphic 23">
                <a:extLst>
                  <a:ext uri="{FF2B5EF4-FFF2-40B4-BE49-F238E27FC236}">
                    <a16:creationId xmlns:a16="http://schemas.microsoft.com/office/drawing/2014/main" id="{989B4F70-46AD-6811-F005-E3B3E8D56DA7}"/>
                  </a:ext>
                </a:extLst>
              </p:cNvPr>
              <p:cNvGrpSpPr/>
              <p:nvPr/>
            </p:nvGrpSpPr>
            <p:grpSpPr>
              <a:xfrm>
                <a:off x="13479520" y="-939703"/>
                <a:ext cx="117059" cy="79683"/>
                <a:chOff x="13131262" y="-840224"/>
                <a:chExt cx="117059" cy="79683"/>
              </a:xfrm>
            </p:grpSpPr>
            <p:sp>
              <p:nvSpPr>
                <p:cNvPr id="206" name="Freeform: Shape 205">
                  <a:extLst>
                    <a:ext uri="{FF2B5EF4-FFF2-40B4-BE49-F238E27FC236}">
                      <a16:creationId xmlns:a16="http://schemas.microsoft.com/office/drawing/2014/main" id="{2342CA4D-2BA8-EBE0-07BD-D128B5D46719}"/>
                    </a:ext>
                  </a:extLst>
                </p:cNvPr>
                <p:cNvSpPr/>
                <p:nvPr/>
              </p:nvSpPr>
              <p:spPr>
                <a:xfrm>
                  <a:off x="13131262" y="-810697"/>
                  <a:ext cx="55147" cy="50155"/>
                </a:xfrm>
                <a:custGeom>
                  <a:avLst/>
                  <a:gdLst>
                    <a:gd name="connsiteX0" fmla="*/ 55147 w 55147"/>
                    <a:gd name="connsiteY0" fmla="*/ 48578 h 50155"/>
                    <a:gd name="connsiteX1" fmla="*/ 32287 w 55147"/>
                    <a:gd name="connsiteY1" fmla="*/ 49530 h 50155"/>
                    <a:gd name="connsiteX2" fmla="*/ 3712 w 55147"/>
                    <a:gd name="connsiteY2" fmla="*/ 0 h 50155"/>
                    <a:gd name="connsiteX3" fmla="*/ 55147 w 55147"/>
                    <a:gd name="connsiteY3" fmla="*/ 48578 h 50155"/>
                  </a:gdLst>
                  <a:ahLst/>
                  <a:cxnLst>
                    <a:cxn ang="0">
                      <a:pos x="connsiteX0" y="connsiteY0"/>
                    </a:cxn>
                    <a:cxn ang="0">
                      <a:pos x="connsiteX1" y="connsiteY1"/>
                    </a:cxn>
                    <a:cxn ang="0">
                      <a:pos x="connsiteX2" y="connsiteY2"/>
                    </a:cxn>
                    <a:cxn ang="0">
                      <a:pos x="connsiteX3" y="connsiteY3"/>
                    </a:cxn>
                  </a:cxnLst>
                  <a:rect l="l" t="t" r="r" b="b"/>
                  <a:pathLst>
                    <a:path w="55147" h="50155">
                      <a:moveTo>
                        <a:pt x="55147" y="48578"/>
                      </a:moveTo>
                      <a:cubicBezTo>
                        <a:pt x="46575" y="50482"/>
                        <a:pt x="38955" y="50482"/>
                        <a:pt x="32287" y="49530"/>
                      </a:cubicBezTo>
                      <a:cubicBezTo>
                        <a:pt x="5617" y="44768"/>
                        <a:pt x="-6765" y="24765"/>
                        <a:pt x="3712" y="0"/>
                      </a:cubicBezTo>
                      <a:cubicBezTo>
                        <a:pt x="21810" y="4763"/>
                        <a:pt x="52290" y="20003"/>
                        <a:pt x="55147" y="48578"/>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07" name="Freeform: Shape 206">
                  <a:extLst>
                    <a:ext uri="{FF2B5EF4-FFF2-40B4-BE49-F238E27FC236}">
                      <a16:creationId xmlns:a16="http://schemas.microsoft.com/office/drawing/2014/main" id="{A919F389-653A-329C-7570-8C09CD69AA67}"/>
                    </a:ext>
                  </a:extLst>
                </p:cNvPr>
                <p:cNvSpPr/>
                <p:nvPr/>
              </p:nvSpPr>
              <p:spPr>
                <a:xfrm>
                  <a:off x="13143547" y="-840224"/>
                  <a:ext cx="104775" cy="45530"/>
                </a:xfrm>
                <a:custGeom>
                  <a:avLst/>
                  <a:gdLst>
                    <a:gd name="connsiteX0" fmla="*/ 104775 w 104775"/>
                    <a:gd name="connsiteY0" fmla="*/ 24765 h 45530"/>
                    <a:gd name="connsiteX1" fmla="*/ 92393 w 104775"/>
                    <a:gd name="connsiteY1" fmla="*/ 43815 h 45530"/>
                    <a:gd name="connsiteX2" fmla="*/ 0 w 104775"/>
                    <a:gd name="connsiteY2" fmla="*/ 14288 h 45530"/>
                    <a:gd name="connsiteX3" fmla="*/ 12383 w 104775"/>
                    <a:gd name="connsiteY3" fmla="*/ 0 h 45530"/>
                    <a:gd name="connsiteX4" fmla="*/ 104775 w 104775"/>
                    <a:gd name="connsiteY4" fmla="*/ 24765 h 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45530">
                      <a:moveTo>
                        <a:pt x="104775" y="24765"/>
                      </a:moveTo>
                      <a:cubicBezTo>
                        <a:pt x="100965" y="31432"/>
                        <a:pt x="97155" y="38100"/>
                        <a:pt x="92393" y="43815"/>
                      </a:cubicBezTo>
                      <a:cubicBezTo>
                        <a:pt x="56198" y="52388"/>
                        <a:pt x="7620" y="26670"/>
                        <a:pt x="0" y="14288"/>
                      </a:cubicBezTo>
                      <a:cubicBezTo>
                        <a:pt x="2858" y="9525"/>
                        <a:pt x="7620" y="4763"/>
                        <a:pt x="12383" y="0"/>
                      </a:cubicBezTo>
                      <a:cubicBezTo>
                        <a:pt x="30480" y="18097"/>
                        <a:pt x="79058" y="33338"/>
                        <a:pt x="104775" y="2476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08" name="Freeform: Shape 207">
                  <a:extLst>
                    <a:ext uri="{FF2B5EF4-FFF2-40B4-BE49-F238E27FC236}">
                      <a16:creationId xmlns:a16="http://schemas.microsoft.com/office/drawing/2014/main" id="{9EF7EDB4-F328-54FC-FAB9-DD796AEE0554}"/>
                    </a:ext>
                  </a:extLst>
                </p:cNvPr>
                <p:cNvSpPr/>
                <p:nvPr/>
              </p:nvSpPr>
              <p:spPr>
                <a:xfrm>
                  <a:off x="13134975" y="-826890"/>
                  <a:ext cx="100965" cy="63817"/>
                </a:xfrm>
                <a:custGeom>
                  <a:avLst/>
                  <a:gdLst>
                    <a:gd name="connsiteX0" fmla="*/ 8572 w 100965"/>
                    <a:gd name="connsiteY0" fmla="*/ 0 h 63817"/>
                    <a:gd name="connsiteX1" fmla="*/ 100965 w 100965"/>
                    <a:gd name="connsiteY1" fmla="*/ 29528 h 63817"/>
                    <a:gd name="connsiteX2" fmla="*/ 51435 w 100965"/>
                    <a:gd name="connsiteY2" fmla="*/ 63818 h 63817"/>
                    <a:gd name="connsiteX3" fmla="*/ 0 w 100965"/>
                    <a:gd name="connsiteY3" fmla="*/ 15240 h 63817"/>
                    <a:gd name="connsiteX4" fmla="*/ 8572 w 100965"/>
                    <a:gd name="connsiteY4" fmla="*/ 0 h 6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5" h="63817">
                      <a:moveTo>
                        <a:pt x="8572" y="0"/>
                      </a:moveTo>
                      <a:cubicBezTo>
                        <a:pt x="16192" y="12383"/>
                        <a:pt x="64770" y="39053"/>
                        <a:pt x="100965" y="29528"/>
                      </a:cubicBezTo>
                      <a:cubicBezTo>
                        <a:pt x="85725" y="49530"/>
                        <a:pt x="66675" y="60008"/>
                        <a:pt x="51435" y="63818"/>
                      </a:cubicBezTo>
                      <a:cubicBezTo>
                        <a:pt x="49530" y="35243"/>
                        <a:pt x="18097" y="20003"/>
                        <a:pt x="0" y="15240"/>
                      </a:cubicBezTo>
                      <a:cubicBezTo>
                        <a:pt x="1905" y="10478"/>
                        <a:pt x="4763" y="5715"/>
                        <a:pt x="8572" y="0"/>
                      </a:cubicBezTo>
                      <a:close/>
                    </a:path>
                  </a:pathLst>
                </a:custGeom>
                <a:solidFill>
                  <a:srgbClr val="A6101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205" name="Freeform: Shape 204">
                <a:extLst>
                  <a:ext uri="{FF2B5EF4-FFF2-40B4-BE49-F238E27FC236}">
                    <a16:creationId xmlns:a16="http://schemas.microsoft.com/office/drawing/2014/main" id="{5952AAAC-DC0E-C2B1-9EA0-C849109ADBB5}"/>
                  </a:ext>
                </a:extLst>
              </p:cNvPr>
              <p:cNvSpPr/>
              <p:nvPr/>
            </p:nvSpPr>
            <p:spPr>
              <a:xfrm>
                <a:off x="13474835" y="-944466"/>
                <a:ext cx="125555" cy="88582"/>
              </a:xfrm>
              <a:custGeom>
                <a:avLst/>
                <a:gdLst>
                  <a:gd name="connsiteX0" fmla="*/ 44593 w 125555"/>
                  <a:gd name="connsiteY0" fmla="*/ 88582 h 88582"/>
                  <a:gd name="connsiteX1" fmla="*/ 36020 w 125555"/>
                  <a:gd name="connsiteY1" fmla="*/ 87630 h 88582"/>
                  <a:gd name="connsiteX2" fmla="*/ 1730 w 125555"/>
                  <a:gd name="connsiteY2" fmla="*/ 61913 h 88582"/>
                  <a:gd name="connsiteX3" fmla="*/ 25543 w 125555"/>
                  <a:gd name="connsiteY3" fmla="*/ 952 h 88582"/>
                  <a:gd name="connsiteX4" fmla="*/ 28400 w 125555"/>
                  <a:gd name="connsiteY4" fmla="*/ 0 h 88582"/>
                  <a:gd name="connsiteX5" fmla="*/ 28400 w 125555"/>
                  <a:gd name="connsiteY5" fmla="*/ 0 h 88582"/>
                  <a:gd name="connsiteX6" fmla="*/ 31257 w 125555"/>
                  <a:gd name="connsiteY6" fmla="*/ 952 h 88582"/>
                  <a:gd name="connsiteX7" fmla="*/ 102695 w 125555"/>
                  <a:gd name="connsiteY7" fmla="*/ 27622 h 88582"/>
                  <a:gd name="connsiteX8" fmla="*/ 119840 w 125555"/>
                  <a:gd name="connsiteY8" fmla="*/ 24765 h 88582"/>
                  <a:gd name="connsiteX9" fmla="*/ 124603 w 125555"/>
                  <a:gd name="connsiteY9" fmla="*/ 25718 h 88582"/>
                  <a:gd name="connsiteX10" fmla="*/ 125555 w 125555"/>
                  <a:gd name="connsiteY10" fmla="*/ 30480 h 88582"/>
                  <a:gd name="connsiteX11" fmla="*/ 44593 w 125555"/>
                  <a:gd name="connsiteY11" fmla="*/ 88582 h 88582"/>
                  <a:gd name="connsiteX12" fmla="*/ 29353 w 125555"/>
                  <a:gd name="connsiteY12" fmla="*/ 10477 h 88582"/>
                  <a:gd name="connsiteX13" fmla="*/ 10303 w 125555"/>
                  <a:gd name="connsiteY13" fmla="*/ 60007 h 88582"/>
                  <a:gd name="connsiteX14" fmla="*/ 37925 w 125555"/>
                  <a:gd name="connsiteY14" fmla="*/ 80010 h 88582"/>
                  <a:gd name="connsiteX15" fmla="*/ 113173 w 125555"/>
                  <a:gd name="connsiteY15" fmla="*/ 36195 h 88582"/>
                  <a:gd name="connsiteX16" fmla="*/ 103648 w 125555"/>
                  <a:gd name="connsiteY16" fmla="*/ 37147 h 88582"/>
                  <a:gd name="connsiteX17" fmla="*/ 29353 w 125555"/>
                  <a:gd name="connsiteY17" fmla="*/ 10477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555" h="88582">
                    <a:moveTo>
                      <a:pt x="44593" y="88582"/>
                    </a:moveTo>
                    <a:cubicBezTo>
                      <a:pt x="41735" y="88582"/>
                      <a:pt x="38878" y="88582"/>
                      <a:pt x="36020" y="87630"/>
                    </a:cubicBezTo>
                    <a:cubicBezTo>
                      <a:pt x="18875" y="84772"/>
                      <a:pt x="6493" y="75247"/>
                      <a:pt x="1730" y="61913"/>
                    </a:cubicBezTo>
                    <a:cubicBezTo>
                      <a:pt x="-3985" y="43815"/>
                      <a:pt x="4588" y="21907"/>
                      <a:pt x="25543" y="952"/>
                    </a:cubicBezTo>
                    <a:cubicBezTo>
                      <a:pt x="26495" y="0"/>
                      <a:pt x="27448" y="0"/>
                      <a:pt x="28400" y="0"/>
                    </a:cubicBezTo>
                    <a:lnTo>
                      <a:pt x="28400" y="0"/>
                    </a:lnTo>
                    <a:cubicBezTo>
                      <a:pt x="29353" y="0"/>
                      <a:pt x="30305" y="0"/>
                      <a:pt x="31257" y="952"/>
                    </a:cubicBezTo>
                    <a:cubicBezTo>
                      <a:pt x="45545" y="15240"/>
                      <a:pt x="77930" y="27622"/>
                      <a:pt x="102695" y="27622"/>
                    </a:cubicBezTo>
                    <a:cubicBezTo>
                      <a:pt x="109363" y="27622"/>
                      <a:pt x="115078" y="26670"/>
                      <a:pt x="119840" y="24765"/>
                    </a:cubicBezTo>
                    <a:cubicBezTo>
                      <a:pt x="121745" y="23813"/>
                      <a:pt x="123650" y="24765"/>
                      <a:pt x="124603" y="25718"/>
                    </a:cubicBezTo>
                    <a:cubicBezTo>
                      <a:pt x="125555" y="26670"/>
                      <a:pt x="125555" y="28575"/>
                      <a:pt x="125555" y="30480"/>
                    </a:cubicBezTo>
                    <a:cubicBezTo>
                      <a:pt x="102695" y="73343"/>
                      <a:pt x="69357" y="88582"/>
                      <a:pt x="44593" y="88582"/>
                    </a:cubicBezTo>
                    <a:close/>
                    <a:moveTo>
                      <a:pt x="29353" y="10477"/>
                    </a:moveTo>
                    <a:cubicBezTo>
                      <a:pt x="12207" y="28575"/>
                      <a:pt x="5540" y="45720"/>
                      <a:pt x="10303" y="60007"/>
                    </a:cubicBezTo>
                    <a:cubicBezTo>
                      <a:pt x="14113" y="70485"/>
                      <a:pt x="23638" y="77152"/>
                      <a:pt x="37925" y="80010"/>
                    </a:cubicBezTo>
                    <a:cubicBezTo>
                      <a:pt x="57928" y="83820"/>
                      <a:pt x="90313" y="72390"/>
                      <a:pt x="113173" y="36195"/>
                    </a:cubicBezTo>
                    <a:cubicBezTo>
                      <a:pt x="110315" y="36195"/>
                      <a:pt x="106505" y="37147"/>
                      <a:pt x="103648" y="37147"/>
                    </a:cubicBezTo>
                    <a:cubicBezTo>
                      <a:pt x="77930" y="36195"/>
                      <a:pt x="46498" y="24765"/>
                      <a:pt x="29353" y="1047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pic>
        <p:nvPicPr>
          <p:cNvPr id="2" name="back-to-school-163151">
            <a:hlinkClick r:id="" action="ppaction://media"/>
            <a:extLst>
              <a:ext uri="{FF2B5EF4-FFF2-40B4-BE49-F238E27FC236}">
                <a16:creationId xmlns:a16="http://schemas.microsoft.com/office/drawing/2014/main" id="{F52D3065-5CBF-F20D-F109-3EA5F2A5A6A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047146" y="-611783"/>
            <a:ext cx="406400" cy="406400"/>
          </a:xfrm>
          <a:prstGeom prst="rect">
            <a:avLst/>
          </a:prstGeom>
        </p:spPr>
      </p:pic>
    </p:spTree>
    <p:extLst>
      <p:ext uri="{BB962C8B-B14F-4D97-AF65-F5344CB8AC3E}">
        <p14:creationId xmlns:p14="http://schemas.microsoft.com/office/powerpoint/2010/main" val="3806097717"/>
      </p:ext>
    </p:extLst>
  </p:cSld>
  <p:clrMapOvr>
    <a:masterClrMapping/>
  </p:clrMapOvr>
  <p:transition>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70" fill="hold"/>
                                            <p:tgtEl>
                                              <p:spTgt spid="2"/>
                                            </p:tgtEl>
                                          </p:cBhvr>
                                        </p:cmd>
                                      </p:childTnLst>
                                    </p:cTn>
                                  </p:par>
                                  <p:par>
                                    <p:cTn id="7" presetID="2" presetClass="entr" presetSubtype="1" fill="hold" nodeType="withEffect" p14:presetBounceEnd="40000">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14:bounceEnd="40000">
                                          <p:cBhvr additive="base">
                                            <p:cTn id="9" dur="75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0" dur="750" fill="hold"/>
                                            <p:tgtEl>
                                              <p:spTgt spid="29"/>
                                            </p:tgtEl>
                                            <p:attrNameLst>
                                              <p:attrName>ppt_y</p:attrName>
                                            </p:attrNameLst>
                                          </p:cBhvr>
                                          <p:tavLst>
                                            <p:tav tm="0">
                                              <p:val>
                                                <p:strVal val="0-#ppt_h/2"/>
                                              </p:val>
                                            </p:tav>
                                            <p:tav tm="100000">
                                              <p:val>
                                                <p:strVal val="#ppt_y"/>
                                              </p:val>
                                            </p:tav>
                                          </p:tavLst>
                                        </p:anim>
                                      </p:childTnLst>
                                    </p:cTn>
                                  </p:par>
                                  <p:par>
                                    <p:cTn id="11" presetID="2" presetClass="entr" presetSubtype="1" fill="hold" nodeType="withEffect" p14:presetBounceEnd="40000">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14:bounceEnd="40000">
                                          <p:cBhvr additive="base">
                                            <p:cTn id="13" dur="75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4" dur="750" fill="hold"/>
                                            <p:tgtEl>
                                              <p:spTgt spid="31"/>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14:presetBounceEnd="40000">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14:bounceEnd="40000">
                                          <p:cBhvr additive="base">
                                            <p:cTn id="17" dur="75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14:presetBounceEnd="40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0000">
                                          <p:cBhvr additive="base">
                                            <p:cTn id="21" dur="75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22" dur="750" fill="hold"/>
                                            <p:tgtEl>
                                              <p:spTgt spid="40"/>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14:presetBounceEnd="40000">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14:bounceEnd="40000">
                                          <p:cBhvr additive="base">
                                            <p:cTn id="25" dur="75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26" dur="750" fill="hold"/>
                                            <p:tgtEl>
                                              <p:spTgt spid="41"/>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14:bounceEnd="40000">
                                          <p:cBhvr additive="base">
                                            <p:cTn id="29" dur="75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30" dur="75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14:presetBounceEnd="4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40000">
                                          <p:cBhvr additive="base">
                                            <p:cTn id="33" dur="75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4" dur="75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14:presetBounceEnd="40000">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14:bounceEnd="40000">
                                          <p:cBhvr additive="base">
                                            <p:cTn id="37" dur="750" fill="hold"/>
                                            <p:tgtEl>
                                              <p:spTgt spid="74"/>
                                            </p:tgtEl>
                                            <p:attrNameLst>
                                              <p:attrName>ppt_x</p:attrName>
                                            </p:attrNameLst>
                                          </p:cBhvr>
                                          <p:tavLst>
                                            <p:tav tm="0">
                                              <p:val>
                                                <p:strVal val="#ppt_x"/>
                                              </p:val>
                                            </p:tav>
                                            <p:tav tm="100000">
                                              <p:val>
                                                <p:strVal val="#ppt_x"/>
                                              </p:val>
                                            </p:tav>
                                          </p:tavLst>
                                        </p:anim>
                                        <p:anim calcmode="lin" valueType="num" p14:bounceEnd="40000">
                                          <p:cBhvr additive="base">
                                            <p:cTn id="38" dur="750" fill="hold"/>
                                            <p:tgtEl>
                                              <p:spTgt spid="74"/>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14:presetBounceEnd="40000">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14:bounceEnd="40000">
                                          <p:cBhvr additive="base">
                                            <p:cTn id="41" dur="750" fill="hold"/>
                                            <p:tgtEl>
                                              <p:spTgt spid="75"/>
                                            </p:tgtEl>
                                            <p:attrNameLst>
                                              <p:attrName>ppt_x</p:attrName>
                                            </p:attrNameLst>
                                          </p:cBhvr>
                                          <p:tavLst>
                                            <p:tav tm="0">
                                              <p:val>
                                                <p:strVal val="#ppt_x"/>
                                              </p:val>
                                            </p:tav>
                                            <p:tav tm="100000">
                                              <p:val>
                                                <p:strVal val="#ppt_x"/>
                                              </p:val>
                                            </p:tav>
                                          </p:tavLst>
                                        </p:anim>
                                        <p:anim calcmode="lin" valueType="num" p14:bounceEnd="40000">
                                          <p:cBhvr additive="base">
                                            <p:cTn id="42" dur="750" fill="hold"/>
                                            <p:tgtEl>
                                              <p:spTgt spid="7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40000">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14:bounceEnd="40000">
                                          <p:cBhvr additive="base">
                                            <p:cTn id="45" dur="750" fill="hold"/>
                                            <p:tgtEl>
                                              <p:spTgt spid="85"/>
                                            </p:tgtEl>
                                            <p:attrNameLst>
                                              <p:attrName>ppt_x</p:attrName>
                                            </p:attrNameLst>
                                          </p:cBhvr>
                                          <p:tavLst>
                                            <p:tav tm="0">
                                              <p:val>
                                                <p:strVal val="#ppt_x"/>
                                              </p:val>
                                            </p:tav>
                                            <p:tav tm="100000">
                                              <p:val>
                                                <p:strVal val="#ppt_x"/>
                                              </p:val>
                                            </p:tav>
                                          </p:tavLst>
                                        </p:anim>
                                        <p:anim calcmode="lin" valueType="num" p14:bounceEnd="40000">
                                          <p:cBhvr additive="base">
                                            <p:cTn id="46" dur="750" fill="hold"/>
                                            <p:tgtEl>
                                              <p:spTgt spid="8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14:presetBounceEnd="40000">
                                      <p:stCondLst>
                                        <p:cond delay="0"/>
                                      </p:stCondLst>
                                      <p:childTnLst>
                                        <p:set>
                                          <p:cBhvr>
                                            <p:cTn id="48" dur="1" fill="hold">
                                              <p:stCondLst>
                                                <p:cond delay="0"/>
                                              </p:stCondLst>
                                            </p:cTn>
                                            <p:tgtEl>
                                              <p:spTgt spid="456"/>
                                            </p:tgtEl>
                                            <p:attrNameLst>
                                              <p:attrName>style.visibility</p:attrName>
                                            </p:attrNameLst>
                                          </p:cBhvr>
                                          <p:to>
                                            <p:strVal val="visible"/>
                                          </p:to>
                                        </p:set>
                                        <p:anim calcmode="lin" valueType="num" p14:bounceEnd="40000">
                                          <p:cBhvr additive="base">
                                            <p:cTn id="49" dur="750" fill="hold"/>
                                            <p:tgtEl>
                                              <p:spTgt spid="456"/>
                                            </p:tgtEl>
                                            <p:attrNameLst>
                                              <p:attrName>ppt_x</p:attrName>
                                            </p:attrNameLst>
                                          </p:cBhvr>
                                          <p:tavLst>
                                            <p:tav tm="0">
                                              <p:val>
                                                <p:strVal val="#ppt_x"/>
                                              </p:val>
                                            </p:tav>
                                            <p:tav tm="100000">
                                              <p:val>
                                                <p:strVal val="#ppt_x"/>
                                              </p:val>
                                            </p:tav>
                                          </p:tavLst>
                                        </p:anim>
                                        <p:anim calcmode="lin" valueType="num" p14:bounceEnd="40000">
                                          <p:cBhvr additive="base">
                                            <p:cTn id="50" dur="750" fill="hold"/>
                                            <p:tgtEl>
                                              <p:spTgt spid="456"/>
                                            </p:tgtEl>
                                            <p:attrNameLst>
                                              <p:attrName>ppt_y</p:attrName>
                                            </p:attrNameLst>
                                          </p:cBhvr>
                                          <p:tavLst>
                                            <p:tav tm="0">
                                              <p:val>
                                                <p:strVal val="1+#ppt_h/2"/>
                                              </p:val>
                                            </p:tav>
                                            <p:tav tm="100000">
                                              <p:val>
                                                <p:strVal val="#ppt_y"/>
                                              </p:val>
                                            </p:tav>
                                          </p:tavLst>
                                        </p:anim>
                                      </p:childTnLst>
                                    </p:cTn>
                                  </p:par>
                                  <p:par>
                                    <p:cTn id="51" presetID="2" presetClass="entr" presetSubtype="1" fill="hold" nodeType="withEffect" p14:presetBounceEnd="40000">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14:bounceEnd="40000">
                                          <p:cBhvr additive="base">
                                            <p:cTn id="53" dur="75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54" dur="750" fill="hold"/>
                                            <p:tgtEl>
                                              <p:spTgt spid="33"/>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14:presetBounceEnd="40000">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14:bounceEnd="40000">
                                          <p:cBhvr additive="base">
                                            <p:cTn id="57" dur="75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58" dur="750" fill="hold"/>
                                            <p:tgtEl>
                                              <p:spTgt spid="37"/>
                                            </p:tgtEl>
                                            <p:attrNameLst>
                                              <p:attrName>ppt_y</p:attrName>
                                            </p:attrNameLst>
                                          </p:cBhvr>
                                          <p:tavLst>
                                            <p:tav tm="0">
                                              <p:val>
                                                <p:strVal val="0-#ppt_h/2"/>
                                              </p:val>
                                            </p:tav>
                                            <p:tav tm="100000">
                                              <p:val>
                                                <p:strVal val="#ppt_y"/>
                                              </p:val>
                                            </p:tav>
                                          </p:tavLst>
                                        </p:anim>
                                      </p:childTnLst>
                                    </p:cTn>
                                  </p:par>
                                  <p:par>
                                    <p:cTn id="59" presetID="2" presetClass="entr" presetSubtype="1" fill="hold" nodeType="withEffect" p14:presetBounceEnd="40000">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14:bounceEnd="40000">
                                          <p:cBhvr additive="base">
                                            <p:cTn id="61" dur="75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62" dur="750" fill="hold"/>
                                            <p:tgtEl>
                                              <p:spTgt spid="42"/>
                                            </p:tgtEl>
                                            <p:attrNameLst>
                                              <p:attrName>ppt_y</p:attrName>
                                            </p:attrNameLst>
                                          </p:cBhvr>
                                          <p:tavLst>
                                            <p:tav tm="0">
                                              <p:val>
                                                <p:strVal val="0-#ppt_h/2"/>
                                              </p:val>
                                            </p:tav>
                                            <p:tav tm="100000">
                                              <p:val>
                                                <p:strVal val="#ppt_y"/>
                                              </p:val>
                                            </p:tav>
                                          </p:tavLst>
                                        </p:anim>
                                      </p:childTnLst>
                                    </p:cTn>
                                  </p:par>
                                  <p:par>
                                    <p:cTn id="63" presetID="2" presetClass="entr" presetSubtype="1" fill="hold" nodeType="withEffect" p14:presetBounceEnd="40000">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14:bounceEnd="40000">
                                          <p:cBhvr additive="base">
                                            <p:cTn id="65" dur="75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66" dur="750" fill="hold"/>
                                            <p:tgtEl>
                                              <p:spTgt spid="43"/>
                                            </p:tgtEl>
                                            <p:attrNameLst>
                                              <p:attrName>ppt_y</p:attrName>
                                            </p:attrNameLst>
                                          </p:cBhvr>
                                          <p:tavLst>
                                            <p:tav tm="0">
                                              <p:val>
                                                <p:strVal val="0-#ppt_h/2"/>
                                              </p:val>
                                            </p:tav>
                                            <p:tav tm="100000">
                                              <p:val>
                                                <p:strVal val="#ppt_y"/>
                                              </p:val>
                                            </p:tav>
                                          </p:tavLst>
                                        </p:anim>
                                      </p:childTnLst>
                                    </p:cTn>
                                  </p:par>
                                  <p:par>
                                    <p:cTn id="67" presetID="8" presetClass="emph" presetSubtype="0" repeatCount="indefinite" autoRev="1" fill="hold" nodeType="withEffect">
                                      <p:stCondLst>
                                        <p:cond delay="750"/>
                                      </p:stCondLst>
                                      <p:childTnLst>
                                        <p:animRot by="-600000">
                                          <p:cBhvr>
                                            <p:cTn id="68" dur="2000" fill="hold"/>
                                            <p:tgtEl>
                                              <p:spTgt spid="29"/>
                                            </p:tgtEl>
                                            <p:attrNameLst>
                                              <p:attrName>r</p:attrName>
                                            </p:attrNameLst>
                                          </p:cBhvr>
                                        </p:animRot>
                                      </p:childTnLst>
                                    </p:cTn>
                                  </p:par>
                                  <p:par>
                                    <p:cTn id="69" presetID="8" presetClass="emph" presetSubtype="0" repeatCount="indefinite" autoRev="1" fill="hold" nodeType="withEffect">
                                      <p:stCondLst>
                                        <p:cond delay="750"/>
                                      </p:stCondLst>
                                      <p:childTnLst>
                                        <p:animRot by="-600000">
                                          <p:cBhvr>
                                            <p:cTn id="70" dur="2000" fill="hold"/>
                                            <p:tgtEl>
                                              <p:spTgt spid="31"/>
                                            </p:tgtEl>
                                            <p:attrNameLst>
                                              <p:attrName>r</p:attrName>
                                            </p:attrNameLst>
                                          </p:cBhvr>
                                        </p:animRot>
                                      </p:childTnLst>
                                    </p:cTn>
                                  </p:par>
                                  <p:par>
                                    <p:cTn id="71" presetID="8" presetClass="emph" presetSubtype="0" repeatCount="indefinite" autoRev="1" fill="hold" nodeType="withEffect">
                                      <p:stCondLst>
                                        <p:cond delay="750"/>
                                      </p:stCondLst>
                                      <p:childTnLst>
                                        <p:animRot by="-600000">
                                          <p:cBhvr>
                                            <p:cTn id="72" dur="2000" fill="hold"/>
                                            <p:tgtEl>
                                              <p:spTgt spid="33"/>
                                            </p:tgtEl>
                                            <p:attrNameLst>
                                              <p:attrName>r</p:attrName>
                                            </p:attrNameLst>
                                          </p:cBhvr>
                                        </p:animRot>
                                      </p:childTnLst>
                                    </p:cTn>
                                  </p:par>
                                  <p:par>
                                    <p:cTn id="73" presetID="8" presetClass="emph" presetSubtype="0" repeatCount="indefinite" autoRev="1" fill="hold" nodeType="withEffect">
                                      <p:stCondLst>
                                        <p:cond delay="750"/>
                                      </p:stCondLst>
                                      <p:childTnLst>
                                        <p:animRot by="-600000">
                                          <p:cBhvr>
                                            <p:cTn id="74" dur="2000" fill="hold"/>
                                            <p:tgtEl>
                                              <p:spTgt spid="35"/>
                                            </p:tgtEl>
                                            <p:attrNameLst>
                                              <p:attrName>r</p:attrName>
                                            </p:attrNameLst>
                                          </p:cBhvr>
                                        </p:animRot>
                                      </p:childTnLst>
                                    </p:cTn>
                                  </p:par>
                                  <p:par>
                                    <p:cTn id="75" presetID="8" presetClass="emph" presetSubtype="0" repeatCount="indefinite" autoRev="1" fill="hold" nodeType="withEffect">
                                      <p:stCondLst>
                                        <p:cond delay="750"/>
                                      </p:stCondLst>
                                      <p:childTnLst>
                                        <p:animRot by="-600000">
                                          <p:cBhvr>
                                            <p:cTn id="76" dur="2000" fill="hold"/>
                                            <p:tgtEl>
                                              <p:spTgt spid="37"/>
                                            </p:tgtEl>
                                            <p:attrNameLst>
                                              <p:attrName>r</p:attrName>
                                            </p:attrNameLst>
                                          </p:cBhvr>
                                        </p:animRot>
                                      </p:childTnLst>
                                    </p:cTn>
                                  </p:par>
                                  <p:par>
                                    <p:cTn id="77" presetID="8" presetClass="emph" presetSubtype="0" repeatCount="indefinite" autoRev="1" fill="hold" nodeType="withEffect">
                                      <p:stCondLst>
                                        <p:cond delay="750"/>
                                      </p:stCondLst>
                                      <p:childTnLst>
                                        <p:animRot by="-900000">
                                          <p:cBhvr>
                                            <p:cTn id="78" dur="500" fill="hold"/>
                                            <p:tgtEl>
                                              <p:spTgt spid="75"/>
                                            </p:tgtEl>
                                            <p:attrNameLst>
                                              <p:attrName>r</p:attrName>
                                            </p:attrNameLst>
                                          </p:cBhvr>
                                        </p:animRot>
                                      </p:childTnLst>
                                    </p:cTn>
                                  </p:par>
                                  <p:par>
                                    <p:cTn id="79" presetID="8" presetClass="emph" presetSubtype="0" repeatCount="indefinite" autoRev="1" fill="hold" nodeType="withEffect">
                                      <p:stCondLst>
                                        <p:cond delay="750"/>
                                      </p:stCondLst>
                                      <p:childTnLst>
                                        <p:animRot by="900000">
                                          <p:cBhvr>
                                            <p:cTn id="80" dur="500" fill="hold"/>
                                            <p:tgtEl>
                                              <p:spTgt spid="85"/>
                                            </p:tgtEl>
                                            <p:attrNameLst>
                                              <p:attrName>r</p:attrName>
                                            </p:attrNameLst>
                                          </p:cBhvr>
                                        </p:animRot>
                                      </p:childTnLst>
                                    </p:cTn>
                                  </p:par>
                                  <p:par>
                                    <p:cTn id="81" presetID="32" presetClass="emph" presetSubtype="0" repeatCount="indefinite" fill="hold" nodeType="withEffect">
                                      <p:stCondLst>
                                        <p:cond delay="750"/>
                                      </p:stCondLst>
                                      <p:childTnLst>
                                        <p:animRot by="120000">
                                          <p:cBhvr>
                                            <p:cTn id="82" dur="150" fill="hold">
                                              <p:stCondLst>
                                                <p:cond delay="0"/>
                                              </p:stCondLst>
                                            </p:cTn>
                                            <p:tgtEl>
                                              <p:spTgt spid="456"/>
                                            </p:tgtEl>
                                            <p:attrNameLst>
                                              <p:attrName>r</p:attrName>
                                            </p:attrNameLst>
                                          </p:cBhvr>
                                        </p:animRot>
                                        <p:animRot by="-240000">
                                          <p:cBhvr>
                                            <p:cTn id="83" dur="300" fill="hold">
                                              <p:stCondLst>
                                                <p:cond delay="300"/>
                                              </p:stCondLst>
                                            </p:cTn>
                                            <p:tgtEl>
                                              <p:spTgt spid="456"/>
                                            </p:tgtEl>
                                            <p:attrNameLst>
                                              <p:attrName>r</p:attrName>
                                            </p:attrNameLst>
                                          </p:cBhvr>
                                        </p:animRot>
                                        <p:animRot by="240000">
                                          <p:cBhvr>
                                            <p:cTn id="84" dur="300" fill="hold">
                                              <p:stCondLst>
                                                <p:cond delay="600"/>
                                              </p:stCondLst>
                                            </p:cTn>
                                            <p:tgtEl>
                                              <p:spTgt spid="456"/>
                                            </p:tgtEl>
                                            <p:attrNameLst>
                                              <p:attrName>r</p:attrName>
                                            </p:attrNameLst>
                                          </p:cBhvr>
                                        </p:animRot>
                                        <p:animRot by="-240000">
                                          <p:cBhvr>
                                            <p:cTn id="85" dur="300" fill="hold">
                                              <p:stCondLst>
                                                <p:cond delay="900"/>
                                              </p:stCondLst>
                                            </p:cTn>
                                            <p:tgtEl>
                                              <p:spTgt spid="456"/>
                                            </p:tgtEl>
                                            <p:attrNameLst>
                                              <p:attrName>r</p:attrName>
                                            </p:attrNameLst>
                                          </p:cBhvr>
                                        </p:animRot>
                                        <p:animRot by="120000">
                                          <p:cBhvr>
                                            <p:cTn id="86" dur="300" fill="hold">
                                              <p:stCondLst>
                                                <p:cond delay="1200"/>
                                              </p:stCondLst>
                                            </p:cTn>
                                            <p:tgtEl>
                                              <p:spTgt spid="456"/>
                                            </p:tgtEl>
                                            <p:attrNameLst>
                                              <p:attrName>r</p:attrName>
                                            </p:attrNameLst>
                                          </p:cBhvr>
                                        </p:animRot>
                                      </p:childTnLst>
                                    </p:cTn>
                                  </p:par>
                                  <p:par>
                                    <p:cTn id="87" presetID="8" presetClass="emph" presetSubtype="0" repeatCount="indefinite" autoRev="1" fill="hold" nodeType="withEffect">
                                      <p:stCondLst>
                                        <p:cond delay="750"/>
                                      </p:stCondLst>
                                      <p:childTnLst>
                                        <p:animRot by="-600000">
                                          <p:cBhvr>
                                            <p:cTn id="88" dur="2000" fill="hold"/>
                                            <p:tgtEl>
                                              <p:spTgt spid="40"/>
                                            </p:tgtEl>
                                            <p:attrNameLst>
                                              <p:attrName>r</p:attrName>
                                            </p:attrNameLst>
                                          </p:cBhvr>
                                        </p:animRot>
                                      </p:childTnLst>
                                    </p:cTn>
                                  </p:par>
                                  <p:par>
                                    <p:cTn id="89" presetID="8" presetClass="emph" presetSubtype="0" repeatCount="indefinite" autoRev="1" fill="hold" nodeType="withEffect">
                                      <p:stCondLst>
                                        <p:cond delay="750"/>
                                      </p:stCondLst>
                                      <p:childTnLst>
                                        <p:animRot by="-600000">
                                          <p:cBhvr>
                                            <p:cTn id="90" dur="2000" fill="hold"/>
                                            <p:tgtEl>
                                              <p:spTgt spid="42"/>
                                            </p:tgtEl>
                                            <p:attrNameLst>
                                              <p:attrName>r</p:attrName>
                                            </p:attrNameLst>
                                          </p:cBhvr>
                                        </p:animRot>
                                      </p:childTnLst>
                                    </p:cTn>
                                  </p:par>
                                  <p:par>
                                    <p:cTn id="91" presetID="8" presetClass="emph" presetSubtype="0" repeatCount="indefinite" autoRev="1" fill="hold" nodeType="withEffect">
                                      <p:stCondLst>
                                        <p:cond delay="750"/>
                                      </p:stCondLst>
                                      <p:childTnLst>
                                        <p:animRot by="-600000">
                                          <p:cBhvr>
                                            <p:cTn id="92" dur="2000" fill="hold"/>
                                            <p:tgtEl>
                                              <p:spTgt spid="41"/>
                                            </p:tgtEl>
                                            <p:attrNameLst>
                                              <p:attrName>r</p:attrName>
                                            </p:attrNameLst>
                                          </p:cBhvr>
                                        </p:animRot>
                                      </p:childTnLst>
                                    </p:cTn>
                                  </p:par>
                                  <p:par>
                                    <p:cTn id="93" presetID="8" presetClass="emph" presetSubtype="0" repeatCount="indefinite" autoRev="1" fill="hold" nodeType="withEffect">
                                      <p:stCondLst>
                                        <p:cond delay="750"/>
                                      </p:stCondLst>
                                      <p:childTnLst>
                                        <p:animRot by="-600000">
                                          <p:cBhvr>
                                            <p:cTn id="94" dur="2000" fill="hold"/>
                                            <p:tgtEl>
                                              <p:spTgt spid="43"/>
                                            </p:tgtEl>
                                            <p:attrNameLst>
                                              <p:attrName>r</p:attrName>
                                            </p:attrNameLst>
                                          </p:cBhvr>
                                        </p:animRot>
                                      </p:childTnLst>
                                    </p:cTn>
                                  </p:par>
                                  <p:par>
                                    <p:cTn id="95" presetID="8" presetClass="emph" presetSubtype="0" repeatCount="indefinite" autoRev="1" fill="hold" nodeType="withEffect">
                                      <p:stCondLst>
                                        <p:cond delay="750"/>
                                      </p:stCondLst>
                                      <p:childTnLst>
                                        <p:animRot by="-600000">
                                          <p:cBhvr>
                                            <p:cTn id="96" dur="2000" fill="hold"/>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7" fill="hold" display="0">
                      <p:stCondLst>
                        <p:cond delay="indefinite"/>
                      </p:stCondLst>
                      <p:endCondLst>
                        <p:cond evt="onStopAudio" delay="0">
                          <p:tgtEl>
                            <p:sldTgt/>
                          </p:tgtEl>
                        </p:cond>
                      </p:endCondLst>
                    </p:cTn>
                    <p:tgtEl>
                      <p:spTgt spid="2"/>
                    </p:tgtEl>
                  </p:cMediaNode>
                </p:audio>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70" fill="hold"/>
                                            <p:tgtEl>
                                              <p:spTgt spid="2"/>
                                            </p:tgtEl>
                                          </p:cBhvr>
                                        </p:cmd>
                                      </p:childTnLst>
                                    </p:cTn>
                                  </p:par>
                                  <p:par>
                                    <p:cTn id="7" presetID="2" presetClass="entr" presetSubtype="1"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750" fill="hold"/>
                                            <p:tgtEl>
                                              <p:spTgt spid="29"/>
                                            </p:tgtEl>
                                            <p:attrNameLst>
                                              <p:attrName>ppt_x</p:attrName>
                                            </p:attrNameLst>
                                          </p:cBhvr>
                                          <p:tavLst>
                                            <p:tav tm="0">
                                              <p:val>
                                                <p:strVal val="#ppt_x"/>
                                              </p:val>
                                            </p:tav>
                                            <p:tav tm="100000">
                                              <p:val>
                                                <p:strVal val="#ppt_x"/>
                                              </p:val>
                                            </p:tav>
                                          </p:tavLst>
                                        </p:anim>
                                        <p:anim calcmode="lin" valueType="num">
                                          <p:cBhvr additive="base">
                                            <p:cTn id="10" dur="750" fill="hold"/>
                                            <p:tgtEl>
                                              <p:spTgt spid="29"/>
                                            </p:tgtEl>
                                            <p:attrNameLst>
                                              <p:attrName>ppt_y</p:attrName>
                                            </p:attrNameLst>
                                          </p:cBhvr>
                                          <p:tavLst>
                                            <p:tav tm="0">
                                              <p:val>
                                                <p:strVal val="0-#ppt_h/2"/>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750" fill="hold"/>
                                            <p:tgtEl>
                                              <p:spTgt spid="31"/>
                                            </p:tgtEl>
                                            <p:attrNameLst>
                                              <p:attrName>ppt_x</p:attrName>
                                            </p:attrNameLst>
                                          </p:cBhvr>
                                          <p:tavLst>
                                            <p:tav tm="0">
                                              <p:val>
                                                <p:strVal val="#ppt_x"/>
                                              </p:val>
                                            </p:tav>
                                            <p:tav tm="100000">
                                              <p:val>
                                                <p:strVal val="#ppt_x"/>
                                              </p:val>
                                            </p:tav>
                                          </p:tavLst>
                                        </p:anim>
                                        <p:anim calcmode="lin" valueType="num">
                                          <p:cBhvr additive="base">
                                            <p:cTn id="14" dur="750" fill="hold"/>
                                            <p:tgtEl>
                                              <p:spTgt spid="31"/>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750" fill="hold"/>
                                            <p:tgtEl>
                                              <p:spTgt spid="35"/>
                                            </p:tgtEl>
                                            <p:attrNameLst>
                                              <p:attrName>ppt_x</p:attrName>
                                            </p:attrNameLst>
                                          </p:cBhvr>
                                          <p:tavLst>
                                            <p:tav tm="0">
                                              <p:val>
                                                <p:strVal val="#ppt_x"/>
                                              </p:val>
                                            </p:tav>
                                            <p:tav tm="100000">
                                              <p:val>
                                                <p:strVal val="#ppt_x"/>
                                              </p:val>
                                            </p:tav>
                                          </p:tavLst>
                                        </p:anim>
                                        <p:anim calcmode="lin" valueType="num">
                                          <p:cBhvr additive="base">
                                            <p:cTn id="18" dur="75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750" fill="hold"/>
                                            <p:tgtEl>
                                              <p:spTgt spid="40"/>
                                            </p:tgtEl>
                                            <p:attrNameLst>
                                              <p:attrName>ppt_x</p:attrName>
                                            </p:attrNameLst>
                                          </p:cBhvr>
                                          <p:tavLst>
                                            <p:tav tm="0">
                                              <p:val>
                                                <p:strVal val="#ppt_x"/>
                                              </p:val>
                                            </p:tav>
                                            <p:tav tm="100000">
                                              <p:val>
                                                <p:strVal val="#ppt_x"/>
                                              </p:val>
                                            </p:tav>
                                          </p:tavLst>
                                        </p:anim>
                                        <p:anim calcmode="lin" valueType="num">
                                          <p:cBhvr additive="base">
                                            <p:cTn id="22" dur="750" fill="hold"/>
                                            <p:tgtEl>
                                              <p:spTgt spid="40"/>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750" fill="hold"/>
                                            <p:tgtEl>
                                              <p:spTgt spid="41"/>
                                            </p:tgtEl>
                                            <p:attrNameLst>
                                              <p:attrName>ppt_x</p:attrName>
                                            </p:attrNameLst>
                                          </p:cBhvr>
                                          <p:tavLst>
                                            <p:tav tm="0">
                                              <p:val>
                                                <p:strVal val="#ppt_x"/>
                                              </p:val>
                                            </p:tav>
                                            <p:tav tm="100000">
                                              <p:val>
                                                <p:strVal val="#ppt_x"/>
                                              </p:val>
                                            </p:tav>
                                          </p:tavLst>
                                        </p:anim>
                                        <p:anim calcmode="lin" valueType="num">
                                          <p:cBhvr additive="base">
                                            <p:cTn id="26" dur="750" fill="hold"/>
                                            <p:tgtEl>
                                              <p:spTgt spid="41"/>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750" fill="hold"/>
                                            <p:tgtEl>
                                              <p:spTgt spid="44"/>
                                            </p:tgtEl>
                                            <p:attrNameLst>
                                              <p:attrName>ppt_x</p:attrName>
                                            </p:attrNameLst>
                                          </p:cBhvr>
                                          <p:tavLst>
                                            <p:tav tm="0">
                                              <p:val>
                                                <p:strVal val="#ppt_x"/>
                                              </p:val>
                                            </p:tav>
                                            <p:tav tm="100000">
                                              <p:val>
                                                <p:strVal val="#ppt_x"/>
                                              </p:val>
                                            </p:tav>
                                          </p:tavLst>
                                        </p:anim>
                                        <p:anim calcmode="lin" valueType="num">
                                          <p:cBhvr additive="base">
                                            <p:cTn id="30" dur="75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750" fill="hold"/>
                                            <p:tgtEl>
                                              <p:spTgt spid="8"/>
                                            </p:tgtEl>
                                            <p:attrNameLst>
                                              <p:attrName>ppt_x</p:attrName>
                                            </p:attrNameLst>
                                          </p:cBhvr>
                                          <p:tavLst>
                                            <p:tav tm="0">
                                              <p:val>
                                                <p:strVal val="#ppt_x"/>
                                              </p:val>
                                            </p:tav>
                                            <p:tav tm="100000">
                                              <p:val>
                                                <p:strVal val="#ppt_x"/>
                                              </p:val>
                                            </p:tav>
                                          </p:tavLst>
                                        </p:anim>
                                        <p:anim calcmode="lin" valueType="num">
                                          <p:cBhvr additive="base">
                                            <p:cTn id="34" dur="75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additive="base">
                                            <p:cTn id="37" dur="750" fill="hold"/>
                                            <p:tgtEl>
                                              <p:spTgt spid="74"/>
                                            </p:tgtEl>
                                            <p:attrNameLst>
                                              <p:attrName>ppt_x</p:attrName>
                                            </p:attrNameLst>
                                          </p:cBhvr>
                                          <p:tavLst>
                                            <p:tav tm="0">
                                              <p:val>
                                                <p:strVal val="#ppt_x"/>
                                              </p:val>
                                            </p:tav>
                                            <p:tav tm="100000">
                                              <p:val>
                                                <p:strVal val="#ppt_x"/>
                                              </p:val>
                                            </p:tav>
                                          </p:tavLst>
                                        </p:anim>
                                        <p:anim calcmode="lin" valueType="num">
                                          <p:cBhvr additive="base">
                                            <p:cTn id="38" dur="750" fill="hold"/>
                                            <p:tgtEl>
                                              <p:spTgt spid="74"/>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additive="base">
                                            <p:cTn id="41" dur="750" fill="hold"/>
                                            <p:tgtEl>
                                              <p:spTgt spid="75"/>
                                            </p:tgtEl>
                                            <p:attrNameLst>
                                              <p:attrName>ppt_x</p:attrName>
                                            </p:attrNameLst>
                                          </p:cBhvr>
                                          <p:tavLst>
                                            <p:tav tm="0">
                                              <p:val>
                                                <p:strVal val="#ppt_x"/>
                                              </p:val>
                                            </p:tav>
                                            <p:tav tm="100000">
                                              <p:val>
                                                <p:strVal val="#ppt_x"/>
                                              </p:val>
                                            </p:tav>
                                          </p:tavLst>
                                        </p:anim>
                                        <p:anim calcmode="lin" valueType="num">
                                          <p:cBhvr additive="base">
                                            <p:cTn id="42" dur="750" fill="hold"/>
                                            <p:tgtEl>
                                              <p:spTgt spid="7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750" fill="hold"/>
                                            <p:tgtEl>
                                              <p:spTgt spid="85"/>
                                            </p:tgtEl>
                                            <p:attrNameLst>
                                              <p:attrName>ppt_x</p:attrName>
                                            </p:attrNameLst>
                                          </p:cBhvr>
                                          <p:tavLst>
                                            <p:tav tm="0">
                                              <p:val>
                                                <p:strVal val="#ppt_x"/>
                                              </p:val>
                                            </p:tav>
                                            <p:tav tm="100000">
                                              <p:val>
                                                <p:strVal val="#ppt_x"/>
                                              </p:val>
                                            </p:tav>
                                          </p:tavLst>
                                        </p:anim>
                                        <p:anim calcmode="lin" valueType="num">
                                          <p:cBhvr additive="base">
                                            <p:cTn id="46" dur="750" fill="hold"/>
                                            <p:tgtEl>
                                              <p:spTgt spid="8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56"/>
                                            </p:tgtEl>
                                            <p:attrNameLst>
                                              <p:attrName>style.visibility</p:attrName>
                                            </p:attrNameLst>
                                          </p:cBhvr>
                                          <p:to>
                                            <p:strVal val="visible"/>
                                          </p:to>
                                        </p:set>
                                        <p:anim calcmode="lin" valueType="num">
                                          <p:cBhvr additive="base">
                                            <p:cTn id="49" dur="750" fill="hold"/>
                                            <p:tgtEl>
                                              <p:spTgt spid="456"/>
                                            </p:tgtEl>
                                            <p:attrNameLst>
                                              <p:attrName>ppt_x</p:attrName>
                                            </p:attrNameLst>
                                          </p:cBhvr>
                                          <p:tavLst>
                                            <p:tav tm="0">
                                              <p:val>
                                                <p:strVal val="#ppt_x"/>
                                              </p:val>
                                            </p:tav>
                                            <p:tav tm="100000">
                                              <p:val>
                                                <p:strVal val="#ppt_x"/>
                                              </p:val>
                                            </p:tav>
                                          </p:tavLst>
                                        </p:anim>
                                        <p:anim calcmode="lin" valueType="num">
                                          <p:cBhvr additive="base">
                                            <p:cTn id="50" dur="750" fill="hold"/>
                                            <p:tgtEl>
                                              <p:spTgt spid="456"/>
                                            </p:tgtEl>
                                            <p:attrNameLst>
                                              <p:attrName>ppt_y</p:attrName>
                                            </p:attrNameLst>
                                          </p:cBhvr>
                                          <p:tavLst>
                                            <p:tav tm="0">
                                              <p:val>
                                                <p:strVal val="1+#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750" fill="hold"/>
                                            <p:tgtEl>
                                              <p:spTgt spid="33"/>
                                            </p:tgtEl>
                                            <p:attrNameLst>
                                              <p:attrName>ppt_x</p:attrName>
                                            </p:attrNameLst>
                                          </p:cBhvr>
                                          <p:tavLst>
                                            <p:tav tm="0">
                                              <p:val>
                                                <p:strVal val="#ppt_x"/>
                                              </p:val>
                                            </p:tav>
                                            <p:tav tm="100000">
                                              <p:val>
                                                <p:strVal val="#ppt_x"/>
                                              </p:val>
                                            </p:tav>
                                          </p:tavLst>
                                        </p:anim>
                                        <p:anim calcmode="lin" valueType="num">
                                          <p:cBhvr additive="base">
                                            <p:cTn id="54" dur="750" fill="hold"/>
                                            <p:tgtEl>
                                              <p:spTgt spid="33"/>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750" fill="hold"/>
                                            <p:tgtEl>
                                              <p:spTgt spid="37"/>
                                            </p:tgtEl>
                                            <p:attrNameLst>
                                              <p:attrName>ppt_x</p:attrName>
                                            </p:attrNameLst>
                                          </p:cBhvr>
                                          <p:tavLst>
                                            <p:tav tm="0">
                                              <p:val>
                                                <p:strVal val="#ppt_x"/>
                                              </p:val>
                                            </p:tav>
                                            <p:tav tm="100000">
                                              <p:val>
                                                <p:strVal val="#ppt_x"/>
                                              </p:val>
                                            </p:tav>
                                          </p:tavLst>
                                        </p:anim>
                                        <p:anim calcmode="lin" valueType="num">
                                          <p:cBhvr additive="base">
                                            <p:cTn id="58" dur="750" fill="hold"/>
                                            <p:tgtEl>
                                              <p:spTgt spid="37"/>
                                            </p:tgtEl>
                                            <p:attrNameLst>
                                              <p:attrName>ppt_y</p:attrName>
                                            </p:attrNameLst>
                                          </p:cBhvr>
                                          <p:tavLst>
                                            <p:tav tm="0">
                                              <p:val>
                                                <p:strVal val="0-#ppt_h/2"/>
                                              </p:val>
                                            </p:tav>
                                            <p:tav tm="100000">
                                              <p:val>
                                                <p:strVal val="#ppt_y"/>
                                              </p:val>
                                            </p:tav>
                                          </p:tavLst>
                                        </p:anim>
                                      </p:childTnLst>
                                    </p:cTn>
                                  </p:par>
                                  <p:par>
                                    <p:cTn id="59" presetID="2" presetClass="entr" presetSubtype="1"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750" fill="hold"/>
                                            <p:tgtEl>
                                              <p:spTgt spid="42"/>
                                            </p:tgtEl>
                                            <p:attrNameLst>
                                              <p:attrName>ppt_x</p:attrName>
                                            </p:attrNameLst>
                                          </p:cBhvr>
                                          <p:tavLst>
                                            <p:tav tm="0">
                                              <p:val>
                                                <p:strVal val="#ppt_x"/>
                                              </p:val>
                                            </p:tav>
                                            <p:tav tm="100000">
                                              <p:val>
                                                <p:strVal val="#ppt_x"/>
                                              </p:val>
                                            </p:tav>
                                          </p:tavLst>
                                        </p:anim>
                                        <p:anim calcmode="lin" valueType="num">
                                          <p:cBhvr additive="base">
                                            <p:cTn id="62" dur="750" fill="hold"/>
                                            <p:tgtEl>
                                              <p:spTgt spid="42"/>
                                            </p:tgtEl>
                                            <p:attrNameLst>
                                              <p:attrName>ppt_y</p:attrName>
                                            </p:attrNameLst>
                                          </p:cBhvr>
                                          <p:tavLst>
                                            <p:tav tm="0">
                                              <p:val>
                                                <p:strVal val="0-#ppt_h/2"/>
                                              </p:val>
                                            </p:tav>
                                            <p:tav tm="100000">
                                              <p:val>
                                                <p:strVal val="#ppt_y"/>
                                              </p:val>
                                            </p:tav>
                                          </p:tavLst>
                                        </p:anim>
                                      </p:childTnLst>
                                    </p:cTn>
                                  </p:par>
                                  <p:par>
                                    <p:cTn id="63" presetID="2" presetClass="entr" presetSubtype="1"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750" fill="hold"/>
                                            <p:tgtEl>
                                              <p:spTgt spid="43"/>
                                            </p:tgtEl>
                                            <p:attrNameLst>
                                              <p:attrName>ppt_x</p:attrName>
                                            </p:attrNameLst>
                                          </p:cBhvr>
                                          <p:tavLst>
                                            <p:tav tm="0">
                                              <p:val>
                                                <p:strVal val="#ppt_x"/>
                                              </p:val>
                                            </p:tav>
                                            <p:tav tm="100000">
                                              <p:val>
                                                <p:strVal val="#ppt_x"/>
                                              </p:val>
                                            </p:tav>
                                          </p:tavLst>
                                        </p:anim>
                                        <p:anim calcmode="lin" valueType="num">
                                          <p:cBhvr additive="base">
                                            <p:cTn id="66" dur="750" fill="hold"/>
                                            <p:tgtEl>
                                              <p:spTgt spid="43"/>
                                            </p:tgtEl>
                                            <p:attrNameLst>
                                              <p:attrName>ppt_y</p:attrName>
                                            </p:attrNameLst>
                                          </p:cBhvr>
                                          <p:tavLst>
                                            <p:tav tm="0">
                                              <p:val>
                                                <p:strVal val="0-#ppt_h/2"/>
                                              </p:val>
                                            </p:tav>
                                            <p:tav tm="100000">
                                              <p:val>
                                                <p:strVal val="#ppt_y"/>
                                              </p:val>
                                            </p:tav>
                                          </p:tavLst>
                                        </p:anim>
                                      </p:childTnLst>
                                    </p:cTn>
                                  </p:par>
                                  <p:par>
                                    <p:cTn id="67" presetID="8" presetClass="emph" presetSubtype="0" repeatCount="indefinite" autoRev="1" fill="hold" nodeType="withEffect">
                                      <p:stCondLst>
                                        <p:cond delay="750"/>
                                      </p:stCondLst>
                                      <p:childTnLst>
                                        <p:animRot by="-600000">
                                          <p:cBhvr>
                                            <p:cTn id="68" dur="2000" fill="hold"/>
                                            <p:tgtEl>
                                              <p:spTgt spid="29"/>
                                            </p:tgtEl>
                                            <p:attrNameLst>
                                              <p:attrName>r</p:attrName>
                                            </p:attrNameLst>
                                          </p:cBhvr>
                                        </p:animRot>
                                      </p:childTnLst>
                                    </p:cTn>
                                  </p:par>
                                  <p:par>
                                    <p:cTn id="69" presetID="8" presetClass="emph" presetSubtype="0" repeatCount="indefinite" autoRev="1" fill="hold" nodeType="withEffect">
                                      <p:stCondLst>
                                        <p:cond delay="750"/>
                                      </p:stCondLst>
                                      <p:childTnLst>
                                        <p:animRot by="-600000">
                                          <p:cBhvr>
                                            <p:cTn id="70" dur="2000" fill="hold"/>
                                            <p:tgtEl>
                                              <p:spTgt spid="31"/>
                                            </p:tgtEl>
                                            <p:attrNameLst>
                                              <p:attrName>r</p:attrName>
                                            </p:attrNameLst>
                                          </p:cBhvr>
                                        </p:animRot>
                                      </p:childTnLst>
                                    </p:cTn>
                                  </p:par>
                                  <p:par>
                                    <p:cTn id="71" presetID="8" presetClass="emph" presetSubtype="0" repeatCount="indefinite" autoRev="1" fill="hold" nodeType="withEffect">
                                      <p:stCondLst>
                                        <p:cond delay="750"/>
                                      </p:stCondLst>
                                      <p:childTnLst>
                                        <p:animRot by="-600000">
                                          <p:cBhvr>
                                            <p:cTn id="72" dur="2000" fill="hold"/>
                                            <p:tgtEl>
                                              <p:spTgt spid="33"/>
                                            </p:tgtEl>
                                            <p:attrNameLst>
                                              <p:attrName>r</p:attrName>
                                            </p:attrNameLst>
                                          </p:cBhvr>
                                        </p:animRot>
                                      </p:childTnLst>
                                    </p:cTn>
                                  </p:par>
                                  <p:par>
                                    <p:cTn id="73" presetID="8" presetClass="emph" presetSubtype="0" repeatCount="indefinite" autoRev="1" fill="hold" nodeType="withEffect">
                                      <p:stCondLst>
                                        <p:cond delay="750"/>
                                      </p:stCondLst>
                                      <p:childTnLst>
                                        <p:animRot by="-600000">
                                          <p:cBhvr>
                                            <p:cTn id="74" dur="2000" fill="hold"/>
                                            <p:tgtEl>
                                              <p:spTgt spid="35"/>
                                            </p:tgtEl>
                                            <p:attrNameLst>
                                              <p:attrName>r</p:attrName>
                                            </p:attrNameLst>
                                          </p:cBhvr>
                                        </p:animRot>
                                      </p:childTnLst>
                                    </p:cTn>
                                  </p:par>
                                  <p:par>
                                    <p:cTn id="75" presetID="8" presetClass="emph" presetSubtype="0" repeatCount="indefinite" autoRev="1" fill="hold" nodeType="withEffect">
                                      <p:stCondLst>
                                        <p:cond delay="750"/>
                                      </p:stCondLst>
                                      <p:childTnLst>
                                        <p:animRot by="-600000">
                                          <p:cBhvr>
                                            <p:cTn id="76" dur="2000" fill="hold"/>
                                            <p:tgtEl>
                                              <p:spTgt spid="37"/>
                                            </p:tgtEl>
                                            <p:attrNameLst>
                                              <p:attrName>r</p:attrName>
                                            </p:attrNameLst>
                                          </p:cBhvr>
                                        </p:animRot>
                                      </p:childTnLst>
                                    </p:cTn>
                                  </p:par>
                                  <p:par>
                                    <p:cTn id="77" presetID="8" presetClass="emph" presetSubtype="0" repeatCount="indefinite" autoRev="1" fill="hold" nodeType="withEffect">
                                      <p:stCondLst>
                                        <p:cond delay="750"/>
                                      </p:stCondLst>
                                      <p:childTnLst>
                                        <p:animRot by="-900000">
                                          <p:cBhvr>
                                            <p:cTn id="78" dur="500" fill="hold"/>
                                            <p:tgtEl>
                                              <p:spTgt spid="75"/>
                                            </p:tgtEl>
                                            <p:attrNameLst>
                                              <p:attrName>r</p:attrName>
                                            </p:attrNameLst>
                                          </p:cBhvr>
                                        </p:animRot>
                                      </p:childTnLst>
                                    </p:cTn>
                                  </p:par>
                                  <p:par>
                                    <p:cTn id="79" presetID="8" presetClass="emph" presetSubtype="0" repeatCount="indefinite" autoRev="1" fill="hold" nodeType="withEffect">
                                      <p:stCondLst>
                                        <p:cond delay="750"/>
                                      </p:stCondLst>
                                      <p:childTnLst>
                                        <p:animRot by="900000">
                                          <p:cBhvr>
                                            <p:cTn id="80" dur="500" fill="hold"/>
                                            <p:tgtEl>
                                              <p:spTgt spid="85"/>
                                            </p:tgtEl>
                                            <p:attrNameLst>
                                              <p:attrName>r</p:attrName>
                                            </p:attrNameLst>
                                          </p:cBhvr>
                                        </p:animRot>
                                      </p:childTnLst>
                                    </p:cTn>
                                  </p:par>
                                  <p:par>
                                    <p:cTn id="81" presetID="32" presetClass="emph" presetSubtype="0" repeatCount="indefinite" fill="hold" nodeType="withEffect">
                                      <p:stCondLst>
                                        <p:cond delay="750"/>
                                      </p:stCondLst>
                                      <p:childTnLst>
                                        <p:animRot by="120000">
                                          <p:cBhvr>
                                            <p:cTn id="82" dur="150" fill="hold">
                                              <p:stCondLst>
                                                <p:cond delay="0"/>
                                              </p:stCondLst>
                                            </p:cTn>
                                            <p:tgtEl>
                                              <p:spTgt spid="456"/>
                                            </p:tgtEl>
                                            <p:attrNameLst>
                                              <p:attrName>r</p:attrName>
                                            </p:attrNameLst>
                                          </p:cBhvr>
                                        </p:animRot>
                                        <p:animRot by="-240000">
                                          <p:cBhvr>
                                            <p:cTn id="83" dur="300" fill="hold">
                                              <p:stCondLst>
                                                <p:cond delay="300"/>
                                              </p:stCondLst>
                                            </p:cTn>
                                            <p:tgtEl>
                                              <p:spTgt spid="456"/>
                                            </p:tgtEl>
                                            <p:attrNameLst>
                                              <p:attrName>r</p:attrName>
                                            </p:attrNameLst>
                                          </p:cBhvr>
                                        </p:animRot>
                                        <p:animRot by="240000">
                                          <p:cBhvr>
                                            <p:cTn id="84" dur="300" fill="hold">
                                              <p:stCondLst>
                                                <p:cond delay="600"/>
                                              </p:stCondLst>
                                            </p:cTn>
                                            <p:tgtEl>
                                              <p:spTgt spid="456"/>
                                            </p:tgtEl>
                                            <p:attrNameLst>
                                              <p:attrName>r</p:attrName>
                                            </p:attrNameLst>
                                          </p:cBhvr>
                                        </p:animRot>
                                        <p:animRot by="-240000">
                                          <p:cBhvr>
                                            <p:cTn id="85" dur="300" fill="hold">
                                              <p:stCondLst>
                                                <p:cond delay="900"/>
                                              </p:stCondLst>
                                            </p:cTn>
                                            <p:tgtEl>
                                              <p:spTgt spid="456"/>
                                            </p:tgtEl>
                                            <p:attrNameLst>
                                              <p:attrName>r</p:attrName>
                                            </p:attrNameLst>
                                          </p:cBhvr>
                                        </p:animRot>
                                        <p:animRot by="120000">
                                          <p:cBhvr>
                                            <p:cTn id="86" dur="300" fill="hold">
                                              <p:stCondLst>
                                                <p:cond delay="1200"/>
                                              </p:stCondLst>
                                            </p:cTn>
                                            <p:tgtEl>
                                              <p:spTgt spid="456"/>
                                            </p:tgtEl>
                                            <p:attrNameLst>
                                              <p:attrName>r</p:attrName>
                                            </p:attrNameLst>
                                          </p:cBhvr>
                                        </p:animRot>
                                      </p:childTnLst>
                                    </p:cTn>
                                  </p:par>
                                  <p:par>
                                    <p:cTn id="87" presetID="8" presetClass="emph" presetSubtype="0" repeatCount="indefinite" autoRev="1" fill="hold" nodeType="withEffect">
                                      <p:stCondLst>
                                        <p:cond delay="750"/>
                                      </p:stCondLst>
                                      <p:childTnLst>
                                        <p:animRot by="-600000">
                                          <p:cBhvr>
                                            <p:cTn id="88" dur="2000" fill="hold"/>
                                            <p:tgtEl>
                                              <p:spTgt spid="40"/>
                                            </p:tgtEl>
                                            <p:attrNameLst>
                                              <p:attrName>r</p:attrName>
                                            </p:attrNameLst>
                                          </p:cBhvr>
                                        </p:animRot>
                                      </p:childTnLst>
                                    </p:cTn>
                                  </p:par>
                                  <p:par>
                                    <p:cTn id="89" presetID="8" presetClass="emph" presetSubtype="0" repeatCount="indefinite" autoRev="1" fill="hold" nodeType="withEffect">
                                      <p:stCondLst>
                                        <p:cond delay="750"/>
                                      </p:stCondLst>
                                      <p:childTnLst>
                                        <p:animRot by="-600000">
                                          <p:cBhvr>
                                            <p:cTn id="90" dur="2000" fill="hold"/>
                                            <p:tgtEl>
                                              <p:spTgt spid="42"/>
                                            </p:tgtEl>
                                            <p:attrNameLst>
                                              <p:attrName>r</p:attrName>
                                            </p:attrNameLst>
                                          </p:cBhvr>
                                        </p:animRot>
                                      </p:childTnLst>
                                    </p:cTn>
                                  </p:par>
                                  <p:par>
                                    <p:cTn id="91" presetID="8" presetClass="emph" presetSubtype="0" repeatCount="indefinite" autoRev="1" fill="hold" nodeType="withEffect">
                                      <p:stCondLst>
                                        <p:cond delay="750"/>
                                      </p:stCondLst>
                                      <p:childTnLst>
                                        <p:animRot by="-600000">
                                          <p:cBhvr>
                                            <p:cTn id="92" dur="2000" fill="hold"/>
                                            <p:tgtEl>
                                              <p:spTgt spid="41"/>
                                            </p:tgtEl>
                                            <p:attrNameLst>
                                              <p:attrName>r</p:attrName>
                                            </p:attrNameLst>
                                          </p:cBhvr>
                                        </p:animRot>
                                      </p:childTnLst>
                                    </p:cTn>
                                  </p:par>
                                  <p:par>
                                    <p:cTn id="93" presetID="8" presetClass="emph" presetSubtype="0" repeatCount="indefinite" autoRev="1" fill="hold" nodeType="withEffect">
                                      <p:stCondLst>
                                        <p:cond delay="750"/>
                                      </p:stCondLst>
                                      <p:childTnLst>
                                        <p:animRot by="-600000">
                                          <p:cBhvr>
                                            <p:cTn id="94" dur="2000" fill="hold"/>
                                            <p:tgtEl>
                                              <p:spTgt spid="43"/>
                                            </p:tgtEl>
                                            <p:attrNameLst>
                                              <p:attrName>r</p:attrName>
                                            </p:attrNameLst>
                                          </p:cBhvr>
                                        </p:animRot>
                                      </p:childTnLst>
                                    </p:cTn>
                                  </p:par>
                                  <p:par>
                                    <p:cTn id="95" presetID="8" presetClass="emph" presetSubtype="0" repeatCount="indefinite" autoRev="1" fill="hold" nodeType="withEffect">
                                      <p:stCondLst>
                                        <p:cond delay="750"/>
                                      </p:stCondLst>
                                      <p:childTnLst>
                                        <p:animRot by="-600000">
                                          <p:cBhvr>
                                            <p:cTn id="96" dur="2000" fill="hold"/>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7" fill="hold" display="0">
                      <p:stCondLst>
                        <p:cond delay="indefinite"/>
                      </p:stCondLst>
                      <p:endCondLst>
                        <p:cond evt="onStopAudio" delay="0">
                          <p:tgtEl>
                            <p:sldTgt/>
                          </p:tgtEl>
                        </p:cond>
                      </p:endCondLst>
                    </p:cTn>
                    <p:tgtEl>
                      <p:spTgt spid="2"/>
                    </p:tgtEl>
                  </p:cMediaNode>
                </p:audio>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1000">
              <a:srgbClr val="79C737"/>
            </a:gs>
            <a:gs pos="100000">
              <a:srgbClr val="2B9D2C"/>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FB3CAA-A8CE-5F53-38DF-1786B26975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351"/>
            <a:ext cx="12192000" cy="6874701"/>
          </a:xfrm>
          <a:prstGeom prst="rect">
            <a:avLst/>
          </a:prstGeom>
        </p:spPr>
      </p:pic>
      <p:pic>
        <p:nvPicPr>
          <p:cNvPr id="6" name="Picture 5">
            <a:extLst>
              <a:ext uri="{FF2B5EF4-FFF2-40B4-BE49-F238E27FC236}">
                <a16:creationId xmlns:a16="http://schemas.microsoft.com/office/drawing/2014/main" id="{1A6FE2A1-BE56-6E71-A57D-505FD5E1CB64}"/>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0" y="2802899"/>
            <a:ext cx="12192000" cy="4229375"/>
          </a:xfrm>
          <a:prstGeom prst="rect">
            <a:avLst/>
          </a:prstGeom>
        </p:spPr>
      </p:pic>
      <p:sp>
        <p:nvSpPr>
          <p:cNvPr id="36" name="Oval 35">
            <a:extLst>
              <a:ext uri="{FF2B5EF4-FFF2-40B4-BE49-F238E27FC236}">
                <a16:creationId xmlns:a16="http://schemas.microsoft.com/office/drawing/2014/main" id="{79784B16-98A3-D017-A784-31514B2D465D}"/>
              </a:ext>
            </a:extLst>
          </p:cNvPr>
          <p:cNvSpPr/>
          <p:nvPr/>
        </p:nvSpPr>
        <p:spPr>
          <a:xfrm rot="21280755">
            <a:off x="3243631" y="542622"/>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48" name="Oval 47">
            <a:extLst>
              <a:ext uri="{FF2B5EF4-FFF2-40B4-BE49-F238E27FC236}">
                <a16:creationId xmlns:a16="http://schemas.microsoft.com/office/drawing/2014/main" id="{92947210-8ACC-C1F3-DFED-54BA16208644}"/>
              </a:ext>
            </a:extLst>
          </p:cNvPr>
          <p:cNvSpPr/>
          <p:nvPr/>
        </p:nvSpPr>
        <p:spPr>
          <a:xfrm rot="631900" flipH="1">
            <a:off x="6048174" y="415013"/>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360" name="Group 359">
            <a:extLst>
              <a:ext uri="{FF2B5EF4-FFF2-40B4-BE49-F238E27FC236}">
                <a16:creationId xmlns:a16="http://schemas.microsoft.com/office/drawing/2014/main" id="{F2402D3F-C2C7-E843-616C-6C030B1E4C14}"/>
              </a:ext>
            </a:extLst>
          </p:cNvPr>
          <p:cNvGrpSpPr/>
          <p:nvPr/>
        </p:nvGrpSpPr>
        <p:grpSpPr>
          <a:xfrm rot="21313856">
            <a:off x="-113286" y="2563181"/>
            <a:ext cx="3887344" cy="3887342"/>
            <a:chOff x="2134403" y="1322488"/>
            <a:chExt cx="4691730" cy="4691730"/>
          </a:xfrm>
        </p:grpSpPr>
        <p:grpSp>
          <p:nvGrpSpPr>
            <p:cNvPr id="361" name="Group 360">
              <a:extLst>
                <a:ext uri="{FF2B5EF4-FFF2-40B4-BE49-F238E27FC236}">
                  <a16:creationId xmlns:a16="http://schemas.microsoft.com/office/drawing/2014/main" id="{3D00A7C0-178F-F1AA-A70B-2F1DEB9F5860}"/>
                </a:ext>
              </a:extLst>
            </p:cNvPr>
            <p:cNvGrpSpPr/>
            <p:nvPr/>
          </p:nvGrpSpPr>
          <p:grpSpPr>
            <a:xfrm rot="17944252" flipV="1">
              <a:off x="3065919" y="2077983"/>
              <a:ext cx="880564" cy="2056345"/>
              <a:chOff x="3810000" y="3100647"/>
              <a:chExt cx="880564" cy="2056345"/>
            </a:xfrm>
          </p:grpSpPr>
          <p:sp>
            <p:nvSpPr>
              <p:cNvPr id="363" name="Freeform: Shape 362">
                <a:extLst>
                  <a:ext uri="{FF2B5EF4-FFF2-40B4-BE49-F238E27FC236}">
                    <a16:creationId xmlns:a16="http://schemas.microsoft.com/office/drawing/2014/main" id="{DDC5BD6C-1048-2B2F-5AA0-8D95D448ADF6}"/>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64" name="Graphic 3">
                <a:extLst>
                  <a:ext uri="{FF2B5EF4-FFF2-40B4-BE49-F238E27FC236}">
                    <a16:creationId xmlns:a16="http://schemas.microsoft.com/office/drawing/2014/main" id="{EDA5D502-5180-DCA0-93D9-C59619C0F030}"/>
                  </a:ext>
                </a:extLst>
              </p:cNvPr>
              <p:cNvGrpSpPr/>
              <p:nvPr/>
            </p:nvGrpSpPr>
            <p:grpSpPr>
              <a:xfrm>
                <a:off x="3810000" y="4307544"/>
                <a:ext cx="880564" cy="849448"/>
                <a:chOff x="4757962" y="590549"/>
                <a:chExt cx="99726" cy="96202"/>
              </a:xfrm>
            </p:grpSpPr>
            <p:grpSp>
              <p:nvGrpSpPr>
                <p:cNvPr id="365" name="Graphic 3">
                  <a:extLst>
                    <a:ext uri="{FF2B5EF4-FFF2-40B4-BE49-F238E27FC236}">
                      <a16:creationId xmlns:a16="http://schemas.microsoft.com/office/drawing/2014/main" id="{B118416E-2E75-5083-5319-7906AEC260DE}"/>
                    </a:ext>
                  </a:extLst>
                </p:cNvPr>
                <p:cNvGrpSpPr/>
                <p:nvPr/>
              </p:nvGrpSpPr>
              <p:grpSpPr>
                <a:xfrm>
                  <a:off x="4757962" y="590549"/>
                  <a:ext cx="99726" cy="96202"/>
                  <a:chOff x="4757962" y="590549"/>
                  <a:chExt cx="99726" cy="96202"/>
                </a:xfrm>
              </p:grpSpPr>
              <p:sp>
                <p:nvSpPr>
                  <p:cNvPr id="368" name="Freeform: Shape 367">
                    <a:extLst>
                      <a:ext uri="{FF2B5EF4-FFF2-40B4-BE49-F238E27FC236}">
                        <a16:creationId xmlns:a16="http://schemas.microsoft.com/office/drawing/2014/main" id="{0E7B2B0A-77E1-36FC-43EE-1AF0C7BFE9FD}"/>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69" name="Freeform: Shape 368">
                    <a:extLst>
                      <a:ext uri="{FF2B5EF4-FFF2-40B4-BE49-F238E27FC236}">
                        <a16:creationId xmlns:a16="http://schemas.microsoft.com/office/drawing/2014/main" id="{7C6F530D-3A36-6386-B5E6-FBCFCA690AE6}"/>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66" name="Freeform: Shape 365">
                  <a:extLst>
                    <a:ext uri="{FF2B5EF4-FFF2-40B4-BE49-F238E27FC236}">
                      <a16:creationId xmlns:a16="http://schemas.microsoft.com/office/drawing/2014/main" id="{F1C2A8F6-0660-11E2-A38D-B7F6DBC07DB6}"/>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67" name="Freeform: Shape 366">
                  <a:extLst>
                    <a:ext uri="{FF2B5EF4-FFF2-40B4-BE49-F238E27FC236}">
                      <a16:creationId xmlns:a16="http://schemas.microsoft.com/office/drawing/2014/main" id="{69B3B7B8-9165-F71D-188A-E10B845B833B}"/>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362" name="Oval 361">
              <a:extLst>
                <a:ext uri="{FF2B5EF4-FFF2-40B4-BE49-F238E27FC236}">
                  <a16:creationId xmlns:a16="http://schemas.microsoft.com/office/drawing/2014/main" id="{BF06A612-2D43-6937-0F56-B7F13F144019}"/>
                </a:ext>
              </a:extLst>
            </p:cNvPr>
            <p:cNvSpPr/>
            <p:nvPr/>
          </p:nvSpPr>
          <p:spPr>
            <a:xfrm>
              <a:off x="2134403" y="1322488"/>
              <a:ext cx="4691730" cy="469173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7" name="Group 6">
            <a:extLst>
              <a:ext uri="{FF2B5EF4-FFF2-40B4-BE49-F238E27FC236}">
                <a16:creationId xmlns:a16="http://schemas.microsoft.com/office/drawing/2014/main" id="{50F0F740-48D2-4FBA-62DC-3557FBB3F0E5}"/>
              </a:ext>
            </a:extLst>
          </p:cNvPr>
          <p:cNvGrpSpPr/>
          <p:nvPr/>
        </p:nvGrpSpPr>
        <p:grpSpPr>
          <a:xfrm>
            <a:off x="-4416090" y="-3579645"/>
            <a:ext cx="18741690" cy="18741690"/>
            <a:chOff x="-4416090" y="-3579645"/>
            <a:chExt cx="18741690" cy="18741690"/>
          </a:xfrm>
        </p:grpSpPr>
        <p:grpSp>
          <p:nvGrpSpPr>
            <p:cNvPr id="2" name="Group 1">
              <a:extLst>
                <a:ext uri="{FF2B5EF4-FFF2-40B4-BE49-F238E27FC236}">
                  <a16:creationId xmlns:a16="http://schemas.microsoft.com/office/drawing/2014/main" id="{31C2348C-7FCD-4033-F7A7-A31B98C3284A}"/>
                </a:ext>
              </a:extLst>
            </p:cNvPr>
            <p:cNvGrpSpPr/>
            <p:nvPr/>
          </p:nvGrpSpPr>
          <p:grpSpPr>
            <a:xfrm>
              <a:off x="5129626" y="344758"/>
              <a:ext cx="6383691" cy="5265106"/>
              <a:chOff x="5129626" y="344758"/>
              <a:chExt cx="6383691" cy="5265106"/>
            </a:xfrm>
          </p:grpSpPr>
          <p:sp>
            <p:nvSpPr>
              <p:cNvPr id="4" name="Graphic 2">
                <a:extLst>
                  <a:ext uri="{FF2B5EF4-FFF2-40B4-BE49-F238E27FC236}">
                    <a16:creationId xmlns:a16="http://schemas.microsoft.com/office/drawing/2014/main" id="{468D7D59-F157-747E-B694-B3721795CDB5}"/>
                  </a:ext>
                </a:extLst>
              </p:cNvPr>
              <p:cNvSpPr/>
              <p:nvPr/>
            </p:nvSpPr>
            <p:spPr>
              <a:xfrm>
                <a:off x="5129626" y="344758"/>
                <a:ext cx="6383691" cy="5265106"/>
              </a:xfrm>
              <a:custGeom>
                <a:avLst/>
                <a:gdLst>
                  <a:gd name="connsiteX0" fmla="*/ 5133978 w 6383691"/>
                  <a:gd name="connsiteY0" fmla="*/ 353647 h 5265106"/>
                  <a:gd name="connsiteX1" fmla="*/ 2429359 w 6383691"/>
                  <a:gd name="connsiteY1" fmla="*/ 13072 h 5265106"/>
                  <a:gd name="connsiteX2" fmla="*/ 254392 w 6383691"/>
                  <a:gd name="connsiteY2" fmla="*/ 712148 h 5265106"/>
                  <a:gd name="connsiteX3" fmla="*/ 688259 w 6383691"/>
                  <a:gd name="connsiteY3" fmla="*/ 4094004 h 5265106"/>
                  <a:gd name="connsiteX4" fmla="*/ 1420761 w 6383691"/>
                  <a:gd name="connsiteY4" fmla="*/ 4416655 h 5265106"/>
                  <a:gd name="connsiteX5" fmla="*/ 1060145 w 6383691"/>
                  <a:gd name="connsiteY5" fmla="*/ 5265107 h 5265106"/>
                  <a:gd name="connsiteX6" fmla="*/ 2496974 w 6383691"/>
                  <a:gd name="connsiteY6" fmla="*/ 4488355 h 5265106"/>
                  <a:gd name="connsiteX7" fmla="*/ 3635168 w 6383691"/>
                  <a:gd name="connsiteY7" fmla="*/ 4452505 h 5265106"/>
                  <a:gd name="connsiteX8" fmla="*/ 6244000 w 6383691"/>
                  <a:gd name="connsiteY8" fmla="*/ 3173853 h 5265106"/>
                  <a:gd name="connsiteX9" fmla="*/ 5133978 w 6383691"/>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3691" h="5265106" fill="none" extrusionOk="0">
                    <a:moveTo>
                      <a:pt x="5133978" y="353647"/>
                    </a:moveTo>
                    <a:cubicBezTo>
                      <a:pt x="3835893" y="96777"/>
                      <a:pt x="3494381" y="277933"/>
                      <a:pt x="2429359" y="13072"/>
                    </a:cubicBezTo>
                    <a:cubicBezTo>
                      <a:pt x="1634053" y="-36911"/>
                      <a:pt x="824712" y="176062"/>
                      <a:pt x="254392" y="712148"/>
                    </a:cubicBezTo>
                    <a:cubicBezTo>
                      <a:pt x="-359114" y="1502416"/>
                      <a:pt x="116649" y="3678340"/>
                      <a:pt x="688259" y="4094004"/>
                    </a:cubicBezTo>
                    <a:cubicBezTo>
                      <a:pt x="859065" y="4247517"/>
                      <a:pt x="1140313" y="4394619"/>
                      <a:pt x="1420761" y="4416655"/>
                    </a:cubicBezTo>
                    <a:cubicBezTo>
                      <a:pt x="1475955" y="4708596"/>
                      <a:pt x="1443157" y="5036268"/>
                      <a:pt x="1060145" y="5265107"/>
                    </a:cubicBezTo>
                    <a:cubicBezTo>
                      <a:pt x="961490" y="5292400"/>
                      <a:pt x="2104941" y="5217779"/>
                      <a:pt x="2496974" y="4488355"/>
                    </a:cubicBezTo>
                    <a:cubicBezTo>
                      <a:pt x="2956619" y="4474965"/>
                      <a:pt x="3346022" y="4452225"/>
                      <a:pt x="3635168" y="4452505"/>
                    </a:cubicBezTo>
                    <a:cubicBezTo>
                      <a:pt x="4586929" y="4262947"/>
                      <a:pt x="5942272" y="4549987"/>
                      <a:pt x="6244000" y="3173853"/>
                    </a:cubicBezTo>
                    <a:cubicBezTo>
                      <a:pt x="6459596" y="2194791"/>
                      <a:pt x="6268846" y="502648"/>
                      <a:pt x="5133978" y="353647"/>
                    </a:cubicBezTo>
                    <a:close/>
                  </a:path>
                  <a:path w="6383691" h="5265106" stroke="0" extrusionOk="0">
                    <a:moveTo>
                      <a:pt x="5133978" y="353647"/>
                    </a:moveTo>
                    <a:cubicBezTo>
                      <a:pt x="4653849" y="229745"/>
                      <a:pt x="3521841" y="285092"/>
                      <a:pt x="2429359" y="13072"/>
                    </a:cubicBezTo>
                    <a:cubicBezTo>
                      <a:pt x="1851510" y="44108"/>
                      <a:pt x="664849" y="-28692"/>
                      <a:pt x="254392" y="712148"/>
                    </a:cubicBezTo>
                    <a:cubicBezTo>
                      <a:pt x="-252524" y="1474496"/>
                      <a:pt x="133452" y="3522010"/>
                      <a:pt x="688259" y="4094004"/>
                    </a:cubicBezTo>
                    <a:cubicBezTo>
                      <a:pt x="863080" y="4256716"/>
                      <a:pt x="1139062" y="4409594"/>
                      <a:pt x="1420761" y="4416655"/>
                    </a:cubicBezTo>
                    <a:cubicBezTo>
                      <a:pt x="1427349" y="4766017"/>
                      <a:pt x="1376585" y="5085713"/>
                      <a:pt x="1060145" y="5265107"/>
                    </a:cubicBezTo>
                    <a:cubicBezTo>
                      <a:pt x="1048206" y="5240800"/>
                      <a:pt x="1964724" y="5241492"/>
                      <a:pt x="2496974" y="4488355"/>
                    </a:cubicBezTo>
                    <a:cubicBezTo>
                      <a:pt x="2875233" y="4486348"/>
                      <a:pt x="3336180" y="4413213"/>
                      <a:pt x="3635168" y="4452505"/>
                    </a:cubicBezTo>
                    <a:cubicBezTo>
                      <a:pt x="4671014" y="4578990"/>
                      <a:pt x="5811850" y="4324486"/>
                      <a:pt x="6244000" y="3173853"/>
                    </a:cubicBezTo>
                    <a:cubicBezTo>
                      <a:pt x="6593548" y="2178974"/>
                      <a:pt x="6251147" y="813540"/>
                      <a:pt x="5133978" y="353647"/>
                    </a:cubicBezTo>
                    <a:close/>
                  </a:path>
                </a:pathLst>
              </a:custGeom>
              <a:solidFill>
                <a:srgbClr val="FFFFFF"/>
              </a:solidFill>
              <a:ln w="38100" cap="flat">
                <a:solidFill>
                  <a:srgbClr val="5E250C"/>
                </a:solidFill>
                <a:prstDash val="solid"/>
                <a:miter/>
                <a:extLst>
                  <a:ext uri="{C807C97D-BFC1-408E-A445-0C87EB9F89A2}">
                    <ask:lineSketchStyleProps xmlns:ask="http://schemas.microsoft.com/office/drawing/2018/sketchyshapes" sd="3574239762">
                      <a:custGeom>
                        <a:avLst/>
                        <a:gdLst>
                          <a:gd name="connsiteX0" fmla="*/ 5444125 w 6769333"/>
                          <a:gd name="connsiteY0" fmla="*/ 353647 h 5265106"/>
                          <a:gd name="connsiteX1" fmla="*/ 2576118 w 6769333"/>
                          <a:gd name="connsiteY1" fmla="*/ 13072 h 5265106"/>
                          <a:gd name="connsiteX2" fmla="*/ 269761 w 6769333"/>
                          <a:gd name="connsiteY2" fmla="*/ 712148 h 5265106"/>
                          <a:gd name="connsiteX3" fmla="*/ 729838 w 6769333"/>
                          <a:gd name="connsiteY3" fmla="*/ 4094004 h 5265106"/>
                          <a:gd name="connsiteX4" fmla="*/ 1506590 w 6769333"/>
                          <a:gd name="connsiteY4" fmla="*/ 4416655 h 5265106"/>
                          <a:gd name="connsiteX5" fmla="*/ 1124189 w 6769333"/>
                          <a:gd name="connsiteY5" fmla="*/ 5265107 h 5265106"/>
                          <a:gd name="connsiteX6" fmla="*/ 2647818 w 6769333"/>
                          <a:gd name="connsiteY6" fmla="*/ 4488355 h 5265106"/>
                          <a:gd name="connsiteX7" fmla="*/ 3854771 w 6769333"/>
                          <a:gd name="connsiteY7" fmla="*/ 4452505 h 5265106"/>
                          <a:gd name="connsiteX8" fmla="*/ 6621204 w 6769333"/>
                          <a:gd name="connsiteY8" fmla="*/ 3173853 h 5265106"/>
                          <a:gd name="connsiteX9" fmla="*/ 5444125 w 6769333"/>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9333" h="5265106">
                            <a:moveTo>
                              <a:pt x="5444125" y="353647"/>
                            </a:moveTo>
                            <a:lnTo>
                              <a:pt x="2576118" y="13072"/>
                            </a:lnTo>
                            <a:cubicBezTo>
                              <a:pt x="1859116" y="-40704"/>
                              <a:pt x="783613" y="48922"/>
                              <a:pt x="269761" y="712148"/>
                            </a:cubicBezTo>
                            <a:cubicBezTo>
                              <a:pt x="-297865" y="1482924"/>
                              <a:pt x="114411" y="3532353"/>
                              <a:pt x="729838" y="4094004"/>
                            </a:cubicBezTo>
                            <a:cubicBezTo>
                              <a:pt x="909088" y="4261305"/>
                              <a:pt x="1189914" y="4362880"/>
                              <a:pt x="1506590" y="4416655"/>
                            </a:cubicBezTo>
                            <a:cubicBezTo>
                              <a:pt x="1518540" y="4703456"/>
                              <a:pt x="1464765" y="5073906"/>
                              <a:pt x="1124189" y="5265107"/>
                            </a:cubicBezTo>
                            <a:cubicBezTo>
                              <a:pt x="1124189" y="5265107"/>
                              <a:pt x="2229567" y="5229257"/>
                              <a:pt x="2647818" y="4488355"/>
                            </a:cubicBezTo>
                            <a:cubicBezTo>
                              <a:pt x="3101919" y="4482380"/>
                              <a:pt x="3544070" y="4452505"/>
                              <a:pt x="3854771" y="4452505"/>
                            </a:cubicBezTo>
                            <a:cubicBezTo>
                              <a:pt x="4882474" y="4452505"/>
                              <a:pt x="6208928" y="4350930"/>
                              <a:pt x="6621204" y="3173853"/>
                            </a:cubicBezTo>
                            <a:cubicBezTo>
                              <a:pt x="7033479" y="2098351"/>
                              <a:pt x="6567428" y="664348"/>
                              <a:pt x="5444125" y="353647"/>
                            </a:cubicBezTo>
                            <a:close/>
                          </a:path>
                        </a:pathLst>
                      </a:custGeom>
                      <ask:type>
                        <ask:lineSketchCurved/>
                      </ask:type>
                    </ask:lineSketchStyleProps>
                  </a:ext>
                </a:extLst>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2" name="TextBox 21">
                <a:extLst>
                  <a:ext uri="{FF2B5EF4-FFF2-40B4-BE49-F238E27FC236}">
                    <a16:creationId xmlns:a16="http://schemas.microsoft.com/office/drawing/2014/main" id="{EF68D279-FBCA-80C3-E728-5980E8576592}"/>
                  </a:ext>
                </a:extLst>
              </p:cNvPr>
              <p:cNvSpPr txBox="1"/>
              <p:nvPr/>
            </p:nvSpPr>
            <p:spPr>
              <a:xfrm>
                <a:off x="5928566" y="670269"/>
                <a:ext cx="4688661" cy="39395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ali" panose="00000500000000000000" pitchFamily="2" charset="-34"/>
                  </a:rPr>
                  <a:t>Mình đang trên đường phiêu lưu đến vùng đất thần kì. Nhưng trên đường đi mình gặp rất nhiều chướng ngại vật. Các bạn hãy giải đáp những câu hỏi để loại bỏ các chướng ngại vật đó giúp mình nhé!</a:t>
                </a:r>
                <a:endParaRPr kumimoji="0" lang="en-US" sz="3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sp>
          <p:nvSpPr>
            <p:cNvPr id="3" name="Oval 2">
              <a:extLst>
                <a:ext uri="{FF2B5EF4-FFF2-40B4-BE49-F238E27FC236}">
                  <a16:creationId xmlns:a16="http://schemas.microsoft.com/office/drawing/2014/main" id="{A5A04E87-CE6A-49D6-381C-C5F98EA30AFF}"/>
                </a:ext>
              </a:extLst>
            </p:cNvPr>
            <p:cNvSpPr/>
            <p:nvPr/>
          </p:nvSpPr>
          <p:spPr>
            <a:xfrm>
              <a:off x="-4416090" y="-3579645"/>
              <a:ext cx="18741690" cy="1874169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50" name="Group 349">
            <a:extLst>
              <a:ext uri="{FF2B5EF4-FFF2-40B4-BE49-F238E27FC236}">
                <a16:creationId xmlns:a16="http://schemas.microsoft.com/office/drawing/2014/main" id="{A0BDFF3E-C88E-E643-4192-CC4783B95DF1}"/>
              </a:ext>
            </a:extLst>
          </p:cNvPr>
          <p:cNvGrpSpPr/>
          <p:nvPr/>
        </p:nvGrpSpPr>
        <p:grpSpPr>
          <a:xfrm rot="21399583">
            <a:off x="2545517" y="2626765"/>
            <a:ext cx="3787267" cy="3787265"/>
            <a:chOff x="5716056" y="1382881"/>
            <a:chExt cx="4570944" cy="4570944"/>
          </a:xfrm>
        </p:grpSpPr>
        <p:grpSp>
          <p:nvGrpSpPr>
            <p:cNvPr id="351" name="Group 350">
              <a:extLst>
                <a:ext uri="{FF2B5EF4-FFF2-40B4-BE49-F238E27FC236}">
                  <a16:creationId xmlns:a16="http://schemas.microsoft.com/office/drawing/2014/main" id="{CE73012C-AD4A-F548-8A24-CD978B99FF2D}"/>
                </a:ext>
              </a:extLst>
            </p:cNvPr>
            <p:cNvGrpSpPr/>
            <p:nvPr/>
          </p:nvGrpSpPr>
          <p:grpSpPr>
            <a:xfrm rot="3655748" flipH="1" flipV="1">
              <a:off x="8574365" y="1986847"/>
              <a:ext cx="880564" cy="2056345"/>
              <a:chOff x="3810000" y="3100647"/>
              <a:chExt cx="880564" cy="2056345"/>
            </a:xfrm>
          </p:grpSpPr>
          <p:sp>
            <p:nvSpPr>
              <p:cNvPr id="353" name="Freeform: Shape 352">
                <a:extLst>
                  <a:ext uri="{FF2B5EF4-FFF2-40B4-BE49-F238E27FC236}">
                    <a16:creationId xmlns:a16="http://schemas.microsoft.com/office/drawing/2014/main" id="{E0077453-F72B-C4AF-B0A2-B313D77F62F2}"/>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54" name="Graphic 3">
                <a:extLst>
                  <a:ext uri="{FF2B5EF4-FFF2-40B4-BE49-F238E27FC236}">
                    <a16:creationId xmlns:a16="http://schemas.microsoft.com/office/drawing/2014/main" id="{5F68E8BC-F1E2-32D5-85F7-249FCC53D1B3}"/>
                  </a:ext>
                </a:extLst>
              </p:cNvPr>
              <p:cNvGrpSpPr/>
              <p:nvPr/>
            </p:nvGrpSpPr>
            <p:grpSpPr>
              <a:xfrm>
                <a:off x="3810000" y="4307544"/>
                <a:ext cx="880564" cy="849448"/>
                <a:chOff x="4757962" y="590549"/>
                <a:chExt cx="99726" cy="96202"/>
              </a:xfrm>
            </p:grpSpPr>
            <p:grpSp>
              <p:nvGrpSpPr>
                <p:cNvPr id="355" name="Graphic 3">
                  <a:extLst>
                    <a:ext uri="{FF2B5EF4-FFF2-40B4-BE49-F238E27FC236}">
                      <a16:creationId xmlns:a16="http://schemas.microsoft.com/office/drawing/2014/main" id="{5418A02D-D4A2-9634-D0E6-03B1E67D5A85}"/>
                    </a:ext>
                  </a:extLst>
                </p:cNvPr>
                <p:cNvGrpSpPr/>
                <p:nvPr/>
              </p:nvGrpSpPr>
              <p:grpSpPr>
                <a:xfrm>
                  <a:off x="4757962" y="590549"/>
                  <a:ext cx="99726" cy="96202"/>
                  <a:chOff x="4757962" y="590549"/>
                  <a:chExt cx="99726" cy="96202"/>
                </a:xfrm>
              </p:grpSpPr>
              <p:sp>
                <p:nvSpPr>
                  <p:cNvPr id="358" name="Freeform: Shape 357">
                    <a:extLst>
                      <a:ext uri="{FF2B5EF4-FFF2-40B4-BE49-F238E27FC236}">
                        <a16:creationId xmlns:a16="http://schemas.microsoft.com/office/drawing/2014/main" id="{81DABF28-7B84-3BBD-C4A1-5209F41A58C8}"/>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59" name="Freeform: Shape 358">
                    <a:extLst>
                      <a:ext uri="{FF2B5EF4-FFF2-40B4-BE49-F238E27FC236}">
                        <a16:creationId xmlns:a16="http://schemas.microsoft.com/office/drawing/2014/main" id="{46C0C3A6-747F-F35B-9085-C9EC83494B20}"/>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56" name="Freeform: Shape 355">
                  <a:extLst>
                    <a:ext uri="{FF2B5EF4-FFF2-40B4-BE49-F238E27FC236}">
                      <a16:creationId xmlns:a16="http://schemas.microsoft.com/office/drawing/2014/main" id="{CF6788DC-15EE-1BFC-169C-FB4E1B67B78C}"/>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57" name="Freeform: Shape 356">
                  <a:extLst>
                    <a:ext uri="{FF2B5EF4-FFF2-40B4-BE49-F238E27FC236}">
                      <a16:creationId xmlns:a16="http://schemas.microsoft.com/office/drawing/2014/main" id="{190D5C3A-1076-A0C7-7943-1788F4F7EF2A}"/>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352" name="Oval 351">
              <a:extLst>
                <a:ext uri="{FF2B5EF4-FFF2-40B4-BE49-F238E27FC236}">
                  <a16:creationId xmlns:a16="http://schemas.microsoft.com/office/drawing/2014/main" id="{D214A176-1E1B-8047-D75E-CFC97D620540}"/>
                </a:ext>
              </a:extLst>
            </p:cNvPr>
            <p:cNvSpPr/>
            <p:nvPr/>
          </p:nvSpPr>
          <p:spPr>
            <a:xfrm>
              <a:off x="5716056" y="1382881"/>
              <a:ext cx="4570944" cy="45709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70" name="Group 369">
            <a:extLst>
              <a:ext uri="{FF2B5EF4-FFF2-40B4-BE49-F238E27FC236}">
                <a16:creationId xmlns:a16="http://schemas.microsoft.com/office/drawing/2014/main" id="{CAF043AE-43EE-6D6A-4692-0C95942C517E}"/>
              </a:ext>
            </a:extLst>
          </p:cNvPr>
          <p:cNvGrpSpPr/>
          <p:nvPr/>
        </p:nvGrpSpPr>
        <p:grpSpPr>
          <a:xfrm>
            <a:off x="1231599" y="1618486"/>
            <a:ext cx="3774243" cy="5101242"/>
            <a:chOff x="4594696" y="3400942"/>
            <a:chExt cx="2412811" cy="3261140"/>
          </a:xfrm>
        </p:grpSpPr>
        <p:grpSp>
          <p:nvGrpSpPr>
            <p:cNvPr id="371" name="Group 370">
              <a:extLst>
                <a:ext uri="{FF2B5EF4-FFF2-40B4-BE49-F238E27FC236}">
                  <a16:creationId xmlns:a16="http://schemas.microsoft.com/office/drawing/2014/main" id="{4A307634-8F3D-0C01-F1C3-391DBD0F510E}"/>
                </a:ext>
              </a:extLst>
            </p:cNvPr>
            <p:cNvGrpSpPr/>
            <p:nvPr/>
          </p:nvGrpSpPr>
          <p:grpSpPr>
            <a:xfrm>
              <a:off x="4594696" y="3400942"/>
              <a:ext cx="2412811" cy="3261140"/>
              <a:chOff x="3954571" y="152400"/>
              <a:chExt cx="4555225" cy="6156815"/>
            </a:xfrm>
          </p:grpSpPr>
          <p:sp>
            <p:nvSpPr>
              <p:cNvPr id="379" name="Freeform: Shape 378">
                <a:extLst>
                  <a:ext uri="{FF2B5EF4-FFF2-40B4-BE49-F238E27FC236}">
                    <a16:creationId xmlns:a16="http://schemas.microsoft.com/office/drawing/2014/main" id="{53BB4E16-DF45-8265-1DBF-B3E1A71AA337}"/>
                  </a:ext>
                </a:extLst>
              </p:cNvPr>
              <p:cNvSpPr/>
              <p:nvPr/>
            </p:nvSpPr>
            <p:spPr>
              <a:xfrm>
                <a:off x="5411088" y="4534630"/>
                <a:ext cx="402155" cy="1093346"/>
              </a:xfrm>
              <a:custGeom>
                <a:avLst/>
                <a:gdLst>
                  <a:gd name="connsiteX0" fmla="*/ 5138 w 45545"/>
                  <a:gd name="connsiteY0" fmla="*/ 123825 h 123824"/>
                  <a:gd name="connsiteX1" fmla="*/ 2280 w 45545"/>
                  <a:gd name="connsiteY1" fmla="*/ 122872 h 123824"/>
                  <a:gd name="connsiteX2" fmla="*/ 1328 w 45545"/>
                  <a:gd name="connsiteY2" fmla="*/ 115253 h 123824"/>
                  <a:gd name="connsiteX3" fmla="*/ 33713 w 45545"/>
                  <a:gd name="connsiteY3" fmla="*/ 5715 h 123824"/>
                  <a:gd name="connsiteX4" fmla="*/ 39428 w 45545"/>
                  <a:gd name="connsiteY4" fmla="*/ 0 h 123824"/>
                  <a:gd name="connsiteX5" fmla="*/ 45143 w 45545"/>
                  <a:gd name="connsiteY5" fmla="*/ 5715 h 123824"/>
                  <a:gd name="connsiteX6" fmla="*/ 10853 w 45545"/>
                  <a:gd name="connsiteY6" fmla="*/ 121920 h 123824"/>
                  <a:gd name="connsiteX7" fmla="*/ 5138 w 45545"/>
                  <a:gd name="connsiteY7" fmla="*/ 123825 h 12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45" h="123824">
                    <a:moveTo>
                      <a:pt x="5138" y="123825"/>
                    </a:moveTo>
                    <a:cubicBezTo>
                      <a:pt x="4185" y="123825"/>
                      <a:pt x="3233" y="123825"/>
                      <a:pt x="2280" y="122872"/>
                    </a:cubicBezTo>
                    <a:cubicBezTo>
                      <a:pt x="-577" y="120968"/>
                      <a:pt x="-577" y="118110"/>
                      <a:pt x="1328" y="115253"/>
                    </a:cubicBezTo>
                    <a:cubicBezTo>
                      <a:pt x="31808" y="72390"/>
                      <a:pt x="35618" y="47625"/>
                      <a:pt x="33713" y="5715"/>
                    </a:cubicBezTo>
                    <a:cubicBezTo>
                      <a:pt x="33713" y="2857"/>
                      <a:pt x="35618" y="0"/>
                      <a:pt x="39428" y="0"/>
                    </a:cubicBezTo>
                    <a:cubicBezTo>
                      <a:pt x="42285" y="0"/>
                      <a:pt x="45143" y="1905"/>
                      <a:pt x="45143" y="5715"/>
                    </a:cubicBezTo>
                    <a:cubicBezTo>
                      <a:pt x="47048" y="49530"/>
                      <a:pt x="43238" y="76200"/>
                      <a:pt x="10853" y="121920"/>
                    </a:cubicBezTo>
                    <a:cubicBezTo>
                      <a:pt x="8948" y="122872"/>
                      <a:pt x="7043" y="123825"/>
                      <a:pt x="5138" y="12382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0" name="Freeform: Shape 379">
                <a:extLst>
                  <a:ext uri="{FF2B5EF4-FFF2-40B4-BE49-F238E27FC236}">
                    <a16:creationId xmlns:a16="http://schemas.microsoft.com/office/drawing/2014/main" id="{12697C79-F0B3-3A42-D775-FBAA52B8E470}"/>
                  </a:ext>
                </a:extLst>
              </p:cNvPr>
              <p:cNvSpPr/>
              <p:nvPr/>
            </p:nvSpPr>
            <p:spPr>
              <a:xfrm>
                <a:off x="6860241" y="4517050"/>
                <a:ext cx="347233" cy="1068878"/>
              </a:xfrm>
              <a:custGeom>
                <a:avLst/>
                <a:gdLst>
                  <a:gd name="connsiteX0" fmla="*/ 34376 w 39325"/>
                  <a:gd name="connsiteY0" fmla="*/ 121053 h 121053"/>
                  <a:gd name="connsiteX1" fmla="*/ 34376 w 39325"/>
                  <a:gd name="connsiteY1" fmla="*/ 121053 h 121053"/>
                  <a:gd name="connsiteX2" fmla="*/ 28661 w 39325"/>
                  <a:gd name="connsiteY2" fmla="*/ 115338 h 121053"/>
                  <a:gd name="connsiteX3" fmla="*/ 1991 w 39325"/>
                  <a:gd name="connsiteY3" fmla="*/ 9611 h 121053"/>
                  <a:gd name="connsiteX4" fmla="*/ 1038 w 39325"/>
                  <a:gd name="connsiteY4" fmla="*/ 1991 h 121053"/>
                  <a:gd name="connsiteX5" fmla="*/ 8658 w 39325"/>
                  <a:gd name="connsiteY5" fmla="*/ 1038 h 121053"/>
                  <a:gd name="connsiteX6" fmla="*/ 39138 w 39325"/>
                  <a:gd name="connsiteY6" fmla="*/ 115338 h 121053"/>
                  <a:gd name="connsiteX7" fmla="*/ 34376 w 39325"/>
                  <a:gd name="connsiteY7" fmla="*/ 121053 h 12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25" h="121053">
                    <a:moveTo>
                      <a:pt x="34376" y="121053"/>
                    </a:moveTo>
                    <a:cubicBezTo>
                      <a:pt x="34376" y="121053"/>
                      <a:pt x="34376" y="121053"/>
                      <a:pt x="34376" y="121053"/>
                    </a:cubicBezTo>
                    <a:cubicBezTo>
                      <a:pt x="31518" y="121053"/>
                      <a:pt x="28661" y="118196"/>
                      <a:pt x="28661" y="115338"/>
                    </a:cubicBezTo>
                    <a:cubicBezTo>
                      <a:pt x="31518" y="60093"/>
                      <a:pt x="12468" y="19136"/>
                      <a:pt x="1991" y="9611"/>
                    </a:cubicBezTo>
                    <a:cubicBezTo>
                      <a:pt x="86" y="7706"/>
                      <a:pt x="-867" y="3896"/>
                      <a:pt x="1038" y="1991"/>
                    </a:cubicBezTo>
                    <a:cubicBezTo>
                      <a:pt x="2943" y="86"/>
                      <a:pt x="6753" y="-867"/>
                      <a:pt x="8658" y="1038"/>
                    </a:cubicBezTo>
                    <a:cubicBezTo>
                      <a:pt x="21993" y="13421"/>
                      <a:pt x="41043" y="58188"/>
                      <a:pt x="39138" y="115338"/>
                    </a:cubicBezTo>
                    <a:cubicBezTo>
                      <a:pt x="40091" y="118196"/>
                      <a:pt x="37233" y="121053"/>
                      <a:pt x="34376" y="1210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81" name="Group 380">
                <a:extLst>
                  <a:ext uri="{FF2B5EF4-FFF2-40B4-BE49-F238E27FC236}">
                    <a16:creationId xmlns:a16="http://schemas.microsoft.com/office/drawing/2014/main" id="{3B24BF86-DC0D-A77F-A781-BFC304D0EC65}"/>
                  </a:ext>
                </a:extLst>
              </p:cNvPr>
              <p:cNvGrpSpPr/>
              <p:nvPr/>
            </p:nvGrpSpPr>
            <p:grpSpPr>
              <a:xfrm>
                <a:off x="3954571" y="152400"/>
                <a:ext cx="4555225" cy="6156815"/>
                <a:chOff x="3954571" y="152400"/>
                <a:chExt cx="4555225" cy="6156815"/>
              </a:xfrm>
            </p:grpSpPr>
            <p:grpSp>
              <p:nvGrpSpPr>
                <p:cNvPr id="382" name="Graphic 3">
                  <a:extLst>
                    <a:ext uri="{FF2B5EF4-FFF2-40B4-BE49-F238E27FC236}">
                      <a16:creationId xmlns:a16="http://schemas.microsoft.com/office/drawing/2014/main" id="{FC3CB167-ABFC-E055-16E5-860FC9AC047D}"/>
                    </a:ext>
                  </a:extLst>
                </p:cNvPr>
                <p:cNvGrpSpPr/>
                <p:nvPr/>
              </p:nvGrpSpPr>
              <p:grpSpPr>
                <a:xfrm>
                  <a:off x="5080093" y="152400"/>
                  <a:ext cx="1440279" cy="1228654"/>
                  <a:chOff x="4901803" y="119969"/>
                  <a:chExt cx="163115" cy="139148"/>
                </a:xfrm>
              </p:grpSpPr>
              <p:grpSp>
                <p:nvGrpSpPr>
                  <p:cNvPr id="415" name="Graphic 3">
                    <a:extLst>
                      <a:ext uri="{FF2B5EF4-FFF2-40B4-BE49-F238E27FC236}">
                        <a16:creationId xmlns:a16="http://schemas.microsoft.com/office/drawing/2014/main" id="{A968D5B3-113E-0BB2-DC1C-42B92CCF9555}"/>
                      </a:ext>
                    </a:extLst>
                  </p:cNvPr>
                  <p:cNvGrpSpPr/>
                  <p:nvPr/>
                </p:nvGrpSpPr>
                <p:grpSpPr>
                  <a:xfrm>
                    <a:off x="4901803" y="135254"/>
                    <a:ext cx="132159" cy="71437"/>
                    <a:chOff x="4901803" y="135254"/>
                    <a:chExt cx="132159" cy="71437"/>
                  </a:xfrm>
                </p:grpSpPr>
                <p:sp>
                  <p:nvSpPr>
                    <p:cNvPr id="419" name="Freeform: Shape 418">
                      <a:extLst>
                        <a:ext uri="{FF2B5EF4-FFF2-40B4-BE49-F238E27FC236}">
                          <a16:creationId xmlns:a16="http://schemas.microsoft.com/office/drawing/2014/main" id="{4981EABC-B2DF-3754-3F40-77EBE8A17293}"/>
                        </a:ext>
                      </a:extLst>
                    </p:cNvPr>
                    <p:cNvSpPr/>
                    <p:nvPr/>
                  </p:nvSpPr>
                  <p:spPr>
                    <a:xfrm>
                      <a:off x="4907279" y="140658"/>
                      <a:ext cx="121920" cy="61080"/>
                    </a:xfrm>
                    <a:custGeom>
                      <a:avLst/>
                      <a:gdLst>
                        <a:gd name="connsiteX0" fmla="*/ 121920 w 121920"/>
                        <a:gd name="connsiteY0" fmla="*/ 50793 h 61080"/>
                        <a:gd name="connsiteX1" fmla="*/ 0 w 121920"/>
                        <a:gd name="connsiteY1" fmla="*/ 11741 h 61080"/>
                        <a:gd name="connsiteX2" fmla="*/ 121920 w 121920"/>
                        <a:gd name="connsiteY2" fmla="*/ 50793 h 61080"/>
                      </a:gdLst>
                      <a:ahLst/>
                      <a:cxnLst>
                        <a:cxn ang="0">
                          <a:pos x="connsiteX0" y="connsiteY0"/>
                        </a:cxn>
                        <a:cxn ang="0">
                          <a:pos x="connsiteX1" y="connsiteY1"/>
                        </a:cxn>
                        <a:cxn ang="0">
                          <a:pos x="connsiteX2" y="connsiteY2"/>
                        </a:cxn>
                      </a:cxnLst>
                      <a:rect l="l" t="t" r="r" b="b"/>
                      <a:pathLst>
                        <a:path w="121920" h="61080">
                          <a:moveTo>
                            <a:pt x="121920" y="50793"/>
                          </a:moveTo>
                          <a:cubicBezTo>
                            <a:pt x="119063" y="18408"/>
                            <a:pt x="71438" y="-19692"/>
                            <a:pt x="0" y="11741"/>
                          </a:cubicBezTo>
                          <a:cubicBezTo>
                            <a:pt x="17145" y="47936"/>
                            <a:pt x="60008" y="77463"/>
                            <a:pt x="121920" y="50793"/>
                          </a:cubicBezTo>
                          <a:close/>
                        </a:path>
                      </a:pathLst>
                    </a:custGeom>
                    <a:solidFill>
                      <a:srgbClr val="36993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20" name="Freeform: Shape 419">
                      <a:extLst>
                        <a:ext uri="{FF2B5EF4-FFF2-40B4-BE49-F238E27FC236}">
                          <a16:creationId xmlns:a16="http://schemas.microsoft.com/office/drawing/2014/main" id="{2C08C371-7D14-80A3-00A6-E37144463913}"/>
                        </a:ext>
                      </a:extLst>
                    </p:cNvPr>
                    <p:cNvSpPr/>
                    <p:nvPr/>
                  </p:nvSpPr>
                  <p:spPr>
                    <a:xfrm>
                      <a:off x="4901803" y="135254"/>
                      <a:ext cx="132159" cy="71437"/>
                    </a:xfrm>
                    <a:custGeom>
                      <a:avLst/>
                      <a:gdLst>
                        <a:gd name="connsiteX0" fmla="*/ 81677 w 132159"/>
                        <a:gd name="connsiteY0" fmla="*/ 71438 h 71437"/>
                        <a:gd name="connsiteX1" fmla="*/ 81677 w 132159"/>
                        <a:gd name="connsiteY1" fmla="*/ 71438 h 71437"/>
                        <a:gd name="connsiteX2" fmla="*/ 714 w 132159"/>
                        <a:gd name="connsiteY2" fmla="*/ 19050 h 71437"/>
                        <a:gd name="connsiteX3" fmla="*/ 714 w 132159"/>
                        <a:gd name="connsiteY3" fmla="*/ 15240 h 71437"/>
                        <a:gd name="connsiteX4" fmla="*/ 3572 w 132159"/>
                        <a:gd name="connsiteY4" fmla="*/ 12383 h 71437"/>
                        <a:gd name="connsiteX5" fmla="*/ 56912 w 132159"/>
                        <a:gd name="connsiteY5" fmla="*/ 0 h 71437"/>
                        <a:gd name="connsiteX6" fmla="*/ 132159 w 132159"/>
                        <a:gd name="connsiteY6" fmla="*/ 56198 h 71437"/>
                        <a:gd name="connsiteX7" fmla="*/ 129302 w 132159"/>
                        <a:gd name="connsiteY7" fmla="*/ 61912 h 71437"/>
                        <a:gd name="connsiteX8" fmla="*/ 81677 w 132159"/>
                        <a:gd name="connsiteY8" fmla="*/ 71438 h 71437"/>
                        <a:gd name="connsiteX9" fmla="*/ 13097 w 132159"/>
                        <a:gd name="connsiteY9" fmla="*/ 20003 h 71437"/>
                        <a:gd name="connsiteX10" fmla="*/ 80724 w 132159"/>
                        <a:gd name="connsiteY10" fmla="*/ 60960 h 71437"/>
                        <a:gd name="connsiteX11" fmla="*/ 80724 w 132159"/>
                        <a:gd name="connsiteY11" fmla="*/ 60960 h 71437"/>
                        <a:gd name="connsiteX12" fmla="*/ 120729 w 132159"/>
                        <a:gd name="connsiteY12" fmla="*/ 52387 h 71437"/>
                        <a:gd name="connsiteX13" fmla="*/ 56912 w 132159"/>
                        <a:gd name="connsiteY13" fmla="*/ 10477 h 71437"/>
                        <a:gd name="connsiteX14" fmla="*/ 13097 w 132159"/>
                        <a:gd name="connsiteY14" fmla="*/ 20003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159" h="71437">
                          <a:moveTo>
                            <a:pt x="81677" y="71438"/>
                          </a:moveTo>
                          <a:lnTo>
                            <a:pt x="81677" y="71438"/>
                          </a:lnTo>
                          <a:cubicBezTo>
                            <a:pt x="46434" y="71438"/>
                            <a:pt x="16907" y="52387"/>
                            <a:pt x="714" y="19050"/>
                          </a:cubicBezTo>
                          <a:cubicBezTo>
                            <a:pt x="-238" y="18097"/>
                            <a:pt x="-238" y="16193"/>
                            <a:pt x="714" y="15240"/>
                          </a:cubicBezTo>
                          <a:cubicBezTo>
                            <a:pt x="1667" y="14288"/>
                            <a:pt x="2619" y="12383"/>
                            <a:pt x="3572" y="12383"/>
                          </a:cubicBezTo>
                          <a:cubicBezTo>
                            <a:pt x="21669" y="3810"/>
                            <a:pt x="39767" y="0"/>
                            <a:pt x="56912" y="0"/>
                          </a:cubicBezTo>
                          <a:cubicBezTo>
                            <a:pt x="101679" y="0"/>
                            <a:pt x="130254" y="28575"/>
                            <a:pt x="132159" y="56198"/>
                          </a:cubicBezTo>
                          <a:cubicBezTo>
                            <a:pt x="132159" y="58103"/>
                            <a:pt x="131207" y="60960"/>
                            <a:pt x="129302" y="61912"/>
                          </a:cubicBezTo>
                          <a:cubicBezTo>
                            <a:pt x="113109" y="68580"/>
                            <a:pt x="96917" y="71438"/>
                            <a:pt x="81677" y="71438"/>
                          </a:cubicBezTo>
                          <a:close/>
                          <a:moveTo>
                            <a:pt x="13097" y="20003"/>
                          </a:moveTo>
                          <a:cubicBezTo>
                            <a:pt x="27384" y="45720"/>
                            <a:pt x="52149" y="60960"/>
                            <a:pt x="80724" y="60960"/>
                          </a:cubicBezTo>
                          <a:lnTo>
                            <a:pt x="80724" y="60960"/>
                          </a:lnTo>
                          <a:cubicBezTo>
                            <a:pt x="93107" y="60960"/>
                            <a:pt x="106442" y="58103"/>
                            <a:pt x="120729" y="52387"/>
                          </a:cubicBezTo>
                          <a:cubicBezTo>
                            <a:pt x="116919" y="31433"/>
                            <a:pt x="92154" y="10477"/>
                            <a:pt x="56912" y="10477"/>
                          </a:cubicBezTo>
                          <a:cubicBezTo>
                            <a:pt x="43577" y="10477"/>
                            <a:pt x="28337" y="14288"/>
                            <a:pt x="13097" y="20003"/>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16" name="Freeform: Shape 415">
                    <a:extLst>
                      <a:ext uri="{FF2B5EF4-FFF2-40B4-BE49-F238E27FC236}">
                        <a16:creationId xmlns:a16="http://schemas.microsoft.com/office/drawing/2014/main" id="{FF8AD82F-80C4-6616-4E50-F02BCBA7A8F8}"/>
                      </a:ext>
                    </a:extLst>
                  </p:cNvPr>
                  <p:cNvSpPr/>
                  <p:nvPr/>
                </p:nvSpPr>
                <p:spPr>
                  <a:xfrm>
                    <a:off x="4927282" y="151259"/>
                    <a:ext cx="55968" cy="28018"/>
                  </a:xfrm>
                  <a:custGeom>
                    <a:avLst/>
                    <a:gdLst>
                      <a:gd name="connsiteX0" fmla="*/ 0 w 55968"/>
                      <a:gd name="connsiteY0" fmla="*/ 5903 h 28018"/>
                      <a:gd name="connsiteX1" fmla="*/ 40005 w 55968"/>
                      <a:gd name="connsiteY1" fmla="*/ 27810 h 28018"/>
                      <a:gd name="connsiteX2" fmla="*/ 44767 w 55968"/>
                      <a:gd name="connsiteY2" fmla="*/ 1140 h 28018"/>
                      <a:gd name="connsiteX3" fmla="*/ 0 w 55968"/>
                      <a:gd name="connsiteY3" fmla="*/ 5903 h 28018"/>
                    </a:gdLst>
                    <a:ahLst/>
                    <a:cxnLst>
                      <a:cxn ang="0">
                        <a:pos x="connsiteX0" y="connsiteY0"/>
                      </a:cxn>
                      <a:cxn ang="0">
                        <a:pos x="connsiteX1" y="connsiteY1"/>
                      </a:cxn>
                      <a:cxn ang="0">
                        <a:pos x="connsiteX2" y="connsiteY2"/>
                      </a:cxn>
                      <a:cxn ang="0">
                        <a:pos x="connsiteX3" y="connsiteY3"/>
                      </a:cxn>
                    </a:cxnLst>
                    <a:rect l="l" t="t" r="r" b="b"/>
                    <a:pathLst>
                      <a:path w="55968" h="28018">
                        <a:moveTo>
                          <a:pt x="0" y="5903"/>
                        </a:moveTo>
                        <a:cubicBezTo>
                          <a:pt x="6667" y="18285"/>
                          <a:pt x="23813" y="29715"/>
                          <a:pt x="40005" y="27810"/>
                        </a:cubicBezTo>
                        <a:cubicBezTo>
                          <a:pt x="61913" y="24953"/>
                          <a:pt x="59055" y="4950"/>
                          <a:pt x="44767" y="1140"/>
                        </a:cubicBezTo>
                        <a:cubicBezTo>
                          <a:pt x="30480" y="-1717"/>
                          <a:pt x="13335" y="1140"/>
                          <a:pt x="0" y="5903"/>
                        </a:cubicBezTo>
                        <a:close/>
                      </a:path>
                    </a:pathLst>
                  </a:custGeom>
                  <a:solidFill>
                    <a:srgbClr val="39BF3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7" name="Freeform: Shape 416">
                    <a:extLst>
                      <a:ext uri="{FF2B5EF4-FFF2-40B4-BE49-F238E27FC236}">
                        <a16:creationId xmlns:a16="http://schemas.microsoft.com/office/drawing/2014/main" id="{2161FAEC-E1D2-51E4-8D56-B8BE4C5FBA72}"/>
                      </a:ext>
                    </a:extLst>
                  </p:cNvPr>
                  <p:cNvSpPr/>
                  <p:nvPr/>
                </p:nvSpPr>
                <p:spPr>
                  <a:xfrm>
                    <a:off x="4964429" y="164782"/>
                    <a:ext cx="100488" cy="55721"/>
                  </a:xfrm>
                  <a:custGeom>
                    <a:avLst/>
                    <a:gdLst>
                      <a:gd name="connsiteX0" fmla="*/ 0 w 100488"/>
                      <a:gd name="connsiteY0" fmla="*/ 0 h 55721"/>
                      <a:gd name="connsiteX1" fmla="*/ 4763 w 100488"/>
                      <a:gd name="connsiteY1" fmla="*/ 952 h 55721"/>
                      <a:gd name="connsiteX2" fmla="*/ 10478 w 100488"/>
                      <a:gd name="connsiteY2" fmla="*/ 1905 h 55721"/>
                      <a:gd name="connsiteX3" fmla="*/ 17145 w 100488"/>
                      <a:gd name="connsiteY3" fmla="*/ 2857 h 55721"/>
                      <a:gd name="connsiteX4" fmla="*/ 25717 w 100488"/>
                      <a:gd name="connsiteY4" fmla="*/ 4763 h 55721"/>
                      <a:gd name="connsiteX5" fmla="*/ 34290 w 100488"/>
                      <a:gd name="connsiteY5" fmla="*/ 7620 h 55721"/>
                      <a:gd name="connsiteX6" fmla="*/ 43815 w 100488"/>
                      <a:gd name="connsiteY6" fmla="*/ 10477 h 55721"/>
                      <a:gd name="connsiteX7" fmla="*/ 53340 w 100488"/>
                      <a:gd name="connsiteY7" fmla="*/ 14288 h 55721"/>
                      <a:gd name="connsiteX8" fmla="*/ 62865 w 100488"/>
                      <a:gd name="connsiteY8" fmla="*/ 19050 h 55721"/>
                      <a:gd name="connsiteX9" fmla="*/ 71438 w 100488"/>
                      <a:gd name="connsiteY9" fmla="*/ 23813 h 55721"/>
                      <a:gd name="connsiteX10" fmla="*/ 79058 w 100488"/>
                      <a:gd name="connsiteY10" fmla="*/ 28575 h 55721"/>
                      <a:gd name="connsiteX11" fmla="*/ 85725 w 100488"/>
                      <a:gd name="connsiteY11" fmla="*/ 34290 h 55721"/>
                      <a:gd name="connsiteX12" fmla="*/ 91440 w 100488"/>
                      <a:gd name="connsiteY12" fmla="*/ 39052 h 55721"/>
                      <a:gd name="connsiteX13" fmla="*/ 95250 w 100488"/>
                      <a:gd name="connsiteY13" fmla="*/ 42863 h 55721"/>
                      <a:gd name="connsiteX14" fmla="*/ 99060 w 100488"/>
                      <a:gd name="connsiteY14" fmla="*/ 46672 h 55721"/>
                      <a:gd name="connsiteX15" fmla="*/ 99060 w 100488"/>
                      <a:gd name="connsiteY15" fmla="*/ 54293 h 55721"/>
                      <a:gd name="connsiteX16" fmla="*/ 91440 w 100488"/>
                      <a:gd name="connsiteY16" fmla="*/ 54293 h 55721"/>
                      <a:gd name="connsiteX17" fmla="*/ 91440 w 100488"/>
                      <a:gd name="connsiteY17" fmla="*/ 54293 h 55721"/>
                      <a:gd name="connsiteX18" fmla="*/ 90488 w 100488"/>
                      <a:gd name="connsiteY18" fmla="*/ 53340 h 55721"/>
                      <a:gd name="connsiteX19" fmla="*/ 87630 w 100488"/>
                      <a:gd name="connsiteY19" fmla="*/ 50483 h 55721"/>
                      <a:gd name="connsiteX20" fmla="*/ 84773 w 100488"/>
                      <a:gd name="connsiteY20" fmla="*/ 46672 h 55721"/>
                      <a:gd name="connsiteX21" fmla="*/ 80010 w 100488"/>
                      <a:gd name="connsiteY21" fmla="*/ 41910 h 55721"/>
                      <a:gd name="connsiteX22" fmla="*/ 74295 w 100488"/>
                      <a:gd name="connsiteY22" fmla="*/ 36195 h 55721"/>
                      <a:gd name="connsiteX23" fmla="*/ 67628 w 100488"/>
                      <a:gd name="connsiteY23" fmla="*/ 30480 h 55721"/>
                      <a:gd name="connsiteX24" fmla="*/ 60008 w 100488"/>
                      <a:gd name="connsiteY24" fmla="*/ 24765 h 55721"/>
                      <a:gd name="connsiteX25" fmla="*/ 51435 w 100488"/>
                      <a:gd name="connsiteY25" fmla="*/ 19050 h 55721"/>
                      <a:gd name="connsiteX26" fmla="*/ 42863 w 100488"/>
                      <a:gd name="connsiteY26" fmla="*/ 14288 h 55721"/>
                      <a:gd name="connsiteX27" fmla="*/ 34290 w 100488"/>
                      <a:gd name="connsiteY27" fmla="*/ 10477 h 55721"/>
                      <a:gd name="connsiteX28" fmla="*/ 25717 w 100488"/>
                      <a:gd name="connsiteY28" fmla="*/ 6667 h 55721"/>
                      <a:gd name="connsiteX29" fmla="*/ 18098 w 100488"/>
                      <a:gd name="connsiteY29" fmla="*/ 3810 h 55721"/>
                      <a:gd name="connsiteX30" fmla="*/ 6667 w 100488"/>
                      <a:gd name="connsiteY30" fmla="*/ 0 h 55721"/>
                      <a:gd name="connsiteX31" fmla="*/ 0 w 100488"/>
                      <a:gd name="connsiteY31" fmla="*/ 0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0488" h="55721">
                        <a:moveTo>
                          <a:pt x="0" y="0"/>
                        </a:moveTo>
                        <a:cubicBezTo>
                          <a:pt x="0" y="0"/>
                          <a:pt x="1905" y="0"/>
                          <a:pt x="4763" y="952"/>
                        </a:cubicBezTo>
                        <a:cubicBezTo>
                          <a:pt x="6667" y="952"/>
                          <a:pt x="7620" y="952"/>
                          <a:pt x="10478" y="1905"/>
                        </a:cubicBezTo>
                        <a:cubicBezTo>
                          <a:pt x="12383" y="1905"/>
                          <a:pt x="15240" y="2857"/>
                          <a:pt x="17145" y="2857"/>
                        </a:cubicBezTo>
                        <a:cubicBezTo>
                          <a:pt x="20003" y="3810"/>
                          <a:pt x="22860" y="3810"/>
                          <a:pt x="25717" y="4763"/>
                        </a:cubicBezTo>
                        <a:cubicBezTo>
                          <a:pt x="28575" y="5715"/>
                          <a:pt x="31433" y="6667"/>
                          <a:pt x="34290" y="7620"/>
                        </a:cubicBezTo>
                        <a:cubicBezTo>
                          <a:pt x="37148" y="8572"/>
                          <a:pt x="40958" y="9525"/>
                          <a:pt x="43815" y="10477"/>
                        </a:cubicBezTo>
                        <a:cubicBezTo>
                          <a:pt x="46673" y="11430"/>
                          <a:pt x="50483" y="13335"/>
                          <a:pt x="53340" y="14288"/>
                        </a:cubicBezTo>
                        <a:cubicBezTo>
                          <a:pt x="56198" y="16192"/>
                          <a:pt x="59055" y="17145"/>
                          <a:pt x="62865" y="19050"/>
                        </a:cubicBezTo>
                        <a:cubicBezTo>
                          <a:pt x="65723" y="20955"/>
                          <a:pt x="68580" y="21907"/>
                          <a:pt x="71438" y="23813"/>
                        </a:cubicBezTo>
                        <a:cubicBezTo>
                          <a:pt x="74295" y="25717"/>
                          <a:pt x="77153" y="27622"/>
                          <a:pt x="79058" y="28575"/>
                        </a:cubicBezTo>
                        <a:cubicBezTo>
                          <a:pt x="80963" y="30480"/>
                          <a:pt x="83820" y="32385"/>
                          <a:pt x="85725" y="34290"/>
                        </a:cubicBezTo>
                        <a:cubicBezTo>
                          <a:pt x="87630" y="36195"/>
                          <a:pt x="89535" y="37147"/>
                          <a:pt x="91440" y="39052"/>
                        </a:cubicBezTo>
                        <a:cubicBezTo>
                          <a:pt x="93345" y="40958"/>
                          <a:pt x="94298" y="41910"/>
                          <a:pt x="95250" y="42863"/>
                        </a:cubicBezTo>
                        <a:cubicBezTo>
                          <a:pt x="97155" y="44768"/>
                          <a:pt x="99060" y="46672"/>
                          <a:pt x="99060" y="46672"/>
                        </a:cubicBezTo>
                        <a:cubicBezTo>
                          <a:pt x="100965" y="48577"/>
                          <a:pt x="100965" y="52388"/>
                          <a:pt x="99060" y="54293"/>
                        </a:cubicBezTo>
                        <a:cubicBezTo>
                          <a:pt x="97155" y="56197"/>
                          <a:pt x="93345" y="56197"/>
                          <a:pt x="91440" y="54293"/>
                        </a:cubicBezTo>
                        <a:cubicBezTo>
                          <a:pt x="91440" y="54293"/>
                          <a:pt x="91440" y="54293"/>
                          <a:pt x="91440" y="54293"/>
                        </a:cubicBezTo>
                        <a:lnTo>
                          <a:pt x="90488" y="53340"/>
                        </a:lnTo>
                        <a:cubicBezTo>
                          <a:pt x="90488" y="53340"/>
                          <a:pt x="89535" y="52388"/>
                          <a:pt x="87630" y="50483"/>
                        </a:cubicBezTo>
                        <a:cubicBezTo>
                          <a:pt x="86678" y="49530"/>
                          <a:pt x="85725" y="48577"/>
                          <a:pt x="84773" y="46672"/>
                        </a:cubicBezTo>
                        <a:cubicBezTo>
                          <a:pt x="83820" y="44768"/>
                          <a:pt x="81915" y="43815"/>
                          <a:pt x="80010" y="41910"/>
                        </a:cubicBezTo>
                        <a:cubicBezTo>
                          <a:pt x="78105" y="40005"/>
                          <a:pt x="76200" y="38100"/>
                          <a:pt x="74295" y="36195"/>
                        </a:cubicBezTo>
                        <a:cubicBezTo>
                          <a:pt x="72390" y="34290"/>
                          <a:pt x="69533" y="32385"/>
                          <a:pt x="67628" y="30480"/>
                        </a:cubicBezTo>
                        <a:cubicBezTo>
                          <a:pt x="64770" y="28575"/>
                          <a:pt x="62865" y="26670"/>
                          <a:pt x="60008" y="24765"/>
                        </a:cubicBezTo>
                        <a:cubicBezTo>
                          <a:pt x="57150" y="22860"/>
                          <a:pt x="54292" y="20955"/>
                          <a:pt x="51435" y="19050"/>
                        </a:cubicBezTo>
                        <a:cubicBezTo>
                          <a:pt x="48578" y="17145"/>
                          <a:pt x="45720" y="16192"/>
                          <a:pt x="42863" y="14288"/>
                        </a:cubicBezTo>
                        <a:cubicBezTo>
                          <a:pt x="40005" y="12382"/>
                          <a:pt x="37148" y="11430"/>
                          <a:pt x="34290" y="10477"/>
                        </a:cubicBezTo>
                        <a:cubicBezTo>
                          <a:pt x="31433" y="9525"/>
                          <a:pt x="28575" y="7620"/>
                          <a:pt x="25717" y="6667"/>
                        </a:cubicBezTo>
                        <a:cubicBezTo>
                          <a:pt x="22860" y="5715"/>
                          <a:pt x="20955" y="4763"/>
                          <a:pt x="18098" y="3810"/>
                        </a:cubicBezTo>
                        <a:cubicBezTo>
                          <a:pt x="13335" y="1905"/>
                          <a:pt x="9525" y="952"/>
                          <a:pt x="6667" y="0"/>
                        </a:cubicBezTo>
                        <a:cubicBezTo>
                          <a:pt x="953" y="952"/>
                          <a:pt x="0" y="0"/>
                          <a:pt x="0" y="0"/>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8" name="Freeform: Shape 417">
                    <a:extLst>
                      <a:ext uri="{FF2B5EF4-FFF2-40B4-BE49-F238E27FC236}">
                        <a16:creationId xmlns:a16="http://schemas.microsoft.com/office/drawing/2014/main" id="{33A98939-65CD-665C-7C1E-55B1ADB35BB6}"/>
                      </a:ext>
                    </a:extLst>
                  </p:cNvPr>
                  <p:cNvSpPr/>
                  <p:nvPr/>
                </p:nvSpPr>
                <p:spPr>
                  <a:xfrm>
                    <a:off x="5017724" y="119969"/>
                    <a:ext cx="46188" cy="139148"/>
                  </a:xfrm>
                  <a:custGeom>
                    <a:avLst/>
                    <a:gdLst>
                      <a:gd name="connsiteX0" fmla="*/ 21953 w 46188"/>
                      <a:gd name="connsiteY0" fmla="*/ 130538 h 139148"/>
                      <a:gd name="connsiteX1" fmla="*/ 24810 w 46188"/>
                      <a:gd name="connsiteY1" fmla="*/ 125775 h 139148"/>
                      <a:gd name="connsiteX2" fmla="*/ 27668 w 46188"/>
                      <a:gd name="connsiteY2" fmla="*/ 120060 h 139148"/>
                      <a:gd name="connsiteX3" fmla="*/ 30525 w 46188"/>
                      <a:gd name="connsiteY3" fmla="*/ 112440 h 139148"/>
                      <a:gd name="connsiteX4" fmla="*/ 32430 w 46188"/>
                      <a:gd name="connsiteY4" fmla="*/ 102915 h 139148"/>
                      <a:gd name="connsiteX5" fmla="*/ 33383 w 46188"/>
                      <a:gd name="connsiteY5" fmla="*/ 92438 h 139148"/>
                      <a:gd name="connsiteX6" fmla="*/ 33383 w 46188"/>
                      <a:gd name="connsiteY6" fmla="*/ 86723 h 139148"/>
                      <a:gd name="connsiteX7" fmla="*/ 33383 w 46188"/>
                      <a:gd name="connsiteY7" fmla="*/ 81008 h 139148"/>
                      <a:gd name="connsiteX8" fmla="*/ 32430 w 46188"/>
                      <a:gd name="connsiteY8" fmla="*/ 69578 h 139148"/>
                      <a:gd name="connsiteX9" fmla="*/ 29573 w 46188"/>
                      <a:gd name="connsiteY9" fmla="*/ 58148 h 139148"/>
                      <a:gd name="connsiteX10" fmla="*/ 25763 w 46188"/>
                      <a:gd name="connsiteY10" fmla="*/ 47670 h 139148"/>
                      <a:gd name="connsiteX11" fmla="*/ 21953 w 46188"/>
                      <a:gd name="connsiteY11" fmla="*/ 38145 h 139148"/>
                      <a:gd name="connsiteX12" fmla="*/ 17190 w 46188"/>
                      <a:gd name="connsiteY12" fmla="*/ 30525 h 139148"/>
                      <a:gd name="connsiteX13" fmla="*/ 12428 w 46188"/>
                      <a:gd name="connsiteY13" fmla="*/ 24810 h 139148"/>
                      <a:gd name="connsiteX14" fmla="*/ 8618 w 46188"/>
                      <a:gd name="connsiteY14" fmla="*/ 21000 h 139148"/>
                      <a:gd name="connsiteX15" fmla="*/ 4808 w 46188"/>
                      <a:gd name="connsiteY15" fmla="*/ 18143 h 139148"/>
                      <a:gd name="connsiteX16" fmla="*/ 3855 w 46188"/>
                      <a:gd name="connsiteY16" fmla="*/ 17190 h 139148"/>
                      <a:gd name="connsiteX17" fmla="*/ 1950 w 46188"/>
                      <a:gd name="connsiteY17" fmla="*/ 3855 h 139148"/>
                      <a:gd name="connsiteX18" fmla="*/ 15285 w 46188"/>
                      <a:gd name="connsiteY18" fmla="*/ 1950 h 139148"/>
                      <a:gd name="connsiteX19" fmla="*/ 15285 w 46188"/>
                      <a:gd name="connsiteY19" fmla="*/ 1950 h 139148"/>
                      <a:gd name="connsiteX20" fmla="*/ 21000 w 46188"/>
                      <a:gd name="connsiteY20" fmla="*/ 6713 h 139148"/>
                      <a:gd name="connsiteX21" fmla="*/ 25763 w 46188"/>
                      <a:gd name="connsiteY21" fmla="*/ 12428 h 139148"/>
                      <a:gd name="connsiteX22" fmla="*/ 31478 w 46188"/>
                      <a:gd name="connsiteY22" fmla="*/ 21000 h 139148"/>
                      <a:gd name="connsiteX23" fmla="*/ 36240 w 46188"/>
                      <a:gd name="connsiteY23" fmla="*/ 31478 h 139148"/>
                      <a:gd name="connsiteX24" fmla="*/ 41003 w 46188"/>
                      <a:gd name="connsiteY24" fmla="*/ 42908 h 139148"/>
                      <a:gd name="connsiteX25" fmla="*/ 43860 w 46188"/>
                      <a:gd name="connsiteY25" fmla="*/ 55290 h 139148"/>
                      <a:gd name="connsiteX26" fmla="*/ 45765 w 46188"/>
                      <a:gd name="connsiteY26" fmla="*/ 68625 h 139148"/>
                      <a:gd name="connsiteX27" fmla="*/ 45765 w 46188"/>
                      <a:gd name="connsiteY27" fmla="*/ 81960 h 139148"/>
                      <a:gd name="connsiteX28" fmla="*/ 45765 w 46188"/>
                      <a:gd name="connsiteY28" fmla="*/ 88628 h 139148"/>
                      <a:gd name="connsiteX29" fmla="*/ 44813 w 46188"/>
                      <a:gd name="connsiteY29" fmla="*/ 95295 h 139148"/>
                      <a:gd name="connsiteX30" fmla="*/ 42908 w 46188"/>
                      <a:gd name="connsiteY30" fmla="*/ 106725 h 139148"/>
                      <a:gd name="connsiteX31" fmla="*/ 40050 w 46188"/>
                      <a:gd name="connsiteY31" fmla="*/ 117203 h 139148"/>
                      <a:gd name="connsiteX32" fmla="*/ 36240 w 46188"/>
                      <a:gd name="connsiteY32" fmla="*/ 125775 h 139148"/>
                      <a:gd name="connsiteX33" fmla="*/ 33383 w 46188"/>
                      <a:gd name="connsiteY33" fmla="*/ 131490 h 139148"/>
                      <a:gd name="connsiteX34" fmla="*/ 30525 w 46188"/>
                      <a:gd name="connsiteY34" fmla="*/ 136253 h 139148"/>
                      <a:gd name="connsiteX35" fmla="*/ 22905 w 46188"/>
                      <a:gd name="connsiteY35" fmla="*/ 138158 h 139148"/>
                      <a:gd name="connsiteX36" fmla="*/ 21953 w 46188"/>
                      <a:gd name="connsiteY36" fmla="*/ 13053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188" h="139148">
                        <a:moveTo>
                          <a:pt x="21953" y="130538"/>
                        </a:moveTo>
                        <a:cubicBezTo>
                          <a:pt x="21953" y="130538"/>
                          <a:pt x="22905" y="128633"/>
                          <a:pt x="24810" y="125775"/>
                        </a:cubicBezTo>
                        <a:cubicBezTo>
                          <a:pt x="25763" y="123870"/>
                          <a:pt x="26715" y="121965"/>
                          <a:pt x="27668" y="120060"/>
                        </a:cubicBezTo>
                        <a:cubicBezTo>
                          <a:pt x="28620" y="118155"/>
                          <a:pt x="29573" y="115298"/>
                          <a:pt x="30525" y="112440"/>
                        </a:cubicBezTo>
                        <a:cubicBezTo>
                          <a:pt x="31478" y="109583"/>
                          <a:pt x="32430" y="106725"/>
                          <a:pt x="32430" y="102915"/>
                        </a:cubicBezTo>
                        <a:cubicBezTo>
                          <a:pt x="32430" y="99105"/>
                          <a:pt x="33383" y="96248"/>
                          <a:pt x="33383" y="92438"/>
                        </a:cubicBezTo>
                        <a:cubicBezTo>
                          <a:pt x="33383" y="90533"/>
                          <a:pt x="33383" y="88628"/>
                          <a:pt x="33383" y="86723"/>
                        </a:cubicBezTo>
                        <a:cubicBezTo>
                          <a:pt x="33383" y="84818"/>
                          <a:pt x="33383" y="82913"/>
                          <a:pt x="33383" y="81008"/>
                        </a:cubicBezTo>
                        <a:cubicBezTo>
                          <a:pt x="33383" y="77198"/>
                          <a:pt x="32430" y="73388"/>
                          <a:pt x="32430" y="69578"/>
                        </a:cubicBezTo>
                        <a:cubicBezTo>
                          <a:pt x="31478" y="65768"/>
                          <a:pt x="31478" y="61958"/>
                          <a:pt x="29573" y="58148"/>
                        </a:cubicBezTo>
                        <a:cubicBezTo>
                          <a:pt x="28620" y="54338"/>
                          <a:pt x="27668" y="50528"/>
                          <a:pt x="25763" y="47670"/>
                        </a:cubicBezTo>
                        <a:cubicBezTo>
                          <a:pt x="24810" y="43860"/>
                          <a:pt x="22905" y="41003"/>
                          <a:pt x="21953" y="38145"/>
                        </a:cubicBezTo>
                        <a:cubicBezTo>
                          <a:pt x="20048" y="35288"/>
                          <a:pt x="19095" y="32430"/>
                          <a:pt x="17190" y="30525"/>
                        </a:cubicBezTo>
                        <a:cubicBezTo>
                          <a:pt x="15285" y="27668"/>
                          <a:pt x="14333" y="26715"/>
                          <a:pt x="12428" y="24810"/>
                        </a:cubicBezTo>
                        <a:cubicBezTo>
                          <a:pt x="11475" y="22905"/>
                          <a:pt x="9570" y="21953"/>
                          <a:pt x="8618" y="21000"/>
                        </a:cubicBezTo>
                        <a:cubicBezTo>
                          <a:pt x="6713" y="19095"/>
                          <a:pt x="4808" y="18143"/>
                          <a:pt x="4808" y="18143"/>
                        </a:cubicBezTo>
                        <a:lnTo>
                          <a:pt x="3855" y="17190"/>
                        </a:lnTo>
                        <a:cubicBezTo>
                          <a:pt x="-907" y="14333"/>
                          <a:pt x="-907" y="7665"/>
                          <a:pt x="1950" y="3855"/>
                        </a:cubicBezTo>
                        <a:cubicBezTo>
                          <a:pt x="4808" y="-907"/>
                          <a:pt x="11475" y="-907"/>
                          <a:pt x="15285" y="1950"/>
                        </a:cubicBezTo>
                        <a:lnTo>
                          <a:pt x="15285" y="1950"/>
                        </a:lnTo>
                        <a:cubicBezTo>
                          <a:pt x="15285" y="1950"/>
                          <a:pt x="17190" y="3855"/>
                          <a:pt x="21000" y="6713"/>
                        </a:cubicBezTo>
                        <a:cubicBezTo>
                          <a:pt x="22905" y="8618"/>
                          <a:pt x="24810" y="10523"/>
                          <a:pt x="25763" y="12428"/>
                        </a:cubicBezTo>
                        <a:cubicBezTo>
                          <a:pt x="27668" y="15285"/>
                          <a:pt x="29573" y="17190"/>
                          <a:pt x="31478" y="21000"/>
                        </a:cubicBezTo>
                        <a:cubicBezTo>
                          <a:pt x="33383" y="23858"/>
                          <a:pt x="35288" y="27668"/>
                          <a:pt x="36240" y="31478"/>
                        </a:cubicBezTo>
                        <a:cubicBezTo>
                          <a:pt x="38145" y="35288"/>
                          <a:pt x="39098" y="39098"/>
                          <a:pt x="41003" y="42908"/>
                        </a:cubicBezTo>
                        <a:cubicBezTo>
                          <a:pt x="41955" y="46718"/>
                          <a:pt x="43860" y="51480"/>
                          <a:pt x="43860" y="55290"/>
                        </a:cubicBezTo>
                        <a:cubicBezTo>
                          <a:pt x="44813" y="60053"/>
                          <a:pt x="44813" y="63863"/>
                          <a:pt x="45765" y="68625"/>
                        </a:cubicBezTo>
                        <a:cubicBezTo>
                          <a:pt x="45765" y="73388"/>
                          <a:pt x="46718" y="77198"/>
                          <a:pt x="45765" y="81960"/>
                        </a:cubicBezTo>
                        <a:cubicBezTo>
                          <a:pt x="45765" y="83865"/>
                          <a:pt x="45765" y="86723"/>
                          <a:pt x="45765" y="88628"/>
                        </a:cubicBezTo>
                        <a:cubicBezTo>
                          <a:pt x="45765" y="90533"/>
                          <a:pt x="44813" y="92438"/>
                          <a:pt x="44813" y="95295"/>
                        </a:cubicBezTo>
                        <a:cubicBezTo>
                          <a:pt x="44813" y="99105"/>
                          <a:pt x="42908" y="103868"/>
                          <a:pt x="42908" y="106725"/>
                        </a:cubicBezTo>
                        <a:cubicBezTo>
                          <a:pt x="41955" y="110535"/>
                          <a:pt x="41003" y="114345"/>
                          <a:pt x="40050" y="117203"/>
                        </a:cubicBezTo>
                        <a:cubicBezTo>
                          <a:pt x="39098" y="120060"/>
                          <a:pt x="37193" y="122918"/>
                          <a:pt x="36240" y="125775"/>
                        </a:cubicBezTo>
                        <a:cubicBezTo>
                          <a:pt x="35288" y="128633"/>
                          <a:pt x="34335" y="130538"/>
                          <a:pt x="33383" y="131490"/>
                        </a:cubicBezTo>
                        <a:cubicBezTo>
                          <a:pt x="31478" y="134348"/>
                          <a:pt x="30525" y="136253"/>
                          <a:pt x="30525" y="136253"/>
                        </a:cubicBezTo>
                        <a:cubicBezTo>
                          <a:pt x="28620" y="139110"/>
                          <a:pt x="25763" y="140063"/>
                          <a:pt x="22905" y="138158"/>
                        </a:cubicBezTo>
                        <a:cubicBezTo>
                          <a:pt x="21953" y="136253"/>
                          <a:pt x="21000" y="133395"/>
                          <a:pt x="21953" y="1305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3" name="Graphic 3">
                  <a:extLst>
                    <a:ext uri="{FF2B5EF4-FFF2-40B4-BE49-F238E27FC236}">
                      <a16:creationId xmlns:a16="http://schemas.microsoft.com/office/drawing/2014/main" id="{B6FF9D43-4332-AC99-ED53-74131D0553FC}"/>
                    </a:ext>
                  </a:extLst>
                </p:cNvPr>
                <p:cNvGrpSpPr/>
                <p:nvPr/>
              </p:nvGrpSpPr>
              <p:grpSpPr>
                <a:xfrm>
                  <a:off x="4783622" y="5510230"/>
                  <a:ext cx="1187498" cy="798985"/>
                  <a:chOff x="4868227" y="726756"/>
                  <a:chExt cx="134487" cy="90487"/>
                </a:xfrm>
              </p:grpSpPr>
              <p:grpSp>
                <p:nvGrpSpPr>
                  <p:cNvPr id="410" name="Graphic 3">
                    <a:extLst>
                      <a:ext uri="{FF2B5EF4-FFF2-40B4-BE49-F238E27FC236}">
                        <a16:creationId xmlns:a16="http://schemas.microsoft.com/office/drawing/2014/main" id="{A58B8399-B57F-814A-D96D-E00D57089435}"/>
                      </a:ext>
                    </a:extLst>
                  </p:cNvPr>
                  <p:cNvGrpSpPr/>
                  <p:nvPr/>
                </p:nvGrpSpPr>
                <p:grpSpPr>
                  <a:xfrm>
                    <a:off x="4868227" y="726756"/>
                    <a:ext cx="134487" cy="90487"/>
                    <a:chOff x="4868227" y="726756"/>
                    <a:chExt cx="134487" cy="90487"/>
                  </a:xfrm>
                </p:grpSpPr>
                <p:sp>
                  <p:nvSpPr>
                    <p:cNvPr id="413" name="Freeform: Shape 412">
                      <a:extLst>
                        <a:ext uri="{FF2B5EF4-FFF2-40B4-BE49-F238E27FC236}">
                          <a16:creationId xmlns:a16="http://schemas.microsoft.com/office/drawing/2014/main" id="{69B05013-4FEE-CCA3-1E1C-74BC0A3460C7}"/>
                        </a:ext>
                      </a:extLst>
                    </p:cNvPr>
                    <p:cNvSpPr/>
                    <p:nvPr/>
                  </p:nvSpPr>
                  <p:spPr>
                    <a:xfrm>
                      <a:off x="4873942" y="731461"/>
                      <a:ext cx="123984" cy="80067"/>
                    </a:xfrm>
                    <a:custGeom>
                      <a:avLst/>
                      <a:gdLst>
                        <a:gd name="connsiteX0" fmla="*/ 71438 w 123984"/>
                        <a:gd name="connsiteY0" fmla="*/ 58 h 80067"/>
                        <a:gd name="connsiteX1" fmla="*/ 0 w 123984"/>
                        <a:gd name="connsiteY1" fmla="*/ 61970 h 80067"/>
                        <a:gd name="connsiteX2" fmla="*/ 55245 w 123984"/>
                        <a:gd name="connsiteY2" fmla="*/ 80068 h 80067"/>
                        <a:gd name="connsiteX3" fmla="*/ 123825 w 123984"/>
                        <a:gd name="connsiteY3" fmla="*/ 67685 h 80067"/>
                        <a:gd name="connsiteX4" fmla="*/ 71438 w 123984"/>
                        <a:gd name="connsiteY4" fmla="*/ 58 h 80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84" h="80067">
                          <a:moveTo>
                            <a:pt x="71438" y="58"/>
                          </a:moveTo>
                          <a:cubicBezTo>
                            <a:pt x="57150" y="-1847"/>
                            <a:pt x="0" y="43873"/>
                            <a:pt x="0" y="61970"/>
                          </a:cubicBezTo>
                          <a:cubicBezTo>
                            <a:pt x="0" y="73400"/>
                            <a:pt x="26670" y="79115"/>
                            <a:pt x="55245" y="80068"/>
                          </a:cubicBezTo>
                          <a:cubicBezTo>
                            <a:pt x="72390" y="80068"/>
                            <a:pt x="121920" y="78163"/>
                            <a:pt x="123825" y="67685"/>
                          </a:cubicBezTo>
                          <a:cubicBezTo>
                            <a:pt x="126683" y="51493"/>
                            <a:pt x="90488" y="1963"/>
                            <a:pt x="71438" y="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4" name="Freeform: Shape 413">
                      <a:extLst>
                        <a:ext uri="{FF2B5EF4-FFF2-40B4-BE49-F238E27FC236}">
                          <a16:creationId xmlns:a16="http://schemas.microsoft.com/office/drawing/2014/main" id="{09805798-1726-96AC-4962-211FE1276A4D}"/>
                        </a:ext>
                      </a:extLst>
                    </p:cNvPr>
                    <p:cNvSpPr/>
                    <p:nvPr/>
                  </p:nvSpPr>
                  <p:spPr>
                    <a:xfrm>
                      <a:off x="4868227" y="726756"/>
                      <a:ext cx="134487" cy="90487"/>
                    </a:xfrm>
                    <a:custGeom>
                      <a:avLst/>
                      <a:gdLst>
                        <a:gd name="connsiteX0" fmla="*/ 64770 w 134487"/>
                        <a:gd name="connsiteY0" fmla="*/ 90488 h 90487"/>
                        <a:gd name="connsiteX1" fmla="*/ 64770 w 134487"/>
                        <a:gd name="connsiteY1" fmla="*/ 90488 h 90487"/>
                        <a:gd name="connsiteX2" fmla="*/ 60960 w 134487"/>
                        <a:gd name="connsiteY2" fmla="*/ 90488 h 90487"/>
                        <a:gd name="connsiteX3" fmla="*/ 0 w 134487"/>
                        <a:gd name="connsiteY3" fmla="*/ 66675 h 90487"/>
                        <a:gd name="connsiteX4" fmla="*/ 76200 w 134487"/>
                        <a:gd name="connsiteY4" fmla="*/ 0 h 90487"/>
                        <a:gd name="connsiteX5" fmla="*/ 77152 w 134487"/>
                        <a:gd name="connsiteY5" fmla="*/ 0 h 90487"/>
                        <a:gd name="connsiteX6" fmla="*/ 117157 w 134487"/>
                        <a:gd name="connsiteY6" fmla="*/ 32385 h 90487"/>
                        <a:gd name="connsiteX7" fmla="*/ 134302 w 134487"/>
                        <a:gd name="connsiteY7" fmla="*/ 73343 h 90487"/>
                        <a:gd name="connsiteX8" fmla="*/ 64770 w 134487"/>
                        <a:gd name="connsiteY8" fmla="*/ 90488 h 90487"/>
                        <a:gd name="connsiteX9" fmla="*/ 77152 w 134487"/>
                        <a:gd name="connsiteY9" fmla="*/ 10478 h 90487"/>
                        <a:gd name="connsiteX10" fmla="*/ 11430 w 134487"/>
                        <a:gd name="connsiteY10" fmla="*/ 66675 h 90487"/>
                        <a:gd name="connsiteX11" fmla="*/ 60960 w 134487"/>
                        <a:gd name="connsiteY11" fmla="*/ 79057 h 90487"/>
                        <a:gd name="connsiteX12" fmla="*/ 64770 w 134487"/>
                        <a:gd name="connsiteY12" fmla="*/ 79057 h 90487"/>
                        <a:gd name="connsiteX13" fmla="*/ 123825 w 134487"/>
                        <a:gd name="connsiteY13" fmla="*/ 70485 h 90487"/>
                        <a:gd name="connsiteX14" fmla="*/ 108585 w 134487"/>
                        <a:gd name="connsiteY14" fmla="*/ 39053 h 90487"/>
                        <a:gd name="connsiteX15" fmla="*/ 77152 w 134487"/>
                        <a:gd name="connsiteY15" fmla="*/ 10478 h 90487"/>
                        <a:gd name="connsiteX16" fmla="*/ 77152 w 134487"/>
                        <a:gd name="connsiteY16" fmla="*/ 1047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487" h="90487">
                          <a:moveTo>
                            <a:pt x="64770" y="90488"/>
                          </a:moveTo>
                          <a:lnTo>
                            <a:pt x="64770" y="90488"/>
                          </a:lnTo>
                          <a:cubicBezTo>
                            <a:pt x="62865" y="90488"/>
                            <a:pt x="61913" y="90488"/>
                            <a:pt x="60960" y="90488"/>
                          </a:cubicBezTo>
                          <a:cubicBezTo>
                            <a:pt x="46672" y="90488"/>
                            <a:pt x="0" y="87630"/>
                            <a:pt x="0" y="66675"/>
                          </a:cubicBezTo>
                          <a:cubicBezTo>
                            <a:pt x="0" y="46672"/>
                            <a:pt x="58102" y="0"/>
                            <a:pt x="76200" y="0"/>
                          </a:cubicBezTo>
                          <a:cubicBezTo>
                            <a:pt x="77152" y="0"/>
                            <a:pt x="77152" y="0"/>
                            <a:pt x="77152" y="0"/>
                          </a:cubicBezTo>
                          <a:cubicBezTo>
                            <a:pt x="89535" y="953"/>
                            <a:pt x="105727" y="18097"/>
                            <a:pt x="117157" y="32385"/>
                          </a:cubicBezTo>
                          <a:cubicBezTo>
                            <a:pt x="122872" y="40957"/>
                            <a:pt x="136207" y="60960"/>
                            <a:pt x="134302" y="73343"/>
                          </a:cubicBezTo>
                          <a:cubicBezTo>
                            <a:pt x="131445" y="88582"/>
                            <a:pt x="84772" y="90488"/>
                            <a:pt x="64770" y="90488"/>
                          </a:cubicBezTo>
                          <a:close/>
                          <a:moveTo>
                            <a:pt x="77152" y="10478"/>
                          </a:moveTo>
                          <a:cubicBezTo>
                            <a:pt x="63817" y="10478"/>
                            <a:pt x="11430" y="52388"/>
                            <a:pt x="11430" y="66675"/>
                          </a:cubicBezTo>
                          <a:cubicBezTo>
                            <a:pt x="11430" y="70485"/>
                            <a:pt x="28575" y="78105"/>
                            <a:pt x="60960" y="79057"/>
                          </a:cubicBezTo>
                          <a:cubicBezTo>
                            <a:pt x="61913" y="79057"/>
                            <a:pt x="63817" y="79057"/>
                            <a:pt x="64770" y="79057"/>
                          </a:cubicBezTo>
                          <a:cubicBezTo>
                            <a:pt x="91440" y="79057"/>
                            <a:pt x="120015" y="75247"/>
                            <a:pt x="123825" y="70485"/>
                          </a:cubicBezTo>
                          <a:cubicBezTo>
                            <a:pt x="124777" y="65722"/>
                            <a:pt x="119063" y="53340"/>
                            <a:pt x="108585" y="39053"/>
                          </a:cubicBezTo>
                          <a:cubicBezTo>
                            <a:pt x="97155" y="22860"/>
                            <a:pt x="83820" y="11430"/>
                            <a:pt x="77152" y="10478"/>
                          </a:cubicBezTo>
                          <a:lnTo>
                            <a:pt x="77152" y="10478"/>
                          </a:ln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11" name="Freeform: Shape 410">
                    <a:extLst>
                      <a:ext uri="{FF2B5EF4-FFF2-40B4-BE49-F238E27FC236}">
                        <a16:creationId xmlns:a16="http://schemas.microsoft.com/office/drawing/2014/main" id="{8D9B24B4-F149-229F-34E6-E43C4D14832D}"/>
                      </a:ext>
                    </a:extLst>
                  </p:cNvPr>
                  <p:cNvSpPr/>
                  <p:nvPr/>
                </p:nvSpPr>
                <p:spPr>
                  <a:xfrm>
                    <a:off x="4908225" y="759056"/>
                    <a:ext cx="70492" cy="38361"/>
                  </a:xfrm>
                  <a:custGeom>
                    <a:avLst/>
                    <a:gdLst>
                      <a:gd name="connsiteX0" fmla="*/ 57157 w 70492"/>
                      <a:gd name="connsiteY0" fmla="*/ 4848 h 38361"/>
                      <a:gd name="connsiteX1" fmla="*/ 13342 w 70492"/>
                      <a:gd name="connsiteY1" fmla="*/ 6753 h 38361"/>
                      <a:gd name="connsiteX2" fmla="*/ 20962 w 70492"/>
                      <a:gd name="connsiteY2" fmla="*/ 38185 h 38361"/>
                      <a:gd name="connsiteX3" fmla="*/ 70492 w 70492"/>
                      <a:gd name="connsiteY3" fmla="*/ 28660 h 38361"/>
                      <a:gd name="connsiteX4" fmla="*/ 57157 w 70492"/>
                      <a:gd name="connsiteY4" fmla="*/ 4848 h 38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92" h="38361">
                        <a:moveTo>
                          <a:pt x="57157" y="4848"/>
                        </a:moveTo>
                        <a:cubicBezTo>
                          <a:pt x="50490" y="1038"/>
                          <a:pt x="31440" y="-4677"/>
                          <a:pt x="13342" y="6753"/>
                        </a:cubicBezTo>
                        <a:cubicBezTo>
                          <a:pt x="-945" y="14373"/>
                          <a:pt x="-10470" y="36280"/>
                          <a:pt x="20962" y="38185"/>
                        </a:cubicBezTo>
                        <a:cubicBezTo>
                          <a:pt x="50490" y="39138"/>
                          <a:pt x="70492" y="36280"/>
                          <a:pt x="70492" y="28660"/>
                        </a:cubicBezTo>
                        <a:cubicBezTo>
                          <a:pt x="70492" y="20088"/>
                          <a:pt x="66682" y="11515"/>
                          <a:pt x="57157" y="48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2" name="Freeform: Shape 411">
                    <a:extLst>
                      <a:ext uri="{FF2B5EF4-FFF2-40B4-BE49-F238E27FC236}">
                        <a16:creationId xmlns:a16="http://schemas.microsoft.com/office/drawing/2014/main" id="{B3599F28-DB97-22D0-4521-CD5B1B1ECF5D}"/>
                      </a:ext>
                    </a:extLst>
                  </p:cNvPr>
                  <p:cNvSpPr/>
                  <p:nvPr/>
                </p:nvSpPr>
                <p:spPr>
                  <a:xfrm rot="3031340">
                    <a:off x="4948589" y="770629"/>
                    <a:ext cx="19050" cy="15240"/>
                  </a:xfrm>
                  <a:custGeom>
                    <a:avLst/>
                    <a:gdLst>
                      <a:gd name="connsiteX0" fmla="*/ 19051 w 19050"/>
                      <a:gd name="connsiteY0" fmla="*/ 7620 h 15240"/>
                      <a:gd name="connsiteX1" fmla="*/ 9525 w 19050"/>
                      <a:gd name="connsiteY1" fmla="*/ 15241 h 15240"/>
                      <a:gd name="connsiteX2" fmla="*/ 0 w 19050"/>
                      <a:gd name="connsiteY2" fmla="*/ 7620 h 15240"/>
                      <a:gd name="connsiteX3" fmla="*/ 9525 w 19050"/>
                      <a:gd name="connsiteY3" fmla="*/ 0 h 15240"/>
                      <a:gd name="connsiteX4" fmla="*/ 19051 w 19050"/>
                      <a:gd name="connsiteY4" fmla="*/ 7620 h 1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5240">
                        <a:moveTo>
                          <a:pt x="19051" y="7620"/>
                        </a:moveTo>
                        <a:cubicBezTo>
                          <a:pt x="19051" y="11829"/>
                          <a:pt x="14786" y="15241"/>
                          <a:pt x="9525" y="15241"/>
                        </a:cubicBezTo>
                        <a:cubicBezTo>
                          <a:pt x="4265" y="15241"/>
                          <a:pt x="0" y="11829"/>
                          <a:pt x="0" y="7620"/>
                        </a:cubicBezTo>
                        <a:cubicBezTo>
                          <a:pt x="0" y="3412"/>
                          <a:pt x="4265" y="0"/>
                          <a:pt x="9525" y="0"/>
                        </a:cubicBezTo>
                        <a:cubicBezTo>
                          <a:pt x="14786" y="0"/>
                          <a:pt x="19051" y="3412"/>
                          <a:pt x="19051" y="762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4" name="Graphic 3">
                  <a:extLst>
                    <a:ext uri="{FF2B5EF4-FFF2-40B4-BE49-F238E27FC236}">
                      <a16:creationId xmlns:a16="http://schemas.microsoft.com/office/drawing/2014/main" id="{116901F9-0658-A910-E61A-2FA7FBEE4F92}"/>
                    </a:ext>
                  </a:extLst>
                </p:cNvPr>
                <p:cNvGrpSpPr/>
                <p:nvPr/>
              </p:nvGrpSpPr>
              <p:grpSpPr>
                <a:xfrm>
                  <a:off x="6826934" y="5463979"/>
                  <a:ext cx="1355115" cy="727499"/>
                  <a:chOff x="5099637" y="721518"/>
                  <a:chExt cx="153470" cy="82391"/>
                </a:xfrm>
              </p:grpSpPr>
              <p:grpSp>
                <p:nvGrpSpPr>
                  <p:cNvPr id="405" name="Graphic 3">
                    <a:extLst>
                      <a:ext uri="{FF2B5EF4-FFF2-40B4-BE49-F238E27FC236}">
                        <a16:creationId xmlns:a16="http://schemas.microsoft.com/office/drawing/2014/main" id="{1AB3E43B-F996-DA78-C0E8-6276315C83EF}"/>
                      </a:ext>
                    </a:extLst>
                  </p:cNvPr>
                  <p:cNvGrpSpPr/>
                  <p:nvPr/>
                </p:nvGrpSpPr>
                <p:grpSpPr>
                  <a:xfrm>
                    <a:off x="5099637" y="721518"/>
                    <a:ext cx="153470" cy="82391"/>
                    <a:chOff x="5099637" y="721518"/>
                    <a:chExt cx="153470" cy="82391"/>
                  </a:xfrm>
                </p:grpSpPr>
                <p:sp>
                  <p:nvSpPr>
                    <p:cNvPr id="408" name="Freeform: Shape 407">
                      <a:extLst>
                        <a:ext uri="{FF2B5EF4-FFF2-40B4-BE49-F238E27FC236}">
                          <a16:creationId xmlns:a16="http://schemas.microsoft.com/office/drawing/2014/main" id="{18DFEFA3-8A48-2A70-E111-FBD5AB8DA5FE}"/>
                        </a:ext>
                      </a:extLst>
                    </p:cNvPr>
                    <p:cNvSpPr/>
                    <p:nvPr/>
                  </p:nvSpPr>
                  <p:spPr>
                    <a:xfrm>
                      <a:off x="5104768" y="726498"/>
                      <a:ext cx="141819" cy="71457"/>
                    </a:xfrm>
                    <a:custGeom>
                      <a:avLst/>
                      <a:gdLst>
                        <a:gd name="connsiteX0" fmla="*/ 31112 w 141819"/>
                        <a:gd name="connsiteY0" fmla="*/ 258 h 71457"/>
                        <a:gd name="connsiteX1" fmla="*/ 1584 w 141819"/>
                        <a:gd name="connsiteY1" fmla="*/ 66933 h 71457"/>
                        <a:gd name="connsiteX2" fmla="*/ 138744 w 141819"/>
                        <a:gd name="connsiteY2" fmla="*/ 65981 h 71457"/>
                        <a:gd name="connsiteX3" fmla="*/ 118742 w 141819"/>
                        <a:gd name="connsiteY3" fmla="*/ 27881 h 71457"/>
                        <a:gd name="connsiteX4" fmla="*/ 31112 w 141819"/>
                        <a:gd name="connsiteY4" fmla="*/ 258 h 7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19" h="71457">
                          <a:moveTo>
                            <a:pt x="31112" y="258"/>
                          </a:moveTo>
                          <a:cubicBezTo>
                            <a:pt x="10157" y="3116"/>
                            <a:pt x="-5083" y="65028"/>
                            <a:pt x="1584" y="66933"/>
                          </a:cubicBezTo>
                          <a:cubicBezTo>
                            <a:pt x="21587" y="72648"/>
                            <a:pt x="105407" y="73601"/>
                            <a:pt x="138744" y="65981"/>
                          </a:cubicBezTo>
                          <a:cubicBezTo>
                            <a:pt x="144459" y="65028"/>
                            <a:pt x="144459" y="37406"/>
                            <a:pt x="118742" y="27881"/>
                          </a:cubicBezTo>
                          <a:cubicBezTo>
                            <a:pt x="58734" y="6926"/>
                            <a:pt x="45399" y="-1647"/>
                            <a:pt x="31112" y="2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9" name="Freeform: Shape 408">
                      <a:extLst>
                        <a:ext uri="{FF2B5EF4-FFF2-40B4-BE49-F238E27FC236}">
                          <a16:creationId xmlns:a16="http://schemas.microsoft.com/office/drawing/2014/main" id="{39C61825-11E5-4846-885B-814BDEC439A2}"/>
                        </a:ext>
                      </a:extLst>
                    </p:cNvPr>
                    <p:cNvSpPr/>
                    <p:nvPr/>
                  </p:nvSpPr>
                  <p:spPr>
                    <a:xfrm>
                      <a:off x="5099637" y="721518"/>
                      <a:ext cx="153470" cy="82391"/>
                    </a:xfrm>
                    <a:custGeom>
                      <a:avLst/>
                      <a:gdLst>
                        <a:gd name="connsiteX0" fmla="*/ 69580 w 153470"/>
                        <a:gd name="connsiteY0" fmla="*/ 82391 h 82391"/>
                        <a:gd name="connsiteX1" fmla="*/ 69580 w 153470"/>
                        <a:gd name="connsiteY1" fmla="*/ 82391 h 82391"/>
                        <a:gd name="connsiteX2" fmla="*/ 5762 w 153470"/>
                        <a:gd name="connsiteY2" fmla="*/ 77629 h 82391"/>
                        <a:gd name="connsiteX3" fmla="*/ 47 w 153470"/>
                        <a:gd name="connsiteY3" fmla="*/ 64294 h 82391"/>
                        <a:gd name="connsiteX4" fmla="*/ 36242 w 153470"/>
                        <a:gd name="connsiteY4" fmla="*/ 476 h 82391"/>
                        <a:gd name="connsiteX5" fmla="*/ 81962 w 153470"/>
                        <a:gd name="connsiteY5" fmla="*/ 11906 h 82391"/>
                        <a:gd name="connsiteX6" fmla="*/ 126730 w 153470"/>
                        <a:gd name="connsiteY6" fmla="*/ 28099 h 82391"/>
                        <a:gd name="connsiteX7" fmla="*/ 153400 w 153470"/>
                        <a:gd name="connsiteY7" fmla="*/ 65246 h 82391"/>
                        <a:gd name="connsiteX8" fmla="*/ 146732 w 153470"/>
                        <a:gd name="connsiteY8" fmla="*/ 77629 h 82391"/>
                        <a:gd name="connsiteX9" fmla="*/ 69580 w 153470"/>
                        <a:gd name="connsiteY9" fmla="*/ 82391 h 82391"/>
                        <a:gd name="connsiteX10" fmla="*/ 10525 w 153470"/>
                        <a:gd name="connsiteY10" fmla="*/ 68104 h 82391"/>
                        <a:gd name="connsiteX11" fmla="*/ 69580 w 153470"/>
                        <a:gd name="connsiteY11" fmla="*/ 71914 h 82391"/>
                        <a:gd name="connsiteX12" fmla="*/ 141970 w 153470"/>
                        <a:gd name="connsiteY12" fmla="*/ 66199 h 82391"/>
                        <a:gd name="connsiteX13" fmla="*/ 141017 w 153470"/>
                        <a:gd name="connsiteY13" fmla="*/ 54769 h 82391"/>
                        <a:gd name="connsiteX14" fmla="*/ 122920 w 153470"/>
                        <a:gd name="connsiteY14" fmla="*/ 37624 h 82391"/>
                        <a:gd name="connsiteX15" fmla="*/ 78152 w 153470"/>
                        <a:gd name="connsiteY15" fmla="*/ 21431 h 82391"/>
                        <a:gd name="connsiteX16" fmla="*/ 38147 w 153470"/>
                        <a:gd name="connsiteY16" fmla="*/ 10001 h 82391"/>
                        <a:gd name="connsiteX17" fmla="*/ 26717 w 153470"/>
                        <a:gd name="connsiteY17" fmla="*/ 20479 h 82391"/>
                        <a:gd name="connsiteX18" fmla="*/ 10525 w 153470"/>
                        <a:gd name="connsiteY18" fmla="*/ 68104 h 8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3470" h="82391">
                          <a:moveTo>
                            <a:pt x="69580" y="82391"/>
                          </a:moveTo>
                          <a:lnTo>
                            <a:pt x="69580" y="82391"/>
                          </a:lnTo>
                          <a:cubicBezTo>
                            <a:pt x="46720" y="82391"/>
                            <a:pt x="18145" y="81439"/>
                            <a:pt x="5762" y="77629"/>
                          </a:cubicBezTo>
                          <a:cubicBezTo>
                            <a:pt x="-905" y="75724"/>
                            <a:pt x="47" y="67151"/>
                            <a:pt x="47" y="64294"/>
                          </a:cubicBezTo>
                          <a:cubicBezTo>
                            <a:pt x="1000" y="46196"/>
                            <a:pt x="15287" y="3334"/>
                            <a:pt x="36242" y="476"/>
                          </a:cubicBezTo>
                          <a:cubicBezTo>
                            <a:pt x="47672" y="-1429"/>
                            <a:pt x="57197" y="2381"/>
                            <a:pt x="81962" y="11906"/>
                          </a:cubicBezTo>
                          <a:cubicBezTo>
                            <a:pt x="93392" y="16669"/>
                            <a:pt x="107680" y="21431"/>
                            <a:pt x="126730" y="28099"/>
                          </a:cubicBezTo>
                          <a:cubicBezTo>
                            <a:pt x="145780" y="34766"/>
                            <a:pt x="154352" y="51911"/>
                            <a:pt x="153400" y="65246"/>
                          </a:cubicBezTo>
                          <a:cubicBezTo>
                            <a:pt x="153400" y="71914"/>
                            <a:pt x="150542" y="75724"/>
                            <a:pt x="146732" y="77629"/>
                          </a:cubicBezTo>
                          <a:cubicBezTo>
                            <a:pt x="129587" y="80486"/>
                            <a:pt x="101012" y="82391"/>
                            <a:pt x="69580" y="82391"/>
                          </a:cubicBezTo>
                          <a:close/>
                          <a:moveTo>
                            <a:pt x="10525" y="68104"/>
                          </a:moveTo>
                          <a:cubicBezTo>
                            <a:pt x="21002" y="70009"/>
                            <a:pt x="43862" y="71914"/>
                            <a:pt x="69580" y="71914"/>
                          </a:cubicBezTo>
                          <a:cubicBezTo>
                            <a:pt x="100060" y="71914"/>
                            <a:pt x="126730" y="70009"/>
                            <a:pt x="141970" y="66199"/>
                          </a:cubicBezTo>
                          <a:cubicBezTo>
                            <a:pt x="141970" y="64294"/>
                            <a:pt x="142922" y="60484"/>
                            <a:pt x="141017" y="54769"/>
                          </a:cubicBezTo>
                          <a:cubicBezTo>
                            <a:pt x="139112" y="49054"/>
                            <a:pt x="134350" y="41434"/>
                            <a:pt x="122920" y="37624"/>
                          </a:cubicBezTo>
                          <a:cubicBezTo>
                            <a:pt x="103870" y="30956"/>
                            <a:pt x="89582" y="25241"/>
                            <a:pt x="78152" y="21431"/>
                          </a:cubicBezTo>
                          <a:cubicBezTo>
                            <a:pt x="55292" y="12859"/>
                            <a:pt x="46720" y="9049"/>
                            <a:pt x="38147" y="10001"/>
                          </a:cubicBezTo>
                          <a:cubicBezTo>
                            <a:pt x="34337" y="10001"/>
                            <a:pt x="30527" y="13811"/>
                            <a:pt x="26717" y="20479"/>
                          </a:cubicBezTo>
                          <a:cubicBezTo>
                            <a:pt x="16240" y="36671"/>
                            <a:pt x="10525" y="60484"/>
                            <a:pt x="10525" y="68104"/>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06" name="Freeform: Shape 405">
                    <a:extLst>
                      <a:ext uri="{FF2B5EF4-FFF2-40B4-BE49-F238E27FC236}">
                        <a16:creationId xmlns:a16="http://schemas.microsoft.com/office/drawing/2014/main" id="{FD1C3CAA-E9D8-5858-8AD9-A35F37B6D1F9}"/>
                      </a:ext>
                    </a:extLst>
                  </p:cNvPr>
                  <p:cNvSpPr/>
                  <p:nvPr/>
                </p:nvSpPr>
                <p:spPr>
                  <a:xfrm>
                    <a:off x="5160350" y="754350"/>
                    <a:ext cx="63159" cy="29250"/>
                  </a:xfrm>
                  <a:custGeom>
                    <a:avLst/>
                    <a:gdLst>
                      <a:gd name="connsiteX0" fmla="*/ 26012 w 63159"/>
                      <a:gd name="connsiteY0" fmla="*/ 29 h 29250"/>
                      <a:gd name="connsiteX1" fmla="*/ 7915 w 63159"/>
                      <a:gd name="connsiteY1" fmla="*/ 26699 h 29250"/>
                      <a:gd name="connsiteX2" fmla="*/ 63160 w 63159"/>
                      <a:gd name="connsiteY2" fmla="*/ 20984 h 29250"/>
                      <a:gd name="connsiteX3" fmla="*/ 26012 w 63159"/>
                      <a:gd name="connsiteY3" fmla="*/ 29 h 29250"/>
                    </a:gdLst>
                    <a:ahLst/>
                    <a:cxnLst>
                      <a:cxn ang="0">
                        <a:pos x="connsiteX0" y="connsiteY0"/>
                      </a:cxn>
                      <a:cxn ang="0">
                        <a:pos x="connsiteX1" y="connsiteY1"/>
                      </a:cxn>
                      <a:cxn ang="0">
                        <a:pos x="connsiteX2" y="connsiteY2"/>
                      </a:cxn>
                      <a:cxn ang="0">
                        <a:pos x="connsiteX3" y="connsiteY3"/>
                      </a:cxn>
                    </a:cxnLst>
                    <a:rect l="l" t="t" r="r" b="b"/>
                    <a:pathLst>
                      <a:path w="63159" h="29250">
                        <a:moveTo>
                          <a:pt x="26012" y="29"/>
                        </a:moveTo>
                        <a:cubicBezTo>
                          <a:pt x="7915" y="-924"/>
                          <a:pt x="-11135" y="21936"/>
                          <a:pt x="7915" y="26699"/>
                        </a:cubicBezTo>
                        <a:cubicBezTo>
                          <a:pt x="26965" y="31461"/>
                          <a:pt x="63160" y="29556"/>
                          <a:pt x="63160" y="20984"/>
                        </a:cubicBezTo>
                        <a:cubicBezTo>
                          <a:pt x="63160" y="11459"/>
                          <a:pt x="47920" y="981"/>
                          <a:pt x="26012" y="29"/>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7" name="Freeform: Shape 406">
                    <a:extLst>
                      <a:ext uri="{FF2B5EF4-FFF2-40B4-BE49-F238E27FC236}">
                        <a16:creationId xmlns:a16="http://schemas.microsoft.com/office/drawing/2014/main" id="{FE93C0AB-CE16-7B4A-DD6B-56163B348E66}"/>
                      </a:ext>
                    </a:extLst>
                  </p:cNvPr>
                  <p:cNvSpPr/>
                  <p:nvPr/>
                </p:nvSpPr>
                <p:spPr>
                  <a:xfrm rot="1345239">
                    <a:off x="5195939" y="762112"/>
                    <a:ext cx="17144" cy="13334"/>
                  </a:xfrm>
                  <a:custGeom>
                    <a:avLst/>
                    <a:gdLst>
                      <a:gd name="connsiteX0" fmla="*/ 17145 w 17144"/>
                      <a:gd name="connsiteY0" fmla="*/ 6667 h 13334"/>
                      <a:gd name="connsiteX1" fmla="*/ 8573 w 17144"/>
                      <a:gd name="connsiteY1" fmla="*/ 13335 h 13334"/>
                      <a:gd name="connsiteX2" fmla="*/ 0 w 17144"/>
                      <a:gd name="connsiteY2" fmla="*/ 6667 h 13334"/>
                      <a:gd name="connsiteX3" fmla="*/ 8573 w 17144"/>
                      <a:gd name="connsiteY3" fmla="*/ 0 h 13334"/>
                      <a:gd name="connsiteX4" fmla="*/ 17145 w 17144"/>
                      <a:gd name="connsiteY4" fmla="*/ 6667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4" h="13334">
                        <a:moveTo>
                          <a:pt x="17145" y="6667"/>
                        </a:moveTo>
                        <a:cubicBezTo>
                          <a:pt x="17145" y="10350"/>
                          <a:pt x="13307" y="13335"/>
                          <a:pt x="8573" y="13335"/>
                        </a:cubicBezTo>
                        <a:cubicBezTo>
                          <a:pt x="3838" y="13335"/>
                          <a:pt x="0" y="10350"/>
                          <a:pt x="0" y="6667"/>
                        </a:cubicBezTo>
                        <a:cubicBezTo>
                          <a:pt x="0" y="2985"/>
                          <a:pt x="3838" y="0"/>
                          <a:pt x="8573" y="0"/>
                        </a:cubicBezTo>
                        <a:cubicBezTo>
                          <a:pt x="13307" y="0"/>
                          <a:pt x="17145" y="2985"/>
                          <a:pt x="17145" y="6667"/>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5" name="Graphic 3">
                  <a:extLst>
                    <a:ext uri="{FF2B5EF4-FFF2-40B4-BE49-F238E27FC236}">
                      <a16:creationId xmlns:a16="http://schemas.microsoft.com/office/drawing/2014/main" id="{D6D72869-3C28-C1E6-F883-DA4E76DB899C}"/>
                    </a:ext>
                  </a:extLst>
                </p:cNvPr>
                <p:cNvGrpSpPr/>
                <p:nvPr/>
              </p:nvGrpSpPr>
              <p:grpSpPr>
                <a:xfrm>
                  <a:off x="3954571" y="977018"/>
                  <a:ext cx="4555225" cy="3666943"/>
                  <a:chOff x="4774335" y="213359"/>
                  <a:chExt cx="515890" cy="415290"/>
                </a:xfrm>
              </p:grpSpPr>
              <p:grpSp>
                <p:nvGrpSpPr>
                  <p:cNvPr id="386" name="Graphic 3">
                    <a:extLst>
                      <a:ext uri="{FF2B5EF4-FFF2-40B4-BE49-F238E27FC236}">
                        <a16:creationId xmlns:a16="http://schemas.microsoft.com/office/drawing/2014/main" id="{E6C14CC4-FDED-3592-8B89-7295086F00AB}"/>
                      </a:ext>
                    </a:extLst>
                  </p:cNvPr>
                  <p:cNvGrpSpPr/>
                  <p:nvPr/>
                </p:nvGrpSpPr>
                <p:grpSpPr>
                  <a:xfrm>
                    <a:off x="4774335" y="213359"/>
                    <a:ext cx="515890" cy="415290"/>
                    <a:chOff x="4774335" y="213359"/>
                    <a:chExt cx="515890" cy="415290"/>
                  </a:xfrm>
                </p:grpSpPr>
                <p:sp>
                  <p:nvSpPr>
                    <p:cNvPr id="403" name="Freeform: Shape 402">
                      <a:extLst>
                        <a:ext uri="{FF2B5EF4-FFF2-40B4-BE49-F238E27FC236}">
                          <a16:creationId xmlns:a16="http://schemas.microsoft.com/office/drawing/2014/main" id="{B95659A1-0C20-20D6-75B5-2A2F9878A890}"/>
                        </a:ext>
                      </a:extLst>
                    </p:cNvPr>
                    <p:cNvSpPr/>
                    <p:nvPr/>
                  </p:nvSpPr>
                  <p:spPr>
                    <a:xfrm>
                      <a:off x="4780917" y="220671"/>
                      <a:ext cx="502325" cy="401641"/>
                    </a:xfrm>
                    <a:custGeom>
                      <a:avLst/>
                      <a:gdLst>
                        <a:gd name="connsiteX0" fmla="*/ 263523 w 502325"/>
                        <a:gd name="connsiteY0" fmla="*/ 32693 h 401641"/>
                        <a:gd name="connsiteX1" fmla="*/ 33970 w 502325"/>
                        <a:gd name="connsiteY1" fmla="*/ 48886 h 401641"/>
                        <a:gd name="connsiteX2" fmla="*/ 34923 w 502325"/>
                        <a:gd name="connsiteY2" fmla="*/ 289868 h 401641"/>
                        <a:gd name="connsiteX3" fmla="*/ 271143 w 502325"/>
                        <a:gd name="connsiteY3" fmla="*/ 377498 h 401641"/>
                        <a:gd name="connsiteX4" fmla="*/ 473073 w 502325"/>
                        <a:gd name="connsiteY4" fmla="*/ 273676 h 401641"/>
                        <a:gd name="connsiteX5" fmla="*/ 434020 w 502325"/>
                        <a:gd name="connsiteY5" fmla="*/ 15548 h 401641"/>
                        <a:gd name="connsiteX6" fmla="*/ 263523 w 502325"/>
                        <a:gd name="connsiteY6" fmla="*/ 32693 h 40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325" h="401641">
                          <a:moveTo>
                            <a:pt x="263523" y="32693"/>
                          </a:moveTo>
                          <a:cubicBezTo>
                            <a:pt x="213040" y="-1597"/>
                            <a:pt x="94930" y="-20647"/>
                            <a:pt x="33970" y="48886"/>
                          </a:cubicBezTo>
                          <a:cubicBezTo>
                            <a:pt x="-26989" y="118418"/>
                            <a:pt x="7300" y="238433"/>
                            <a:pt x="34923" y="289868"/>
                          </a:cubicBezTo>
                          <a:cubicBezTo>
                            <a:pt x="62545" y="341303"/>
                            <a:pt x="124458" y="449888"/>
                            <a:pt x="271143" y="377498"/>
                          </a:cubicBezTo>
                          <a:cubicBezTo>
                            <a:pt x="315911" y="404168"/>
                            <a:pt x="401636" y="439411"/>
                            <a:pt x="473073" y="273676"/>
                          </a:cubicBezTo>
                          <a:cubicBezTo>
                            <a:pt x="536891" y="126038"/>
                            <a:pt x="483550" y="43171"/>
                            <a:pt x="434020" y="15548"/>
                          </a:cubicBezTo>
                          <a:cubicBezTo>
                            <a:pt x="391158" y="-8264"/>
                            <a:pt x="320673" y="-6359"/>
                            <a:pt x="263523" y="32693"/>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4" name="Freeform: Shape 403">
                      <a:extLst>
                        <a:ext uri="{FF2B5EF4-FFF2-40B4-BE49-F238E27FC236}">
                          <a16:creationId xmlns:a16="http://schemas.microsoft.com/office/drawing/2014/main" id="{191250C7-2E5C-2A8A-D4A7-DD18DAB1C75B}"/>
                        </a:ext>
                      </a:extLst>
                    </p:cNvPr>
                    <p:cNvSpPr/>
                    <p:nvPr/>
                  </p:nvSpPr>
                  <p:spPr>
                    <a:xfrm>
                      <a:off x="4774335" y="213359"/>
                      <a:ext cx="515890" cy="415290"/>
                    </a:xfrm>
                    <a:custGeom>
                      <a:avLst/>
                      <a:gdLst>
                        <a:gd name="connsiteX0" fmla="*/ 187237 w 515890"/>
                        <a:gd name="connsiteY0" fmla="*/ 415290 h 415290"/>
                        <a:gd name="connsiteX1" fmla="*/ 35790 w 515890"/>
                        <a:gd name="connsiteY1" fmla="*/ 300038 h 415290"/>
                        <a:gd name="connsiteX2" fmla="*/ 35790 w 515890"/>
                        <a:gd name="connsiteY2" fmla="*/ 51435 h 415290"/>
                        <a:gd name="connsiteX3" fmla="*/ 158662 w 515890"/>
                        <a:gd name="connsiteY3" fmla="*/ 1905 h 415290"/>
                        <a:gd name="connsiteX4" fmla="*/ 271057 w 515890"/>
                        <a:gd name="connsiteY4" fmla="*/ 31433 h 415290"/>
                        <a:gd name="connsiteX5" fmla="*/ 374880 w 515890"/>
                        <a:gd name="connsiteY5" fmla="*/ 0 h 415290"/>
                        <a:gd name="connsiteX6" fmla="*/ 444412 w 515890"/>
                        <a:gd name="connsiteY6" fmla="*/ 17145 h 415290"/>
                        <a:gd name="connsiteX7" fmla="*/ 486322 w 515890"/>
                        <a:gd name="connsiteY7" fmla="*/ 283845 h 415290"/>
                        <a:gd name="connsiteX8" fmla="*/ 348210 w 515890"/>
                        <a:gd name="connsiteY8" fmla="*/ 414338 h 415290"/>
                        <a:gd name="connsiteX9" fmla="*/ 348210 w 515890"/>
                        <a:gd name="connsiteY9" fmla="*/ 414338 h 415290"/>
                        <a:gd name="connsiteX10" fmla="*/ 277724 w 515890"/>
                        <a:gd name="connsiteY10" fmla="*/ 392430 h 415290"/>
                        <a:gd name="connsiteX11" fmla="*/ 187237 w 515890"/>
                        <a:gd name="connsiteY11" fmla="*/ 415290 h 415290"/>
                        <a:gd name="connsiteX12" fmla="*/ 157710 w 515890"/>
                        <a:gd name="connsiteY12" fmla="*/ 16193 h 415290"/>
                        <a:gd name="connsiteX13" fmla="*/ 45315 w 515890"/>
                        <a:gd name="connsiteY13" fmla="*/ 60960 h 415290"/>
                        <a:gd name="connsiteX14" fmla="*/ 47220 w 515890"/>
                        <a:gd name="connsiteY14" fmla="*/ 294323 h 415290"/>
                        <a:gd name="connsiteX15" fmla="*/ 187237 w 515890"/>
                        <a:gd name="connsiteY15" fmla="*/ 402908 h 415290"/>
                        <a:gd name="connsiteX16" fmla="*/ 274867 w 515890"/>
                        <a:gd name="connsiteY16" fmla="*/ 379095 h 415290"/>
                        <a:gd name="connsiteX17" fmla="*/ 281535 w 515890"/>
                        <a:gd name="connsiteY17" fmla="*/ 379095 h 415290"/>
                        <a:gd name="connsiteX18" fmla="*/ 348210 w 515890"/>
                        <a:gd name="connsiteY18" fmla="*/ 401003 h 415290"/>
                        <a:gd name="connsiteX19" fmla="*/ 473940 w 515890"/>
                        <a:gd name="connsiteY19" fmla="*/ 279083 h 415290"/>
                        <a:gd name="connsiteX20" fmla="*/ 438697 w 515890"/>
                        <a:gd name="connsiteY20" fmla="*/ 30480 h 415290"/>
                        <a:gd name="connsiteX21" fmla="*/ 375832 w 515890"/>
                        <a:gd name="connsiteY21" fmla="*/ 15240 h 415290"/>
                        <a:gd name="connsiteX22" fmla="*/ 275820 w 515890"/>
                        <a:gd name="connsiteY22" fmla="*/ 46673 h 415290"/>
                        <a:gd name="connsiteX23" fmla="*/ 268199 w 515890"/>
                        <a:gd name="connsiteY23" fmla="*/ 46673 h 415290"/>
                        <a:gd name="connsiteX24" fmla="*/ 157710 w 515890"/>
                        <a:gd name="connsiteY24" fmla="*/ 16193 h 41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890" h="415290">
                          <a:moveTo>
                            <a:pt x="187237" y="415290"/>
                          </a:moveTo>
                          <a:cubicBezTo>
                            <a:pt x="97702" y="415290"/>
                            <a:pt x="53887" y="334328"/>
                            <a:pt x="35790" y="300038"/>
                          </a:cubicBezTo>
                          <a:cubicBezTo>
                            <a:pt x="3405" y="240030"/>
                            <a:pt x="-25170" y="120015"/>
                            <a:pt x="35790" y="51435"/>
                          </a:cubicBezTo>
                          <a:cubicBezTo>
                            <a:pt x="71985" y="10478"/>
                            <a:pt x="122467" y="1905"/>
                            <a:pt x="158662" y="1905"/>
                          </a:cubicBezTo>
                          <a:cubicBezTo>
                            <a:pt x="198667" y="1905"/>
                            <a:pt x="242482" y="13335"/>
                            <a:pt x="271057" y="31433"/>
                          </a:cubicBezTo>
                          <a:cubicBezTo>
                            <a:pt x="302490" y="11430"/>
                            <a:pt x="338685" y="0"/>
                            <a:pt x="374880" y="0"/>
                          </a:cubicBezTo>
                          <a:cubicBezTo>
                            <a:pt x="400597" y="0"/>
                            <a:pt x="425362" y="5715"/>
                            <a:pt x="444412" y="17145"/>
                          </a:cubicBezTo>
                          <a:cubicBezTo>
                            <a:pt x="502515" y="49530"/>
                            <a:pt x="548235" y="139065"/>
                            <a:pt x="486322" y="283845"/>
                          </a:cubicBezTo>
                          <a:cubicBezTo>
                            <a:pt x="449174" y="370523"/>
                            <a:pt x="402502" y="414338"/>
                            <a:pt x="348210" y="414338"/>
                          </a:cubicBezTo>
                          <a:cubicBezTo>
                            <a:pt x="348210" y="414338"/>
                            <a:pt x="348210" y="414338"/>
                            <a:pt x="348210" y="414338"/>
                          </a:cubicBezTo>
                          <a:cubicBezTo>
                            <a:pt x="320587" y="414338"/>
                            <a:pt x="294870" y="402908"/>
                            <a:pt x="277724" y="392430"/>
                          </a:cubicBezTo>
                          <a:cubicBezTo>
                            <a:pt x="245340" y="407670"/>
                            <a:pt x="214860" y="415290"/>
                            <a:pt x="187237" y="415290"/>
                          </a:cubicBezTo>
                          <a:close/>
                          <a:moveTo>
                            <a:pt x="157710" y="16193"/>
                          </a:moveTo>
                          <a:cubicBezTo>
                            <a:pt x="124372" y="16193"/>
                            <a:pt x="77699" y="23813"/>
                            <a:pt x="45315" y="60960"/>
                          </a:cubicBezTo>
                          <a:cubicBezTo>
                            <a:pt x="-10883" y="124778"/>
                            <a:pt x="16740" y="238125"/>
                            <a:pt x="47220" y="294323"/>
                          </a:cubicBezTo>
                          <a:cubicBezTo>
                            <a:pt x="66270" y="329565"/>
                            <a:pt x="105322" y="402908"/>
                            <a:pt x="187237" y="402908"/>
                          </a:cubicBezTo>
                          <a:cubicBezTo>
                            <a:pt x="213907" y="402908"/>
                            <a:pt x="243435" y="395288"/>
                            <a:pt x="274867" y="379095"/>
                          </a:cubicBezTo>
                          <a:cubicBezTo>
                            <a:pt x="276772" y="378143"/>
                            <a:pt x="279630" y="378143"/>
                            <a:pt x="281535" y="379095"/>
                          </a:cubicBezTo>
                          <a:cubicBezTo>
                            <a:pt x="297727" y="388620"/>
                            <a:pt x="321540" y="401003"/>
                            <a:pt x="348210" y="401003"/>
                          </a:cubicBezTo>
                          <a:cubicBezTo>
                            <a:pt x="396787" y="401003"/>
                            <a:pt x="438697" y="360045"/>
                            <a:pt x="473940" y="279083"/>
                          </a:cubicBezTo>
                          <a:cubicBezTo>
                            <a:pt x="532995" y="142875"/>
                            <a:pt x="492037" y="60008"/>
                            <a:pt x="438697" y="30480"/>
                          </a:cubicBezTo>
                          <a:cubicBezTo>
                            <a:pt x="421552" y="20955"/>
                            <a:pt x="399645" y="15240"/>
                            <a:pt x="375832" y="15240"/>
                          </a:cubicBezTo>
                          <a:cubicBezTo>
                            <a:pt x="341542" y="15240"/>
                            <a:pt x="305347" y="26670"/>
                            <a:pt x="275820" y="46673"/>
                          </a:cubicBezTo>
                          <a:cubicBezTo>
                            <a:pt x="273915" y="48578"/>
                            <a:pt x="270105" y="48578"/>
                            <a:pt x="268199" y="46673"/>
                          </a:cubicBezTo>
                          <a:cubicBezTo>
                            <a:pt x="240577" y="27623"/>
                            <a:pt x="197715" y="16193"/>
                            <a:pt x="157710" y="1619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87" name="Freeform: Shape 386">
                    <a:extLst>
                      <a:ext uri="{FF2B5EF4-FFF2-40B4-BE49-F238E27FC236}">
                        <a16:creationId xmlns:a16="http://schemas.microsoft.com/office/drawing/2014/main" id="{FB501641-B5A7-B1B2-1CC1-1A1160BF4401}"/>
                      </a:ext>
                    </a:extLst>
                  </p:cNvPr>
                  <p:cNvSpPr/>
                  <p:nvPr/>
                </p:nvSpPr>
                <p:spPr>
                  <a:xfrm>
                    <a:off x="4848174" y="245147"/>
                    <a:ext cx="412803" cy="322770"/>
                  </a:xfrm>
                  <a:custGeom>
                    <a:avLst/>
                    <a:gdLst>
                      <a:gd name="connsiteX0" fmla="*/ 157213 w 412803"/>
                      <a:gd name="connsiteY0" fmla="*/ 12979 h 322770"/>
                      <a:gd name="connsiteX1" fmla="*/ 23863 w 412803"/>
                      <a:gd name="connsiteY1" fmla="*/ 32029 h 322770"/>
                      <a:gd name="connsiteX2" fmla="*/ 112446 w 412803"/>
                      <a:gd name="connsiteY2" fmla="*/ 315874 h 322770"/>
                      <a:gd name="connsiteX3" fmla="*/ 212458 w 412803"/>
                      <a:gd name="connsiteY3" fmla="*/ 313017 h 322770"/>
                      <a:gd name="connsiteX4" fmla="*/ 305804 w 412803"/>
                      <a:gd name="connsiteY4" fmla="*/ 315874 h 322770"/>
                      <a:gd name="connsiteX5" fmla="*/ 394386 w 412803"/>
                      <a:gd name="connsiteY5" fmla="*/ 211099 h 322770"/>
                      <a:gd name="connsiteX6" fmla="*/ 341046 w 412803"/>
                      <a:gd name="connsiteY6" fmla="*/ 7264 h 322770"/>
                      <a:gd name="connsiteX7" fmla="*/ 262941 w 412803"/>
                      <a:gd name="connsiteY7" fmla="*/ 28219 h 322770"/>
                      <a:gd name="connsiteX8" fmla="*/ 157213 w 412803"/>
                      <a:gd name="connsiteY8" fmla="*/ 12979 h 32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803" h="322770">
                        <a:moveTo>
                          <a:pt x="157213" y="12979"/>
                        </a:moveTo>
                        <a:cubicBezTo>
                          <a:pt x="137211" y="1549"/>
                          <a:pt x="66726" y="-16548"/>
                          <a:pt x="23863" y="32029"/>
                        </a:cubicBezTo>
                        <a:cubicBezTo>
                          <a:pt x="-18999" y="80607"/>
                          <a:pt x="-12332" y="268249"/>
                          <a:pt x="112446" y="315874"/>
                        </a:cubicBezTo>
                        <a:cubicBezTo>
                          <a:pt x="158166" y="333019"/>
                          <a:pt x="185788" y="311112"/>
                          <a:pt x="212458" y="313017"/>
                        </a:cubicBezTo>
                        <a:cubicBezTo>
                          <a:pt x="240081" y="314922"/>
                          <a:pt x="268656" y="332067"/>
                          <a:pt x="305804" y="315874"/>
                        </a:cubicBezTo>
                        <a:cubicBezTo>
                          <a:pt x="345808" y="297777"/>
                          <a:pt x="368668" y="269202"/>
                          <a:pt x="394386" y="211099"/>
                        </a:cubicBezTo>
                        <a:cubicBezTo>
                          <a:pt x="440106" y="109182"/>
                          <a:pt x="392481" y="19647"/>
                          <a:pt x="341046" y="7264"/>
                        </a:cubicBezTo>
                        <a:cubicBezTo>
                          <a:pt x="305804" y="-1308"/>
                          <a:pt x="285801" y="19647"/>
                          <a:pt x="262941" y="28219"/>
                        </a:cubicBezTo>
                        <a:cubicBezTo>
                          <a:pt x="240081" y="37744"/>
                          <a:pt x="203886" y="38697"/>
                          <a:pt x="157213" y="12979"/>
                        </a:cubicBezTo>
                        <a:close/>
                      </a:path>
                    </a:pathLst>
                  </a:custGeom>
                  <a:solidFill>
                    <a:srgbClr val="FF262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8" name="Freeform: Shape 387">
                    <a:extLst>
                      <a:ext uri="{FF2B5EF4-FFF2-40B4-BE49-F238E27FC236}">
                        <a16:creationId xmlns:a16="http://schemas.microsoft.com/office/drawing/2014/main" id="{4644B1F3-C231-B3B7-A51B-1DD112EDA461}"/>
                      </a:ext>
                    </a:extLst>
                  </p:cNvPr>
                  <p:cNvSpPr/>
                  <p:nvPr/>
                </p:nvSpPr>
                <p:spPr>
                  <a:xfrm>
                    <a:off x="4941570" y="380999"/>
                    <a:ext cx="49529" cy="66675"/>
                  </a:xfrm>
                  <a:custGeom>
                    <a:avLst/>
                    <a:gdLst>
                      <a:gd name="connsiteX0" fmla="*/ 49530 w 49529"/>
                      <a:gd name="connsiteY0" fmla="*/ 33338 h 66675"/>
                      <a:gd name="connsiteX1" fmla="*/ 24765 w 49529"/>
                      <a:gd name="connsiteY1" fmla="*/ 66675 h 66675"/>
                      <a:gd name="connsiteX2" fmla="*/ 0 w 49529"/>
                      <a:gd name="connsiteY2" fmla="*/ 33338 h 66675"/>
                      <a:gd name="connsiteX3" fmla="*/ 24765 w 49529"/>
                      <a:gd name="connsiteY3" fmla="*/ 0 h 66675"/>
                      <a:gd name="connsiteX4" fmla="*/ 49530 w 49529"/>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9" h="66675">
                        <a:moveTo>
                          <a:pt x="49530" y="33338"/>
                        </a:moveTo>
                        <a:cubicBezTo>
                          <a:pt x="49530" y="51749"/>
                          <a:pt x="38442" y="66675"/>
                          <a:pt x="24765" y="66675"/>
                        </a:cubicBezTo>
                        <a:cubicBezTo>
                          <a:pt x="11088" y="66675"/>
                          <a:pt x="0" y="51749"/>
                          <a:pt x="0" y="33338"/>
                        </a:cubicBezTo>
                        <a:cubicBezTo>
                          <a:pt x="0" y="14926"/>
                          <a:pt x="11088" y="0"/>
                          <a:pt x="24765" y="0"/>
                        </a:cubicBezTo>
                        <a:cubicBezTo>
                          <a:pt x="38442" y="0"/>
                          <a:pt x="49530" y="14926"/>
                          <a:pt x="49530"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9" name="Freeform: Shape 388">
                    <a:extLst>
                      <a:ext uri="{FF2B5EF4-FFF2-40B4-BE49-F238E27FC236}">
                        <a16:creationId xmlns:a16="http://schemas.microsoft.com/office/drawing/2014/main" id="{78493CA6-D8CA-0BBE-94A2-706B97D8C819}"/>
                      </a:ext>
                    </a:extLst>
                  </p:cNvPr>
                  <p:cNvSpPr/>
                  <p:nvPr/>
                </p:nvSpPr>
                <p:spPr>
                  <a:xfrm rot="1185681">
                    <a:off x="4951946" y="386913"/>
                    <a:ext cx="20954" cy="30479"/>
                  </a:xfrm>
                  <a:custGeom>
                    <a:avLst/>
                    <a:gdLst>
                      <a:gd name="connsiteX0" fmla="*/ 20955 w 20954"/>
                      <a:gd name="connsiteY0" fmla="*/ 15240 h 30479"/>
                      <a:gd name="connsiteX1" fmla="*/ 10477 w 20954"/>
                      <a:gd name="connsiteY1" fmla="*/ 30480 h 30479"/>
                      <a:gd name="connsiteX2" fmla="*/ 0 w 20954"/>
                      <a:gd name="connsiteY2" fmla="*/ 15240 h 30479"/>
                      <a:gd name="connsiteX3" fmla="*/ 10477 w 20954"/>
                      <a:gd name="connsiteY3" fmla="*/ 0 h 30479"/>
                      <a:gd name="connsiteX4" fmla="*/ 20955 w 20954"/>
                      <a:gd name="connsiteY4" fmla="*/ 15240 h 30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4" h="30479">
                        <a:moveTo>
                          <a:pt x="20955" y="15240"/>
                        </a:moveTo>
                        <a:cubicBezTo>
                          <a:pt x="20955" y="23657"/>
                          <a:pt x="16264" y="30480"/>
                          <a:pt x="10477" y="30480"/>
                        </a:cubicBezTo>
                        <a:cubicBezTo>
                          <a:pt x="4691" y="30480"/>
                          <a:pt x="0" y="23657"/>
                          <a:pt x="0" y="15240"/>
                        </a:cubicBezTo>
                        <a:cubicBezTo>
                          <a:pt x="0" y="6823"/>
                          <a:pt x="4691" y="0"/>
                          <a:pt x="10477" y="0"/>
                        </a:cubicBezTo>
                        <a:cubicBezTo>
                          <a:pt x="16264" y="0"/>
                          <a:pt x="20955" y="6823"/>
                          <a:pt x="20955" y="152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0" name="Freeform: Shape 389">
                    <a:extLst>
                      <a:ext uri="{FF2B5EF4-FFF2-40B4-BE49-F238E27FC236}">
                        <a16:creationId xmlns:a16="http://schemas.microsoft.com/office/drawing/2014/main" id="{676879D5-A763-1159-803D-BAA880088412}"/>
                      </a:ext>
                    </a:extLst>
                  </p:cNvPr>
                  <p:cNvSpPr/>
                  <p:nvPr/>
                </p:nvSpPr>
                <p:spPr>
                  <a:xfrm>
                    <a:off x="4928234" y="434640"/>
                    <a:ext cx="52387" cy="26369"/>
                  </a:xfrm>
                  <a:custGeom>
                    <a:avLst/>
                    <a:gdLst>
                      <a:gd name="connsiteX0" fmla="*/ 0 w 52387"/>
                      <a:gd name="connsiteY0" fmla="*/ 6367 h 26369"/>
                      <a:gd name="connsiteX1" fmla="*/ 52388 w 52387"/>
                      <a:gd name="connsiteY1" fmla="*/ 26369 h 26369"/>
                      <a:gd name="connsiteX2" fmla="*/ 0 w 52387"/>
                      <a:gd name="connsiteY2" fmla="*/ 6367 h 26369"/>
                    </a:gdLst>
                    <a:ahLst/>
                    <a:cxnLst>
                      <a:cxn ang="0">
                        <a:pos x="connsiteX0" y="connsiteY0"/>
                      </a:cxn>
                      <a:cxn ang="0">
                        <a:pos x="connsiteX1" y="connsiteY1"/>
                      </a:cxn>
                      <a:cxn ang="0">
                        <a:pos x="connsiteX2" y="connsiteY2"/>
                      </a:cxn>
                    </a:cxnLst>
                    <a:rect l="l" t="t" r="r" b="b"/>
                    <a:pathLst>
                      <a:path w="52387" h="26369">
                        <a:moveTo>
                          <a:pt x="0" y="6367"/>
                        </a:moveTo>
                        <a:cubicBezTo>
                          <a:pt x="15240" y="5414"/>
                          <a:pt x="39053" y="13034"/>
                          <a:pt x="52388" y="26369"/>
                        </a:cubicBezTo>
                        <a:cubicBezTo>
                          <a:pt x="48578" y="5414"/>
                          <a:pt x="18098" y="-8873"/>
                          <a:pt x="0" y="636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1" name="Freeform: Shape 390">
                    <a:extLst>
                      <a:ext uri="{FF2B5EF4-FFF2-40B4-BE49-F238E27FC236}">
                        <a16:creationId xmlns:a16="http://schemas.microsoft.com/office/drawing/2014/main" id="{2AE6535B-FD6E-FDF1-F2F5-CA2BE8088DD0}"/>
                      </a:ext>
                    </a:extLst>
                  </p:cNvPr>
                  <p:cNvSpPr/>
                  <p:nvPr/>
                </p:nvSpPr>
                <p:spPr>
                  <a:xfrm>
                    <a:off x="5135880" y="373379"/>
                    <a:ext cx="43815" cy="66675"/>
                  </a:xfrm>
                  <a:custGeom>
                    <a:avLst/>
                    <a:gdLst>
                      <a:gd name="connsiteX0" fmla="*/ 43815 w 43815"/>
                      <a:gd name="connsiteY0" fmla="*/ 33338 h 66675"/>
                      <a:gd name="connsiteX1" fmla="*/ 21908 w 43815"/>
                      <a:gd name="connsiteY1" fmla="*/ 66675 h 66675"/>
                      <a:gd name="connsiteX2" fmla="*/ 0 w 43815"/>
                      <a:gd name="connsiteY2" fmla="*/ 33338 h 66675"/>
                      <a:gd name="connsiteX3" fmla="*/ 21908 w 43815"/>
                      <a:gd name="connsiteY3" fmla="*/ 0 h 66675"/>
                      <a:gd name="connsiteX4" fmla="*/ 43815 w 43815"/>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 h="66675">
                        <a:moveTo>
                          <a:pt x="43815" y="33338"/>
                        </a:moveTo>
                        <a:cubicBezTo>
                          <a:pt x="43815" y="51749"/>
                          <a:pt x="34007" y="66675"/>
                          <a:pt x="21908" y="66675"/>
                        </a:cubicBezTo>
                        <a:cubicBezTo>
                          <a:pt x="9808" y="66675"/>
                          <a:pt x="0" y="51749"/>
                          <a:pt x="0" y="33338"/>
                        </a:cubicBezTo>
                        <a:cubicBezTo>
                          <a:pt x="0" y="14926"/>
                          <a:pt x="9808" y="0"/>
                          <a:pt x="21908" y="0"/>
                        </a:cubicBezTo>
                        <a:cubicBezTo>
                          <a:pt x="34007" y="0"/>
                          <a:pt x="43815" y="14926"/>
                          <a:pt x="43815"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2" name="Freeform: Shape 391">
                    <a:extLst>
                      <a:ext uri="{FF2B5EF4-FFF2-40B4-BE49-F238E27FC236}">
                        <a16:creationId xmlns:a16="http://schemas.microsoft.com/office/drawing/2014/main" id="{5394358E-B014-765A-7C4C-C2C35944CED2}"/>
                      </a:ext>
                    </a:extLst>
                  </p:cNvPr>
                  <p:cNvSpPr/>
                  <p:nvPr/>
                </p:nvSpPr>
                <p:spPr>
                  <a:xfrm rot="-10046296">
                    <a:off x="5143463" y="381554"/>
                    <a:ext cx="19050" cy="28576"/>
                  </a:xfrm>
                  <a:custGeom>
                    <a:avLst/>
                    <a:gdLst>
                      <a:gd name="connsiteX0" fmla="*/ 19051 w 19050"/>
                      <a:gd name="connsiteY0" fmla="*/ 14288 h 28576"/>
                      <a:gd name="connsiteX1" fmla="*/ 9525 w 19050"/>
                      <a:gd name="connsiteY1" fmla="*/ 28576 h 28576"/>
                      <a:gd name="connsiteX2" fmla="*/ 0 w 19050"/>
                      <a:gd name="connsiteY2" fmla="*/ 14288 h 28576"/>
                      <a:gd name="connsiteX3" fmla="*/ 9525 w 19050"/>
                      <a:gd name="connsiteY3" fmla="*/ 0 h 28576"/>
                      <a:gd name="connsiteX4" fmla="*/ 19051 w 19050"/>
                      <a:gd name="connsiteY4" fmla="*/ 14288 h 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8576">
                        <a:moveTo>
                          <a:pt x="19051" y="14288"/>
                        </a:moveTo>
                        <a:cubicBezTo>
                          <a:pt x="19051" y="22179"/>
                          <a:pt x="14786" y="28576"/>
                          <a:pt x="9525" y="28576"/>
                        </a:cubicBezTo>
                        <a:cubicBezTo>
                          <a:pt x="4265" y="28576"/>
                          <a:pt x="0" y="22179"/>
                          <a:pt x="0" y="14288"/>
                        </a:cubicBezTo>
                        <a:cubicBezTo>
                          <a:pt x="0" y="6397"/>
                          <a:pt x="4265" y="0"/>
                          <a:pt x="9525" y="0"/>
                        </a:cubicBezTo>
                        <a:cubicBezTo>
                          <a:pt x="14786" y="0"/>
                          <a:pt x="19051" y="6397"/>
                          <a:pt x="19051" y="1428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3" name="Freeform: Shape 392">
                    <a:extLst>
                      <a:ext uri="{FF2B5EF4-FFF2-40B4-BE49-F238E27FC236}">
                        <a16:creationId xmlns:a16="http://schemas.microsoft.com/office/drawing/2014/main" id="{DD92D243-421F-1E16-7F3E-D85C5F2C9526}"/>
                      </a:ext>
                    </a:extLst>
                  </p:cNvPr>
                  <p:cNvSpPr/>
                  <p:nvPr/>
                </p:nvSpPr>
                <p:spPr>
                  <a:xfrm>
                    <a:off x="5145404" y="428176"/>
                    <a:ext cx="43815" cy="25213"/>
                  </a:xfrm>
                  <a:custGeom>
                    <a:avLst/>
                    <a:gdLst>
                      <a:gd name="connsiteX0" fmla="*/ 43815 w 43815"/>
                      <a:gd name="connsiteY0" fmla="*/ 5211 h 25213"/>
                      <a:gd name="connsiteX1" fmla="*/ 0 w 43815"/>
                      <a:gd name="connsiteY1" fmla="*/ 25213 h 25213"/>
                      <a:gd name="connsiteX2" fmla="*/ 43815 w 43815"/>
                      <a:gd name="connsiteY2" fmla="*/ 5211 h 25213"/>
                    </a:gdLst>
                    <a:ahLst/>
                    <a:cxnLst>
                      <a:cxn ang="0">
                        <a:pos x="connsiteX0" y="connsiteY0"/>
                      </a:cxn>
                      <a:cxn ang="0">
                        <a:pos x="connsiteX1" y="connsiteY1"/>
                      </a:cxn>
                      <a:cxn ang="0">
                        <a:pos x="connsiteX2" y="connsiteY2"/>
                      </a:cxn>
                    </a:cxnLst>
                    <a:rect l="l" t="t" r="r" b="b"/>
                    <a:pathLst>
                      <a:path w="43815" h="25213">
                        <a:moveTo>
                          <a:pt x="43815" y="5211"/>
                        </a:moveTo>
                        <a:cubicBezTo>
                          <a:pt x="32385" y="5211"/>
                          <a:pt x="12383" y="12831"/>
                          <a:pt x="0" y="25213"/>
                        </a:cubicBezTo>
                        <a:cubicBezTo>
                          <a:pt x="1905" y="6163"/>
                          <a:pt x="28575" y="-8124"/>
                          <a:pt x="43815" y="5211"/>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4" name="Freeform: Shape 393">
                    <a:extLst>
                      <a:ext uri="{FF2B5EF4-FFF2-40B4-BE49-F238E27FC236}">
                        <a16:creationId xmlns:a16="http://schemas.microsoft.com/office/drawing/2014/main" id="{FA9DE79B-6933-9485-A84A-5F5AB8140005}"/>
                      </a:ext>
                    </a:extLst>
                  </p:cNvPr>
                  <p:cNvSpPr/>
                  <p:nvPr/>
                </p:nvSpPr>
                <p:spPr>
                  <a:xfrm rot="403494">
                    <a:off x="4929165" y="448707"/>
                    <a:ext cx="15239" cy="11429"/>
                  </a:xfrm>
                  <a:custGeom>
                    <a:avLst/>
                    <a:gdLst>
                      <a:gd name="connsiteX0" fmla="*/ 15240 w 15239"/>
                      <a:gd name="connsiteY0" fmla="*/ 5715 h 11429"/>
                      <a:gd name="connsiteX1" fmla="*/ 7620 w 15239"/>
                      <a:gd name="connsiteY1" fmla="*/ 11430 h 11429"/>
                      <a:gd name="connsiteX2" fmla="*/ 0 w 15239"/>
                      <a:gd name="connsiteY2" fmla="*/ 5715 h 11429"/>
                      <a:gd name="connsiteX3" fmla="*/ 7620 w 15239"/>
                      <a:gd name="connsiteY3" fmla="*/ 0 h 11429"/>
                      <a:gd name="connsiteX4" fmla="*/ 15240 w 15239"/>
                      <a:gd name="connsiteY4" fmla="*/ 5715 h 11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9" h="11429">
                        <a:moveTo>
                          <a:pt x="15240" y="5715"/>
                        </a:moveTo>
                        <a:cubicBezTo>
                          <a:pt x="15240" y="8871"/>
                          <a:pt x="11828" y="11430"/>
                          <a:pt x="7620" y="11430"/>
                        </a:cubicBezTo>
                        <a:cubicBezTo>
                          <a:pt x="3411" y="11430"/>
                          <a:pt x="0" y="8871"/>
                          <a:pt x="0" y="5715"/>
                        </a:cubicBezTo>
                        <a:cubicBezTo>
                          <a:pt x="0" y="2559"/>
                          <a:pt x="3411" y="0"/>
                          <a:pt x="7620" y="0"/>
                        </a:cubicBezTo>
                        <a:cubicBezTo>
                          <a:pt x="11828" y="0"/>
                          <a:pt x="15240" y="2559"/>
                          <a:pt x="15240" y="571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5" name="Freeform: Shape 394">
                    <a:extLst>
                      <a:ext uri="{FF2B5EF4-FFF2-40B4-BE49-F238E27FC236}">
                        <a16:creationId xmlns:a16="http://schemas.microsoft.com/office/drawing/2014/main" id="{00997C17-6FAD-0539-6350-5ED013B11C4A}"/>
                      </a:ext>
                    </a:extLst>
                  </p:cNvPr>
                  <p:cNvSpPr/>
                  <p:nvPr/>
                </p:nvSpPr>
                <p:spPr>
                  <a:xfrm rot="-847344">
                    <a:off x="5176910" y="441961"/>
                    <a:ext cx="15240" cy="9525"/>
                  </a:xfrm>
                  <a:custGeom>
                    <a:avLst/>
                    <a:gdLst>
                      <a:gd name="connsiteX0" fmla="*/ 15240 w 15240"/>
                      <a:gd name="connsiteY0" fmla="*/ 4763 h 9525"/>
                      <a:gd name="connsiteX1" fmla="*/ 7620 w 15240"/>
                      <a:gd name="connsiteY1" fmla="*/ 9525 h 9525"/>
                      <a:gd name="connsiteX2" fmla="*/ 0 w 15240"/>
                      <a:gd name="connsiteY2" fmla="*/ 4763 h 9525"/>
                      <a:gd name="connsiteX3" fmla="*/ 7620 w 15240"/>
                      <a:gd name="connsiteY3" fmla="*/ 0 h 9525"/>
                      <a:gd name="connsiteX4" fmla="*/ 15240 w 15240"/>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9525">
                        <a:moveTo>
                          <a:pt x="15240" y="4763"/>
                        </a:moveTo>
                        <a:cubicBezTo>
                          <a:pt x="15240" y="7393"/>
                          <a:pt x="11829" y="9525"/>
                          <a:pt x="7620" y="9525"/>
                        </a:cubicBezTo>
                        <a:cubicBezTo>
                          <a:pt x="3412" y="9525"/>
                          <a:pt x="0" y="7393"/>
                          <a:pt x="0" y="4763"/>
                        </a:cubicBezTo>
                        <a:cubicBezTo>
                          <a:pt x="0" y="2132"/>
                          <a:pt x="3412" y="0"/>
                          <a:pt x="7620" y="0"/>
                        </a:cubicBezTo>
                        <a:cubicBezTo>
                          <a:pt x="11829" y="0"/>
                          <a:pt x="15240" y="2132"/>
                          <a:pt x="15240" y="476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6" name="Freeform: Shape 395">
                    <a:extLst>
                      <a:ext uri="{FF2B5EF4-FFF2-40B4-BE49-F238E27FC236}">
                        <a16:creationId xmlns:a16="http://schemas.microsoft.com/office/drawing/2014/main" id="{E65D2900-FB00-6169-3A32-18E59B0055E8}"/>
                      </a:ext>
                    </a:extLst>
                  </p:cNvPr>
                  <p:cNvSpPr/>
                  <p:nvPr/>
                </p:nvSpPr>
                <p:spPr>
                  <a:xfrm>
                    <a:off x="4990846" y="479806"/>
                    <a:ext cx="124554" cy="38353"/>
                  </a:xfrm>
                  <a:custGeom>
                    <a:avLst/>
                    <a:gdLst>
                      <a:gd name="connsiteX0" fmla="*/ 67881 w 124554"/>
                      <a:gd name="connsiteY0" fmla="*/ 38353 h 38353"/>
                      <a:gd name="connsiteX1" fmla="*/ 37401 w 124554"/>
                      <a:gd name="connsiteY1" fmla="*/ 34543 h 38353"/>
                      <a:gd name="connsiteX2" fmla="*/ 253 w 124554"/>
                      <a:gd name="connsiteY2" fmla="*/ 5016 h 38353"/>
                      <a:gd name="connsiteX3" fmla="*/ 3111 w 124554"/>
                      <a:gd name="connsiteY3" fmla="*/ 253 h 38353"/>
                      <a:gd name="connsiteX4" fmla="*/ 7873 w 124554"/>
                      <a:gd name="connsiteY4" fmla="*/ 3111 h 38353"/>
                      <a:gd name="connsiteX5" fmla="*/ 39306 w 124554"/>
                      <a:gd name="connsiteY5" fmla="*/ 25971 h 38353"/>
                      <a:gd name="connsiteX6" fmla="*/ 117411 w 124554"/>
                      <a:gd name="connsiteY6" fmla="*/ 12636 h 38353"/>
                      <a:gd name="connsiteX7" fmla="*/ 123126 w 124554"/>
                      <a:gd name="connsiteY7" fmla="*/ 12636 h 38353"/>
                      <a:gd name="connsiteX8" fmla="*/ 123126 w 124554"/>
                      <a:gd name="connsiteY8" fmla="*/ 18351 h 38353"/>
                      <a:gd name="connsiteX9" fmla="*/ 67881 w 124554"/>
                      <a:gd name="connsiteY9" fmla="*/ 38353 h 3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554" h="38353">
                        <a:moveTo>
                          <a:pt x="67881" y="38353"/>
                        </a:moveTo>
                        <a:cubicBezTo>
                          <a:pt x="57403" y="38353"/>
                          <a:pt x="46926" y="36448"/>
                          <a:pt x="37401" y="34543"/>
                        </a:cubicBezTo>
                        <a:cubicBezTo>
                          <a:pt x="17398" y="28828"/>
                          <a:pt x="3111" y="18351"/>
                          <a:pt x="253" y="5016"/>
                        </a:cubicBezTo>
                        <a:cubicBezTo>
                          <a:pt x="-699" y="3111"/>
                          <a:pt x="1206" y="253"/>
                          <a:pt x="3111" y="253"/>
                        </a:cubicBezTo>
                        <a:cubicBezTo>
                          <a:pt x="5016" y="-699"/>
                          <a:pt x="7873" y="1206"/>
                          <a:pt x="7873" y="3111"/>
                        </a:cubicBezTo>
                        <a:cubicBezTo>
                          <a:pt x="9778" y="12636"/>
                          <a:pt x="22161" y="21208"/>
                          <a:pt x="39306" y="25971"/>
                        </a:cubicBezTo>
                        <a:cubicBezTo>
                          <a:pt x="64071" y="32638"/>
                          <a:pt x="99313" y="30733"/>
                          <a:pt x="117411" y="12636"/>
                        </a:cubicBezTo>
                        <a:cubicBezTo>
                          <a:pt x="119316" y="10731"/>
                          <a:pt x="121221" y="10731"/>
                          <a:pt x="123126" y="12636"/>
                        </a:cubicBezTo>
                        <a:cubicBezTo>
                          <a:pt x="125031" y="14541"/>
                          <a:pt x="125031" y="16446"/>
                          <a:pt x="123126" y="18351"/>
                        </a:cubicBezTo>
                        <a:cubicBezTo>
                          <a:pt x="109791" y="32638"/>
                          <a:pt x="88836" y="38353"/>
                          <a:pt x="67881" y="3835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7" name="Freeform: Shape 396">
                    <a:extLst>
                      <a:ext uri="{FF2B5EF4-FFF2-40B4-BE49-F238E27FC236}">
                        <a16:creationId xmlns:a16="http://schemas.microsoft.com/office/drawing/2014/main" id="{BD266CA6-0E04-DB21-2FA1-52477BD5FE36}"/>
                      </a:ext>
                    </a:extLst>
                  </p:cNvPr>
                  <p:cNvSpPr/>
                  <p:nvPr/>
                </p:nvSpPr>
                <p:spPr>
                  <a:xfrm>
                    <a:off x="4933950" y="327239"/>
                    <a:ext cx="71437" cy="27090"/>
                  </a:xfrm>
                  <a:custGeom>
                    <a:avLst/>
                    <a:gdLst>
                      <a:gd name="connsiteX0" fmla="*/ 0 w 71437"/>
                      <a:gd name="connsiteY0" fmla="*/ 14708 h 27090"/>
                      <a:gd name="connsiteX1" fmla="*/ 71438 w 71437"/>
                      <a:gd name="connsiteY1" fmla="*/ 27090 h 27090"/>
                      <a:gd name="connsiteX2" fmla="*/ 0 w 71437"/>
                      <a:gd name="connsiteY2" fmla="*/ 14708 h 27090"/>
                    </a:gdLst>
                    <a:ahLst/>
                    <a:cxnLst>
                      <a:cxn ang="0">
                        <a:pos x="connsiteX0" y="connsiteY0"/>
                      </a:cxn>
                      <a:cxn ang="0">
                        <a:pos x="connsiteX1" y="connsiteY1"/>
                      </a:cxn>
                      <a:cxn ang="0">
                        <a:pos x="connsiteX2" y="connsiteY2"/>
                      </a:cxn>
                    </a:cxnLst>
                    <a:rect l="l" t="t" r="r" b="b"/>
                    <a:pathLst>
                      <a:path w="71437" h="27090">
                        <a:moveTo>
                          <a:pt x="0" y="14708"/>
                        </a:moveTo>
                        <a:cubicBezTo>
                          <a:pt x="12383" y="10898"/>
                          <a:pt x="51435" y="8993"/>
                          <a:pt x="71438" y="27090"/>
                        </a:cubicBezTo>
                        <a:cubicBezTo>
                          <a:pt x="67628" y="-532"/>
                          <a:pt x="28575" y="-11010"/>
                          <a:pt x="0" y="1470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8" name="Freeform: Shape 397">
                    <a:extLst>
                      <a:ext uri="{FF2B5EF4-FFF2-40B4-BE49-F238E27FC236}">
                        <a16:creationId xmlns:a16="http://schemas.microsoft.com/office/drawing/2014/main" id="{D06DCEE1-B40C-666E-C425-A4441255A56F}"/>
                      </a:ext>
                    </a:extLst>
                  </p:cNvPr>
                  <p:cNvSpPr/>
                  <p:nvPr/>
                </p:nvSpPr>
                <p:spPr>
                  <a:xfrm>
                    <a:off x="5125402" y="328474"/>
                    <a:ext cx="62864" cy="25855"/>
                  </a:xfrm>
                  <a:custGeom>
                    <a:avLst/>
                    <a:gdLst>
                      <a:gd name="connsiteX0" fmla="*/ 62865 w 62864"/>
                      <a:gd name="connsiteY0" fmla="*/ 13473 h 25855"/>
                      <a:gd name="connsiteX1" fmla="*/ 0 w 62864"/>
                      <a:gd name="connsiteY1" fmla="*/ 25855 h 25855"/>
                      <a:gd name="connsiteX2" fmla="*/ 62865 w 62864"/>
                      <a:gd name="connsiteY2" fmla="*/ 13473 h 25855"/>
                    </a:gdLst>
                    <a:ahLst/>
                    <a:cxnLst>
                      <a:cxn ang="0">
                        <a:pos x="connsiteX0" y="connsiteY0"/>
                      </a:cxn>
                      <a:cxn ang="0">
                        <a:pos x="connsiteX1" y="connsiteY1"/>
                      </a:cxn>
                      <a:cxn ang="0">
                        <a:pos x="connsiteX2" y="connsiteY2"/>
                      </a:cxn>
                    </a:cxnLst>
                    <a:rect l="l" t="t" r="r" b="b"/>
                    <a:pathLst>
                      <a:path w="62864" h="25855">
                        <a:moveTo>
                          <a:pt x="62865" y="13473"/>
                        </a:moveTo>
                        <a:cubicBezTo>
                          <a:pt x="52388" y="9663"/>
                          <a:pt x="18097" y="7758"/>
                          <a:pt x="0" y="25855"/>
                        </a:cubicBezTo>
                        <a:cubicBezTo>
                          <a:pt x="2857" y="-1767"/>
                          <a:pt x="40957" y="-9387"/>
                          <a:pt x="62865" y="1347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9" name="Freeform: Shape 398">
                    <a:extLst>
                      <a:ext uri="{FF2B5EF4-FFF2-40B4-BE49-F238E27FC236}">
                        <a16:creationId xmlns:a16="http://schemas.microsoft.com/office/drawing/2014/main" id="{2CF9E631-3D37-A40A-4769-A77B854BA70E}"/>
                      </a:ext>
                    </a:extLst>
                  </p:cNvPr>
                  <p:cNvSpPr/>
                  <p:nvPr/>
                </p:nvSpPr>
                <p:spPr>
                  <a:xfrm>
                    <a:off x="5036462" y="247292"/>
                    <a:ext cx="50839" cy="18454"/>
                  </a:xfrm>
                  <a:custGeom>
                    <a:avLst/>
                    <a:gdLst>
                      <a:gd name="connsiteX0" fmla="*/ 10835 w 50839"/>
                      <a:gd name="connsiteY0" fmla="*/ 1310 h 18454"/>
                      <a:gd name="connsiteX1" fmla="*/ 16550 w 50839"/>
                      <a:gd name="connsiteY1" fmla="*/ 5120 h 18454"/>
                      <a:gd name="connsiteX2" fmla="*/ 19407 w 50839"/>
                      <a:gd name="connsiteY2" fmla="*/ 7025 h 18454"/>
                      <a:gd name="connsiteX3" fmla="*/ 22265 w 50839"/>
                      <a:gd name="connsiteY3" fmla="*/ 8930 h 18454"/>
                      <a:gd name="connsiteX4" fmla="*/ 26075 w 50839"/>
                      <a:gd name="connsiteY4" fmla="*/ 10835 h 18454"/>
                      <a:gd name="connsiteX5" fmla="*/ 29885 w 50839"/>
                      <a:gd name="connsiteY5" fmla="*/ 12740 h 18454"/>
                      <a:gd name="connsiteX6" fmla="*/ 33695 w 50839"/>
                      <a:gd name="connsiteY6" fmla="*/ 13692 h 18454"/>
                      <a:gd name="connsiteX7" fmla="*/ 37505 w 50839"/>
                      <a:gd name="connsiteY7" fmla="*/ 13692 h 18454"/>
                      <a:gd name="connsiteX8" fmla="*/ 44172 w 50839"/>
                      <a:gd name="connsiteY8" fmla="*/ 13692 h 18454"/>
                      <a:gd name="connsiteX9" fmla="*/ 50840 w 50839"/>
                      <a:gd name="connsiteY9" fmla="*/ 12740 h 18454"/>
                      <a:gd name="connsiteX10" fmla="*/ 44172 w 50839"/>
                      <a:gd name="connsiteY10" fmla="*/ 15597 h 18454"/>
                      <a:gd name="connsiteX11" fmla="*/ 36552 w 50839"/>
                      <a:gd name="connsiteY11" fmla="*/ 17502 h 18454"/>
                      <a:gd name="connsiteX12" fmla="*/ 31790 w 50839"/>
                      <a:gd name="connsiteY12" fmla="*/ 18455 h 18454"/>
                      <a:gd name="connsiteX13" fmla="*/ 27027 w 50839"/>
                      <a:gd name="connsiteY13" fmla="*/ 18455 h 18454"/>
                      <a:gd name="connsiteX14" fmla="*/ 22265 w 50839"/>
                      <a:gd name="connsiteY14" fmla="*/ 17502 h 18454"/>
                      <a:gd name="connsiteX15" fmla="*/ 17502 w 50839"/>
                      <a:gd name="connsiteY15" fmla="*/ 16550 h 18454"/>
                      <a:gd name="connsiteX16" fmla="*/ 9882 w 50839"/>
                      <a:gd name="connsiteY16" fmla="*/ 13692 h 18454"/>
                      <a:gd name="connsiteX17" fmla="*/ 3215 w 50839"/>
                      <a:gd name="connsiteY17" fmla="*/ 10835 h 18454"/>
                      <a:gd name="connsiteX18" fmla="*/ 3215 w 50839"/>
                      <a:gd name="connsiteY18" fmla="*/ 10835 h 18454"/>
                      <a:gd name="connsiteX19" fmla="*/ 357 w 50839"/>
                      <a:gd name="connsiteY19" fmla="*/ 3215 h 18454"/>
                      <a:gd name="connsiteX20" fmla="*/ 7977 w 50839"/>
                      <a:gd name="connsiteY20" fmla="*/ 357 h 18454"/>
                      <a:gd name="connsiteX21" fmla="*/ 10835 w 50839"/>
                      <a:gd name="connsiteY21" fmla="*/ 1310 h 1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839" h="18454">
                        <a:moveTo>
                          <a:pt x="10835" y="1310"/>
                        </a:moveTo>
                        <a:cubicBezTo>
                          <a:pt x="10835" y="1310"/>
                          <a:pt x="12740" y="3215"/>
                          <a:pt x="16550" y="5120"/>
                        </a:cubicBezTo>
                        <a:cubicBezTo>
                          <a:pt x="17502" y="6072"/>
                          <a:pt x="18455" y="6072"/>
                          <a:pt x="19407" y="7025"/>
                        </a:cubicBezTo>
                        <a:cubicBezTo>
                          <a:pt x="20360" y="7977"/>
                          <a:pt x="21312" y="7977"/>
                          <a:pt x="22265" y="8930"/>
                        </a:cubicBezTo>
                        <a:cubicBezTo>
                          <a:pt x="23217" y="9882"/>
                          <a:pt x="24170" y="9882"/>
                          <a:pt x="26075" y="10835"/>
                        </a:cubicBezTo>
                        <a:cubicBezTo>
                          <a:pt x="27027" y="11787"/>
                          <a:pt x="28932" y="11787"/>
                          <a:pt x="29885" y="12740"/>
                        </a:cubicBezTo>
                        <a:cubicBezTo>
                          <a:pt x="30837" y="12740"/>
                          <a:pt x="32742" y="13692"/>
                          <a:pt x="33695" y="13692"/>
                        </a:cubicBezTo>
                        <a:cubicBezTo>
                          <a:pt x="34647" y="13692"/>
                          <a:pt x="36552" y="13692"/>
                          <a:pt x="37505" y="13692"/>
                        </a:cubicBezTo>
                        <a:cubicBezTo>
                          <a:pt x="40362" y="13692"/>
                          <a:pt x="42267" y="13692"/>
                          <a:pt x="44172" y="13692"/>
                        </a:cubicBezTo>
                        <a:cubicBezTo>
                          <a:pt x="47982" y="13692"/>
                          <a:pt x="50840" y="12740"/>
                          <a:pt x="50840" y="12740"/>
                        </a:cubicBezTo>
                        <a:cubicBezTo>
                          <a:pt x="50840" y="12740"/>
                          <a:pt x="47982" y="13692"/>
                          <a:pt x="44172" y="15597"/>
                        </a:cubicBezTo>
                        <a:cubicBezTo>
                          <a:pt x="42267" y="16550"/>
                          <a:pt x="39410" y="17502"/>
                          <a:pt x="36552" y="17502"/>
                        </a:cubicBezTo>
                        <a:cubicBezTo>
                          <a:pt x="35600" y="17502"/>
                          <a:pt x="33695" y="18455"/>
                          <a:pt x="31790" y="18455"/>
                        </a:cubicBezTo>
                        <a:cubicBezTo>
                          <a:pt x="29885" y="18455"/>
                          <a:pt x="28932" y="18455"/>
                          <a:pt x="27027" y="18455"/>
                        </a:cubicBezTo>
                        <a:cubicBezTo>
                          <a:pt x="25122" y="18455"/>
                          <a:pt x="24170" y="18455"/>
                          <a:pt x="22265" y="17502"/>
                        </a:cubicBezTo>
                        <a:cubicBezTo>
                          <a:pt x="20360" y="17502"/>
                          <a:pt x="19407" y="16550"/>
                          <a:pt x="17502" y="16550"/>
                        </a:cubicBezTo>
                        <a:cubicBezTo>
                          <a:pt x="14645" y="15597"/>
                          <a:pt x="11787" y="14645"/>
                          <a:pt x="9882" y="13692"/>
                        </a:cubicBezTo>
                        <a:cubicBezTo>
                          <a:pt x="6072" y="11787"/>
                          <a:pt x="3215" y="10835"/>
                          <a:pt x="3215" y="10835"/>
                        </a:cubicBezTo>
                        <a:lnTo>
                          <a:pt x="3215" y="10835"/>
                        </a:lnTo>
                        <a:cubicBezTo>
                          <a:pt x="357" y="9882"/>
                          <a:pt x="-595" y="6072"/>
                          <a:pt x="357" y="3215"/>
                        </a:cubicBezTo>
                        <a:cubicBezTo>
                          <a:pt x="1310" y="357"/>
                          <a:pt x="5120" y="-595"/>
                          <a:pt x="7977" y="357"/>
                        </a:cubicBezTo>
                        <a:cubicBezTo>
                          <a:pt x="10835" y="357"/>
                          <a:pt x="10835" y="357"/>
                          <a:pt x="10835" y="131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0" name="Freeform: Shape 399">
                    <a:extLst>
                      <a:ext uri="{FF2B5EF4-FFF2-40B4-BE49-F238E27FC236}">
                        <a16:creationId xmlns:a16="http://schemas.microsoft.com/office/drawing/2014/main" id="{DBDF58B6-0AD6-9607-ED09-7C29ED17DA36}"/>
                      </a:ext>
                    </a:extLst>
                  </p:cNvPr>
                  <p:cNvSpPr/>
                  <p:nvPr/>
                </p:nvSpPr>
                <p:spPr>
                  <a:xfrm rot="-751617">
                    <a:off x="4900687" y="260102"/>
                    <a:ext cx="83820" cy="47625"/>
                  </a:xfrm>
                  <a:custGeom>
                    <a:avLst/>
                    <a:gdLst>
                      <a:gd name="connsiteX0" fmla="*/ 83821 w 83820"/>
                      <a:gd name="connsiteY0" fmla="*/ 23813 h 47625"/>
                      <a:gd name="connsiteX1" fmla="*/ 41910 w 83820"/>
                      <a:gd name="connsiteY1" fmla="*/ 47625 h 47625"/>
                      <a:gd name="connsiteX2" fmla="*/ 0 w 83820"/>
                      <a:gd name="connsiteY2" fmla="*/ 23813 h 47625"/>
                      <a:gd name="connsiteX3" fmla="*/ 41910 w 83820"/>
                      <a:gd name="connsiteY3" fmla="*/ 0 h 47625"/>
                      <a:gd name="connsiteX4" fmla="*/ 83821 w 83820"/>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 h="47625">
                        <a:moveTo>
                          <a:pt x="83821" y="23813"/>
                        </a:moveTo>
                        <a:cubicBezTo>
                          <a:pt x="83821" y="36964"/>
                          <a:pt x="65057" y="47625"/>
                          <a:pt x="41910" y="47625"/>
                        </a:cubicBezTo>
                        <a:cubicBezTo>
                          <a:pt x="18764" y="47625"/>
                          <a:pt x="0" y="36964"/>
                          <a:pt x="0" y="23813"/>
                        </a:cubicBezTo>
                        <a:cubicBezTo>
                          <a:pt x="0" y="10661"/>
                          <a:pt x="18764" y="0"/>
                          <a:pt x="41910" y="0"/>
                        </a:cubicBezTo>
                        <a:cubicBezTo>
                          <a:pt x="65057" y="0"/>
                          <a:pt x="83821" y="10661"/>
                          <a:pt x="83821" y="2381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1" name="Freeform: Shape 400">
                    <a:extLst>
                      <a:ext uri="{FF2B5EF4-FFF2-40B4-BE49-F238E27FC236}">
                        <a16:creationId xmlns:a16="http://schemas.microsoft.com/office/drawing/2014/main" id="{DE4A1228-A1C2-A7AA-5CAF-50D0D4098BFF}"/>
                      </a:ext>
                    </a:extLst>
                  </p:cNvPr>
                  <p:cNvSpPr/>
                  <p:nvPr/>
                </p:nvSpPr>
                <p:spPr>
                  <a:xfrm>
                    <a:off x="4994910" y="285749"/>
                    <a:ext cx="34290" cy="22859"/>
                  </a:xfrm>
                  <a:custGeom>
                    <a:avLst/>
                    <a:gdLst>
                      <a:gd name="connsiteX0" fmla="*/ 34290 w 34290"/>
                      <a:gd name="connsiteY0" fmla="*/ 11430 h 22859"/>
                      <a:gd name="connsiteX1" fmla="*/ 17145 w 34290"/>
                      <a:gd name="connsiteY1" fmla="*/ 22860 h 22859"/>
                      <a:gd name="connsiteX2" fmla="*/ 0 w 34290"/>
                      <a:gd name="connsiteY2" fmla="*/ 11430 h 22859"/>
                      <a:gd name="connsiteX3" fmla="*/ 17145 w 34290"/>
                      <a:gd name="connsiteY3" fmla="*/ 0 h 22859"/>
                      <a:gd name="connsiteX4" fmla="*/ 34290 w 34290"/>
                      <a:gd name="connsiteY4" fmla="*/ 11430 h 2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22859">
                        <a:moveTo>
                          <a:pt x="34290" y="11430"/>
                        </a:moveTo>
                        <a:cubicBezTo>
                          <a:pt x="34290" y="17743"/>
                          <a:pt x="26614" y="22860"/>
                          <a:pt x="17145" y="22860"/>
                        </a:cubicBezTo>
                        <a:cubicBezTo>
                          <a:pt x="7676" y="22860"/>
                          <a:pt x="0" y="17743"/>
                          <a:pt x="0" y="11430"/>
                        </a:cubicBezTo>
                        <a:cubicBezTo>
                          <a:pt x="0" y="5117"/>
                          <a:pt x="7676" y="0"/>
                          <a:pt x="17145" y="0"/>
                        </a:cubicBezTo>
                        <a:cubicBezTo>
                          <a:pt x="26614" y="0"/>
                          <a:pt x="34290" y="5117"/>
                          <a:pt x="34290" y="1143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2" name="Freeform: Shape 401">
                    <a:extLst>
                      <a:ext uri="{FF2B5EF4-FFF2-40B4-BE49-F238E27FC236}">
                        <a16:creationId xmlns:a16="http://schemas.microsoft.com/office/drawing/2014/main" id="{A6ADAB44-D4A9-7296-3F82-7080729A7535}"/>
                      </a:ext>
                    </a:extLst>
                  </p:cNvPr>
                  <p:cNvSpPr/>
                  <p:nvPr/>
                </p:nvSpPr>
                <p:spPr>
                  <a:xfrm>
                    <a:off x="5045859" y="263127"/>
                    <a:ext cx="158114" cy="53266"/>
                  </a:xfrm>
                  <a:custGeom>
                    <a:avLst/>
                    <a:gdLst>
                      <a:gd name="connsiteX0" fmla="*/ 150981 w 158114"/>
                      <a:gd name="connsiteY0" fmla="*/ 8334 h 53266"/>
                      <a:gd name="connsiteX1" fmla="*/ 96688 w 158114"/>
                      <a:gd name="connsiteY1" fmla="*/ 10239 h 53266"/>
                      <a:gd name="connsiteX2" fmla="*/ 486 w 158114"/>
                      <a:gd name="connsiteY2" fmla="*/ 35957 h 53266"/>
                      <a:gd name="connsiteX3" fmla="*/ 76686 w 158114"/>
                      <a:gd name="connsiteY3" fmla="*/ 53102 h 53266"/>
                      <a:gd name="connsiteX4" fmla="*/ 150981 w 158114"/>
                      <a:gd name="connsiteY4" fmla="*/ 8334 h 5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4" h="53266">
                        <a:moveTo>
                          <a:pt x="150981" y="8334"/>
                        </a:moveTo>
                        <a:cubicBezTo>
                          <a:pt x="140503" y="-2143"/>
                          <a:pt x="117644" y="-4048"/>
                          <a:pt x="96688" y="10239"/>
                        </a:cubicBezTo>
                        <a:cubicBezTo>
                          <a:pt x="50969" y="42624"/>
                          <a:pt x="8106" y="21669"/>
                          <a:pt x="486" y="35957"/>
                        </a:cubicBezTo>
                        <a:cubicBezTo>
                          <a:pt x="-6181" y="51197"/>
                          <a:pt x="57636" y="54054"/>
                          <a:pt x="76686" y="53102"/>
                        </a:cubicBezTo>
                        <a:cubicBezTo>
                          <a:pt x="106213" y="53102"/>
                          <a:pt x="181461" y="38814"/>
                          <a:pt x="150981" y="8334"/>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grpSp>
        <p:sp>
          <p:nvSpPr>
            <p:cNvPr id="372" name="Rectangle 371">
              <a:extLst>
                <a:ext uri="{FF2B5EF4-FFF2-40B4-BE49-F238E27FC236}">
                  <a16:creationId xmlns:a16="http://schemas.microsoft.com/office/drawing/2014/main" id="{B731D49E-1B77-FF9D-8284-CE766F31FFD8}"/>
                </a:ext>
              </a:extLst>
            </p:cNvPr>
            <p:cNvSpPr/>
            <p:nvPr/>
          </p:nvSpPr>
          <p:spPr>
            <a:xfrm>
              <a:off x="5579197" y="5083894"/>
              <a:ext cx="728438" cy="322114"/>
            </a:xfrm>
            <a:prstGeom prst="rect">
              <a:avLst/>
            </a:prstGeom>
            <a:solidFill>
              <a:srgbClr val="FF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373" name="Group 372">
              <a:extLst>
                <a:ext uri="{FF2B5EF4-FFF2-40B4-BE49-F238E27FC236}">
                  <a16:creationId xmlns:a16="http://schemas.microsoft.com/office/drawing/2014/main" id="{ED130428-0F2F-4493-0892-BB24CCC1F3B1}"/>
                </a:ext>
              </a:extLst>
            </p:cNvPr>
            <p:cNvGrpSpPr/>
            <p:nvPr/>
          </p:nvGrpSpPr>
          <p:grpSpPr>
            <a:xfrm rot="20223954">
              <a:off x="5728008" y="4964416"/>
              <a:ext cx="462890" cy="475249"/>
              <a:chOff x="13474835" y="-944466"/>
              <a:chExt cx="125555" cy="88582"/>
            </a:xfrm>
          </p:grpSpPr>
          <p:grpSp>
            <p:nvGrpSpPr>
              <p:cNvPr id="374" name="Graphic 23">
                <a:extLst>
                  <a:ext uri="{FF2B5EF4-FFF2-40B4-BE49-F238E27FC236}">
                    <a16:creationId xmlns:a16="http://schemas.microsoft.com/office/drawing/2014/main" id="{AB57F95E-B5F6-7CA1-4FF0-83D931B6A7C6}"/>
                  </a:ext>
                </a:extLst>
              </p:cNvPr>
              <p:cNvGrpSpPr/>
              <p:nvPr/>
            </p:nvGrpSpPr>
            <p:grpSpPr>
              <a:xfrm>
                <a:off x="13479520" y="-939703"/>
                <a:ext cx="117059" cy="79683"/>
                <a:chOff x="13131262" y="-840224"/>
                <a:chExt cx="117059" cy="79683"/>
              </a:xfrm>
            </p:grpSpPr>
            <p:sp>
              <p:nvSpPr>
                <p:cNvPr id="376" name="Freeform: Shape 375">
                  <a:extLst>
                    <a:ext uri="{FF2B5EF4-FFF2-40B4-BE49-F238E27FC236}">
                      <a16:creationId xmlns:a16="http://schemas.microsoft.com/office/drawing/2014/main" id="{2105F7E5-BBDE-8D4B-7D8D-D596EDD92AF7}"/>
                    </a:ext>
                  </a:extLst>
                </p:cNvPr>
                <p:cNvSpPr/>
                <p:nvPr/>
              </p:nvSpPr>
              <p:spPr>
                <a:xfrm>
                  <a:off x="13131262" y="-810697"/>
                  <a:ext cx="55147" cy="50155"/>
                </a:xfrm>
                <a:custGeom>
                  <a:avLst/>
                  <a:gdLst>
                    <a:gd name="connsiteX0" fmla="*/ 55147 w 55147"/>
                    <a:gd name="connsiteY0" fmla="*/ 48578 h 50155"/>
                    <a:gd name="connsiteX1" fmla="*/ 32287 w 55147"/>
                    <a:gd name="connsiteY1" fmla="*/ 49530 h 50155"/>
                    <a:gd name="connsiteX2" fmla="*/ 3712 w 55147"/>
                    <a:gd name="connsiteY2" fmla="*/ 0 h 50155"/>
                    <a:gd name="connsiteX3" fmla="*/ 55147 w 55147"/>
                    <a:gd name="connsiteY3" fmla="*/ 48578 h 50155"/>
                  </a:gdLst>
                  <a:ahLst/>
                  <a:cxnLst>
                    <a:cxn ang="0">
                      <a:pos x="connsiteX0" y="connsiteY0"/>
                    </a:cxn>
                    <a:cxn ang="0">
                      <a:pos x="connsiteX1" y="connsiteY1"/>
                    </a:cxn>
                    <a:cxn ang="0">
                      <a:pos x="connsiteX2" y="connsiteY2"/>
                    </a:cxn>
                    <a:cxn ang="0">
                      <a:pos x="connsiteX3" y="connsiteY3"/>
                    </a:cxn>
                  </a:cxnLst>
                  <a:rect l="l" t="t" r="r" b="b"/>
                  <a:pathLst>
                    <a:path w="55147" h="50155">
                      <a:moveTo>
                        <a:pt x="55147" y="48578"/>
                      </a:moveTo>
                      <a:cubicBezTo>
                        <a:pt x="46575" y="50482"/>
                        <a:pt x="38955" y="50482"/>
                        <a:pt x="32287" y="49530"/>
                      </a:cubicBezTo>
                      <a:cubicBezTo>
                        <a:pt x="5617" y="44768"/>
                        <a:pt x="-6765" y="24765"/>
                        <a:pt x="3712" y="0"/>
                      </a:cubicBezTo>
                      <a:cubicBezTo>
                        <a:pt x="21810" y="4763"/>
                        <a:pt x="52290" y="20003"/>
                        <a:pt x="55147" y="48578"/>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77" name="Freeform: Shape 376">
                  <a:extLst>
                    <a:ext uri="{FF2B5EF4-FFF2-40B4-BE49-F238E27FC236}">
                      <a16:creationId xmlns:a16="http://schemas.microsoft.com/office/drawing/2014/main" id="{578CD55E-1756-FE79-8BC2-8601049A72CC}"/>
                    </a:ext>
                  </a:extLst>
                </p:cNvPr>
                <p:cNvSpPr/>
                <p:nvPr/>
              </p:nvSpPr>
              <p:spPr>
                <a:xfrm>
                  <a:off x="13143547" y="-840224"/>
                  <a:ext cx="104775" cy="45530"/>
                </a:xfrm>
                <a:custGeom>
                  <a:avLst/>
                  <a:gdLst>
                    <a:gd name="connsiteX0" fmla="*/ 104775 w 104775"/>
                    <a:gd name="connsiteY0" fmla="*/ 24765 h 45530"/>
                    <a:gd name="connsiteX1" fmla="*/ 92393 w 104775"/>
                    <a:gd name="connsiteY1" fmla="*/ 43815 h 45530"/>
                    <a:gd name="connsiteX2" fmla="*/ 0 w 104775"/>
                    <a:gd name="connsiteY2" fmla="*/ 14288 h 45530"/>
                    <a:gd name="connsiteX3" fmla="*/ 12383 w 104775"/>
                    <a:gd name="connsiteY3" fmla="*/ 0 h 45530"/>
                    <a:gd name="connsiteX4" fmla="*/ 104775 w 104775"/>
                    <a:gd name="connsiteY4" fmla="*/ 24765 h 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45530">
                      <a:moveTo>
                        <a:pt x="104775" y="24765"/>
                      </a:moveTo>
                      <a:cubicBezTo>
                        <a:pt x="100965" y="31432"/>
                        <a:pt x="97155" y="38100"/>
                        <a:pt x="92393" y="43815"/>
                      </a:cubicBezTo>
                      <a:cubicBezTo>
                        <a:pt x="56198" y="52388"/>
                        <a:pt x="7620" y="26670"/>
                        <a:pt x="0" y="14288"/>
                      </a:cubicBezTo>
                      <a:cubicBezTo>
                        <a:pt x="2858" y="9525"/>
                        <a:pt x="7620" y="4763"/>
                        <a:pt x="12383" y="0"/>
                      </a:cubicBezTo>
                      <a:cubicBezTo>
                        <a:pt x="30480" y="18097"/>
                        <a:pt x="79058" y="33338"/>
                        <a:pt x="104775" y="2476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78" name="Freeform: Shape 377">
                  <a:extLst>
                    <a:ext uri="{FF2B5EF4-FFF2-40B4-BE49-F238E27FC236}">
                      <a16:creationId xmlns:a16="http://schemas.microsoft.com/office/drawing/2014/main" id="{4A5AA22E-DB8A-18D9-A333-D81B62106974}"/>
                    </a:ext>
                  </a:extLst>
                </p:cNvPr>
                <p:cNvSpPr/>
                <p:nvPr/>
              </p:nvSpPr>
              <p:spPr>
                <a:xfrm>
                  <a:off x="13134975" y="-826890"/>
                  <a:ext cx="100965" cy="63817"/>
                </a:xfrm>
                <a:custGeom>
                  <a:avLst/>
                  <a:gdLst>
                    <a:gd name="connsiteX0" fmla="*/ 8572 w 100965"/>
                    <a:gd name="connsiteY0" fmla="*/ 0 h 63817"/>
                    <a:gd name="connsiteX1" fmla="*/ 100965 w 100965"/>
                    <a:gd name="connsiteY1" fmla="*/ 29528 h 63817"/>
                    <a:gd name="connsiteX2" fmla="*/ 51435 w 100965"/>
                    <a:gd name="connsiteY2" fmla="*/ 63818 h 63817"/>
                    <a:gd name="connsiteX3" fmla="*/ 0 w 100965"/>
                    <a:gd name="connsiteY3" fmla="*/ 15240 h 63817"/>
                    <a:gd name="connsiteX4" fmla="*/ 8572 w 100965"/>
                    <a:gd name="connsiteY4" fmla="*/ 0 h 6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5" h="63817">
                      <a:moveTo>
                        <a:pt x="8572" y="0"/>
                      </a:moveTo>
                      <a:cubicBezTo>
                        <a:pt x="16192" y="12383"/>
                        <a:pt x="64770" y="39053"/>
                        <a:pt x="100965" y="29528"/>
                      </a:cubicBezTo>
                      <a:cubicBezTo>
                        <a:pt x="85725" y="49530"/>
                        <a:pt x="66675" y="60008"/>
                        <a:pt x="51435" y="63818"/>
                      </a:cubicBezTo>
                      <a:cubicBezTo>
                        <a:pt x="49530" y="35243"/>
                        <a:pt x="18097" y="20003"/>
                        <a:pt x="0" y="15240"/>
                      </a:cubicBezTo>
                      <a:cubicBezTo>
                        <a:pt x="1905" y="10478"/>
                        <a:pt x="4763" y="5715"/>
                        <a:pt x="8572" y="0"/>
                      </a:cubicBezTo>
                      <a:close/>
                    </a:path>
                  </a:pathLst>
                </a:custGeom>
                <a:solidFill>
                  <a:srgbClr val="A6101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75" name="Freeform: Shape 374">
                <a:extLst>
                  <a:ext uri="{FF2B5EF4-FFF2-40B4-BE49-F238E27FC236}">
                    <a16:creationId xmlns:a16="http://schemas.microsoft.com/office/drawing/2014/main" id="{1649F7A9-F695-0FC4-7A58-175F677D20BC}"/>
                  </a:ext>
                </a:extLst>
              </p:cNvPr>
              <p:cNvSpPr/>
              <p:nvPr/>
            </p:nvSpPr>
            <p:spPr>
              <a:xfrm>
                <a:off x="13474835" y="-944466"/>
                <a:ext cx="125555" cy="88582"/>
              </a:xfrm>
              <a:custGeom>
                <a:avLst/>
                <a:gdLst>
                  <a:gd name="connsiteX0" fmla="*/ 44593 w 125555"/>
                  <a:gd name="connsiteY0" fmla="*/ 88582 h 88582"/>
                  <a:gd name="connsiteX1" fmla="*/ 36020 w 125555"/>
                  <a:gd name="connsiteY1" fmla="*/ 87630 h 88582"/>
                  <a:gd name="connsiteX2" fmla="*/ 1730 w 125555"/>
                  <a:gd name="connsiteY2" fmla="*/ 61913 h 88582"/>
                  <a:gd name="connsiteX3" fmla="*/ 25543 w 125555"/>
                  <a:gd name="connsiteY3" fmla="*/ 952 h 88582"/>
                  <a:gd name="connsiteX4" fmla="*/ 28400 w 125555"/>
                  <a:gd name="connsiteY4" fmla="*/ 0 h 88582"/>
                  <a:gd name="connsiteX5" fmla="*/ 28400 w 125555"/>
                  <a:gd name="connsiteY5" fmla="*/ 0 h 88582"/>
                  <a:gd name="connsiteX6" fmla="*/ 31257 w 125555"/>
                  <a:gd name="connsiteY6" fmla="*/ 952 h 88582"/>
                  <a:gd name="connsiteX7" fmla="*/ 102695 w 125555"/>
                  <a:gd name="connsiteY7" fmla="*/ 27622 h 88582"/>
                  <a:gd name="connsiteX8" fmla="*/ 119840 w 125555"/>
                  <a:gd name="connsiteY8" fmla="*/ 24765 h 88582"/>
                  <a:gd name="connsiteX9" fmla="*/ 124603 w 125555"/>
                  <a:gd name="connsiteY9" fmla="*/ 25718 h 88582"/>
                  <a:gd name="connsiteX10" fmla="*/ 125555 w 125555"/>
                  <a:gd name="connsiteY10" fmla="*/ 30480 h 88582"/>
                  <a:gd name="connsiteX11" fmla="*/ 44593 w 125555"/>
                  <a:gd name="connsiteY11" fmla="*/ 88582 h 88582"/>
                  <a:gd name="connsiteX12" fmla="*/ 29353 w 125555"/>
                  <a:gd name="connsiteY12" fmla="*/ 10477 h 88582"/>
                  <a:gd name="connsiteX13" fmla="*/ 10303 w 125555"/>
                  <a:gd name="connsiteY13" fmla="*/ 60007 h 88582"/>
                  <a:gd name="connsiteX14" fmla="*/ 37925 w 125555"/>
                  <a:gd name="connsiteY14" fmla="*/ 80010 h 88582"/>
                  <a:gd name="connsiteX15" fmla="*/ 113173 w 125555"/>
                  <a:gd name="connsiteY15" fmla="*/ 36195 h 88582"/>
                  <a:gd name="connsiteX16" fmla="*/ 103648 w 125555"/>
                  <a:gd name="connsiteY16" fmla="*/ 37147 h 88582"/>
                  <a:gd name="connsiteX17" fmla="*/ 29353 w 125555"/>
                  <a:gd name="connsiteY17" fmla="*/ 10477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555" h="88582">
                    <a:moveTo>
                      <a:pt x="44593" y="88582"/>
                    </a:moveTo>
                    <a:cubicBezTo>
                      <a:pt x="41735" y="88582"/>
                      <a:pt x="38878" y="88582"/>
                      <a:pt x="36020" y="87630"/>
                    </a:cubicBezTo>
                    <a:cubicBezTo>
                      <a:pt x="18875" y="84772"/>
                      <a:pt x="6493" y="75247"/>
                      <a:pt x="1730" y="61913"/>
                    </a:cubicBezTo>
                    <a:cubicBezTo>
                      <a:pt x="-3985" y="43815"/>
                      <a:pt x="4588" y="21907"/>
                      <a:pt x="25543" y="952"/>
                    </a:cubicBezTo>
                    <a:cubicBezTo>
                      <a:pt x="26495" y="0"/>
                      <a:pt x="27448" y="0"/>
                      <a:pt x="28400" y="0"/>
                    </a:cubicBezTo>
                    <a:lnTo>
                      <a:pt x="28400" y="0"/>
                    </a:lnTo>
                    <a:cubicBezTo>
                      <a:pt x="29353" y="0"/>
                      <a:pt x="30305" y="0"/>
                      <a:pt x="31257" y="952"/>
                    </a:cubicBezTo>
                    <a:cubicBezTo>
                      <a:pt x="45545" y="15240"/>
                      <a:pt x="77930" y="27622"/>
                      <a:pt x="102695" y="27622"/>
                    </a:cubicBezTo>
                    <a:cubicBezTo>
                      <a:pt x="109363" y="27622"/>
                      <a:pt x="115078" y="26670"/>
                      <a:pt x="119840" y="24765"/>
                    </a:cubicBezTo>
                    <a:cubicBezTo>
                      <a:pt x="121745" y="23813"/>
                      <a:pt x="123650" y="24765"/>
                      <a:pt x="124603" y="25718"/>
                    </a:cubicBezTo>
                    <a:cubicBezTo>
                      <a:pt x="125555" y="26670"/>
                      <a:pt x="125555" y="28575"/>
                      <a:pt x="125555" y="30480"/>
                    </a:cubicBezTo>
                    <a:cubicBezTo>
                      <a:pt x="102695" y="73343"/>
                      <a:pt x="69357" y="88582"/>
                      <a:pt x="44593" y="88582"/>
                    </a:cubicBezTo>
                    <a:close/>
                    <a:moveTo>
                      <a:pt x="29353" y="10477"/>
                    </a:moveTo>
                    <a:cubicBezTo>
                      <a:pt x="12207" y="28575"/>
                      <a:pt x="5540" y="45720"/>
                      <a:pt x="10303" y="60007"/>
                    </a:cubicBezTo>
                    <a:cubicBezTo>
                      <a:pt x="14113" y="70485"/>
                      <a:pt x="23638" y="77152"/>
                      <a:pt x="37925" y="80010"/>
                    </a:cubicBezTo>
                    <a:cubicBezTo>
                      <a:pt x="57928" y="83820"/>
                      <a:pt x="90313" y="72390"/>
                      <a:pt x="113173" y="36195"/>
                    </a:cubicBezTo>
                    <a:cubicBezTo>
                      <a:pt x="110315" y="36195"/>
                      <a:pt x="106505" y="37147"/>
                      <a:pt x="103648" y="37147"/>
                    </a:cubicBezTo>
                    <a:cubicBezTo>
                      <a:pt x="77930" y="36195"/>
                      <a:pt x="46498" y="24765"/>
                      <a:pt x="29353" y="1047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pic>
        <p:nvPicPr>
          <p:cNvPr id="9" name="Picture 8" descr="A white underwear on a black background&#10;&#10;AI-generated content may be incorrect.">
            <a:extLst>
              <a:ext uri="{FF2B5EF4-FFF2-40B4-BE49-F238E27FC236}">
                <a16:creationId xmlns:a16="http://schemas.microsoft.com/office/drawing/2014/main" id="{342946E4-118E-FF61-DD62-CBAA1B063F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54487">
            <a:off x="2540000" y="4078133"/>
            <a:ext cx="1786856" cy="684365"/>
          </a:xfrm>
          <a:prstGeom prst="rect">
            <a:avLst/>
          </a:prstGeom>
        </p:spPr>
      </p:pic>
      <p:pic>
        <p:nvPicPr>
          <p:cNvPr id="10" name="tải xuống (2)">
            <a:hlinkClick r:id="" action="ppaction://media"/>
            <a:extLst>
              <a:ext uri="{FF2B5EF4-FFF2-40B4-BE49-F238E27FC236}">
                <a16:creationId xmlns:a16="http://schemas.microsoft.com/office/drawing/2014/main" id="{E09CA7CB-CAD3-5CB5-220B-9E1484CA649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5500" y="177800"/>
            <a:ext cx="406400" cy="406400"/>
          </a:xfrm>
          <a:prstGeom prst="rect">
            <a:avLst/>
          </a:prstGeom>
        </p:spPr>
      </p:pic>
    </p:spTree>
    <p:extLst>
      <p:ext uri="{BB962C8B-B14F-4D97-AF65-F5344CB8AC3E}">
        <p14:creationId xmlns:p14="http://schemas.microsoft.com/office/powerpoint/2010/main" val="3997704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50" fill="hold">
                                          <p:stCondLst>
                                            <p:cond delay="0"/>
                                          </p:stCondLst>
                                        </p:cTn>
                                        <p:tgtEl>
                                          <p:spTgt spid="370"/>
                                        </p:tgtEl>
                                        <p:attrNameLst>
                                          <p:attrName>r</p:attrName>
                                        </p:attrNameLst>
                                      </p:cBhvr>
                                    </p:animRot>
                                    <p:animRot by="-240000">
                                      <p:cBhvr>
                                        <p:cTn id="7" dur="300" fill="hold">
                                          <p:stCondLst>
                                            <p:cond delay="300"/>
                                          </p:stCondLst>
                                        </p:cTn>
                                        <p:tgtEl>
                                          <p:spTgt spid="370"/>
                                        </p:tgtEl>
                                        <p:attrNameLst>
                                          <p:attrName>r</p:attrName>
                                        </p:attrNameLst>
                                      </p:cBhvr>
                                    </p:animRot>
                                    <p:animRot by="240000">
                                      <p:cBhvr>
                                        <p:cTn id="8" dur="300" fill="hold">
                                          <p:stCondLst>
                                            <p:cond delay="600"/>
                                          </p:stCondLst>
                                        </p:cTn>
                                        <p:tgtEl>
                                          <p:spTgt spid="370"/>
                                        </p:tgtEl>
                                        <p:attrNameLst>
                                          <p:attrName>r</p:attrName>
                                        </p:attrNameLst>
                                      </p:cBhvr>
                                    </p:animRot>
                                    <p:animRot by="-240000">
                                      <p:cBhvr>
                                        <p:cTn id="9" dur="300" fill="hold">
                                          <p:stCondLst>
                                            <p:cond delay="900"/>
                                          </p:stCondLst>
                                        </p:cTn>
                                        <p:tgtEl>
                                          <p:spTgt spid="370"/>
                                        </p:tgtEl>
                                        <p:attrNameLst>
                                          <p:attrName>r</p:attrName>
                                        </p:attrNameLst>
                                      </p:cBhvr>
                                    </p:animRot>
                                    <p:animRot by="120000">
                                      <p:cBhvr>
                                        <p:cTn id="10" dur="300" fill="hold">
                                          <p:stCondLst>
                                            <p:cond delay="1200"/>
                                          </p:stCondLst>
                                        </p:cTn>
                                        <p:tgtEl>
                                          <p:spTgt spid="370"/>
                                        </p:tgtEl>
                                        <p:attrNameLst>
                                          <p:attrName>r</p:attrName>
                                        </p:attrNameLst>
                                      </p:cBhvr>
                                    </p:animRot>
                                  </p:childTnLst>
                                </p:cTn>
                              </p:par>
                              <p:par>
                                <p:cTn id="11" presetID="8" presetClass="emph" presetSubtype="0" repeatCount="indefinite" autoRev="1" fill="hold" nodeType="withEffect">
                                  <p:stCondLst>
                                    <p:cond delay="0"/>
                                  </p:stCondLst>
                                  <p:childTnLst>
                                    <p:animRot by="900000">
                                      <p:cBhvr>
                                        <p:cTn id="12" dur="500" fill="hold"/>
                                        <p:tgtEl>
                                          <p:spTgt spid="360"/>
                                        </p:tgtEl>
                                        <p:attrNameLst>
                                          <p:attrName>r</p:attrName>
                                        </p:attrNameLst>
                                      </p:cBhvr>
                                    </p:animRot>
                                  </p:childTnLst>
                                </p:cTn>
                              </p:par>
                              <p:par>
                                <p:cTn id="13" presetID="8" presetClass="emph" presetSubtype="0" repeatCount="indefinite" autoRev="1" fill="hold" nodeType="withEffect">
                                  <p:stCondLst>
                                    <p:cond delay="0"/>
                                  </p:stCondLst>
                                  <p:childTnLst>
                                    <p:animRot by="-900000">
                                      <p:cBhvr>
                                        <p:cTn id="14" dur="500" fill="hold"/>
                                        <p:tgtEl>
                                          <p:spTgt spid="350"/>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 presetClass="mediacall" presetSubtype="0" fill="hold" nodeType="withEffect">
                                  <p:stCondLst>
                                    <p:cond delay="0"/>
                                  </p:stCondLst>
                                  <p:childTnLst>
                                    <p:cmd type="call" cmd="playFrom(0.0)">
                                      <p:cBhvr>
                                        <p:cTn id="21" dur="12970" fill="hold"/>
                                        <p:tgtEl>
                                          <p:spTgt spid="10"/>
                                        </p:tgtEl>
                                      </p:cBhvr>
                                    </p:cmd>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42B433-9BD6-C67F-DDE1-9FC03365385B}"/>
              </a:ext>
            </a:extLst>
          </p:cNvPr>
          <p:cNvPicPr>
            <a:picLocks noChangeAspect="1"/>
          </p:cNvPicPr>
          <p:nvPr/>
        </p:nvPicPr>
        <p:blipFill rotWithShape="1">
          <a:blip r:embed="rId6">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id="{4451609E-2EEE-0E7D-CF78-446D15D00DF7}"/>
              </a:ext>
            </a:extLst>
          </p:cNvPr>
          <p:cNvGrpSpPr/>
          <p:nvPr/>
        </p:nvGrpSpPr>
        <p:grpSpPr>
          <a:xfrm>
            <a:off x="492673" y="2097132"/>
            <a:ext cx="5257800" cy="1226839"/>
            <a:chOff x="492673" y="2097132"/>
            <a:chExt cx="5257800" cy="1226839"/>
          </a:xfrm>
        </p:grpSpPr>
        <p:pic>
          <p:nvPicPr>
            <p:cNvPr id="15" name="Picture 14">
              <a:extLst>
                <a:ext uri="{FF2B5EF4-FFF2-40B4-BE49-F238E27FC236}">
                  <a16:creationId xmlns:a16="http://schemas.microsoft.com/office/drawing/2014/main"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id="{88CBEF48-C42A-FF8E-B23E-09BA0C710818}"/>
                </a:ext>
              </a:extLst>
            </p:cNvPr>
            <p:cNvSpPr txBox="1"/>
            <p:nvPr/>
          </p:nvSpPr>
          <p:spPr>
            <a:xfrm>
              <a:off x="1492482" y="2438932"/>
              <a:ext cx="3398366" cy="49244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Sấm</a:t>
              </a:r>
              <a:r>
                <a:rPr kumimoji="0" lang="en-US" sz="32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2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chớp</a:t>
              </a:r>
              <a:r>
                <a:rPr kumimoji="0" lang="en-US" sz="32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2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mưa</a:t>
              </a:r>
              <a:r>
                <a:rPr kumimoji="0" lang="en-US" sz="32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2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gió</a:t>
              </a:r>
              <a:endParaRPr kumimoji="0" lang="en-US" sz="32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id="{E86B8ECA-83E3-561A-F930-3711977DB1C6}"/>
              </a:ext>
            </a:extLst>
          </p:cNvPr>
          <p:cNvGrpSpPr/>
          <p:nvPr/>
        </p:nvGrpSpPr>
        <p:grpSpPr>
          <a:xfrm>
            <a:off x="492673" y="3481715"/>
            <a:ext cx="5294485" cy="1226839"/>
            <a:chOff x="492673" y="3481715"/>
            <a:chExt cx="5294485" cy="1226839"/>
          </a:xfrm>
        </p:grpSpPr>
        <p:pic>
          <p:nvPicPr>
            <p:cNvPr id="16" name="Picture 15">
              <a:extLst>
                <a:ext uri="{FF2B5EF4-FFF2-40B4-BE49-F238E27FC236}">
                  <a16:creationId xmlns:a16="http://schemas.microsoft.com/office/drawing/2014/main"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id="{0480F1FE-F644-B25B-F80A-DBEEE39CE33E}"/>
                </a:ext>
              </a:extLst>
            </p:cNvPr>
            <p:cNvSpPr txBox="1"/>
            <p:nvPr/>
          </p:nvSpPr>
          <p:spPr>
            <a:xfrm>
              <a:off x="1527979" y="3835142"/>
              <a:ext cx="4259179"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Cào</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cào</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châu</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chấu</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bọ</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ngựa</a:t>
              </a:r>
              <a:endPar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id="{6F6AAAE4-67FB-01AC-2044-656151CD282D}"/>
                </a:ext>
              </a:extLst>
            </p:cNvPr>
            <p:cNvSpPr txBox="1"/>
            <p:nvPr/>
          </p:nvSpPr>
          <p:spPr>
            <a:xfrm>
              <a:off x="7417003" y="2467168"/>
              <a:ext cx="2210220"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Bưởi</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cam,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mít</a:t>
              </a:r>
              <a:endPar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9" name="4">
            <a:extLst>
              <a:ext uri="{FF2B5EF4-FFF2-40B4-BE49-F238E27FC236}">
                <a16:creationId xmlns:a16="http://schemas.microsoft.com/office/drawing/2014/main"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id="{1794E4B9-2484-B5E3-ECDF-6F1F2EB6AADF}"/>
                </a:ext>
              </a:extLst>
            </p:cNvPr>
            <p:cNvSpPr txBox="1"/>
            <p:nvPr/>
          </p:nvSpPr>
          <p:spPr>
            <a:xfrm>
              <a:off x="7396950" y="3910468"/>
              <a:ext cx="229710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Ngô,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khoai</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sắn</a:t>
              </a:r>
              <a:endPar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6" name="Group 45">
            <a:extLst>
              <a:ext uri="{FF2B5EF4-FFF2-40B4-BE49-F238E27FC236}">
                <a16:creationId xmlns:a16="http://schemas.microsoft.com/office/drawing/2014/main" id="{F81DF960-6235-09EF-660A-E33885DDF168}"/>
              </a:ext>
            </a:extLst>
          </p:cNvPr>
          <p:cNvGrpSpPr/>
          <p:nvPr/>
        </p:nvGrpSpPr>
        <p:grpSpPr>
          <a:xfrm>
            <a:off x="304800" y="152400"/>
            <a:ext cx="11412275" cy="1752600"/>
            <a:chOff x="304800" y="152400"/>
            <a:chExt cx="11412275" cy="1752600"/>
          </a:xfrm>
        </p:grpSpPr>
        <p:pic>
          <p:nvPicPr>
            <p:cNvPr id="11" name="Picture 10">
              <a:extLst>
                <a:ext uri="{FF2B5EF4-FFF2-40B4-BE49-F238E27FC236}">
                  <a16:creationId xmlns:a16="http://schemas.microsoft.com/office/drawing/2014/main"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id="{9F150F72-7A28-E33B-A5DF-1D62F4DE2C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id="{2FAB9F50-5B38-BBC4-6475-7AF23044A886}"/>
                </a:ext>
              </a:extLst>
            </p:cNvPr>
            <p:cNvSpPr txBox="1"/>
            <p:nvPr/>
          </p:nvSpPr>
          <p:spPr>
            <a:xfrm>
              <a:off x="1492482" y="317459"/>
              <a:ext cx="9404118" cy="123110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1.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Những</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sự</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vật</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nào</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dưới</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đây</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chỉ</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hiện</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tượng</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tự</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nhiên</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t>
              </a:r>
            </a:p>
          </p:txBody>
        </p:sp>
      </p:grpSp>
      <p:sp>
        <p:nvSpPr>
          <p:cNvPr id="37" name="TextBox 36">
            <a:extLst>
              <a:ext uri="{FF2B5EF4-FFF2-40B4-BE49-F238E27FC236}">
                <a16:creationId xmlns:a16="http://schemas.microsoft.com/office/drawing/2014/main" id="{204D1FC6-48B6-71BD-9EB9-5BE8FBC5BA3C}"/>
              </a:ext>
            </a:extLst>
          </p:cNvPr>
          <p:cNvSpPr txBox="1"/>
          <p:nvPr/>
        </p:nvSpPr>
        <p:spPr>
          <a:xfrm>
            <a:off x="683838" y="215634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id="{31C3A735-2684-5B74-0A82-D9553033D069}"/>
              </a:ext>
            </a:extLst>
          </p:cNvPr>
          <p:cNvSpPr txBox="1"/>
          <p:nvPr/>
        </p:nvSpPr>
        <p:spPr>
          <a:xfrm>
            <a:off x="683838" y="356841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id="{468E6F5E-CD6A-28F3-AA76-20AA0545BED7}"/>
              </a:ext>
            </a:extLst>
          </p:cNvPr>
          <p:cNvSpPr txBox="1"/>
          <p:nvPr/>
        </p:nvSpPr>
        <p:spPr>
          <a:xfrm>
            <a:off x="6629400" y="2208099"/>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id="{B278A956-FAE0-F0D2-E1D8-E35337DF0007}"/>
              </a:ext>
            </a:extLst>
          </p:cNvPr>
          <p:cNvSpPr txBox="1"/>
          <p:nvPr/>
        </p:nvSpPr>
        <p:spPr>
          <a:xfrm>
            <a:off x="6621379" y="3604310"/>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id="{D76F88D2-A740-4372-93A3-9D9DA2608D8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58944" y="4493557"/>
            <a:ext cx="2503988" cy="2503988"/>
          </a:xfrm>
          <a:prstGeom prst="rect">
            <a:avLst/>
          </a:prstGeom>
        </p:spPr>
      </p:pic>
      <p:pic>
        <p:nvPicPr>
          <p:cNvPr id="13" name="Picture 12">
            <a:extLst>
              <a:ext uri="{FF2B5EF4-FFF2-40B4-BE49-F238E27FC236}">
                <a16:creationId xmlns:a16="http://schemas.microsoft.com/office/drawing/2014/main" id="{7332F675-7D1B-C90D-FE01-52FD8316C63C}"/>
              </a:ext>
            </a:extLst>
          </p:cNvPr>
          <p:cNvPicPr>
            <a:picLocks noChangeAspect="1"/>
          </p:cNvPicPr>
          <p:nvPr/>
        </p:nvPicPr>
        <p:blipFill rotWithShape="1">
          <a:blip r:embed="rId11">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id="{05F3EB91-125C-8B8C-6EA3-5E2526BEEBD2}"/>
              </a:ext>
            </a:extLst>
          </p:cNvPr>
          <p:cNvPicPr>
            <a:picLocks noChangeAspect="1"/>
          </p:cNvPicPr>
          <p:nvPr/>
        </p:nvPicPr>
        <p:blipFill rotWithShape="1">
          <a:blip r:embed="rId12">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92673" y="3538429"/>
            <a:ext cx="953444" cy="930037"/>
          </a:xfrm>
          <a:prstGeom prst="rect">
            <a:avLst/>
          </a:prstGeom>
        </p:spPr>
      </p:pic>
      <p:pic>
        <p:nvPicPr>
          <p:cNvPr id="55" name="Picture 54">
            <a:extLst>
              <a:ext uri="{FF2B5EF4-FFF2-40B4-BE49-F238E27FC236}">
                <a16:creationId xmlns:a16="http://schemas.microsoft.com/office/drawing/2014/main"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2172241"/>
            <a:ext cx="953444" cy="930037"/>
          </a:xfrm>
          <a:prstGeom prst="rect">
            <a:avLst/>
          </a:prstGeom>
        </p:spPr>
      </p:pic>
      <p:pic>
        <p:nvPicPr>
          <p:cNvPr id="25" name="Picture 24">
            <a:extLst>
              <a:ext uri="{FF2B5EF4-FFF2-40B4-BE49-F238E27FC236}">
                <a16:creationId xmlns:a16="http://schemas.microsoft.com/office/drawing/2014/main"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3568418"/>
            <a:ext cx="953444" cy="930037"/>
          </a:xfrm>
          <a:prstGeom prst="rect">
            <a:avLst/>
          </a:prstGeom>
        </p:spPr>
      </p:pic>
      <p:pic>
        <p:nvPicPr>
          <p:cNvPr id="24" name="Picture 23">
            <a:extLst>
              <a:ext uri="{FF2B5EF4-FFF2-40B4-BE49-F238E27FC236}">
                <a16:creationId xmlns:a16="http://schemas.microsoft.com/office/drawing/2014/main"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10630" y="2104057"/>
            <a:ext cx="953444" cy="930037"/>
          </a:xfrm>
          <a:prstGeom prst="rect">
            <a:avLst/>
          </a:prstGeom>
        </p:spPr>
      </p:pic>
      <p:pic>
        <p:nvPicPr>
          <p:cNvPr id="56" name="Picture 55">
            <a:extLst>
              <a:ext uri="{FF2B5EF4-FFF2-40B4-BE49-F238E27FC236}">
                <a16:creationId xmlns:a16="http://schemas.microsoft.com/office/drawing/2014/main" id="{52A7A0AB-D8B7-3B2E-CC97-8D034BFB7A8C}"/>
              </a:ext>
            </a:extLst>
          </p:cNvPr>
          <p:cNvPicPr>
            <a:picLocks noChangeAspect="1"/>
          </p:cNvPicPr>
          <p:nvPr/>
        </p:nvPicPr>
        <p:blipFill rotWithShape="1">
          <a:blip r:embed="rId14">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id="{452D862F-18F2-2377-CF06-D31A1C237A2D}"/>
              </a:ext>
            </a:extLst>
          </p:cNvPr>
          <p:cNvPicPr>
            <a:picLocks noChangeAspect="1"/>
          </p:cNvPicPr>
          <p:nvPr/>
        </p:nvPicPr>
        <p:blipFill rotWithShape="1">
          <a:blip r:embed="rId11">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1666061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7"/>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250" fill="hold"/>
                                        <p:tgtEl>
                                          <p:spTgt spid="24"/>
                                        </p:tgtEl>
                                        <p:attrNameLst>
                                          <p:attrName>ppt_w</p:attrName>
                                        </p:attrNameLst>
                                      </p:cBhvr>
                                      <p:tavLst>
                                        <p:tav tm="0">
                                          <p:val>
                                            <p:fltVal val="0"/>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2808" fill="hold"/>
                                        <p:tgtEl>
                                          <p:spTgt spid="2"/>
                                        </p:tgtEl>
                                      </p:cBhvr>
                                    </p:cmd>
                                  </p:childTnLst>
                                </p:cTn>
                              </p:par>
                              <p:par>
                                <p:cTn id="54" presetID="1" presetClass="exit" presetSubtype="0" fill="hold" nodeType="withEffect">
                                  <p:stCondLst>
                                    <p:cond delay="0"/>
                                  </p:stCondLst>
                                  <p:childTnLst>
                                    <p:set>
                                      <p:cBhvr>
                                        <p:cTn id="55" dur="1" fill="hold">
                                          <p:stCondLst>
                                            <p:cond delay="0"/>
                                          </p:stCondLst>
                                        </p:cTn>
                                        <p:tgtEl>
                                          <p:spTgt spid="53"/>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 presetClass="exit" presetSubtype="0" fill="hold" nodeType="withEffect">
                                  <p:stCondLst>
                                    <p:cond delay="800"/>
                                  </p:stCondLst>
                                  <p:childTnLst>
                                    <p:set>
                                      <p:cBhvr>
                                        <p:cTn id="60" dur="1" fill="hold">
                                          <p:stCondLst>
                                            <p:cond delay="0"/>
                                          </p:stCondLst>
                                        </p:cTn>
                                        <p:tgtEl>
                                          <p:spTgt spid="56"/>
                                        </p:tgtEl>
                                        <p:attrNameLst>
                                          <p:attrName>style.visibility</p:attrName>
                                        </p:attrNameLst>
                                      </p:cBhvr>
                                      <p:to>
                                        <p:strVal val="hidden"/>
                                      </p:to>
                                    </p:set>
                                  </p:childTnLst>
                                </p:cTn>
                              </p:par>
                              <p:par>
                                <p:cTn id="61" presetID="1" presetClass="exit" presetSubtype="0" fill="hold" nodeType="withEffect">
                                  <p:stCondLst>
                                    <p:cond delay="900"/>
                                  </p:stCondLst>
                                  <p:childTnLst>
                                    <p:set>
                                      <p:cBhvr>
                                        <p:cTn id="62" dur="1" fill="hold">
                                          <p:stCondLst>
                                            <p:cond delay="0"/>
                                          </p:stCondLst>
                                        </p:cTn>
                                        <p:tgtEl>
                                          <p:spTgt spid="52"/>
                                        </p:tgtEl>
                                        <p:attrNameLst>
                                          <p:attrName>style.visibility</p:attrName>
                                        </p:attrNameLst>
                                      </p:cBhvr>
                                      <p:to>
                                        <p:strVal val="hidden"/>
                                      </p:to>
                                    </p:set>
                                  </p:childTnLst>
                                </p:cTn>
                              </p:par>
                              <p:par>
                                <p:cTn id="63" presetID="10" presetClass="entr" presetSubtype="0" fill="hold" nodeType="withEffect">
                                  <p:stCondLst>
                                    <p:cond delay="100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250"/>
                                        <p:tgtEl>
                                          <p:spTgt spid="57"/>
                                        </p:tgtEl>
                                      </p:cBhvr>
                                    </p:animEffect>
                                  </p:childTnLst>
                                </p:cTn>
                              </p:par>
                              <p:par>
                                <p:cTn id="66" presetID="63" presetClass="path" presetSubtype="0" fill="hold" nodeType="withEffect">
                                  <p:stCondLst>
                                    <p:cond delay="1400"/>
                                  </p:stCondLst>
                                  <p:childTnLst>
                                    <p:animMotion origin="layout" path="M -0.00312 0.0088 L 0.68633 0.00162 " pathEditMode="relative" rAng="0" ptsTypes="AA">
                                      <p:cBhvr>
                                        <p:cTn id="67"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47"/>
                  </p:tgtEl>
                </p:cond>
              </p:nextCondLst>
            </p:seq>
            <p:seq concurrent="1" nextAc="seek">
              <p:cTn id="68" restart="whenNotActive" fill="hold" evtFilter="cancelBubble" nodeType="interactiveSeq">
                <p:stCondLst>
                  <p:cond evt="onClick" delay="0">
                    <p:tgtEl>
                      <p:spTgt spid="48"/>
                    </p:tgtEl>
                  </p:cond>
                </p:stCondLst>
                <p:endSync evt="end" delay="0">
                  <p:rtn val="all"/>
                </p:endSync>
                <p:childTnLst>
                  <p:par>
                    <p:cTn id="69" fill="hold">
                      <p:stCondLst>
                        <p:cond delay="0"/>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250" fill="hold"/>
                                        <p:tgtEl>
                                          <p:spTgt spid="54"/>
                                        </p:tgtEl>
                                        <p:attrNameLst>
                                          <p:attrName>ppt_w</p:attrName>
                                        </p:attrNameLst>
                                      </p:cBhvr>
                                      <p:tavLst>
                                        <p:tav tm="0">
                                          <p:val>
                                            <p:fltVal val="0"/>
                                          </p:val>
                                        </p:tav>
                                        <p:tav tm="100000">
                                          <p:val>
                                            <p:strVal val="#ppt_w"/>
                                          </p:val>
                                        </p:tav>
                                      </p:tavLst>
                                    </p:anim>
                                    <p:anim calcmode="lin" valueType="num">
                                      <p:cBhvr>
                                        <p:cTn id="74" dur="250" fill="hold"/>
                                        <p:tgtEl>
                                          <p:spTgt spid="54"/>
                                        </p:tgtEl>
                                        <p:attrNameLst>
                                          <p:attrName>ppt_h</p:attrName>
                                        </p:attrNameLst>
                                      </p:cBhvr>
                                      <p:tavLst>
                                        <p:tav tm="0">
                                          <p:val>
                                            <p:fltVal val="0"/>
                                          </p:val>
                                        </p:tav>
                                        <p:tav tm="100000">
                                          <p:val>
                                            <p:strVal val="#ppt_h"/>
                                          </p:val>
                                        </p:tav>
                                      </p:tavLst>
                                    </p:anim>
                                  </p:childTnLst>
                                </p:cTn>
                              </p:par>
                              <p:par>
                                <p:cTn id="75" presetID="1" presetClass="mediacall" presetSubtype="0" fill="hold" nodeType="withEffect">
                                  <p:stCondLst>
                                    <p:cond delay="0"/>
                                  </p:stCondLst>
                                  <p:childTnLst>
                                    <p:cmd type="call" cmd="playFrom(0.0)">
                                      <p:cBhvr>
                                        <p:cTn id="76" dur="1009" fill="hold"/>
                                        <p:tgtEl>
                                          <p:spTgt spid="4"/>
                                        </p:tgtEl>
                                      </p:cBhvr>
                                    </p:cmd>
                                  </p:childTnLst>
                                </p:cTn>
                              </p:par>
                            </p:childTnLst>
                          </p:cTn>
                        </p:par>
                      </p:childTnLst>
                    </p:cTn>
                  </p:par>
                </p:childTnLst>
              </p:cTn>
              <p:nextCondLst>
                <p:cond evt="onClick" delay="0">
                  <p:tgtEl>
                    <p:spTgt spid="48"/>
                  </p:tgtEl>
                </p:cond>
              </p:nextCondLst>
            </p:seq>
            <p:seq concurrent="1" nextAc="seek">
              <p:cTn id="77" restart="whenNotActive" fill="hold" evtFilter="cancelBubble" nodeType="interactiveSeq">
                <p:stCondLst>
                  <p:cond evt="onClick" delay="0">
                    <p:tgtEl>
                      <p:spTgt spid="50"/>
                    </p:tgtEl>
                  </p:cond>
                </p:stCondLst>
                <p:endSync evt="end" delay="0">
                  <p:rtn val="all"/>
                </p:endSync>
                <p:childTnLst>
                  <p:par>
                    <p:cTn id="78" fill="hold">
                      <p:stCondLst>
                        <p:cond delay="0"/>
                      </p:stCondLst>
                      <p:childTnLst>
                        <p:par>
                          <p:cTn id="79" fill="hold">
                            <p:stCondLst>
                              <p:cond delay="0"/>
                            </p:stCondLst>
                            <p:childTnLst>
                              <p:par>
                                <p:cTn id="80" presetID="23" presetClass="entr" presetSubtype="16" fill="hold" nodeType="clickEffect">
                                  <p:stCondLst>
                                    <p:cond delay="0"/>
                                  </p:stCondLst>
                                  <p:childTnLst>
                                    <p:set>
                                      <p:cBhvr>
                                        <p:cTn id="81" dur="1" fill="hold">
                                          <p:stCondLst>
                                            <p:cond delay="0"/>
                                          </p:stCondLst>
                                        </p:cTn>
                                        <p:tgtEl>
                                          <p:spTgt spid="55"/>
                                        </p:tgtEl>
                                        <p:attrNameLst>
                                          <p:attrName>style.visibility</p:attrName>
                                        </p:attrNameLst>
                                      </p:cBhvr>
                                      <p:to>
                                        <p:strVal val="visible"/>
                                      </p:to>
                                    </p:set>
                                    <p:anim calcmode="lin" valueType="num">
                                      <p:cBhvr>
                                        <p:cTn id="82" dur="250" fill="hold"/>
                                        <p:tgtEl>
                                          <p:spTgt spid="55"/>
                                        </p:tgtEl>
                                        <p:attrNameLst>
                                          <p:attrName>ppt_w</p:attrName>
                                        </p:attrNameLst>
                                      </p:cBhvr>
                                      <p:tavLst>
                                        <p:tav tm="0">
                                          <p:val>
                                            <p:fltVal val="0"/>
                                          </p:val>
                                        </p:tav>
                                        <p:tav tm="100000">
                                          <p:val>
                                            <p:strVal val="#ppt_w"/>
                                          </p:val>
                                        </p:tav>
                                      </p:tavLst>
                                    </p:anim>
                                    <p:anim calcmode="lin" valueType="num">
                                      <p:cBhvr>
                                        <p:cTn id="83" dur="250" fill="hold"/>
                                        <p:tgtEl>
                                          <p:spTgt spid="55"/>
                                        </p:tgtEl>
                                        <p:attrNameLst>
                                          <p:attrName>ppt_h</p:attrName>
                                        </p:attrNameLst>
                                      </p:cBhvr>
                                      <p:tavLst>
                                        <p:tav tm="0">
                                          <p:val>
                                            <p:fltVal val="0"/>
                                          </p:val>
                                        </p:tav>
                                        <p:tav tm="100000">
                                          <p:val>
                                            <p:strVal val="#ppt_h"/>
                                          </p:val>
                                        </p:tav>
                                      </p:tavLst>
                                    </p:anim>
                                  </p:childTnLst>
                                </p:cTn>
                              </p:par>
                              <p:par>
                                <p:cTn id="84" presetID="1" presetClass="mediacall" presetSubtype="0" fill="hold" nodeType="withEffect">
                                  <p:stCondLst>
                                    <p:cond delay="0"/>
                                  </p:stCondLst>
                                  <p:childTnLst>
                                    <p:cmd type="call" cmd="playFrom(0.0)">
                                      <p:cBhvr>
                                        <p:cTn id="85" dur="1009" fill="hold"/>
                                        <p:tgtEl>
                                          <p:spTgt spid="7"/>
                                        </p:tgtEl>
                                      </p:cBhvr>
                                    </p:cmd>
                                  </p:childTnLst>
                                </p:cTn>
                              </p:par>
                            </p:childTnLst>
                          </p:cTn>
                        </p:par>
                      </p:childTnLst>
                    </p:cTn>
                  </p:par>
                </p:childTnLst>
              </p:cTn>
              <p:nextCondLst>
                <p:cond evt="onClick" delay="0">
                  <p:tgtEl>
                    <p:spTgt spid="50"/>
                  </p:tgtEl>
                </p:cond>
              </p:nextCondLst>
            </p:seq>
            <p:seq concurrent="1" nextAc="seek">
              <p:cTn id="86" restart="whenNotActive" fill="hold" evtFilter="cancelBubble" nodeType="interactiveSeq">
                <p:stCondLst>
                  <p:cond evt="onClick" delay="0">
                    <p:tgtEl>
                      <p:spTgt spid="49"/>
                    </p:tgtEl>
                  </p:cond>
                </p:stCondLst>
                <p:endSync evt="end" delay="0">
                  <p:rtn val="all"/>
                </p:endSync>
                <p:childTnLst>
                  <p:par>
                    <p:cTn id="87" fill="hold">
                      <p:stCondLst>
                        <p:cond delay="0"/>
                      </p:stCondLst>
                      <p:childTnLst>
                        <p:par>
                          <p:cTn id="88" fill="hold">
                            <p:stCondLst>
                              <p:cond delay="0"/>
                            </p:stCondLst>
                            <p:childTnLst>
                              <p:par>
                                <p:cTn id="89" presetID="23" presetClass="entr" presetSubtype="16" fill="hold"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250" fill="hold"/>
                                        <p:tgtEl>
                                          <p:spTgt spid="25"/>
                                        </p:tgtEl>
                                        <p:attrNameLst>
                                          <p:attrName>ppt_w</p:attrName>
                                        </p:attrNameLst>
                                      </p:cBhvr>
                                      <p:tavLst>
                                        <p:tav tm="0">
                                          <p:val>
                                            <p:fltVal val="0"/>
                                          </p:val>
                                        </p:tav>
                                        <p:tav tm="100000">
                                          <p:val>
                                            <p:strVal val="#ppt_w"/>
                                          </p:val>
                                        </p:tav>
                                      </p:tavLst>
                                    </p:anim>
                                    <p:anim calcmode="lin" valueType="num">
                                      <p:cBhvr>
                                        <p:cTn id="92" dur="250" fill="hold"/>
                                        <p:tgtEl>
                                          <p:spTgt spid="25"/>
                                        </p:tgtEl>
                                        <p:attrNameLst>
                                          <p:attrName>ppt_h</p:attrName>
                                        </p:attrNameLst>
                                      </p:cBhvr>
                                      <p:tavLst>
                                        <p:tav tm="0">
                                          <p:val>
                                            <p:fltVal val="0"/>
                                          </p:val>
                                        </p:tav>
                                        <p:tav tm="100000">
                                          <p:val>
                                            <p:strVal val="#ppt_h"/>
                                          </p:val>
                                        </p:tav>
                                      </p:tavLst>
                                    </p:anim>
                                  </p:childTnLst>
                                </p:cTn>
                              </p:par>
                              <p:par>
                                <p:cTn id="93" presetID="1" presetClass="mediacall" presetSubtype="0" fill="hold" nodeType="withEffect">
                                  <p:stCondLst>
                                    <p:cond delay="0"/>
                                  </p:stCondLst>
                                  <p:childTnLst>
                                    <p:cmd type="call" cmd="playFrom(0.0)">
                                      <p:cBhvr>
                                        <p:cTn id="94" dur="1009" fill="hold"/>
                                        <p:tgtEl>
                                          <p:spTgt spid="8"/>
                                        </p:tgtEl>
                                      </p:cBhvr>
                                    </p:cmd>
                                  </p:childTnLst>
                                </p:cTn>
                              </p:par>
                            </p:childTnLst>
                          </p:cTn>
                        </p:par>
                      </p:childTnLst>
                    </p:cTn>
                  </p:par>
                </p:childTnLst>
              </p:cTn>
              <p:nextCondLst>
                <p:cond evt="onClick" delay="0">
                  <p:tgtEl>
                    <p:spTgt spid="49"/>
                  </p:tgtEl>
                </p:cond>
              </p:nextCondLst>
            </p:seq>
            <p:audio>
              <p:cMediaNode vol="80000">
                <p:cTn id="95" fill="hold" display="0">
                  <p:stCondLst>
                    <p:cond delay="indefinite"/>
                  </p:stCondLst>
                  <p:endCondLst>
                    <p:cond evt="onStopAudio" delay="0">
                      <p:tgtEl>
                        <p:sldTgt/>
                      </p:tgtEl>
                    </p:cond>
                  </p:endCondLst>
                </p:cTn>
                <p:tgtEl>
                  <p:spTgt spid="2"/>
                </p:tgtEl>
              </p:cMediaNode>
            </p:audio>
            <p:audio>
              <p:cMediaNode vol="80000">
                <p:cTn id="96" fill="hold" display="0">
                  <p:stCondLst>
                    <p:cond delay="indefinite"/>
                  </p:stCondLst>
                  <p:endCondLst>
                    <p:cond evt="onStopAudio" delay="0">
                      <p:tgtEl>
                        <p:sldTgt/>
                      </p:tgtEl>
                    </p:cond>
                  </p:endCondLst>
                </p:cTn>
                <p:tgtEl>
                  <p:spTgt spid="4"/>
                </p:tgtEl>
              </p:cMediaNode>
            </p:audio>
            <p:audio>
              <p:cMediaNode vol="80000">
                <p:cTn id="97" fill="hold" display="0">
                  <p:stCondLst>
                    <p:cond delay="indefinite"/>
                  </p:stCondLst>
                  <p:endCondLst>
                    <p:cond evt="onStopAudio" delay="0">
                      <p:tgtEl>
                        <p:sldTgt/>
                      </p:tgtEl>
                    </p:cond>
                  </p:endCondLst>
                </p:cTn>
                <p:tgtEl>
                  <p:spTgt spid="7"/>
                </p:tgtEl>
              </p:cMediaNode>
            </p:audio>
            <p:audio>
              <p:cMediaNode vol="80000">
                <p:cTn id="98" fill="hold" display="0">
                  <p:stCondLst>
                    <p:cond delay="indefinite"/>
                  </p:stCondLst>
                  <p:endCondLst>
                    <p:cond evt="onStopAudio" delay="0">
                      <p:tgtEl>
                        <p:sldTgt/>
                      </p:tgtEl>
                    </p:cond>
                  </p:endCondLst>
                </p:cTn>
                <p:tgtEl>
                  <p:spTgt spid="8"/>
                </p:tgtEl>
              </p:cMediaNode>
            </p:audio>
          </p:childTnLst>
        </p:cTn>
      </p:par>
    </p:tnLst>
    <p:bldLst>
      <p:bldP spid="37"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42B433-9BD6-C67F-DDE1-9FC03365385B}"/>
              </a:ext>
            </a:extLst>
          </p:cNvPr>
          <p:cNvPicPr>
            <a:picLocks noChangeAspect="1"/>
          </p:cNvPicPr>
          <p:nvPr/>
        </p:nvPicPr>
        <p:blipFill rotWithShape="1">
          <a:blip r:embed="rId6">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id="{4451609E-2EEE-0E7D-CF78-446D15D00DF7}"/>
              </a:ext>
            </a:extLst>
          </p:cNvPr>
          <p:cNvGrpSpPr/>
          <p:nvPr/>
        </p:nvGrpSpPr>
        <p:grpSpPr>
          <a:xfrm>
            <a:off x="492673" y="2097132"/>
            <a:ext cx="5257800" cy="1226839"/>
            <a:chOff x="492673" y="2097132"/>
            <a:chExt cx="5257800" cy="1226839"/>
          </a:xfrm>
        </p:grpSpPr>
        <p:pic>
          <p:nvPicPr>
            <p:cNvPr id="15" name="Picture 14">
              <a:extLst>
                <a:ext uri="{FF2B5EF4-FFF2-40B4-BE49-F238E27FC236}">
                  <a16:creationId xmlns:a16="http://schemas.microsoft.com/office/drawing/2014/main"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id="{88CBEF48-C42A-FF8E-B23E-09BA0C710818}"/>
                </a:ext>
              </a:extLst>
            </p:cNvPr>
            <p:cNvSpPr txBox="1"/>
            <p:nvPr/>
          </p:nvSpPr>
          <p:spPr>
            <a:xfrm>
              <a:off x="1492482" y="2438932"/>
              <a:ext cx="907877"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chảy</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id="{E86B8ECA-83E3-561A-F930-3711977DB1C6}"/>
              </a:ext>
            </a:extLst>
          </p:cNvPr>
          <p:cNvGrpSpPr/>
          <p:nvPr/>
        </p:nvGrpSpPr>
        <p:grpSpPr>
          <a:xfrm>
            <a:off x="492673" y="3481715"/>
            <a:ext cx="5257800" cy="1226839"/>
            <a:chOff x="492673" y="3481715"/>
            <a:chExt cx="5257800" cy="1226839"/>
          </a:xfrm>
        </p:grpSpPr>
        <p:pic>
          <p:nvPicPr>
            <p:cNvPr id="16" name="Picture 15">
              <a:extLst>
                <a:ext uri="{FF2B5EF4-FFF2-40B4-BE49-F238E27FC236}">
                  <a16:creationId xmlns:a16="http://schemas.microsoft.com/office/drawing/2014/main"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id="{0480F1FE-F644-B25B-F80A-DBEEE39CE33E}"/>
                </a:ext>
              </a:extLst>
            </p:cNvPr>
            <p:cNvSpPr txBox="1"/>
            <p:nvPr/>
          </p:nvSpPr>
          <p:spPr>
            <a:xfrm>
              <a:off x="1527979" y="3835142"/>
              <a:ext cx="713016"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trôi</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id="{6F6AAAE4-67FB-01AC-2044-656151CD282D}"/>
                </a:ext>
              </a:extLst>
            </p:cNvPr>
            <p:cNvSpPr txBox="1"/>
            <p:nvPr/>
          </p:nvSpPr>
          <p:spPr>
            <a:xfrm>
              <a:off x="7417003" y="2467168"/>
              <a:ext cx="1518044"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len</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lách</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9" name="4">
            <a:extLst>
              <a:ext uri="{FF2B5EF4-FFF2-40B4-BE49-F238E27FC236}">
                <a16:creationId xmlns:a16="http://schemas.microsoft.com/office/drawing/2014/main"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id="{1794E4B9-2484-B5E3-ECDF-6F1F2EB6AADF}"/>
                </a:ext>
              </a:extLst>
            </p:cNvPr>
            <p:cNvSpPr txBox="1"/>
            <p:nvPr/>
          </p:nvSpPr>
          <p:spPr>
            <a:xfrm>
              <a:off x="7396950" y="3910468"/>
              <a:ext cx="658835"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bơi</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6" name="Group 45">
            <a:extLst>
              <a:ext uri="{FF2B5EF4-FFF2-40B4-BE49-F238E27FC236}">
                <a16:creationId xmlns:a16="http://schemas.microsoft.com/office/drawing/2014/main" id="{F81DF960-6235-09EF-660A-E33885DDF168}"/>
              </a:ext>
            </a:extLst>
          </p:cNvPr>
          <p:cNvGrpSpPr/>
          <p:nvPr/>
        </p:nvGrpSpPr>
        <p:grpSpPr>
          <a:xfrm>
            <a:off x="304800" y="152400"/>
            <a:ext cx="11412275" cy="1752600"/>
            <a:chOff x="304800" y="152400"/>
            <a:chExt cx="11412275" cy="1752600"/>
          </a:xfrm>
        </p:grpSpPr>
        <p:pic>
          <p:nvPicPr>
            <p:cNvPr id="11" name="Picture 10">
              <a:extLst>
                <a:ext uri="{FF2B5EF4-FFF2-40B4-BE49-F238E27FC236}">
                  <a16:creationId xmlns:a16="http://schemas.microsoft.com/office/drawing/2014/main"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id="{9F150F72-7A28-E33B-A5DF-1D62F4DE2C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id="{2FAB9F50-5B38-BBC4-6475-7AF23044A886}"/>
                </a:ext>
              </a:extLst>
            </p:cNvPr>
            <p:cNvSpPr txBox="1"/>
            <p:nvPr/>
          </p:nvSpPr>
          <p:spPr>
            <a:xfrm>
              <a:off x="1492481" y="317459"/>
              <a:ext cx="9932263" cy="98488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2.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Hoạt</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động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nào</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của</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người</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có</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thể</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điền</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vào</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chỗ</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trống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trong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câu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sau</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Dòng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sông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 qua bao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xóm</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32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làng</a:t>
              </a:r>
              <a:r>
                <a:rPr kumimoji="0" lang="en-US" sz="32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p>
          </p:txBody>
        </p:sp>
      </p:grpSp>
      <p:sp>
        <p:nvSpPr>
          <p:cNvPr id="37" name="TextBox 36">
            <a:extLst>
              <a:ext uri="{FF2B5EF4-FFF2-40B4-BE49-F238E27FC236}">
                <a16:creationId xmlns:a16="http://schemas.microsoft.com/office/drawing/2014/main" id="{204D1FC6-48B6-71BD-9EB9-5BE8FBC5BA3C}"/>
              </a:ext>
            </a:extLst>
          </p:cNvPr>
          <p:cNvSpPr txBox="1"/>
          <p:nvPr/>
        </p:nvSpPr>
        <p:spPr>
          <a:xfrm>
            <a:off x="683838" y="215634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id="{31C3A735-2684-5B74-0A82-D9553033D069}"/>
              </a:ext>
            </a:extLst>
          </p:cNvPr>
          <p:cNvSpPr txBox="1"/>
          <p:nvPr/>
        </p:nvSpPr>
        <p:spPr>
          <a:xfrm>
            <a:off x="683838" y="356841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id="{468E6F5E-CD6A-28F3-AA76-20AA0545BED7}"/>
              </a:ext>
            </a:extLst>
          </p:cNvPr>
          <p:cNvSpPr txBox="1"/>
          <p:nvPr/>
        </p:nvSpPr>
        <p:spPr>
          <a:xfrm>
            <a:off x="6629400" y="2208099"/>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id="{B278A956-FAE0-F0D2-E1D8-E35337DF0007}"/>
              </a:ext>
            </a:extLst>
          </p:cNvPr>
          <p:cNvSpPr txBox="1"/>
          <p:nvPr/>
        </p:nvSpPr>
        <p:spPr>
          <a:xfrm>
            <a:off x="6621379" y="3604310"/>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id="{D76F88D2-A740-4372-93A3-9D9DA2608D86}"/>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5121906" y="4887284"/>
            <a:ext cx="1583694" cy="1583694"/>
          </a:xfrm>
          <a:prstGeom prst="rect">
            <a:avLst/>
          </a:prstGeom>
        </p:spPr>
      </p:pic>
      <p:pic>
        <p:nvPicPr>
          <p:cNvPr id="13" name="Picture 12">
            <a:extLst>
              <a:ext uri="{FF2B5EF4-FFF2-40B4-BE49-F238E27FC236}">
                <a16:creationId xmlns:a16="http://schemas.microsoft.com/office/drawing/2014/main" id="{7332F675-7D1B-C90D-FE01-52FD8316C63C}"/>
              </a:ext>
            </a:extLst>
          </p:cNvPr>
          <p:cNvPicPr>
            <a:picLocks noChangeAspect="1"/>
          </p:cNvPicPr>
          <p:nvPr/>
        </p:nvPicPr>
        <p:blipFill rotWithShape="1">
          <a:blip r:embed="rId11">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id="{05F3EB91-125C-8B8C-6EA3-5E2526BEEBD2}"/>
              </a:ext>
            </a:extLst>
          </p:cNvPr>
          <p:cNvPicPr>
            <a:picLocks noChangeAspect="1"/>
          </p:cNvPicPr>
          <p:nvPr/>
        </p:nvPicPr>
        <p:blipFill rotWithShape="1">
          <a:blip r:embed="rId12">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92673" y="3538429"/>
            <a:ext cx="953444" cy="930037"/>
          </a:xfrm>
          <a:prstGeom prst="rect">
            <a:avLst/>
          </a:prstGeom>
        </p:spPr>
      </p:pic>
      <p:pic>
        <p:nvPicPr>
          <p:cNvPr id="55" name="Picture 54">
            <a:extLst>
              <a:ext uri="{FF2B5EF4-FFF2-40B4-BE49-F238E27FC236}">
                <a16:creationId xmlns:a16="http://schemas.microsoft.com/office/drawing/2014/main"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81041" y="2134786"/>
            <a:ext cx="953444" cy="930037"/>
          </a:xfrm>
          <a:prstGeom prst="rect">
            <a:avLst/>
          </a:prstGeom>
        </p:spPr>
      </p:pic>
      <p:pic>
        <p:nvPicPr>
          <p:cNvPr id="25" name="Picture 24">
            <a:extLst>
              <a:ext uri="{FF2B5EF4-FFF2-40B4-BE49-F238E27FC236}">
                <a16:creationId xmlns:a16="http://schemas.microsoft.com/office/drawing/2014/main"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3568418"/>
            <a:ext cx="953444" cy="930037"/>
          </a:xfrm>
          <a:prstGeom prst="rect">
            <a:avLst/>
          </a:prstGeom>
        </p:spPr>
      </p:pic>
      <p:pic>
        <p:nvPicPr>
          <p:cNvPr id="24" name="Picture 23">
            <a:extLst>
              <a:ext uri="{FF2B5EF4-FFF2-40B4-BE49-F238E27FC236}">
                <a16:creationId xmlns:a16="http://schemas.microsoft.com/office/drawing/2014/main"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431401" y="2155417"/>
            <a:ext cx="953444" cy="930037"/>
          </a:xfrm>
          <a:prstGeom prst="rect">
            <a:avLst/>
          </a:prstGeom>
        </p:spPr>
      </p:pic>
      <p:pic>
        <p:nvPicPr>
          <p:cNvPr id="56" name="Picture 55">
            <a:extLst>
              <a:ext uri="{FF2B5EF4-FFF2-40B4-BE49-F238E27FC236}">
                <a16:creationId xmlns:a16="http://schemas.microsoft.com/office/drawing/2014/main" id="{52A7A0AB-D8B7-3B2E-CC97-8D034BFB7A8C}"/>
              </a:ext>
            </a:extLst>
          </p:cNvPr>
          <p:cNvPicPr>
            <a:picLocks noChangeAspect="1"/>
          </p:cNvPicPr>
          <p:nvPr/>
        </p:nvPicPr>
        <p:blipFill rotWithShape="1">
          <a:blip r:embed="rId14">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id="{452D862F-18F2-2377-CF06-D31A1C237A2D}"/>
              </a:ext>
            </a:extLst>
          </p:cNvPr>
          <p:cNvPicPr>
            <a:picLocks noChangeAspect="1"/>
          </p:cNvPicPr>
          <p:nvPr/>
        </p:nvPicPr>
        <p:blipFill rotWithShape="1">
          <a:blip r:embed="rId11">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6863343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8"/>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p:cTn id="50" dur="250" fill="hold"/>
                                        <p:tgtEl>
                                          <p:spTgt spid="54"/>
                                        </p:tgtEl>
                                        <p:attrNameLst>
                                          <p:attrName>ppt_w</p:attrName>
                                        </p:attrNameLst>
                                      </p:cBhvr>
                                      <p:tavLst>
                                        <p:tav tm="0">
                                          <p:val>
                                            <p:fltVal val="0"/>
                                          </p:val>
                                        </p:tav>
                                        <p:tav tm="100000">
                                          <p:val>
                                            <p:strVal val="#ppt_w"/>
                                          </p:val>
                                        </p:tav>
                                      </p:tavLst>
                                    </p:anim>
                                    <p:anim calcmode="lin" valueType="num">
                                      <p:cBhvr>
                                        <p:cTn id="51" dur="250" fill="hold"/>
                                        <p:tgtEl>
                                          <p:spTgt spid="5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1009" fill="hold"/>
                                        <p:tgtEl>
                                          <p:spTgt spid="4"/>
                                        </p:tgtEl>
                                      </p:cBhvr>
                                    </p:cmd>
                                  </p:childTnLst>
                                </p:cTn>
                              </p:par>
                            </p:childTnLst>
                          </p:cTn>
                        </p:par>
                      </p:childTnLst>
                    </p:cTn>
                  </p:par>
                </p:childTnLst>
              </p:cTn>
              <p:nextCondLst>
                <p:cond evt="onClick" delay="0">
                  <p:tgtEl>
                    <p:spTgt spid="48"/>
                  </p:tgtEl>
                </p:cond>
              </p:nextCondLst>
            </p:seq>
            <p:seq concurrent="1" nextAc="seek">
              <p:cTn id="54" restart="whenNotActive" fill="hold" evtFilter="cancelBubble" nodeType="interactiveSeq">
                <p:stCondLst>
                  <p:cond evt="onClick" delay="0">
                    <p:tgtEl>
                      <p:spTgt spid="50"/>
                    </p:tgtEl>
                  </p:cond>
                </p:stCondLst>
                <p:endSync evt="end" delay="0">
                  <p:rtn val="all"/>
                </p:endSync>
                <p:childTnLst>
                  <p:par>
                    <p:cTn id="55" fill="hold">
                      <p:stCondLst>
                        <p:cond delay="0"/>
                      </p:stCondLst>
                      <p:childTnLst>
                        <p:par>
                          <p:cTn id="56" fill="hold">
                            <p:stCondLst>
                              <p:cond delay="0"/>
                            </p:stCondLst>
                            <p:childTnLst>
                              <p:par>
                                <p:cTn id="57" presetID="23" presetClass="entr" presetSubtype="16"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250" fill="hold"/>
                                        <p:tgtEl>
                                          <p:spTgt spid="24"/>
                                        </p:tgtEl>
                                        <p:attrNameLst>
                                          <p:attrName>ppt_w</p:attrName>
                                        </p:attrNameLst>
                                      </p:cBhvr>
                                      <p:tavLst>
                                        <p:tav tm="0">
                                          <p:val>
                                            <p:fltVal val="0"/>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par>
                                <p:cTn id="61" presetID="1" presetClass="mediacall" presetSubtype="0" fill="hold" nodeType="withEffect">
                                  <p:stCondLst>
                                    <p:cond delay="0"/>
                                  </p:stCondLst>
                                  <p:childTnLst>
                                    <p:cmd type="call" cmd="playFrom(0.0)">
                                      <p:cBhvr>
                                        <p:cTn id="62" dur="2808" fill="hold"/>
                                        <p:tgtEl>
                                          <p:spTgt spid="2"/>
                                        </p:tgtEl>
                                      </p:cBhvr>
                                    </p:cmd>
                                  </p:childTnLst>
                                </p:cTn>
                              </p:par>
                              <p:par>
                                <p:cTn id="63" presetID="1" presetClass="exit" presetSubtype="0" fill="hold" nodeType="withEffect">
                                  <p:stCondLst>
                                    <p:cond delay="0"/>
                                  </p:stCondLst>
                                  <p:childTnLst>
                                    <p:set>
                                      <p:cBhvr>
                                        <p:cTn id="64" dur="1" fill="hold">
                                          <p:stCondLst>
                                            <p:cond delay="0"/>
                                          </p:stCondLst>
                                        </p:cTn>
                                        <p:tgtEl>
                                          <p:spTgt spid="53"/>
                                        </p:tgtEl>
                                        <p:attrNameLst>
                                          <p:attrName>style.visibility</p:attrName>
                                        </p:attrNameLst>
                                      </p:cBhvr>
                                      <p:to>
                                        <p:strVal val="hidden"/>
                                      </p:to>
                                    </p:set>
                                  </p:childTnLst>
                                </p:cTn>
                              </p:par>
                              <p:par>
                                <p:cTn id="65" presetID="10" presetClass="entr" presetSubtype="0" fill="hold"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 presetClass="exit" presetSubtype="0" fill="hold" nodeType="withEffect">
                                  <p:stCondLst>
                                    <p:cond delay="800"/>
                                  </p:stCondLst>
                                  <p:childTnLst>
                                    <p:set>
                                      <p:cBhvr>
                                        <p:cTn id="69" dur="1" fill="hold">
                                          <p:stCondLst>
                                            <p:cond delay="0"/>
                                          </p:stCondLst>
                                        </p:cTn>
                                        <p:tgtEl>
                                          <p:spTgt spid="56"/>
                                        </p:tgtEl>
                                        <p:attrNameLst>
                                          <p:attrName>style.visibility</p:attrName>
                                        </p:attrNameLst>
                                      </p:cBhvr>
                                      <p:to>
                                        <p:strVal val="hidden"/>
                                      </p:to>
                                    </p:set>
                                  </p:childTnLst>
                                </p:cTn>
                              </p:par>
                              <p:par>
                                <p:cTn id="70" presetID="1" presetClass="exit" presetSubtype="0" fill="hold" nodeType="withEffect">
                                  <p:stCondLst>
                                    <p:cond delay="900"/>
                                  </p:stCondLst>
                                  <p:childTnLst>
                                    <p:set>
                                      <p:cBhvr>
                                        <p:cTn id="71" dur="1" fill="hold">
                                          <p:stCondLst>
                                            <p:cond delay="0"/>
                                          </p:stCondLst>
                                        </p:cTn>
                                        <p:tgtEl>
                                          <p:spTgt spid="52"/>
                                        </p:tgtEl>
                                        <p:attrNameLst>
                                          <p:attrName>style.visibility</p:attrName>
                                        </p:attrNameLst>
                                      </p:cBhvr>
                                      <p:to>
                                        <p:strVal val="hidden"/>
                                      </p:to>
                                    </p:set>
                                  </p:childTnLst>
                                </p:cTn>
                              </p:par>
                              <p:par>
                                <p:cTn id="72" presetID="10" presetClass="entr" presetSubtype="0" fill="hold" nodeType="withEffect">
                                  <p:stCondLst>
                                    <p:cond delay="10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250"/>
                                        <p:tgtEl>
                                          <p:spTgt spid="57"/>
                                        </p:tgtEl>
                                      </p:cBhvr>
                                    </p:animEffect>
                                  </p:childTnLst>
                                </p:cTn>
                              </p:par>
                              <p:par>
                                <p:cTn id="75" presetID="63" presetClass="path" presetSubtype="0" fill="hold" nodeType="withEffect">
                                  <p:stCondLst>
                                    <p:cond delay="1400"/>
                                  </p:stCondLst>
                                  <p:childTnLst>
                                    <p:animMotion origin="layout" path="M -0.00312 0.0088 L 0.68633 0.00162 " pathEditMode="relative" rAng="0" ptsTypes="AA">
                                      <p:cBhvr>
                                        <p:cTn id="76"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50"/>
                  </p:tgtEl>
                </p:cond>
              </p:nextCondLst>
            </p:seq>
            <p:seq concurrent="1" nextAc="seek">
              <p:cTn id="77" restart="whenNotActive" fill="hold" evtFilter="cancelBubble" nodeType="interactiveSeq">
                <p:stCondLst>
                  <p:cond evt="onClick" delay="0">
                    <p:tgtEl>
                      <p:spTgt spid="49"/>
                    </p:tgtEl>
                  </p:cond>
                </p:stCondLst>
                <p:endSync evt="end" delay="0">
                  <p:rtn val="all"/>
                </p:endSync>
                <p:childTnLst>
                  <p:par>
                    <p:cTn id="78" fill="hold">
                      <p:stCondLst>
                        <p:cond delay="0"/>
                      </p:stCondLst>
                      <p:childTnLst>
                        <p:par>
                          <p:cTn id="79" fill="hold">
                            <p:stCondLst>
                              <p:cond delay="0"/>
                            </p:stCondLst>
                            <p:childTnLst>
                              <p:par>
                                <p:cTn id="80" presetID="23" presetClass="entr" presetSubtype="16" fill="hold" nodeType="click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250" fill="hold"/>
                                        <p:tgtEl>
                                          <p:spTgt spid="25"/>
                                        </p:tgtEl>
                                        <p:attrNameLst>
                                          <p:attrName>ppt_w</p:attrName>
                                        </p:attrNameLst>
                                      </p:cBhvr>
                                      <p:tavLst>
                                        <p:tav tm="0">
                                          <p:val>
                                            <p:fltVal val="0"/>
                                          </p:val>
                                        </p:tav>
                                        <p:tav tm="100000">
                                          <p:val>
                                            <p:strVal val="#ppt_w"/>
                                          </p:val>
                                        </p:tav>
                                      </p:tavLst>
                                    </p:anim>
                                    <p:anim calcmode="lin" valueType="num">
                                      <p:cBhvr>
                                        <p:cTn id="83" dur="250" fill="hold"/>
                                        <p:tgtEl>
                                          <p:spTgt spid="25"/>
                                        </p:tgtEl>
                                        <p:attrNameLst>
                                          <p:attrName>ppt_h</p:attrName>
                                        </p:attrNameLst>
                                      </p:cBhvr>
                                      <p:tavLst>
                                        <p:tav tm="0">
                                          <p:val>
                                            <p:fltVal val="0"/>
                                          </p:val>
                                        </p:tav>
                                        <p:tav tm="100000">
                                          <p:val>
                                            <p:strVal val="#ppt_h"/>
                                          </p:val>
                                        </p:tav>
                                      </p:tavLst>
                                    </p:anim>
                                  </p:childTnLst>
                                </p:cTn>
                              </p:par>
                              <p:par>
                                <p:cTn id="84" presetID="1" presetClass="mediacall" presetSubtype="0" fill="hold" nodeType="withEffect">
                                  <p:stCondLst>
                                    <p:cond delay="0"/>
                                  </p:stCondLst>
                                  <p:childTnLst>
                                    <p:cmd type="call" cmd="playFrom(0.0)">
                                      <p:cBhvr>
                                        <p:cTn id="85" dur="1009" fill="hold"/>
                                        <p:tgtEl>
                                          <p:spTgt spid="8"/>
                                        </p:tgtEl>
                                      </p:cBhvr>
                                    </p:cmd>
                                  </p:childTnLst>
                                </p:cTn>
                              </p:par>
                            </p:childTnLst>
                          </p:cTn>
                        </p:par>
                      </p:childTnLst>
                    </p:cTn>
                  </p:par>
                </p:childTnLst>
              </p:cTn>
              <p:nextCondLst>
                <p:cond evt="onClick" delay="0">
                  <p:tgtEl>
                    <p:spTgt spid="49"/>
                  </p:tgtEl>
                </p:cond>
              </p:nextCondLst>
            </p:seq>
            <p:audio>
              <p:cMediaNode vol="80000">
                <p:cTn id="86" fill="hold" display="0">
                  <p:stCondLst>
                    <p:cond delay="indefinite"/>
                  </p:stCondLst>
                  <p:endCondLst>
                    <p:cond evt="onStopAudio" delay="0">
                      <p:tgtEl>
                        <p:sldTgt/>
                      </p:tgtEl>
                    </p:cond>
                  </p:endCondLst>
                </p:cTn>
                <p:tgtEl>
                  <p:spTgt spid="2"/>
                </p:tgtEl>
              </p:cMediaNode>
            </p:audio>
            <p:audio>
              <p:cMediaNode vol="80000">
                <p:cTn id="87" fill="hold" display="0">
                  <p:stCondLst>
                    <p:cond delay="indefinite"/>
                  </p:stCondLst>
                  <p:endCondLst>
                    <p:cond evt="onStopAudio" delay="0">
                      <p:tgtEl>
                        <p:sldTgt/>
                      </p:tgtEl>
                    </p:cond>
                  </p:endCondLst>
                </p:cTn>
                <p:tgtEl>
                  <p:spTgt spid="4"/>
                </p:tgtEl>
              </p:cMediaNode>
            </p:audio>
            <p:audio>
              <p:cMediaNode vol="80000">
                <p:cTn id="88" fill="hold" display="0">
                  <p:stCondLst>
                    <p:cond delay="indefinite"/>
                  </p:stCondLst>
                  <p:endCondLst>
                    <p:cond evt="onStopAudio" delay="0">
                      <p:tgtEl>
                        <p:sldTgt/>
                      </p:tgtEl>
                    </p:cond>
                  </p:endCondLst>
                </p:cTn>
                <p:tgtEl>
                  <p:spTgt spid="7"/>
                </p:tgtEl>
              </p:cMediaNode>
            </p:audio>
            <p:audio>
              <p:cMediaNode vol="80000">
                <p:cTn id="89" fill="hold" display="0">
                  <p:stCondLst>
                    <p:cond delay="indefinite"/>
                  </p:stCondLst>
                  <p:endCondLst>
                    <p:cond evt="onStopAudio" delay="0">
                      <p:tgtEl>
                        <p:sldTgt/>
                      </p:tgtEl>
                    </p:cond>
                  </p:endCondLst>
                </p:cTn>
                <p:tgtEl>
                  <p:spTgt spid="8"/>
                </p:tgtEl>
              </p:cMediaNode>
            </p:audio>
            <p:seq concurrent="1" nextAc="seek">
              <p:cTn id="90" restart="whenNotActive" fill="hold" evtFilter="cancelBubble" nodeType="interactiveSeq">
                <p:stCondLst>
                  <p:cond evt="onClick" delay="0">
                    <p:tgtEl>
                      <p:spTgt spid="47"/>
                    </p:tgtEl>
                  </p:cond>
                </p:stCondLst>
                <p:endSync evt="end" delay="0">
                  <p:rtn val="all"/>
                </p:endSync>
                <p:childTnLst>
                  <p:par>
                    <p:cTn id="91" fill="hold">
                      <p:stCondLst>
                        <p:cond delay="0"/>
                      </p:stCondLst>
                      <p:childTnLst>
                        <p:par>
                          <p:cTn id="92" fill="hold">
                            <p:stCondLst>
                              <p:cond delay="0"/>
                            </p:stCondLst>
                            <p:childTnLst>
                              <p:par>
                                <p:cTn id="93" presetID="23" presetClass="entr" presetSubtype="16" fill="hold" nodeType="click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p:cTn id="95" dur="250" fill="hold"/>
                                        <p:tgtEl>
                                          <p:spTgt spid="55"/>
                                        </p:tgtEl>
                                        <p:attrNameLst>
                                          <p:attrName>ppt_w</p:attrName>
                                        </p:attrNameLst>
                                      </p:cBhvr>
                                      <p:tavLst>
                                        <p:tav tm="0">
                                          <p:val>
                                            <p:fltVal val="0"/>
                                          </p:val>
                                        </p:tav>
                                        <p:tav tm="100000">
                                          <p:val>
                                            <p:strVal val="#ppt_w"/>
                                          </p:val>
                                        </p:tav>
                                      </p:tavLst>
                                    </p:anim>
                                    <p:anim calcmode="lin" valueType="num">
                                      <p:cBhvr>
                                        <p:cTn id="96" dur="250" fill="hold"/>
                                        <p:tgtEl>
                                          <p:spTgt spid="55"/>
                                        </p:tgtEl>
                                        <p:attrNameLst>
                                          <p:attrName>ppt_h</p:attrName>
                                        </p:attrNameLst>
                                      </p:cBhvr>
                                      <p:tavLst>
                                        <p:tav tm="0">
                                          <p:val>
                                            <p:fltVal val="0"/>
                                          </p:val>
                                        </p:tav>
                                        <p:tav tm="100000">
                                          <p:val>
                                            <p:strVal val="#ppt_h"/>
                                          </p:val>
                                        </p:tav>
                                      </p:tavLst>
                                    </p:anim>
                                  </p:childTnLst>
                                </p:cTn>
                              </p:par>
                              <p:par>
                                <p:cTn id="97" presetID="1" presetClass="mediacall" presetSubtype="0" fill="hold" nodeType="withEffect">
                                  <p:stCondLst>
                                    <p:cond delay="0"/>
                                  </p:stCondLst>
                                  <p:childTnLst>
                                    <p:cmd type="call" cmd="playFrom(0.0)">
                                      <p:cBhvr>
                                        <p:cTn id="98" dur="1009" fill="hold"/>
                                        <p:tgtEl>
                                          <p:spTgt spid="7"/>
                                        </p:tgtEl>
                                      </p:cBhvr>
                                    </p:cmd>
                                  </p:childTnLst>
                                </p:cTn>
                              </p:par>
                            </p:childTnLst>
                          </p:cTn>
                        </p:par>
                      </p:childTnLst>
                    </p:cTn>
                  </p:par>
                </p:childTnLst>
              </p:cTn>
              <p:nextCondLst>
                <p:cond evt="onClick" delay="0">
                  <p:tgtEl>
                    <p:spTgt spid="47"/>
                  </p:tgtEl>
                </p:cond>
              </p:nextCondLst>
            </p:seq>
          </p:childTnLst>
        </p:cTn>
      </p:par>
    </p:tnLst>
    <p:bldLst>
      <p:bldP spid="37" grpId="0"/>
      <p:bldP spid="40" grpId="0"/>
      <p:bldP spid="41"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42B433-9BD6-C67F-DDE1-9FC03365385B}"/>
              </a:ext>
            </a:extLst>
          </p:cNvPr>
          <p:cNvPicPr>
            <a:picLocks noChangeAspect="1"/>
          </p:cNvPicPr>
          <p:nvPr/>
        </p:nvPicPr>
        <p:blipFill rotWithShape="1">
          <a:blip r:embed="rId6">
            <a:extLst>
              <a:ext uri="{28A0092B-C50C-407E-A947-70E740481C1C}">
                <a14:useLocalDpi xmlns:a14="http://schemas.microsoft.com/office/drawing/2010/main" val="0"/>
              </a:ext>
            </a:extLst>
          </a:blip>
          <a:srcRect l="5079" r="1888"/>
          <a:stretch/>
        </p:blipFill>
        <p:spPr>
          <a:xfrm>
            <a:off x="0" y="-18327"/>
            <a:ext cx="12192000" cy="7028727"/>
          </a:xfrm>
          <a:prstGeom prst="rect">
            <a:avLst/>
          </a:prstGeom>
        </p:spPr>
      </p:pic>
      <p:grpSp>
        <p:nvGrpSpPr>
          <p:cNvPr id="47" name="1">
            <a:extLst>
              <a:ext uri="{FF2B5EF4-FFF2-40B4-BE49-F238E27FC236}">
                <a16:creationId xmlns:a16="http://schemas.microsoft.com/office/drawing/2014/main" id="{4451609E-2EEE-0E7D-CF78-446D15D00DF7}"/>
              </a:ext>
            </a:extLst>
          </p:cNvPr>
          <p:cNvGrpSpPr/>
          <p:nvPr/>
        </p:nvGrpSpPr>
        <p:grpSpPr>
          <a:xfrm>
            <a:off x="492673" y="2097132"/>
            <a:ext cx="5361580" cy="1226839"/>
            <a:chOff x="492673" y="2097132"/>
            <a:chExt cx="5361580" cy="1226839"/>
          </a:xfrm>
        </p:grpSpPr>
        <p:pic>
          <p:nvPicPr>
            <p:cNvPr id="15" name="Picture 14">
              <a:extLst>
                <a:ext uri="{FF2B5EF4-FFF2-40B4-BE49-F238E27FC236}">
                  <a16:creationId xmlns:a16="http://schemas.microsoft.com/office/drawing/2014/main" id="{83DDA015-BD56-8427-BD96-50276AA26D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2097132"/>
              <a:ext cx="5257800" cy="1226839"/>
            </a:xfrm>
            <a:prstGeom prst="rect">
              <a:avLst/>
            </a:prstGeom>
          </p:spPr>
        </p:pic>
        <p:sp>
          <p:nvSpPr>
            <p:cNvPr id="39" name="TextBox 38">
              <a:extLst>
                <a:ext uri="{FF2B5EF4-FFF2-40B4-BE49-F238E27FC236}">
                  <a16:creationId xmlns:a16="http://schemas.microsoft.com/office/drawing/2014/main" id="{88CBEF48-C42A-FF8E-B23E-09BA0C710818}"/>
                </a:ext>
              </a:extLst>
            </p:cNvPr>
            <p:cNvSpPr txBox="1"/>
            <p:nvPr/>
          </p:nvSpPr>
          <p:spPr>
            <a:xfrm>
              <a:off x="1492482" y="2438932"/>
              <a:ext cx="4361771"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Ớt</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chín</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đỏ</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tron</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g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vườn</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8" name="2">
            <a:extLst>
              <a:ext uri="{FF2B5EF4-FFF2-40B4-BE49-F238E27FC236}">
                <a16:creationId xmlns:a16="http://schemas.microsoft.com/office/drawing/2014/main" id="{E86B8ECA-83E3-561A-F930-3711977DB1C6}"/>
              </a:ext>
            </a:extLst>
          </p:cNvPr>
          <p:cNvGrpSpPr/>
          <p:nvPr/>
        </p:nvGrpSpPr>
        <p:grpSpPr>
          <a:xfrm>
            <a:off x="492673" y="3481715"/>
            <a:ext cx="5257800" cy="1226839"/>
            <a:chOff x="492673" y="3481715"/>
            <a:chExt cx="5257800" cy="1226839"/>
          </a:xfrm>
        </p:grpSpPr>
        <p:pic>
          <p:nvPicPr>
            <p:cNvPr id="16" name="Picture 15">
              <a:extLst>
                <a:ext uri="{FF2B5EF4-FFF2-40B4-BE49-F238E27FC236}">
                  <a16:creationId xmlns:a16="http://schemas.microsoft.com/office/drawing/2014/main" id="{485B8A66-36D1-4D3F-4936-902928965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673" y="3481715"/>
              <a:ext cx="5257800" cy="1226839"/>
            </a:xfrm>
            <a:prstGeom prst="rect">
              <a:avLst/>
            </a:prstGeom>
          </p:spPr>
        </p:pic>
        <p:sp>
          <p:nvSpPr>
            <p:cNvPr id="43" name="TextBox 42">
              <a:extLst>
                <a:ext uri="{FF2B5EF4-FFF2-40B4-BE49-F238E27FC236}">
                  <a16:creationId xmlns:a16="http://schemas.microsoft.com/office/drawing/2014/main" id="{0480F1FE-F644-B25B-F80A-DBEEE39CE33E}"/>
                </a:ext>
              </a:extLst>
            </p:cNvPr>
            <p:cNvSpPr txBox="1"/>
            <p:nvPr/>
          </p:nvSpPr>
          <p:spPr>
            <a:xfrm>
              <a:off x="1496448" y="3519832"/>
              <a:ext cx="3958421"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Trái</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ớt</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đang</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thắp</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lửa</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trên</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cây</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50" name="3">
            <a:extLst>
              <a:ext uri="{FF2B5EF4-FFF2-40B4-BE49-F238E27FC236}">
                <a16:creationId xmlns:a16="http://schemas.microsoft.com/office/drawing/2014/main" id="{DDC50E14-1682-1F8E-5E54-492821AD5755}"/>
              </a:ext>
            </a:extLst>
          </p:cNvPr>
          <p:cNvGrpSpPr/>
          <p:nvPr/>
        </p:nvGrpSpPr>
        <p:grpSpPr>
          <a:xfrm>
            <a:off x="6271402" y="2125382"/>
            <a:ext cx="5257800" cy="1226839"/>
            <a:chOff x="6271402" y="2125382"/>
            <a:chExt cx="5257800" cy="1226839"/>
          </a:xfrm>
        </p:grpSpPr>
        <p:pic>
          <p:nvPicPr>
            <p:cNvPr id="20" name="Picture 19">
              <a:extLst>
                <a:ext uri="{FF2B5EF4-FFF2-40B4-BE49-F238E27FC236}">
                  <a16:creationId xmlns:a16="http://schemas.microsoft.com/office/drawing/2014/main" id="{FF21B9E8-7F24-01EE-A23C-03E174E5C9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2125382"/>
              <a:ext cx="5257800" cy="1226839"/>
            </a:xfrm>
            <a:prstGeom prst="rect">
              <a:avLst/>
            </a:prstGeom>
          </p:spPr>
        </p:pic>
        <p:sp>
          <p:nvSpPr>
            <p:cNvPr id="44" name="TextBox 43">
              <a:extLst>
                <a:ext uri="{FF2B5EF4-FFF2-40B4-BE49-F238E27FC236}">
                  <a16:creationId xmlns:a16="http://schemas.microsoft.com/office/drawing/2014/main" id="{6F6AAAE4-67FB-01AC-2044-656151CD282D}"/>
                </a:ext>
              </a:extLst>
            </p:cNvPr>
            <p:cNvSpPr txBox="1"/>
            <p:nvPr/>
          </p:nvSpPr>
          <p:spPr>
            <a:xfrm>
              <a:off x="7417003" y="2246451"/>
              <a:ext cx="3997231"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Trái</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ớt</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chín</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đỏ</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giống</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như</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ngọn</a:t>
              </a:r>
              <a:r>
                <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28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lửa</a:t>
              </a:r>
              <a:endParaRPr kumimoji="0" lang="en-US" sz="28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9" name="4">
            <a:extLst>
              <a:ext uri="{FF2B5EF4-FFF2-40B4-BE49-F238E27FC236}">
                <a16:creationId xmlns:a16="http://schemas.microsoft.com/office/drawing/2014/main" id="{5B1EE036-7942-EB6C-043F-88C64D12E170}"/>
              </a:ext>
            </a:extLst>
          </p:cNvPr>
          <p:cNvGrpSpPr/>
          <p:nvPr/>
        </p:nvGrpSpPr>
        <p:grpSpPr>
          <a:xfrm>
            <a:off x="6271402" y="3509965"/>
            <a:ext cx="5257800" cy="1226839"/>
            <a:chOff x="6271402" y="3509965"/>
            <a:chExt cx="5257800" cy="1226839"/>
          </a:xfrm>
        </p:grpSpPr>
        <p:pic>
          <p:nvPicPr>
            <p:cNvPr id="21" name="Picture 20">
              <a:extLst>
                <a:ext uri="{FF2B5EF4-FFF2-40B4-BE49-F238E27FC236}">
                  <a16:creationId xmlns:a16="http://schemas.microsoft.com/office/drawing/2014/main" id="{F0BE287E-A934-9E13-AF7B-4FCDAEE1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1402" y="3509965"/>
              <a:ext cx="5257800" cy="1226839"/>
            </a:xfrm>
            <a:prstGeom prst="rect">
              <a:avLst/>
            </a:prstGeom>
          </p:spPr>
        </p:pic>
        <p:sp>
          <p:nvSpPr>
            <p:cNvPr id="45" name="TextBox 44">
              <a:extLst>
                <a:ext uri="{FF2B5EF4-FFF2-40B4-BE49-F238E27FC236}">
                  <a16:creationId xmlns:a16="http://schemas.microsoft.com/office/drawing/2014/main" id="{1794E4B9-2484-B5E3-ECDF-6F1F2EB6AADF}"/>
                </a:ext>
              </a:extLst>
            </p:cNvPr>
            <p:cNvSpPr txBox="1"/>
            <p:nvPr/>
          </p:nvSpPr>
          <p:spPr>
            <a:xfrm>
              <a:off x="7396950" y="3910468"/>
              <a:ext cx="3815468" cy="5539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Ông</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em</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thích</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ăn</a:t>
              </a:r>
              <a:r>
                <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 </a:t>
              </a:r>
              <a:r>
                <a:rPr kumimoji="0" lang="en-US" sz="3600" b="0" i="0" u="none" strike="noStrike" kern="1200" cap="none" spc="0" normalizeH="0" baseline="0" noProof="0" dirty="0" err="1">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rPr>
                <a:t>ớt</a:t>
              </a:r>
              <a:endParaRPr kumimoji="0" lang="en-US" sz="3600" b="0" i="0" u="none" strike="noStrike" kern="1200" cap="none" spc="0" normalizeH="0" baseline="0" noProof="0" dirty="0">
                <a:ln>
                  <a:noFill/>
                </a:ln>
                <a:solidFill>
                  <a:srgbClr val="793307"/>
                </a:solidFill>
                <a:effectLst/>
                <a:uLnTx/>
                <a:uFillTx/>
                <a:latin typeface="Cambria" panose="02040503050406030204" pitchFamily="18" charset="0"/>
                <a:ea typeface="Cambria" panose="02040503050406030204" pitchFamily="18" charset="0"/>
                <a:cs typeface="Mali" panose="00000500000000000000" pitchFamily="2" charset="-34"/>
              </a:endParaRPr>
            </a:p>
          </p:txBody>
        </p:sp>
      </p:grpSp>
      <p:grpSp>
        <p:nvGrpSpPr>
          <p:cNvPr id="46" name="Group 45">
            <a:extLst>
              <a:ext uri="{FF2B5EF4-FFF2-40B4-BE49-F238E27FC236}">
                <a16:creationId xmlns:a16="http://schemas.microsoft.com/office/drawing/2014/main" id="{F81DF960-6235-09EF-660A-E33885DDF168}"/>
              </a:ext>
            </a:extLst>
          </p:cNvPr>
          <p:cNvGrpSpPr/>
          <p:nvPr/>
        </p:nvGrpSpPr>
        <p:grpSpPr>
          <a:xfrm>
            <a:off x="304800" y="152400"/>
            <a:ext cx="11412275" cy="1752600"/>
            <a:chOff x="304800" y="152400"/>
            <a:chExt cx="11412275" cy="1752600"/>
          </a:xfrm>
        </p:grpSpPr>
        <p:pic>
          <p:nvPicPr>
            <p:cNvPr id="11" name="Picture 10">
              <a:extLst>
                <a:ext uri="{FF2B5EF4-FFF2-40B4-BE49-F238E27FC236}">
                  <a16:creationId xmlns:a16="http://schemas.microsoft.com/office/drawing/2014/main" id="{5BC5264D-2868-98D9-9536-989134D137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152400"/>
              <a:ext cx="11412275" cy="1752600"/>
            </a:xfrm>
            <a:prstGeom prst="rect">
              <a:avLst/>
            </a:prstGeom>
          </p:spPr>
        </p:pic>
        <p:pic>
          <p:nvPicPr>
            <p:cNvPr id="31" name="Picture 30">
              <a:hlinkClick r:id="" action="ppaction://hlinkshowjump?jump=nextslide"/>
              <a:extLst>
                <a:ext uri="{FF2B5EF4-FFF2-40B4-BE49-F238E27FC236}">
                  <a16:creationId xmlns:a16="http://schemas.microsoft.com/office/drawing/2014/main" id="{9F150F72-7A28-E33B-A5DF-1D62F4DE2C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673" y="442437"/>
              <a:ext cx="811936" cy="840180"/>
            </a:xfrm>
            <a:prstGeom prst="rect">
              <a:avLst/>
            </a:prstGeom>
          </p:spPr>
        </p:pic>
        <p:sp>
          <p:nvSpPr>
            <p:cNvPr id="32" name="TextBox 31">
              <a:extLst>
                <a:ext uri="{FF2B5EF4-FFF2-40B4-BE49-F238E27FC236}">
                  <a16:creationId xmlns:a16="http://schemas.microsoft.com/office/drawing/2014/main" id="{2FAB9F50-5B38-BBC4-6475-7AF23044A886}"/>
                </a:ext>
              </a:extLst>
            </p:cNvPr>
            <p:cNvSpPr txBox="1"/>
            <p:nvPr/>
          </p:nvSpPr>
          <p:spPr>
            <a:xfrm>
              <a:off x="1723697" y="317459"/>
              <a:ext cx="9091448" cy="123110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3.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Câu</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nào</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dưới</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đây</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sử</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dụng</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biện</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pháp</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nhân</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 </a:t>
              </a:r>
              <a:r>
                <a:rPr kumimoji="0" lang="en-US" sz="4000" b="1" i="0" u="none" strike="noStrike" kern="1200" cap="none" spc="0" normalizeH="0" baseline="0" noProof="0" dirty="0" err="1">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hoá</a:t>
              </a:r>
              <a:r>
                <a:rPr kumimoji="0" lang="en-US" sz="4000" b="1" i="0" u="none" strike="noStrike" kern="1200" cap="none" spc="0" normalizeH="0" baseline="0" noProof="0" dirty="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t>
              </a:r>
            </a:p>
          </p:txBody>
        </p:sp>
      </p:grpSp>
      <p:sp>
        <p:nvSpPr>
          <p:cNvPr id="37" name="TextBox 36">
            <a:extLst>
              <a:ext uri="{FF2B5EF4-FFF2-40B4-BE49-F238E27FC236}">
                <a16:creationId xmlns:a16="http://schemas.microsoft.com/office/drawing/2014/main" id="{204D1FC6-48B6-71BD-9EB9-5BE8FBC5BA3C}"/>
              </a:ext>
            </a:extLst>
          </p:cNvPr>
          <p:cNvSpPr txBox="1"/>
          <p:nvPr/>
        </p:nvSpPr>
        <p:spPr>
          <a:xfrm>
            <a:off x="683838" y="215634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A</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0" name="TextBox 39">
            <a:extLst>
              <a:ext uri="{FF2B5EF4-FFF2-40B4-BE49-F238E27FC236}">
                <a16:creationId xmlns:a16="http://schemas.microsoft.com/office/drawing/2014/main" id="{31C3A735-2684-5B74-0A82-D9553033D069}"/>
              </a:ext>
            </a:extLst>
          </p:cNvPr>
          <p:cNvSpPr txBox="1"/>
          <p:nvPr/>
        </p:nvSpPr>
        <p:spPr>
          <a:xfrm>
            <a:off x="683838" y="3568418"/>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B</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1" name="TextBox 40">
            <a:extLst>
              <a:ext uri="{FF2B5EF4-FFF2-40B4-BE49-F238E27FC236}">
                <a16:creationId xmlns:a16="http://schemas.microsoft.com/office/drawing/2014/main" id="{468E6F5E-CD6A-28F3-AA76-20AA0545BED7}"/>
              </a:ext>
            </a:extLst>
          </p:cNvPr>
          <p:cNvSpPr txBox="1"/>
          <p:nvPr/>
        </p:nvSpPr>
        <p:spPr>
          <a:xfrm>
            <a:off x="6629400" y="2208099"/>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C</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sp>
        <p:nvSpPr>
          <p:cNvPr id="42" name="TextBox 41">
            <a:extLst>
              <a:ext uri="{FF2B5EF4-FFF2-40B4-BE49-F238E27FC236}">
                <a16:creationId xmlns:a16="http://schemas.microsoft.com/office/drawing/2014/main" id="{B278A956-FAE0-F0D2-E1D8-E35337DF0007}"/>
              </a:ext>
            </a:extLst>
          </p:cNvPr>
          <p:cNvSpPr txBox="1"/>
          <p:nvPr/>
        </p:nvSpPr>
        <p:spPr>
          <a:xfrm>
            <a:off x="6621379" y="3604310"/>
            <a:ext cx="429605"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rPr>
              <a:t>D</a:t>
            </a:r>
            <a:endParaRPr kumimoji="0" lang="en-US" sz="5400" b="0" i="0" u="none" strike="noStrike" kern="1200" cap="none" spc="0" normalizeH="0" baseline="0" noProof="0">
              <a:ln>
                <a:noFill/>
              </a:ln>
              <a:solidFill>
                <a:srgbClr val="A80E0E"/>
              </a:solidFill>
              <a:effectLst/>
              <a:uLnTx/>
              <a:uFillTx/>
              <a:latin typeface="Cambria" panose="02040503050406030204" pitchFamily="18" charset="0"/>
              <a:ea typeface="Cambria" panose="02040503050406030204" pitchFamily="18" charset="0"/>
              <a:cs typeface="#9Slide07 Itim" panose="00000500000000000000" pitchFamily="2" charset="-34"/>
            </a:endParaRPr>
          </a:p>
        </p:txBody>
      </p:sp>
      <p:pic>
        <p:nvPicPr>
          <p:cNvPr id="52" name="Picture 51">
            <a:extLst>
              <a:ext uri="{FF2B5EF4-FFF2-40B4-BE49-F238E27FC236}">
                <a16:creationId xmlns:a16="http://schemas.microsoft.com/office/drawing/2014/main" id="{D76F88D2-A740-4372-93A3-9D9DA2608D86}"/>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926402" y="4682951"/>
            <a:ext cx="1988394" cy="1988394"/>
          </a:xfrm>
          <a:prstGeom prst="rect">
            <a:avLst/>
          </a:prstGeom>
        </p:spPr>
      </p:pic>
      <p:pic>
        <p:nvPicPr>
          <p:cNvPr id="13" name="Picture 12">
            <a:extLst>
              <a:ext uri="{FF2B5EF4-FFF2-40B4-BE49-F238E27FC236}">
                <a16:creationId xmlns:a16="http://schemas.microsoft.com/office/drawing/2014/main" id="{7332F675-7D1B-C90D-FE01-52FD8316C63C}"/>
              </a:ext>
            </a:extLst>
          </p:cNvPr>
          <p:cNvPicPr>
            <a:picLocks noChangeAspect="1"/>
          </p:cNvPicPr>
          <p:nvPr/>
        </p:nvPicPr>
        <p:blipFill rotWithShape="1">
          <a:blip r:embed="rId11">
            <a:extLst>
              <a:ext uri="{28A0092B-C50C-407E-A947-70E740481C1C}">
                <a14:useLocalDpi xmlns:a14="http://schemas.microsoft.com/office/drawing/2010/main" val="0"/>
              </a:ext>
            </a:extLst>
          </a:blip>
          <a:srcRect l="31868" t="14042" r="25275" b="17582"/>
          <a:stretch/>
        </p:blipFill>
        <p:spPr>
          <a:xfrm>
            <a:off x="0" y="4795257"/>
            <a:ext cx="2009504" cy="1803402"/>
          </a:xfrm>
          <a:prstGeom prst="rect">
            <a:avLst/>
          </a:prstGeom>
        </p:spPr>
      </p:pic>
      <p:pic>
        <p:nvPicPr>
          <p:cNvPr id="53" name="Picture 52">
            <a:extLst>
              <a:ext uri="{FF2B5EF4-FFF2-40B4-BE49-F238E27FC236}">
                <a16:creationId xmlns:a16="http://schemas.microsoft.com/office/drawing/2014/main" id="{05F3EB91-125C-8B8C-6EA3-5E2526BEEBD2}"/>
              </a:ext>
            </a:extLst>
          </p:cNvPr>
          <p:cNvPicPr>
            <a:picLocks noChangeAspect="1"/>
          </p:cNvPicPr>
          <p:nvPr/>
        </p:nvPicPr>
        <p:blipFill rotWithShape="1">
          <a:blip r:embed="rId12">
            <a:extLst>
              <a:ext uri="{28A0092B-C50C-407E-A947-70E740481C1C}">
                <a14:useLocalDpi xmlns:a14="http://schemas.microsoft.com/office/drawing/2010/main" val="0"/>
              </a:ext>
            </a:extLst>
          </a:blip>
          <a:srcRect l="37500" t="27347" r="36250" b="27806"/>
          <a:stretch/>
        </p:blipFill>
        <p:spPr>
          <a:xfrm>
            <a:off x="4042422" y="4888662"/>
            <a:ext cx="1704040" cy="1663467"/>
          </a:xfrm>
          <a:prstGeom prst="rect">
            <a:avLst/>
          </a:prstGeom>
        </p:spPr>
      </p:pic>
      <p:pic>
        <p:nvPicPr>
          <p:cNvPr id="54" name="Picture 53">
            <a:extLst>
              <a:ext uri="{FF2B5EF4-FFF2-40B4-BE49-F238E27FC236}">
                <a16:creationId xmlns:a16="http://schemas.microsoft.com/office/drawing/2014/main" id="{5C93DCAF-A92A-8627-E614-7A944D084B0A}"/>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2155417"/>
            <a:ext cx="953444" cy="930037"/>
          </a:xfrm>
          <a:prstGeom prst="rect">
            <a:avLst/>
          </a:prstGeom>
        </p:spPr>
      </p:pic>
      <p:pic>
        <p:nvPicPr>
          <p:cNvPr id="55" name="Picture 54">
            <a:extLst>
              <a:ext uri="{FF2B5EF4-FFF2-40B4-BE49-F238E27FC236}">
                <a16:creationId xmlns:a16="http://schemas.microsoft.com/office/drawing/2014/main" id="{281F09B2-3FB2-B001-90C8-B0000CAB007B}"/>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481041" y="2134786"/>
            <a:ext cx="953444" cy="930037"/>
          </a:xfrm>
          <a:prstGeom prst="rect">
            <a:avLst/>
          </a:prstGeom>
        </p:spPr>
      </p:pic>
      <p:pic>
        <p:nvPicPr>
          <p:cNvPr id="25" name="Picture 24">
            <a:extLst>
              <a:ext uri="{FF2B5EF4-FFF2-40B4-BE49-F238E27FC236}">
                <a16:creationId xmlns:a16="http://schemas.microsoft.com/office/drawing/2014/main" id="{25F375C4-F191-B8A1-4BD9-52765062BD86}"/>
              </a:ext>
            </a:extLst>
          </p:cNvPr>
          <p:cNvPicPr>
            <a:picLocks noChangeAspect="1"/>
          </p:cNvPicPr>
          <p:nvPr/>
        </p:nvPicPr>
        <p:blipFill rotWithShape="1">
          <a:blip r:embed="rId13">
            <a:extLst>
              <a:ext uri="{28A0092B-C50C-407E-A947-70E740481C1C}">
                <a14:useLocalDpi xmlns:a14="http://schemas.microsoft.com/office/drawing/2010/main" val="0"/>
              </a:ext>
            </a:extLst>
          </a:blip>
          <a:srcRect l="27931" t="76348" r="51789" b="-242"/>
          <a:stretch/>
        </p:blipFill>
        <p:spPr>
          <a:xfrm>
            <a:off x="6309488" y="3568418"/>
            <a:ext cx="953444" cy="930037"/>
          </a:xfrm>
          <a:prstGeom prst="rect">
            <a:avLst/>
          </a:prstGeom>
        </p:spPr>
      </p:pic>
      <p:pic>
        <p:nvPicPr>
          <p:cNvPr id="24" name="Picture 23">
            <a:extLst>
              <a:ext uri="{FF2B5EF4-FFF2-40B4-BE49-F238E27FC236}">
                <a16:creationId xmlns:a16="http://schemas.microsoft.com/office/drawing/2014/main" id="{59EACEA6-A0A6-B057-CFC1-2184C2581B6E}"/>
              </a:ext>
            </a:extLst>
          </p:cNvPr>
          <p:cNvPicPr>
            <a:picLocks noChangeAspect="1"/>
          </p:cNvPicPr>
          <p:nvPr/>
        </p:nvPicPr>
        <p:blipFill rotWithShape="1">
          <a:blip r:embed="rId13">
            <a:extLst>
              <a:ext uri="{28A0092B-C50C-407E-A947-70E740481C1C}">
                <a14:useLocalDpi xmlns:a14="http://schemas.microsoft.com/office/drawing/2010/main" val="0"/>
              </a:ext>
            </a:extLst>
          </a:blip>
          <a:srcRect t="76106" r="79720"/>
          <a:stretch/>
        </p:blipFill>
        <p:spPr>
          <a:xfrm>
            <a:off x="610008" y="3518897"/>
            <a:ext cx="953444" cy="930037"/>
          </a:xfrm>
          <a:prstGeom prst="rect">
            <a:avLst/>
          </a:prstGeom>
        </p:spPr>
      </p:pic>
      <p:pic>
        <p:nvPicPr>
          <p:cNvPr id="56" name="Picture 55">
            <a:extLst>
              <a:ext uri="{FF2B5EF4-FFF2-40B4-BE49-F238E27FC236}">
                <a16:creationId xmlns:a16="http://schemas.microsoft.com/office/drawing/2014/main" id="{52A7A0AB-D8B7-3B2E-CC97-8D034BFB7A8C}"/>
              </a:ext>
            </a:extLst>
          </p:cNvPr>
          <p:cNvPicPr>
            <a:picLocks noChangeAspect="1"/>
          </p:cNvPicPr>
          <p:nvPr/>
        </p:nvPicPr>
        <p:blipFill rotWithShape="1">
          <a:blip r:embed="rId14">
            <a:extLst>
              <a:ext uri="{28A0092B-C50C-407E-A947-70E740481C1C}">
                <a14:useLocalDpi xmlns:a14="http://schemas.microsoft.com/office/drawing/2010/main" val="0"/>
              </a:ext>
            </a:extLst>
          </a:blip>
          <a:srcRect l="36875" t="25556" r="39375" b="28424"/>
          <a:stretch/>
        </p:blipFill>
        <p:spPr>
          <a:xfrm>
            <a:off x="3810000" y="4660408"/>
            <a:ext cx="1798604" cy="1960404"/>
          </a:xfrm>
          <a:prstGeom prst="rect">
            <a:avLst/>
          </a:prstGeom>
        </p:spPr>
      </p:pic>
      <p:pic>
        <p:nvPicPr>
          <p:cNvPr id="57" name="Picture 56">
            <a:extLst>
              <a:ext uri="{FF2B5EF4-FFF2-40B4-BE49-F238E27FC236}">
                <a16:creationId xmlns:a16="http://schemas.microsoft.com/office/drawing/2014/main" id="{452D862F-18F2-2377-CF06-D31A1C237A2D}"/>
              </a:ext>
            </a:extLst>
          </p:cNvPr>
          <p:cNvPicPr>
            <a:picLocks noChangeAspect="1"/>
          </p:cNvPicPr>
          <p:nvPr/>
        </p:nvPicPr>
        <p:blipFill rotWithShape="1">
          <a:blip r:embed="rId11">
            <a:extLst>
              <a:ext uri="{28A0092B-C50C-407E-A947-70E740481C1C}">
                <a14:useLocalDpi xmlns:a14="http://schemas.microsoft.com/office/drawing/2010/main" val="0"/>
              </a:ext>
            </a:extLst>
          </a:blip>
          <a:srcRect l="31868" t="14042" r="25275" b="17582"/>
          <a:stretch/>
        </p:blipFill>
        <p:spPr>
          <a:xfrm>
            <a:off x="3810000" y="4790445"/>
            <a:ext cx="2009504" cy="1803402"/>
          </a:xfrm>
          <a:prstGeom prst="rect">
            <a:avLst/>
          </a:prstGeom>
        </p:spPr>
      </p:pic>
      <p:pic>
        <p:nvPicPr>
          <p:cNvPr id="2" name="Tieng-ting-www_nhacchuongvui_com">
            <a:hlinkClick r:id="" action="ppaction://media"/>
            <a:extLst>
              <a:ext uri="{FF2B5EF4-FFF2-40B4-BE49-F238E27FC236}">
                <a16:creationId xmlns:a16="http://schemas.microsoft.com/office/drawing/2014/main" id="{63A286BE-E6FF-FF9A-E7AD-97E5493633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07430" y="-726704"/>
            <a:ext cx="406400" cy="406400"/>
          </a:xfrm>
          <a:prstGeom prst="rect">
            <a:avLst/>
          </a:prstGeom>
        </p:spPr>
      </p:pic>
      <p:pic>
        <p:nvPicPr>
          <p:cNvPr id="4" name="Am-thanh-tra-loi-sai-wav-www_tiengdong_com">
            <a:hlinkClick r:id="" action="ppaction://media"/>
            <a:extLst>
              <a:ext uri="{FF2B5EF4-FFF2-40B4-BE49-F238E27FC236}">
                <a16:creationId xmlns:a16="http://schemas.microsoft.com/office/drawing/2014/main" id="{056EA0BC-2E27-6584-A1E6-71EA73F9568A}"/>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075613" y="-658813"/>
            <a:ext cx="406400" cy="406400"/>
          </a:xfrm>
          <a:prstGeom prst="rect">
            <a:avLst/>
          </a:prstGeom>
        </p:spPr>
      </p:pic>
      <p:pic>
        <p:nvPicPr>
          <p:cNvPr id="7" name="Am-thanh-tra-loi-sai-wav-www_tiengdong_com">
            <a:hlinkClick r:id="" action="ppaction://media"/>
            <a:extLst>
              <a:ext uri="{FF2B5EF4-FFF2-40B4-BE49-F238E27FC236}">
                <a16:creationId xmlns:a16="http://schemas.microsoft.com/office/drawing/2014/main" id="{A6E7580B-BFE9-FB1E-85AF-91AE65123203}"/>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8963901" y="-628093"/>
            <a:ext cx="406400" cy="406400"/>
          </a:xfrm>
          <a:prstGeom prst="rect">
            <a:avLst/>
          </a:prstGeom>
        </p:spPr>
      </p:pic>
      <p:pic>
        <p:nvPicPr>
          <p:cNvPr id="8" name="Am-thanh-tra-loi-sai-wav-www_tiengdong_com">
            <a:hlinkClick r:id="" action="ppaction://media"/>
            <a:extLst>
              <a:ext uri="{FF2B5EF4-FFF2-40B4-BE49-F238E27FC236}">
                <a16:creationId xmlns:a16="http://schemas.microsoft.com/office/drawing/2014/main" id="{B5E3C220-8FB9-8D91-7984-3CAEFEF0C978}"/>
              </a:ext>
            </a:extLst>
          </p:cNvPr>
          <p:cNvPicPr>
            <a:picLocks noChangeAspect="1"/>
          </p:cNvPicPr>
          <p:nvPr>
            <a:audioFile r:link="rId3"/>
            <p:extLst>
              <p:ext uri="{DAA4B4D4-6D71-4841-9C94-3DE7FCFB9230}">
                <p14:media xmlns:p14="http://schemas.microsoft.com/office/powerpoint/2010/main" r:embed="rId4">
                  <p14:trim st="792" end="1772.1065"/>
                </p14:media>
              </p:ext>
            </p:extLst>
          </p:nvPr>
        </p:nvPicPr>
        <p:blipFill>
          <a:blip r:embed="rId15"/>
          <a:stretch>
            <a:fillRect/>
          </a:stretch>
        </p:blipFill>
        <p:spPr>
          <a:xfrm>
            <a:off x="9852189" y="-597373"/>
            <a:ext cx="406400" cy="406400"/>
          </a:xfrm>
          <a:prstGeom prst="rect">
            <a:avLst/>
          </a:prstGeom>
        </p:spPr>
      </p:pic>
    </p:spTree>
    <p:extLst>
      <p:ext uri="{BB962C8B-B14F-4D97-AF65-F5344CB8AC3E}">
        <p14:creationId xmlns:p14="http://schemas.microsoft.com/office/powerpoint/2010/main" val="2636225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00312 0.00879 L 0.30508 0.00555 " pathEditMode="relative" rAng="0" ptsTypes="AA">
                                      <p:cBhvr>
                                        <p:cTn id="6" dur="1750" fill="hold"/>
                                        <p:tgtEl>
                                          <p:spTgt spid="13"/>
                                        </p:tgtEl>
                                        <p:attrNameLst>
                                          <p:attrName>ppt_x</p:attrName>
                                          <p:attrName>ppt_y</p:attrName>
                                        </p:attrNameLst>
                                      </p:cBhvr>
                                      <p:rCtr x="15404" y="-162"/>
                                    </p:animMotion>
                                  </p:childTnLst>
                                </p:cTn>
                              </p:par>
                            </p:childTnLst>
                          </p:cTn>
                        </p:par>
                        <p:par>
                          <p:cTn id="7" fill="hold">
                            <p:stCondLst>
                              <p:cond delay="17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par>
                          <p:cTn id="10" fill="hold">
                            <p:stCondLst>
                              <p:cond delay="175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ppt_x</p:attrName>
                                        </p:attrNameLst>
                                      </p:cBhvr>
                                      <p:tavLst>
                                        <p:tav tm="0">
                                          <p:val>
                                            <p:strVal val="#ppt_x"/>
                                          </p:val>
                                        </p:tav>
                                        <p:tav tm="100000">
                                          <p:val>
                                            <p:strVal val="#ppt_x"/>
                                          </p:val>
                                        </p:tav>
                                      </p:tavLst>
                                    </p:anim>
                                    <p:anim calcmode="lin" valueType="num">
                                      <p:cBhvr>
                                        <p:cTn id="19" dur="5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4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4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4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4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400"/>
                                        <p:tgtEl>
                                          <p:spTgt spid="42"/>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400"/>
                                        <p:tgtEl>
                                          <p:spTgt spid="50"/>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4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8"/>
                    </p:tgtEl>
                  </p:cond>
                </p:stCondLst>
                <p:endSync evt="end" delay="0">
                  <p:rtn val="all"/>
                </p:endSync>
                <p:childTnLst>
                  <p:par>
                    <p:cTn id="46" fill="hold">
                      <p:stCondLst>
                        <p:cond delay="0"/>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250" fill="hold"/>
                                        <p:tgtEl>
                                          <p:spTgt spid="24"/>
                                        </p:tgtEl>
                                        <p:attrNameLst>
                                          <p:attrName>ppt_w</p:attrName>
                                        </p:attrNameLst>
                                      </p:cBhvr>
                                      <p:tavLst>
                                        <p:tav tm="0">
                                          <p:val>
                                            <p:fltVal val="0"/>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 presetClass="mediacall" presetSubtype="0" fill="hold" nodeType="withEffect">
                                  <p:stCondLst>
                                    <p:cond delay="0"/>
                                  </p:stCondLst>
                                  <p:childTnLst>
                                    <p:cmd type="call" cmd="playFrom(0.0)">
                                      <p:cBhvr>
                                        <p:cTn id="53" dur="2808" fill="hold"/>
                                        <p:tgtEl>
                                          <p:spTgt spid="2"/>
                                        </p:tgtEl>
                                      </p:cBhvr>
                                    </p:cmd>
                                  </p:childTnLst>
                                </p:cTn>
                              </p:par>
                              <p:par>
                                <p:cTn id="54" presetID="1" presetClass="exit" presetSubtype="0" fill="hold" nodeType="withEffect">
                                  <p:stCondLst>
                                    <p:cond delay="0"/>
                                  </p:stCondLst>
                                  <p:childTnLst>
                                    <p:set>
                                      <p:cBhvr>
                                        <p:cTn id="55" dur="1" fill="hold">
                                          <p:stCondLst>
                                            <p:cond delay="0"/>
                                          </p:stCondLst>
                                        </p:cTn>
                                        <p:tgtEl>
                                          <p:spTgt spid="53"/>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 presetClass="exit" presetSubtype="0" fill="hold" nodeType="withEffect">
                                  <p:stCondLst>
                                    <p:cond delay="800"/>
                                  </p:stCondLst>
                                  <p:childTnLst>
                                    <p:set>
                                      <p:cBhvr>
                                        <p:cTn id="60" dur="1" fill="hold">
                                          <p:stCondLst>
                                            <p:cond delay="0"/>
                                          </p:stCondLst>
                                        </p:cTn>
                                        <p:tgtEl>
                                          <p:spTgt spid="56"/>
                                        </p:tgtEl>
                                        <p:attrNameLst>
                                          <p:attrName>style.visibility</p:attrName>
                                        </p:attrNameLst>
                                      </p:cBhvr>
                                      <p:to>
                                        <p:strVal val="hidden"/>
                                      </p:to>
                                    </p:set>
                                  </p:childTnLst>
                                </p:cTn>
                              </p:par>
                              <p:par>
                                <p:cTn id="61" presetID="1" presetClass="exit" presetSubtype="0" fill="hold" nodeType="withEffect">
                                  <p:stCondLst>
                                    <p:cond delay="900"/>
                                  </p:stCondLst>
                                  <p:childTnLst>
                                    <p:set>
                                      <p:cBhvr>
                                        <p:cTn id="62" dur="1" fill="hold">
                                          <p:stCondLst>
                                            <p:cond delay="0"/>
                                          </p:stCondLst>
                                        </p:cTn>
                                        <p:tgtEl>
                                          <p:spTgt spid="52"/>
                                        </p:tgtEl>
                                        <p:attrNameLst>
                                          <p:attrName>style.visibility</p:attrName>
                                        </p:attrNameLst>
                                      </p:cBhvr>
                                      <p:to>
                                        <p:strVal val="hidden"/>
                                      </p:to>
                                    </p:set>
                                  </p:childTnLst>
                                </p:cTn>
                              </p:par>
                              <p:par>
                                <p:cTn id="63" presetID="10" presetClass="entr" presetSubtype="0" fill="hold" nodeType="withEffect">
                                  <p:stCondLst>
                                    <p:cond delay="100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250"/>
                                        <p:tgtEl>
                                          <p:spTgt spid="57"/>
                                        </p:tgtEl>
                                      </p:cBhvr>
                                    </p:animEffect>
                                  </p:childTnLst>
                                </p:cTn>
                              </p:par>
                              <p:par>
                                <p:cTn id="66" presetID="63" presetClass="path" presetSubtype="0" fill="hold" nodeType="withEffect">
                                  <p:stCondLst>
                                    <p:cond delay="1400"/>
                                  </p:stCondLst>
                                  <p:childTnLst>
                                    <p:animMotion origin="layout" path="M -0.00312 0.0088 L 0.68633 0.00162 " pathEditMode="relative" rAng="0" ptsTypes="AA">
                                      <p:cBhvr>
                                        <p:cTn id="67" dur="2500" fill="hold"/>
                                        <p:tgtEl>
                                          <p:spTgt spid="57"/>
                                        </p:tgtEl>
                                        <p:attrNameLst>
                                          <p:attrName>ppt_x</p:attrName>
                                          <p:attrName>ppt_y</p:attrName>
                                        </p:attrNameLst>
                                      </p:cBhvr>
                                      <p:rCtr x="34466" y="-370"/>
                                    </p:animMotion>
                                  </p:childTnLst>
                                </p:cTn>
                              </p:par>
                            </p:childTnLst>
                          </p:cTn>
                        </p:par>
                      </p:childTnLst>
                    </p:cTn>
                  </p:par>
                </p:childTnLst>
              </p:cTn>
              <p:nextCondLst>
                <p:cond evt="onClick" delay="0">
                  <p:tgtEl>
                    <p:spTgt spid="48"/>
                  </p:tgtEl>
                </p:cond>
              </p:nextCondLst>
            </p:seq>
            <p:seq concurrent="1" nextAc="seek">
              <p:cTn id="68" restart="whenNotActive" fill="hold" evtFilter="cancelBubble" nodeType="interactiveSeq">
                <p:stCondLst>
                  <p:cond evt="onClick" delay="0">
                    <p:tgtEl>
                      <p:spTgt spid="49"/>
                    </p:tgtEl>
                  </p:cond>
                </p:stCondLst>
                <p:endSync evt="end" delay="0">
                  <p:rtn val="all"/>
                </p:endSync>
                <p:childTnLst>
                  <p:par>
                    <p:cTn id="69" fill="hold">
                      <p:stCondLst>
                        <p:cond delay="0"/>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250" fill="hold"/>
                                        <p:tgtEl>
                                          <p:spTgt spid="25"/>
                                        </p:tgtEl>
                                        <p:attrNameLst>
                                          <p:attrName>ppt_w</p:attrName>
                                        </p:attrNameLst>
                                      </p:cBhvr>
                                      <p:tavLst>
                                        <p:tav tm="0">
                                          <p:val>
                                            <p:fltVal val="0"/>
                                          </p:val>
                                        </p:tav>
                                        <p:tav tm="100000">
                                          <p:val>
                                            <p:strVal val="#ppt_w"/>
                                          </p:val>
                                        </p:tav>
                                      </p:tavLst>
                                    </p:anim>
                                    <p:anim calcmode="lin" valueType="num">
                                      <p:cBhvr>
                                        <p:cTn id="74" dur="250" fill="hold"/>
                                        <p:tgtEl>
                                          <p:spTgt spid="25"/>
                                        </p:tgtEl>
                                        <p:attrNameLst>
                                          <p:attrName>ppt_h</p:attrName>
                                        </p:attrNameLst>
                                      </p:cBhvr>
                                      <p:tavLst>
                                        <p:tav tm="0">
                                          <p:val>
                                            <p:fltVal val="0"/>
                                          </p:val>
                                        </p:tav>
                                        <p:tav tm="100000">
                                          <p:val>
                                            <p:strVal val="#ppt_h"/>
                                          </p:val>
                                        </p:tav>
                                      </p:tavLst>
                                    </p:anim>
                                  </p:childTnLst>
                                </p:cTn>
                              </p:par>
                              <p:par>
                                <p:cTn id="75" presetID="1" presetClass="mediacall" presetSubtype="0" fill="hold" nodeType="withEffect">
                                  <p:stCondLst>
                                    <p:cond delay="0"/>
                                  </p:stCondLst>
                                  <p:childTnLst>
                                    <p:cmd type="call" cmd="playFrom(0.0)">
                                      <p:cBhvr>
                                        <p:cTn id="76" dur="1009" fill="hold"/>
                                        <p:tgtEl>
                                          <p:spTgt spid="8"/>
                                        </p:tgtEl>
                                      </p:cBhvr>
                                    </p:cmd>
                                  </p:childTnLst>
                                </p:cTn>
                              </p:par>
                            </p:childTnLst>
                          </p:cTn>
                        </p:par>
                      </p:childTnLst>
                    </p:cTn>
                  </p:par>
                </p:childTnLst>
              </p:cTn>
              <p:nextCondLst>
                <p:cond evt="onClick" delay="0">
                  <p:tgtEl>
                    <p:spTgt spid="49"/>
                  </p:tgtEl>
                </p:cond>
              </p:nextCondLst>
            </p:seq>
            <p:audio>
              <p:cMediaNode vol="80000">
                <p:cTn id="77" fill="hold" display="0">
                  <p:stCondLst>
                    <p:cond delay="indefinite"/>
                  </p:stCondLst>
                  <p:endCondLst>
                    <p:cond evt="onStopAudio" delay="0">
                      <p:tgtEl>
                        <p:sldTgt/>
                      </p:tgtEl>
                    </p:cond>
                  </p:endCondLst>
                </p:cTn>
                <p:tgtEl>
                  <p:spTgt spid="2"/>
                </p:tgtEl>
              </p:cMediaNode>
            </p:audio>
            <p:audio>
              <p:cMediaNode vol="80000">
                <p:cTn id="78" fill="hold" display="0">
                  <p:stCondLst>
                    <p:cond delay="indefinite"/>
                  </p:stCondLst>
                  <p:endCondLst>
                    <p:cond evt="onStopAudio" delay="0">
                      <p:tgtEl>
                        <p:sldTgt/>
                      </p:tgtEl>
                    </p:cond>
                  </p:endCondLst>
                </p:cTn>
                <p:tgtEl>
                  <p:spTgt spid="4"/>
                </p:tgtEl>
              </p:cMediaNode>
            </p:audio>
            <p:audio>
              <p:cMediaNode vol="80000">
                <p:cTn id="79" fill="hold" display="0">
                  <p:stCondLst>
                    <p:cond delay="indefinite"/>
                  </p:stCondLst>
                  <p:endCondLst>
                    <p:cond evt="onStopAudio" delay="0">
                      <p:tgtEl>
                        <p:sldTgt/>
                      </p:tgtEl>
                    </p:cond>
                  </p:endCondLst>
                </p:cTn>
                <p:tgtEl>
                  <p:spTgt spid="7"/>
                </p:tgtEl>
              </p:cMediaNode>
            </p:audio>
            <p:audio>
              <p:cMediaNode vol="80000">
                <p:cTn id="80" fill="hold" display="0">
                  <p:stCondLst>
                    <p:cond delay="indefinite"/>
                  </p:stCondLst>
                  <p:endCondLst>
                    <p:cond evt="onStopAudio" delay="0">
                      <p:tgtEl>
                        <p:sldTgt/>
                      </p:tgtEl>
                    </p:cond>
                  </p:endCondLst>
                </p:cTn>
                <p:tgtEl>
                  <p:spTgt spid="8"/>
                </p:tgtEl>
              </p:cMediaNode>
            </p:audio>
            <p:seq concurrent="1" nextAc="seek">
              <p:cTn id="81" restart="whenNotActive" fill="hold" evtFilter="cancelBubble" nodeType="interactiveSeq">
                <p:stCondLst>
                  <p:cond evt="onClick" delay="0">
                    <p:tgtEl>
                      <p:spTgt spid="47"/>
                    </p:tgtEl>
                  </p:cond>
                </p:stCondLst>
                <p:endSync evt="end" delay="0">
                  <p:rtn val="all"/>
                </p:endSync>
                <p:childTnLst>
                  <p:par>
                    <p:cTn id="82" fill="hold">
                      <p:stCondLst>
                        <p:cond delay="0"/>
                      </p:stCondLst>
                      <p:childTnLst>
                        <p:par>
                          <p:cTn id="83" fill="hold">
                            <p:stCondLst>
                              <p:cond delay="0"/>
                            </p:stCondLst>
                            <p:childTnLst>
                              <p:par>
                                <p:cTn id="84" presetID="23" presetClass="entr" presetSubtype="16" fill="hold" nodeType="click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p:cTn id="86" dur="250" fill="hold"/>
                                        <p:tgtEl>
                                          <p:spTgt spid="55"/>
                                        </p:tgtEl>
                                        <p:attrNameLst>
                                          <p:attrName>ppt_w</p:attrName>
                                        </p:attrNameLst>
                                      </p:cBhvr>
                                      <p:tavLst>
                                        <p:tav tm="0">
                                          <p:val>
                                            <p:fltVal val="0"/>
                                          </p:val>
                                        </p:tav>
                                        <p:tav tm="100000">
                                          <p:val>
                                            <p:strVal val="#ppt_w"/>
                                          </p:val>
                                        </p:tav>
                                      </p:tavLst>
                                    </p:anim>
                                    <p:anim calcmode="lin" valueType="num">
                                      <p:cBhvr>
                                        <p:cTn id="87" dur="250" fill="hold"/>
                                        <p:tgtEl>
                                          <p:spTgt spid="55"/>
                                        </p:tgtEl>
                                        <p:attrNameLst>
                                          <p:attrName>ppt_h</p:attrName>
                                        </p:attrNameLst>
                                      </p:cBhvr>
                                      <p:tavLst>
                                        <p:tav tm="0">
                                          <p:val>
                                            <p:fltVal val="0"/>
                                          </p:val>
                                        </p:tav>
                                        <p:tav tm="100000">
                                          <p:val>
                                            <p:strVal val="#ppt_h"/>
                                          </p:val>
                                        </p:tav>
                                      </p:tavLst>
                                    </p:anim>
                                  </p:childTnLst>
                                </p:cTn>
                              </p:par>
                              <p:par>
                                <p:cTn id="88" presetID="1" presetClass="mediacall" presetSubtype="0" fill="hold" nodeType="withEffect">
                                  <p:stCondLst>
                                    <p:cond delay="0"/>
                                  </p:stCondLst>
                                  <p:childTnLst>
                                    <p:cmd type="call" cmd="playFrom(0.0)">
                                      <p:cBhvr>
                                        <p:cTn id="89" dur="1009" fill="hold"/>
                                        <p:tgtEl>
                                          <p:spTgt spid="7"/>
                                        </p:tgtEl>
                                      </p:cBhvr>
                                    </p:cmd>
                                  </p:childTnLst>
                                </p:cTn>
                              </p:par>
                            </p:childTnLst>
                          </p:cTn>
                        </p:par>
                      </p:childTnLst>
                    </p:cTn>
                  </p:par>
                </p:childTnLst>
              </p:cTn>
              <p:nextCondLst>
                <p:cond evt="onClick" delay="0">
                  <p:tgtEl>
                    <p:spTgt spid="47"/>
                  </p:tgtEl>
                </p:cond>
              </p:nextCondLst>
            </p:seq>
            <p:seq concurrent="1" nextAc="seek">
              <p:cTn id="90" restart="whenNotActive" fill="hold" evtFilter="cancelBubble" nodeType="interactiveSeq">
                <p:stCondLst>
                  <p:cond evt="onClick" delay="0">
                    <p:tgtEl>
                      <p:spTgt spid="50"/>
                    </p:tgtEl>
                  </p:cond>
                </p:stCondLst>
                <p:endSync evt="end" delay="0">
                  <p:rtn val="all"/>
                </p:endSync>
                <p:childTnLst>
                  <p:par>
                    <p:cTn id="91" fill="hold">
                      <p:stCondLst>
                        <p:cond delay="0"/>
                      </p:stCondLst>
                      <p:childTnLst>
                        <p:par>
                          <p:cTn id="92" fill="hold">
                            <p:stCondLst>
                              <p:cond delay="0"/>
                            </p:stCondLst>
                            <p:childTnLst>
                              <p:par>
                                <p:cTn id="93" presetID="23" presetClass="entr" presetSubtype="16" fill="hold" nodeType="clickEffect">
                                  <p:stCondLst>
                                    <p:cond delay="0"/>
                                  </p:stCondLst>
                                  <p:childTnLst>
                                    <p:set>
                                      <p:cBhvr>
                                        <p:cTn id="94" dur="1" fill="hold">
                                          <p:stCondLst>
                                            <p:cond delay="0"/>
                                          </p:stCondLst>
                                        </p:cTn>
                                        <p:tgtEl>
                                          <p:spTgt spid="54"/>
                                        </p:tgtEl>
                                        <p:attrNameLst>
                                          <p:attrName>style.visibility</p:attrName>
                                        </p:attrNameLst>
                                      </p:cBhvr>
                                      <p:to>
                                        <p:strVal val="visible"/>
                                      </p:to>
                                    </p:set>
                                    <p:anim calcmode="lin" valueType="num">
                                      <p:cBhvr>
                                        <p:cTn id="95" dur="250" fill="hold"/>
                                        <p:tgtEl>
                                          <p:spTgt spid="54"/>
                                        </p:tgtEl>
                                        <p:attrNameLst>
                                          <p:attrName>ppt_w</p:attrName>
                                        </p:attrNameLst>
                                      </p:cBhvr>
                                      <p:tavLst>
                                        <p:tav tm="0">
                                          <p:val>
                                            <p:fltVal val="0"/>
                                          </p:val>
                                        </p:tav>
                                        <p:tav tm="100000">
                                          <p:val>
                                            <p:strVal val="#ppt_w"/>
                                          </p:val>
                                        </p:tav>
                                      </p:tavLst>
                                    </p:anim>
                                    <p:anim calcmode="lin" valueType="num">
                                      <p:cBhvr>
                                        <p:cTn id="96" dur="250" fill="hold"/>
                                        <p:tgtEl>
                                          <p:spTgt spid="54"/>
                                        </p:tgtEl>
                                        <p:attrNameLst>
                                          <p:attrName>ppt_h</p:attrName>
                                        </p:attrNameLst>
                                      </p:cBhvr>
                                      <p:tavLst>
                                        <p:tav tm="0">
                                          <p:val>
                                            <p:fltVal val="0"/>
                                          </p:val>
                                        </p:tav>
                                        <p:tav tm="100000">
                                          <p:val>
                                            <p:strVal val="#ppt_h"/>
                                          </p:val>
                                        </p:tav>
                                      </p:tavLst>
                                    </p:anim>
                                  </p:childTnLst>
                                </p:cTn>
                              </p:par>
                              <p:par>
                                <p:cTn id="97" presetID="1" presetClass="mediacall" presetSubtype="0" fill="hold" nodeType="withEffect">
                                  <p:stCondLst>
                                    <p:cond delay="0"/>
                                  </p:stCondLst>
                                  <p:childTnLst>
                                    <p:cmd type="call" cmd="playFrom(0.0)">
                                      <p:cBhvr>
                                        <p:cTn id="98" dur="1009" fill="hold"/>
                                        <p:tgtEl>
                                          <p:spTgt spid="4"/>
                                        </p:tgtEl>
                                      </p:cBhvr>
                                    </p:cmd>
                                  </p:childTnLst>
                                </p:cTn>
                              </p:par>
                            </p:childTnLst>
                          </p:cTn>
                        </p:par>
                      </p:childTnLst>
                    </p:cTn>
                  </p:par>
                </p:childTnLst>
              </p:cTn>
              <p:nextCondLst>
                <p:cond evt="onClick" delay="0">
                  <p:tgtEl>
                    <p:spTgt spid="50"/>
                  </p:tgtEl>
                </p:cond>
              </p:nextCondLst>
            </p:seq>
          </p:childTnLst>
        </p:cTn>
      </p:par>
    </p:tnLst>
    <p:bldLst>
      <p:bldP spid="37"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51000">
              <a:srgbClr val="79C737"/>
            </a:gs>
            <a:gs pos="100000">
              <a:srgbClr val="2B9D2C"/>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FB3CAA-A8CE-5F53-38DF-1786B26975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351"/>
            <a:ext cx="12192000" cy="6874701"/>
          </a:xfrm>
          <a:prstGeom prst="rect">
            <a:avLst/>
          </a:prstGeom>
        </p:spPr>
      </p:pic>
      <p:pic>
        <p:nvPicPr>
          <p:cNvPr id="6" name="Picture 5">
            <a:extLst>
              <a:ext uri="{FF2B5EF4-FFF2-40B4-BE49-F238E27FC236}">
                <a16:creationId xmlns:a16="http://schemas.microsoft.com/office/drawing/2014/main" id="{1A6FE2A1-BE56-6E71-A57D-505FD5E1CB64}"/>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0" y="2802899"/>
            <a:ext cx="12192000" cy="4229375"/>
          </a:xfrm>
          <a:prstGeom prst="rect">
            <a:avLst/>
          </a:prstGeom>
        </p:spPr>
      </p:pic>
      <p:sp>
        <p:nvSpPr>
          <p:cNvPr id="36" name="Oval 35">
            <a:extLst>
              <a:ext uri="{FF2B5EF4-FFF2-40B4-BE49-F238E27FC236}">
                <a16:creationId xmlns:a16="http://schemas.microsoft.com/office/drawing/2014/main" id="{79784B16-98A3-D017-A784-31514B2D465D}"/>
              </a:ext>
            </a:extLst>
          </p:cNvPr>
          <p:cNvSpPr/>
          <p:nvPr/>
        </p:nvSpPr>
        <p:spPr>
          <a:xfrm rot="21280755">
            <a:off x="3243631" y="542622"/>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48" name="Oval 47">
            <a:extLst>
              <a:ext uri="{FF2B5EF4-FFF2-40B4-BE49-F238E27FC236}">
                <a16:creationId xmlns:a16="http://schemas.microsoft.com/office/drawing/2014/main" id="{92947210-8ACC-C1F3-DFED-54BA16208644}"/>
              </a:ext>
            </a:extLst>
          </p:cNvPr>
          <p:cNvSpPr/>
          <p:nvPr/>
        </p:nvSpPr>
        <p:spPr>
          <a:xfrm rot="631900" flipH="1">
            <a:off x="6048174" y="415013"/>
            <a:ext cx="2886379" cy="28863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360" name="Group 359">
            <a:extLst>
              <a:ext uri="{FF2B5EF4-FFF2-40B4-BE49-F238E27FC236}">
                <a16:creationId xmlns:a16="http://schemas.microsoft.com/office/drawing/2014/main" id="{F2402D3F-C2C7-E843-616C-6C030B1E4C14}"/>
              </a:ext>
            </a:extLst>
          </p:cNvPr>
          <p:cNvGrpSpPr/>
          <p:nvPr/>
        </p:nvGrpSpPr>
        <p:grpSpPr>
          <a:xfrm rot="21313856">
            <a:off x="-277579" y="2640251"/>
            <a:ext cx="3887344" cy="3887342"/>
            <a:chOff x="2134403" y="1322488"/>
            <a:chExt cx="4691730" cy="4691730"/>
          </a:xfrm>
        </p:grpSpPr>
        <p:grpSp>
          <p:nvGrpSpPr>
            <p:cNvPr id="361" name="Group 360">
              <a:extLst>
                <a:ext uri="{FF2B5EF4-FFF2-40B4-BE49-F238E27FC236}">
                  <a16:creationId xmlns:a16="http://schemas.microsoft.com/office/drawing/2014/main" id="{3D00A7C0-178F-F1AA-A70B-2F1DEB9F5860}"/>
                </a:ext>
              </a:extLst>
            </p:cNvPr>
            <p:cNvGrpSpPr/>
            <p:nvPr/>
          </p:nvGrpSpPr>
          <p:grpSpPr>
            <a:xfrm rot="17944252" flipV="1">
              <a:off x="3065919" y="2077983"/>
              <a:ext cx="880564" cy="2056345"/>
              <a:chOff x="3810000" y="3100647"/>
              <a:chExt cx="880564" cy="2056345"/>
            </a:xfrm>
          </p:grpSpPr>
          <p:sp>
            <p:nvSpPr>
              <p:cNvPr id="363" name="Freeform: Shape 362">
                <a:extLst>
                  <a:ext uri="{FF2B5EF4-FFF2-40B4-BE49-F238E27FC236}">
                    <a16:creationId xmlns:a16="http://schemas.microsoft.com/office/drawing/2014/main" id="{DDC5BD6C-1048-2B2F-5AA0-8D95D448ADF6}"/>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64" name="Graphic 3">
                <a:extLst>
                  <a:ext uri="{FF2B5EF4-FFF2-40B4-BE49-F238E27FC236}">
                    <a16:creationId xmlns:a16="http://schemas.microsoft.com/office/drawing/2014/main" id="{EDA5D502-5180-DCA0-93D9-C59619C0F030}"/>
                  </a:ext>
                </a:extLst>
              </p:cNvPr>
              <p:cNvGrpSpPr/>
              <p:nvPr/>
            </p:nvGrpSpPr>
            <p:grpSpPr>
              <a:xfrm>
                <a:off x="3810000" y="4307544"/>
                <a:ext cx="880564" cy="849448"/>
                <a:chOff x="4757962" y="590549"/>
                <a:chExt cx="99726" cy="96202"/>
              </a:xfrm>
            </p:grpSpPr>
            <p:grpSp>
              <p:nvGrpSpPr>
                <p:cNvPr id="365" name="Graphic 3">
                  <a:extLst>
                    <a:ext uri="{FF2B5EF4-FFF2-40B4-BE49-F238E27FC236}">
                      <a16:creationId xmlns:a16="http://schemas.microsoft.com/office/drawing/2014/main" id="{B118416E-2E75-5083-5319-7906AEC260DE}"/>
                    </a:ext>
                  </a:extLst>
                </p:cNvPr>
                <p:cNvGrpSpPr/>
                <p:nvPr/>
              </p:nvGrpSpPr>
              <p:grpSpPr>
                <a:xfrm>
                  <a:off x="4757962" y="590549"/>
                  <a:ext cx="99726" cy="96202"/>
                  <a:chOff x="4757962" y="590549"/>
                  <a:chExt cx="99726" cy="96202"/>
                </a:xfrm>
              </p:grpSpPr>
              <p:sp>
                <p:nvSpPr>
                  <p:cNvPr id="368" name="Freeform: Shape 367">
                    <a:extLst>
                      <a:ext uri="{FF2B5EF4-FFF2-40B4-BE49-F238E27FC236}">
                        <a16:creationId xmlns:a16="http://schemas.microsoft.com/office/drawing/2014/main" id="{0E7B2B0A-77E1-36FC-43EE-1AF0C7BFE9FD}"/>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69" name="Freeform: Shape 368">
                    <a:extLst>
                      <a:ext uri="{FF2B5EF4-FFF2-40B4-BE49-F238E27FC236}">
                        <a16:creationId xmlns:a16="http://schemas.microsoft.com/office/drawing/2014/main" id="{7C6F530D-3A36-6386-B5E6-FBCFCA690AE6}"/>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66" name="Freeform: Shape 365">
                  <a:extLst>
                    <a:ext uri="{FF2B5EF4-FFF2-40B4-BE49-F238E27FC236}">
                      <a16:creationId xmlns:a16="http://schemas.microsoft.com/office/drawing/2014/main" id="{F1C2A8F6-0660-11E2-A38D-B7F6DBC07DB6}"/>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67" name="Freeform: Shape 366">
                  <a:extLst>
                    <a:ext uri="{FF2B5EF4-FFF2-40B4-BE49-F238E27FC236}">
                      <a16:creationId xmlns:a16="http://schemas.microsoft.com/office/drawing/2014/main" id="{69B3B7B8-9165-F71D-188A-E10B845B833B}"/>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362" name="Oval 361">
              <a:extLst>
                <a:ext uri="{FF2B5EF4-FFF2-40B4-BE49-F238E27FC236}">
                  <a16:creationId xmlns:a16="http://schemas.microsoft.com/office/drawing/2014/main" id="{BF06A612-2D43-6937-0F56-B7F13F144019}"/>
                </a:ext>
              </a:extLst>
            </p:cNvPr>
            <p:cNvSpPr/>
            <p:nvPr/>
          </p:nvSpPr>
          <p:spPr>
            <a:xfrm>
              <a:off x="2134403" y="1322488"/>
              <a:ext cx="4691730" cy="469173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7" name="Group 6">
            <a:extLst>
              <a:ext uri="{FF2B5EF4-FFF2-40B4-BE49-F238E27FC236}">
                <a16:creationId xmlns:a16="http://schemas.microsoft.com/office/drawing/2014/main" id="{50F0F740-48D2-4FBA-62DC-3557FBB3F0E5}"/>
              </a:ext>
            </a:extLst>
          </p:cNvPr>
          <p:cNvGrpSpPr/>
          <p:nvPr/>
        </p:nvGrpSpPr>
        <p:grpSpPr>
          <a:xfrm>
            <a:off x="-4416090" y="-3579645"/>
            <a:ext cx="18741690" cy="18741690"/>
            <a:chOff x="-4416090" y="-3579645"/>
            <a:chExt cx="18741690" cy="18741690"/>
          </a:xfrm>
        </p:grpSpPr>
        <p:grpSp>
          <p:nvGrpSpPr>
            <p:cNvPr id="2" name="Group 1">
              <a:extLst>
                <a:ext uri="{FF2B5EF4-FFF2-40B4-BE49-F238E27FC236}">
                  <a16:creationId xmlns:a16="http://schemas.microsoft.com/office/drawing/2014/main" id="{31C2348C-7FCD-4033-F7A7-A31B98C3284A}"/>
                </a:ext>
              </a:extLst>
            </p:cNvPr>
            <p:cNvGrpSpPr/>
            <p:nvPr/>
          </p:nvGrpSpPr>
          <p:grpSpPr>
            <a:xfrm>
              <a:off x="5129626" y="344758"/>
              <a:ext cx="6383691" cy="5265106"/>
              <a:chOff x="5129626" y="344758"/>
              <a:chExt cx="6383691" cy="5265106"/>
            </a:xfrm>
          </p:grpSpPr>
          <p:sp>
            <p:nvSpPr>
              <p:cNvPr id="4" name="Graphic 2">
                <a:extLst>
                  <a:ext uri="{FF2B5EF4-FFF2-40B4-BE49-F238E27FC236}">
                    <a16:creationId xmlns:a16="http://schemas.microsoft.com/office/drawing/2014/main" id="{468D7D59-F157-747E-B694-B3721795CDB5}"/>
                  </a:ext>
                </a:extLst>
              </p:cNvPr>
              <p:cNvSpPr/>
              <p:nvPr/>
            </p:nvSpPr>
            <p:spPr>
              <a:xfrm>
                <a:off x="5129626" y="344758"/>
                <a:ext cx="6383691" cy="5265106"/>
              </a:xfrm>
              <a:custGeom>
                <a:avLst/>
                <a:gdLst>
                  <a:gd name="connsiteX0" fmla="*/ 5133978 w 6383691"/>
                  <a:gd name="connsiteY0" fmla="*/ 353647 h 5265106"/>
                  <a:gd name="connsiteX1" fmla="*/ 2429359 w 6383691"/>
                  <a:gd name="connsiteY1" fmla="*/ 13072 h 5265106"/>
                  <a:gd name="connsiteX2" fmla="*/ 254392 w 6383691"/>
                  <a:gd name="connsiteY2" fmla="*/ 712148 h 5265106"/>
                  <a:gd name="connsiteX3" fmla="*/ 688259 w 6383691"/>
                  <a:gd name="connsiteY3" fmla="*/ 4094004 h 5265106"/>
                  <a:gd name="connsiteX4" fmla="*/ 1420761 w 6383691"/>
                  <a:gd name="connsiteY4" fmla="*/ 4416655 h 5265106"/>
                  <a:gd name="connsiteX5" fmla="*/ 1060145 w 6383691"/>
                  <a:gd name="connsiteY5" fmla="*/ 5265107 h 5265106"/>
                  <a:gd name="connsiteX6" fmla="*/ 2496974 w 6383691"/>
                  <a:gd name="connsiteY6" fmla="*/ 4488355 h 5265106"/>
                  <a:gd name="connsiteX7" fmla="*/ 3635168 w 6383691"/>
                  <a:gd name="connsiteY7" fmla="*/ 4452505 h 5265106"/>
                  <a:gd name="connsiteX8" fmla="*/ 6244000 w 6383691"/>
                  <a:gd name="connsiteY8" fmla="*/ 3173853 h 5265106"/>
                  <a:gd name="connsiteX9" fmla="*/ 5133978 w 6383691"/>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3691" h="5265106" fill="none" extrusionOk="0">
                    <a:moveTo>
                      <a:pt x="5133978" y="353647"/>
                    </a:moveTo>
                    <a:cubicBezTo>
                      <a:pt x="3835893" y="96777"/>
                      <a:pt x="3494381" y="277933"/>
                      <a:pt x="2429359" y="13072"/>
                    </a:cubicBezTo>
                    <a:cubicBezTo>
                      <a:pt x="1634053" y="-36911"/>
                      <a:pt x="824712" y="176062"/>
                      <a:pt x="254392" y="712148"/>
                    </a:cubicBezTo>
                    <a:cubicBezTo>
                      <a:pt x="-359114" y="1502416"/>
                      <a:pt x="116649" y="3678340"/>
                      <a:pt x="688259" y="4094004"/>
                    </a:cubicBezTo>
                    <a:cubicBezTo>
                      <a:pt x="859065" y="4247517"/>
                      <a:pt x="1140313" y="4394619"/>
                      <a:pt x="1420761" y="4416655"/>
                    </a:cubicBezTo>
                    <a:cubicBezTo>
                      <a:pt x="1475955" y="4708596"/>
                      <a:pt x="1443157" y="5036268"/>
                      <a:pt x="1060145" y="5265107"/>
                    </a:cubicBezTo>
                    <a:cubicBezTo>
                      <a:pt x="961490" y="5292400"/>
                      <a:pt x="2104941" y="5217779"/>
                      <a:pt x="2496974" y="4488355"/>
                    </a:cubicBezTo>
                    <a:cubicBezTo>
                      <a:pt x="2956619" y="4474965"/>
                      <a:pt x="3346022" y="4452225"/>
                      <a:pt x="3635168" y="4452505"/>
                    </a:cubicBezTo>
                    <a:cubicBezTo>
                      <a:pt x="4586929" y="4262947"/>
                      <a:pt x="5942272" y="4549987"/>
                      <a:pt x="6244000" y="3173853"/>
                    </a:cubicBezTo>
                    <a:cubicBezTo>
                      <a:pt x="6459596" y="2194791"/>
                      <a:pt x="6268846" y="502648"/>
                      <a:pt x="5133978" y="353647"/>
                    </a:cubicBezTo>
                    <a:close/>
                  </a:path>
                  <a:path w="6383691" h="5265106" stroke="0" extrusionOk="0">
                    <a:moveTo>
                      <a:pt x="5133978" y="353647"/>
                    </a:moveTo>
                    <a:cubicBezTo>
                      <a:pt x="4653849" y="229745"/>
                      <a:pt x="3521841" y="285092"/>
                      <a:pt x="2429359" y="13072"/>
                    </a:cubicBezTo>
                    <a:cubicBezTo>
                      <a:pt x="1851510" y="44108"/>
                      <a:pt x="664849" y="-28692"/>
                      <a:pt x="254392" y="712148"/>
                    </a:cubicBezTo>
                    <a:cubicBezTo>
                      <a:pt x="-252524" y="1474496"/>
                      <a:pt x="133452" y="3522010"/>
                      <a:pt x="688259" y="4094004"/>
                    </a:cubicBezTo>
                    <a:cubicBezTo>
                      <a:pt x="863080" y="4256716"/>
                      <a:pt x="1139062" y="4409594"/>
                      <a:pt x="1420761" y="4416655"/>
                    </a:cubicBezTo>
                    <a:cubicBezTo>
                      <a:pt x="1427349" y="4766017"/>
                      <a:pt x="1376585" y="5085713"/>
                      <a:pt x="1060145" y="5265107"/>
                    </a:cubicBezTo>
                    <a:cubicBezTo>
                      <a:pt x="1048206" y="5240800"/>
                      <a:pt x="1964724" y="5241492"/>
                      <a:pt x="2496974" y="4488355"/>
                    </a:cubicBezTo>
                    <a:cubicBezTo>
                      <a:pt x="2875233" y="4486348"/>
                      <a:pt x="3336180" y="4413213"/>
                      <a:pt x="3635168" y="4452505"/>
                    </a:cubicBezTo>
                    <a:cubicBezTo>
                      <a:pt x="4671014" y="4578990"/>
                      <a:pt x="5811850" y="4324486"/>
                      <a:pt x="6244000" y="3173853"/>
                    </a:cubicBezTo>
                    <a:cubicBezTo>
                      <a:pt x="6593548" y="2178974"/>
                      <a:pt x="6251147" y="813540"/>
                      <a:pt x="5133978" y="353647"/>
                    </a:cubicBezTo>
                    <a:close/>
                  </a:path>
                </a:pathLst>
              </a:custGeom>
              <a:solidFill>
                <a:srgbClr val="FFFFFF"/>
              </a:solidFill>
              <a:ln w="38100" cap="flat">
                <a:solidFill>
                  <a:srgbClr val="5E250C"/>
                </a:solidFill>
                <a:prstDash val="solid"/>
                <a:miter/>
                <a:extLst>
                  <a:ext uri="{C807C97D-BFC1-408E-A445-0C87EB9F89A2}">
                    <ask:lineSketchStyleProps xmlns:ask="http://schemas.microsoft.com/office/drawing/2018/sketchyshapes" sd="3574239762">
                      <a:custGeom>
                        <a:avLst/>
                        <a:gdLst>
                          <a:gd name="connsiteX0" fmla="*/ 5444125 w 6769333"/>
                          <a:gd name="connsiteY0" fmla="*/ 353647 h 5265106"/>
                          <a:gd name="connsiteX1" fmla="*/ 2576118 w 6769333"/>
                          <a:gd name="connsiteY1" fmla="*/ 13072 h 5265106"/>
                          <a:gd name="connsiteX2" fmla="*/ 269761 w 6769333"/>
                          <a:gd name="connsiteY2" fmla="*/ 712148 h 5265106"/>
                          <a:gd name="connsiteX3" fmla="*/ 729838 w 6769333"/>
                          <a:gd name="connsiteY3" fmla="*/ 4094004 h 5265106"/>
                          <a:gd name="connsiteX4" fmla="*/ 1506590 w 6769333"/>
                          <a:gd name="connsiteY4" fmla="*/ 4416655 h 5265106"/>
                          <a:gd name="connsiteX5" fmla="*/ 1124189 w 6769333"/>
                          <a:gd name="connsiteY5" fmla="*/ 5265107 h 5265106"/>
                          <a:gd name="connsiteX6" fmla="*/ 2647818 w 6769333"/>
                          <a:gd name="connsiteY6" fmla="*/ 4488355 h 5265106"/>
                          <a:gd name="connsiteX7" fmla="*/ 3854771 w 6769333"/>
                          <a:gd name="connsiteY7" fmla="*/ 4452505 h 5265106"/>
                          <a:gd name="connsiteX8" fmla="*/ 6621204 w 6769333"/>
                          <a:gd name="connsiteY8" fmla="*/ 3173853 h 5265106"/>
                          <a:gd name="connsiteX9" fmla="*/ 5444125 w 6769333"/>
                          <a:gd name="connsiteY9" fmla="*/ 353647 h 52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9333" h="5265106">
                            <a:moveTo>
                              <a:pt x="5444125" y="353647"/>
                            </a:moveTo>
                            <a:lnTo>
                              <a:pt x="2576118" y="13072"/>
                            </a:lnTo>
                            <a:cubicBezTo>
                              <a:pt x="1859116" y="-40704"/>
                              <a:pt x="783613" y="48922"/>
                              <a:pt x="269761" y="712148"/>
                            </a:cubicBezTo>
                            <a:cubicBezTo>
                              <a:pt x="-297865" y="1482924"/>
                              <a:pt x="114411" y="3532353"/>
                              <a:pt x="729838" y="4094004"/>
                            </a:cubicBezTo>
                            <a:cubicBezTo>
                              <a:pt x="909088" y="4261305"/>
                              <a:pt x="1189914" y="4362880"/>
                              <a:pt x="1506590" y="4416655"/>
                            </a:cubicBezTo>
                            <a:cubicBezTo>
                              <a:pt x="1518540" y="4703456"/>
                              <a:pt x="1464765" y="5073906"/>
                              <a:pt x="1124189" y="5265107"/>
                            </a:cubicBezTo>
                            <a:cubicBezTo>
                              <a:pt x="1124189" y="5265107"/>
                              <a:pt x="2229567" y="5229257"/>
                              <a:pt x="2647818" y="4488355"/>
                            </a:cubicBezTo>
                            <a:cubicBezTo>
                              <a:pt x="3101919" y="4482380"/>
                              <a:pt x="3544070" y="4452505"/>
                              <a:pt x="3854771" y="4452505"/>
                            </a:cubicBezTo>
                            <a:cubicBezTo>
                              <a:pt x="4882474" y="4452505"/>
                              <a:pt x="6208928" y="4350930"/>
                              <a:pt x="6621204" y="3173853"/>
                            </a:cubicBezTo>
                            <a:cubicBezTo>
                              <a:pt x="7033479" y="2098351"/>
                              <a:pt x="6567428" y="664348"/>
                              <a:pt x="5444125" y="353647"/>
                            </a:cubicBezTo>
                            <a:close/>
                          </a:path>
                        </a:pathLst>
                      </a:custGeom>
                      <ask:type>
                        <ask:lineSketchCurved/>
                      </ask:type>
                    </ask:lineSketchStyleProps>
                  </a:ext>
                </a:extLst>
              </a:ln>
            </p:spPr>
            <p:txBody>
              <a:bodyPr rtlCol="0" anchor="ctr"/>
              <a:lstStyle/>
              <a:p>
                <a:pPr marL="0" marR="0" lvl="0" indent="0" algn="l" defTabSz="914400" rtl="0" eaLnBrk="1" fontAlgn="auto" latinLnBrk="0" hangingPunct="1">
                  <a:lnSpc>
                    <a:spcPct val="124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2" name="TextBox 21">
                <a:extLst>
                  <a:ext uri="{FF2B5EF4-FFF2-40B4-BE49-F238E27FC236}">
                    <a16:creationId xmlns:a16="http://schemas.microsoft.com/office/drawing/2014/main" id="{EF68D279-FBCA-80C3-E728-5980E8576592}"/>
                  </a:ext>
                </a:extLst>
              </p:cNvPr>
              <p:cNvSpPr txBox="1"/>
              <p:nvPr/>
            </p:nvSpPr>
            <p:spPr>
              <a:xfrm>
                <a:off x="5753350" y="1153825"/>
                <a:ext cx="5146985" cy="2726580"/>
              </a:xfrm>
              <a:prstGeom prst="rect">
                <a:avLst/>
              </a:prstGeom>
              <a:noFill/>
            </p:spPr>
            <p:txBody>
              <a:bodyPr wrap="square" lIns="0" tIns="0" rIns="0" bIns="0" rtlCol="0">
                <a:spAutoFit/>
              </a:bodyPr>
              <a:lstStyle/>
              <a:p>
                <a:pPr marL="0" marR="0" lvl="0" indent="0" algn="ctr" defTabSz="914400" rtl="0" eaLnBrk="1" fontAlgn="auto" latinLnBrk="0" hangingPunct="1">
                  <a:lnSpc>
                    <a:spcPct val="124000"/>
                  </a:lnSpc>
                  <a:spcBef>
                    <a:spcPts val="0"/>
                  </a:spcBef>
                  <a:spcAft>
                    <a:spcPts val="0"/>
                  </a:spcAft>
                  <a:buClrTx/>
                  <a:buSzTx/>
                  <a:buFontTx/>
                  <a:buNone/>
                  <a:tabLst/>
                  <a:defRPr/>
                </a:pPr>
                <a:r>
                  <a:rPr kumimoji="0" lang="vi-VN" sz="4000" b="1"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rPr>
                  <a:t>Mình đã đến nơi rồi!</a:t>
                </a:r>
              </a:p>
              <a:p>
                <a:pPr marL="0" marR="0" lvl="0" indent="0" algn="ctr" defTabSz="914400" rtl="0" eaLnBrk="1" fontAlgn="auto" latinLnBrk="0" hangingPunct="1">
                  <a:lnSpc>
                    <a:spcPct val="124000"/>
                  </a:lnSpc>
                  <a:spcBef>
                    <a:spcPts val="0"/>
                  </a:spcBef>
                  <a:spcAft>
                    <a:spcPts val="0"/>
                  </a:spcAft>
                  <a:buClrTx/>
                  <a:buSzTx/>
                  <a:buFontTx/>
                  <a:buNone/>
                  <a:tabLst/>
                  <a:defRPr/>
                </a:pPr>
                <a:r>
                  <a:rPr kumimoji="0" lang="vi-VN" sz="5400" b="1" i="0" u="none" strike="noStrike" kern="1200" cap="none" spc="0" normalizeH="0" baseline="0" noProof="0" dirty="0">
                    <a:ln>
                      <a:noFill/>
                    </a:ln>
                    <a:solidFill>
                      <a:srgbClr val="FC6E51">
                        <a:lumMod val="75000"/>
                      </a:srgbClr>
                    </a:solidFill>
                    <a:effectLst/>
                    <a:uLnTx/>
                    <a:uFillTx/>
                    <a:latin typeface="Cambria" panose="02040503050406030204" pitchFamily="18" charset="0"/>
                    <a:ea typeface="Cambria" panose="02040503050406030204" pitchFamily="18" charset="0"/>
                  </a:rPr>
                  <a:t>CẢM ƠN CÁC BẠN RẤT NHIỀU</a:t>
                </a:r>
                <a:endParaRPr kumimoji="0" lang="en-US" sz="5400" b="1" i="0" u="none" strike="noStrike" kern="1200" cap="none" spc="0" normalizeH="0" baseline="0" noProof="0" dirty="0">
                  <a:ln>
                    <a:noFill/>
                  </a:ln>
                  <a:solidFill>
                    <a:srgbClr val="FC6E51">
                      <a:lumMod val="75000"/>
                    </a:srgbClr>
                  </a:solidFill>
                  <a:effectLst/>
                  <a:uLnTx/>
                  <a:uFillTx/>
                  <a:latin typeface="Cambria" panose="02040503050406030204" pitchFamily="18" charset="0"/>
                  <a:ea typeface="Cambria" panose="02040503050406030204" pitchFamily="18" charset="0"/>
                </a:endParaRPr>
              </a:p>
            </p:txBody>
          </p:sp>
        </p:grpSp>
        <p:sp>
          <p:nvSpPr>
            <p:cNvPr id="3" name="Oval 2">
              <a:extLst>
                <a:ext uri="{FF2B5EF4-FFF2-40B4-BE49-F238E27FC236}">
                  <a16:creationId xmlns:a16="http://schemas.microsoft.com/office/drawing/2014/main" id="{A5A04E87-CE6A-49D6-381C-C5F98EA30AFF}"/>
                </a:ext>
              </a:extLst>
            </p:cNvPr>
            <p:cNvSpPr/>
            <p:nvPr/>
          </p:nvSpPr>
          <p:spPr>
            <a:xfrm>
              <a:off x="-4416090" y="-3579645"/>
              <a:ext cx="18741690" cy="1874169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4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50" name="Group 349">
            <a:extLst>
              <a:ext uri="{FF2B5EF4-FFF2-40B4-BE49-F238E27FC236}">
                <a16:creationId xmlns:a16="http://schemas.microsoft.com/office/drawing/2014/main" id="{A0BDFF3E-C88E-E643-4192-CC4783B95DF1}"/>
              </a:ext>
            </a:extLst>
          </p:cNvPr>
          <p:cNvGrpSpPr/>
          <p:nvPr/>
        </p:nvGrpSpPr>
        <p:grpSpPr>
          <a:xfrm rot="21399583">
            <a:off x="2381224" y="2703835"/>
            <a:ext cx="3787267" cy="3787265"/>
            <a:chOff x="5716056" y="1382881"/>
            <a:chExt cx="4570944" cy="4570944"/>
          </a:xfrm>
        </p:grpSpPr>
        <p:grpSp>
          <p:nvGrpSpPr>
            <p:cNvPr id="351" name="Group 350">
              <a:extLst>
                <a:ext uri="{FF2B5EF4-FFF2-40B4-BE49-F238E27FC236}">
                  <a16:creationId xmlns:a16="http://schemas.microsoft.com/office/drawing/2014/main" id="{CE73012C-AD4A-F548-8A24-CD978B99FF2D}"/>
                </a:ext>
              </a:extLst>
            </p:cNvPr>
            <p:cNvGrpSpPr/>
            <p:nvPr/>
          </p:nvGrpSpPr>
          <p:grpSpPr>
            <a:xfrm rot="3655748" flipH="1" flipV="1">
              <a:off x="8574365" y="1986847"/>
              <a:ext cx="880564" cy="2056345"/>
              <a:chOff x="3810000" y="3100647"/>
              <a:chExt cx="880564" cy="2056345"/>
            </a:xfrm>
          </p:grpSpPr>
          <p:sp>
            <p:nvSpPr>
              <p:cNvPr id="353" name="Freeform: Shape 352">
                <a:extLst>
                  <a:ext uri="{FF2B5EF4-FFF2-40B4-BE49-F238E27FC236}">
                    <a16:creationId xmlns:a16="http://schemas.microsoft.com/office/drawing/2014/main" id="{E0077453-F72B-C4AF-B0A2-B313D77F62F2}"/>
                  </a:ext>
                </a:extLst>
              </p:cNvPr>
              <p:cNvSpPr/>
              <p:nvPr/>
            </p:nvSpPr>
            <p:spPr>
              <a:xfrm>
                <a:off x="3909980" y="3100647"/>
                <a:ext cx="474145" cy="1442380"/>
              </a:xfrm>
              <a:custGeom>
                <a:avLst/>
                <a:gdLst>
                  <a:gd name="connsiteX0" fmla="*/ 18932 w 53698"/>
                  <a:gd name="connsiteY0" fmla="*/ 163354 h 163353"/>
                  <a:gd name="connsiteX1" fmla="*/ 14170 w 53698"/>
                  <a:gd name="connsiteY1" fmla="*/ 160496 h 163353"/>
                  <a:gd name="connsiteX2" fmla="*/ 44650 w 53698"/>
                  <a:gd name="connsiteY2" fmla="*/ 1429 h 163353"/>
                  <a:gd name="connsiteX3" fmla="*/ 52270 w 53698"/>
                  <a:gd name="connsiteY3" fmla="*/ 1429 h 163353"/>
                  <a:gd name="connsiteX4" fmla="*/ 52270 w 53698"/>
                  <a:gd name="connsiteY4" fmla="*/ 9049 h 163353"/>
                  <a:gd name="connsiteX5" fmla="*/ 24647 w 53698"/>
                  <a:gd name="connsiteY5" fmla="*/ 155734 h 163353"/>
                  <a:gd name="connsiteX6" fmla="*/ 21790 w 53698"/>
                  <a:gd name="connsiteY6" fmla="*/ 163354 h 163353"/>
                  <a:gd name="connsiteX7" fmla="*/ 18932 w 53698"/>
                  <a:gd name="connsiteY7"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98" h="163353">
                    <a:moveTo>
                      <a:pt x="18932" y="163354"/>
                    </a:moveTo>
                    <a:cubicBezTo>
                      <a:pt x="17027" y="163354"/>
                      <a:pt x="15122" y="162401"/>
                      <a:pt x="14170" y="160496"/>
                    </a:cubicBezTo>
                    <a:cubicBezTo>
                      <a:pt x="-12500" y="104299"/>
                      <a:pt x="-1070" y="45244"/>
                      <a:pt x="44650" y="1429"/>
                    </a:cubicBezTo>
                    <a:cubicBezTo>
                      <a:pt x="46555" y="-476"/>
                      <a:pt x="50365" y="-476"/>
                      <a:pt x="52270" y="1429"/>
                    </a:cubicBezTo>
                    <a:cubicBezTo>
                      <a:pt x="54175" y="3334"/>
                      <a:pt x="54175" y="7144"/>
                      <a:pt x="52270" y="9049"/>
                    </a:cubicBezTo>
                    <a:cubicBezTo>
                      <a:pt x="32267" y="28099"/>
                      <a:pt x="-10595" y="81439"/>
                      <a:pt x="24647" y="155734"/>
                    </a:cubicBezTo>
                    <a:cubicBezTo>
                      <a:pt x="25600" y="158591"/>
                      <a:pt x="24647" y="161449"/>
                      <a:pt x="21790" y="163354"/>
                    </a:cubicBezTo>
                    <a:cubicBezTo>
                      <a:pt x="19885" y="163354"/>
                      <a:pt x="18932" y="163354"/>
                      <a:pt x="18932" y="163354"/>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54" name="Graphic 3">
                <a:extLst>
                  <a:ext uri="{FF2B5EF4-FFF2-40B4-BE49-F238E27FC236}">
                    <a16:creationId xmlns:a16="http://schemas.microsoft.com/office/drawing/2014/main" id="{5F68E8BC-F1E2-32D5-85F7-249FCC53D1B3}"/>
                  </a:ext>
                </a:extLst>
              </p:cNvPr>
              <p:cNvGrpSpPr/>
              <p:nvPr/>
            </p:nvGrpSpPr>
            <p:grpSpPr>
              <a:xfrm>
                <a:off x="3810000" y="4307544"/>
                <a:ext cx="880564" cy="849448"/>
                <a:chOff x="4757962" y="590549"/>
                <a:chExt cx="99726" cy="96202"/>
              </a:xfrm>
            </p:grpSpPr>
            <p:grpSp>
              <p:nvGrpSpPr>
                <p:cNvPr id="355" name="Graphic 3">
                  <a:extLst>
                    <a:ext uri="{FF2B5EF4-FFF2-40B4-BE49-F238E27FC236}">
                      <a16:creationId xmlns:a16="http://schemas.microsoft.com/office/drawing/2014/main" id="{5418A02D-D4A2-9634-D0E6-03B1E67D5A85}"/>
                    </a:ext>
                  </a:extLst>
                </p:cNvPr>
                <p:cNvGrpSpPr/>
                <p:nvPr/>
              </p:nvGrpSpPr>
              <p:grpSpPr>
                <a:xfrm>
                  <a:off x="4757962" y="590549"/>
                  <a:ext cx="99726" cy="96202"/>
                  <a:chOff x="4757962" y="590549"/>
                  <a:chExt cx="99726" cy="96202"/>
                </a:xfrm>
              </p:grpSpPr>
              <p:sp>
                <p:nvSpPr>
                  <p:cNvPr id="358" name="Freeform: Shape 357">
                    <a:extLst>
                      <a:ext uri="{FF2B5EF4-FFF2-40B4-BE49-F238E27FC236}">
                        <a16:creationId xmlns:a16="http://schemas.microsoft.com/office/drawing/2014/main" id="{81DABF28-7B84-3BBD-C4A1-5209F41A58C8}"/>
                      </a:ext>
                    </a:extLst>
                  </p:cNvPr>
                  <p:cNvSpPr/>
                  <p:nvPr/>
                </p:nvSpPr>
                <p:spPr>
                  <a:xfrm>
                    <a:off x="4763515" y="596362"/>
                    <a:ext cx="87997" cy="84717"/>
                  </a:xfrm>
                  <a:custGeom>
                    <a:avLst/>
                    <a:gdLst>
                      <a:gd name="connsiteX0" fmla="*/ 78042 w 87997"/>
                      <a:gd name="connsiteY0" fmla="*/ 45622 h 84717"/>
                      <a:gd name="connsiteX1" fmla="*/ 83757 w 87997"/>
                      <a:gd name="connsiteY1" fmla="*/ 18952 h 84717"/>
                      <a:gd name="connsiteX2" fmla="*/ 24702 w 87997"/>
                      <a:gd name="connsiteY2" fmla="*/ 6569 h 84717"/>
                      <a:gd name="connsiteX3" fmla="*/ 7557 w 87997"/>
                      <a:gd name="connsiteY3" fmla="*/ 70387 h 84717"/>
                      <a:gd name="connsiteX4" fmla="*/ 56134 w 87997"/>
                      <a:gd name="connsiteY4" fmla="*/ 76102 h 84717"/>
                      <a:gd name="connsiteX5" fmla="*/ 78042 w 87997"/>
                      <a:gd name="connsiteY5" fmla="*/ 45622 h 8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97" h="84717">
                        <a:moveTo>
                          <a:pt x="78042" y="45622"/>
                        </a:moveTo>
                        <a:cubicBezTo>
                          <a:pt x="86614" y="42764"/>
                          <a:pt x="92329" y="31334"/>
                          <a:pt x="83757" y="18952"/>
                        </a:cubicBezTo>
                        <a:cubicBezTo>
                          <a:pt x="74232" y="5617"/>
                          <a:pt x="53277" y="-8671"/>
                          <a:pt x="24702" y="6569"/>
                        </a:cubicBezTo>
                        <a:cubicBezTo>
                          <a:pt x="-3873" y="20857"/>
                          <a:pt x="-4826" y="51337"/>
                          <a:pt x="7557" y="70387"/>
                        </a:cubicBezTo>
                        <a:cubicBezTo>
                          <a:pt x="21844" y="93247"/>
                          <a:pt x="47562" y="83722"/>
                          <a:pt x="56134" y="76102"/>
                        </a:cubicBezTo>
                        <a:cubicBezTo>
                          <a:pt x="70422" y="82769"/>
                          <a:pt x="88519" y="69434"/>
                          <a:pt x="78042" y="45622"/>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59" name="Freeform: Shape 358">
                    <a:extLst>
                      <a:ext uri="{FF2B5EF4-FFF2-40B4-BE49-F238E27FC236}">
                        <a16:creationId xmlns:a16="http://schemas.microsoft.com/office/drawing/2014/main" id="{46C0C3A6-747F-F35B-9085-C9EC83494B20}"/>
                      </a:ext>
                    </a:extLst>
                  </p:cNvPr>
                  <p:cNvSpPr/>
                  <p:nvPr/>
                </p:nvSpPr>
                <p:spPr>
                  <a:xfrm>
                    <a:off x="4757962" y="590549"/>
                    <a:ext cx="99726" cy="96202"/>
                  </a:xfrm>
                  <a:custGeom>
                    <a:avLst/>
                    <a:gdLst>
                      <a:gd name="connsiteX0" fmla="*/ 37875 w 99726"/>
                      <a:gd name="connsiteY0" fmla="*/ 96202 h 96202"/>
                      <a:gd name="connsiteX1" fmla="*/ 8348 w 99726"/>
                      <a:gd name="connsiteY1" fmla="*/ 79057 h 96202"/>
                      <a:gd name="connsiteX2" fmla="*/ 1680 w 99726"/>
                      <a:gd name="connsiteY2" fmla="*/ 37148 h 96202"/>
                      <a:gd name="connsiteX3" fmla="*/ 27398 w 99726"/>
                      <a:gd name="connsiteY3" fmla="*/ 6668 h 96202"/>
                      <a:gd name="connsiteX4" fmla="*/ 54068 w 99726"/>
                      <a:gd name="connsiteY4" fmla="*/ 0 h 96202"/>
                      <a:gd name="connsiteX5" fmla="*/ 94073 w 99726"/>
                      <a:gd name="connsiteY5" fmla="*/ 20955 h 96202"/>
                      <a:gd name="connsiteX6" fmla="*/ 98835 w 99726"/>
                      <a:gd name="connsiteY6" fmla="*/ 43815 h 96202"/>
                      <a:gd name="connsiteX7" fmla="*/ 91215 w 99726"/>
                      <a:gd name="connsiteY7" fmla="*/ 53340 h 96202"/>
                      <a:gd name="connsiteX8" fmla="*/ 89310 w 99726"/>
                      <a:gd name="connsiteY8" fmla="*/ 78105 h 96202"/>
                      <a:gd name="connsiteX9" fmla="*/ 69308 w 99726"/>
                      <a:gd name="connsiteY9" fmla="*/ 88582 h 96202"/>
                      <a:gd name="connsiteX10" fmla="*/ 69308 w 99726"/>
                      <a:gd name="connsiteY10" fmla="*/ 88582 h 96202"/>
                      <a:gd name="connsiteX11" fmla="*/ 62640 w 99726"/>
                      <a:gd name="connsiteY11" fmla="*/ 87630 h 96202"/>
                      <a:gd name="connsiteX12" fmla="*/ 37875 w 99726"/>
                      <a:gd name="connsiteY12" fmla="*/ 96202 h 96202"/>
                      <a:gd name="connsiteX13" fmla="*/ 54068 w 99726"/>
                      <a:gd name="connsiteY13" fmla="*/ 11430 h 96202"/>
                      <a:gd name="connsiteX14" fmla="*/ 32160 w 99726"/>
                      <a:gd name="connsiteY14" fmla="*/ 17145 h 96202"/>
                      <a:gd name="connsiteX15" fmla="*/ 12158 w 99726"/>
                      <a:gd name="connsiteY15" fmla="*/ 40957 h 96202"/>
                      <a:gd name="connsiteX16" fmla="*/ 16920 w 99726"/>
                      <a:gd name="connsiteY16" fmla="*/ 73343 h 96202"/>
                      <a:gd name="connsiteX17" fmla="*/ 36923 w 99726"/>
                      <a:gd name="connsiteY17" fmla="*/ 84773 h 96202"/>
                      <a:gd name="connsiteX18" fmla="*/ 56925 w 99726"/>
                      <a:gd name="connsiteY18" fmla="*/ 78105 h 96202"/>
                      <a:gd name="connsiteX19" fmla="*/ 62640 w 99726"/>
                      <a:gd name="connsiteY19" fmla="*/ 77152 h 96202"/>
                      <a:gd name="connsiteX20" fmla="*/ 68355 w 99726"/>
                      <a:gd name="connsiteY20" fmla="*/ 78105 h 96202"/>
                      <a:gd name="connsiteX21" fmla="*/ 68355 w 99726"/>
                      <a:gd name="connsiteY21" fmla="*/ 78105 h 96202"/>
                      <a:gd name="connsiteX22" fmla="*/ 78833 w 99726"/>
                      <a:gd name="connsiteY22" fmla="*/ 72390 h 96202"/>
                      <a:gd name="connsiteX23" fmla="*/ 78833 w 99726"/>
                      <a:gd name="connsiteY23" fmla="*/ 53340 h 96202"/>
                      <a:gd name="connsiteX24" fmla="*/ 78833 w 99726"/>
                      <a:gd name="connsiteY24" fmla="*/ 48577 h 96202"/>
                      <a:gd name="connsiteX25" fmla="*/ 82643 w 99726"/>
                      <a:gd name="connsiteY25" fmla="*/ 45720 h 96202"/>
                      <a:gd name="connsiteX26" fmla="*/ 87405 w 99726"/>
                      <a:gd name="connsiteY26" fmla="*/ 40957 h 96202"/>
                      <a:gd name="connsiteX27" fmla="*/ 84548 w 99726"/>
                      <a:gd name="connsiteY27" fmla="*/ 28575 h 96202"/>
                      <a:gd name="connsiteX28" fmla="*/ 54068 w 99726"/>
                      <a:gd name="connsiteY28" fmla="*/ 1143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726" h="96202">
                        <a:moveTo>
                          <a:pt x="37875" y="96202"/>
                        </a:moveTo>
                        <a:cubicBezTo>
                          <a:pt x="29303" y="96202"/>
                          <a:pt x="16920" y="93345"/>
                          <a:pt x="8348" y="79057"/>
                        </a:cubicBezTo>
                        <a:cubicBezTo>
                          <a:pt x="728" y="66675"/>
                          <a:pt x="-2130" y="51435"/>
                          <a:pt x="1680" y="37148"/>
                        </a:cubicBezTo>
                        <a:cubicBezTo>
                          <a:pt x="5490" y="23813"/>
                          <a:pt x="14063" y="13335"/>
                          <a:pt x="27398" y="6668"/>
                        </a:cubicBezTo>
                        <a:cubicBezTo>
                          <a:pt x="35970" y="1905"/>
                          <a:pt x="45495" y="0"/>
                          <a:pt x="54068" y="0"/>
                        </a:cubicBezTo>
                        <a:cubicBezTo>
                          <a:pt x="75975" y="0"/>
                          <a:pt x="89310" y="15240"/>
                          <a:pt x="94073" y="20955"/>
                        </a:cubicBezTo>
                        <a:cubicBezTo>
                          <a:pt x="99788" y="28575"/>
                          <a:pt x="100740" y="36195"/>
                          <a:pt x="98835" y="43815"/>
                        </a:cubicBezTo>
                        <a:cubicBezTo>
                          <a:pt x="97883" y="47625"/>
                          <a:pt x="95025" y="51435"/>
                          <a:pt x="91215" y="53340"/>
                        </a:cubicBezTo>
                        <a:cubicBezTo>
                          <a:pt x="94073" y="62865"/>
                          <a:pt x="93120" y="71438"/>
                          <a:pt x="89310" y="78105"/>
                        </a:cubicBezTo>
                        <a:cubicBezTo>
                          <a:pt x="84548" y="84773"/>
                          <a:pt x="77880" y="88582"/>
                          <a:pt x="69308" y="88582"/>
                        </a:cubicBezTo>
                        <a:lnTo>
                          <a:pt x="69308" y="88582"/>
                        </a:lnTo>
                        <a:cubicBezTo>
                          <a:pt x="67403" y="88582"/>
                          <a:pt x="64545" y="88582"/>
                          <a:pt x="62640" y="87630"/>
                        </a:cubicBezTo>
                        <a:cubicBezTo>
                          <a:pt x="55973" y="92393"/>
                          <a:pt x="47400" y="96202"/>
                          <a:pt x="37875" y="96202"/>
                        </a:cubicBezTo>
                        <a:close/>
                        <a:moveTo>
                          <a:pt x="54068" y="11430"/>
                        </a:moveTo>
                        <a:cubicBezTo>
                          <a:pt x="47400" y="11430"/>
                          <a:pt x="39780" y="13335"/>
                          <a:pt x="32160" y="17145"/>
                        </a:cubicBezTo>
                        <a:cubicBezTo>
                          <a:pt x="21683" y="22860"/>
                          <a:pt x="15015" y="30480"/>
                          <a:pt x="12158" y="40957"/>
                        </a:cubicBezTo>
                        <a:cubicBezTo>
                          <a:pt x="9300" y="51435"/>
                          <a:pt x="11205" y="63818"/>
                          <a:pt x="16920" y="73343"/>
                        </a:cubicBezTo>
                        <a:cubicBezTo>
                          <a:pt x="21683" y="80963"/>
                          <a:pt x="28350" y="84773"/>
                          <a:pt x="36923" y="84773"/>
                        </a:cubicBezTo>
                        <a:cubicBezTo>
                          <a:pt x="44543" y="84773"/>
                          <a:pt x="53115" y="80963"/>
                          <a:pt x="56925" y="78105"/>
                        </a:cubicBezTo>
                        <a:cubicBezTo>
                          <a:pt x="58830" y="76200"/>
                          <a:pt x="60735" y="76200"/>
                          <a:pt x="62640" y="77152"/>
                        </a:cubicBezTo>
                        <a:cubicBezTo>
                          <a:pt x="64545" y="78105"/>
                          <a:pt x="66450" y="78105"/>
                          <a:pt x="68355" y="78105"/>
                        </a:cubicBezTo>
                        <a:lnTo>
                          <a:pt x="68355" y="78105"/>
                        </a:lnTo>
                        <a:cubicBezTo>
                          <a:pt x="73118" y="78105"/>
                          <a:pt x="76928" y="76200"/>
                          <a:pt x="78833" y="72390"/>
                        </a:cubicBezTo>
                        <a:cubicBezTo>
                          <a:pt x="81690" y="67627"/>
                          <a:pt x="81690" y="60960"/>
                          <a:pt x="78833" y="53340"/>
                        </a:cubicBezTo>
                        <a:cubicBezTo>
                          <a:pt x="77880" y="51435"/>
                          <a:pt x="77880" y="50482"/>
                          <a:pt x="78833" y="48577"/>
                        </a:cubicBezTo>
                        <a:cubicBezTo>
                          <a:pt x="79785" y="46673"/>
                          <a:pt x="80738" y="45720"/>
                          <a:pt x="82643" y="45720"/>
                        </a:cubicBezTo>
                        <a:cubicBezTo>
                          <a:pt x="85500" y="44768"/>
                          <a:pt x="87405" y="42863"/>
                          <a:pt x="87405" y="40957"/>
                        </a:cubicBezTo>
                        <a:cubicBezTo>
                          <a:pt x="88358" y="37148"/>
                          <a:pt x="87405" y="32385"/>
                          <a:pt x="84548" y="28575"/>
                        </a:cubicBezTo>
                        <a:cubicBezTo>
                          <a:pt x="79785" y="21907"/>
                          <a:pt x="70260" y="11430"/>
                          <a:pt x="54068" y="1143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56" name="Freeform: Shape 355">
                  <a:extLst>
                    <a:ext uri="{FF2B5EF4-FFF2-40B4-BE49-F238E27FC236}">
                      <a16:creationId xmlns:a16="http://schemas.microsoft.com/office/drawing/2014/main" id="{CF6788DC-15EE-1BFC-169C-FB4E1B67B78C}"/>
                    </a:ext>
                  </a:extLst>
                </p:cNvPr>
                <p:cNvSpPr/>
                <p:nvPr/>
              </p:nvSpPr>
              <p:spPr>
                <a:xfrm>
                  <a:off x="4789731" y="623838"/>
                  <a:ext cx="43253" cy="42880"/>
                </a:xfrm>
                <a:custGeom>
                  <a:avLst/>
                  <a:gdLst>
                    <a:gd name="connsiteX0" fmla="*/ 23251 w 43253"/>
                    <a:gd name="connsiteY0" fmla="*/ 48 h 42880"/>
                    <a:gd name="connsiteX1" fmla="*/ 43253 w 43253"/>
                    <a:gd name="connsiteY1" fmla="*/ 27671 h 42880"/>
                    <a:gd name="connsiteX2" fmla="*/ 27061 w 43253"/>
                    <a:gd name="connsiteY2" fmla="*/ 39101 h 42880"/>
                    <a:gd name="connsiteX3" fmla="*/ 391 w 43253"/>
                    <a:gd name="connsiteY3" fmla="*/ 29576 h 42880"/>
                    <a:gd name="connsiteX4" fmla="*/ 23251 w 43253"/>
                    <a:gd name="connsiteY4" fmla="*/ 48 h 4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53" h="42880">
                      <a:moveTo>
                        <a:pt x="23251" y="48"/>
                      </a:moveTo>
                      <a:cubicBezTo>
                        <a:pt x="34681" y="1001"/>
                        <a:pt x="43253" y="18146"/>
                        <a:pt x="43253" y="27671"/>
                      </a:cubicBezTo>
                      <a:cubicBezTo>
                        <a:pt x="43253" y="33386"/>
                        <a:pt x="37538" y="41006"/>
                        <a:pt x="27061" y="39101"/>
                      </a:cubicBezTo>
                      <a:cubicBezTo>
                        <a:pt x="15631" y="44816"/>
                        <a:pt x="3248" y="45768"/>
                        <a:pt x="391" y="29576"/>
                      </a:cubicBezTo>
                      <a:cubicBezTo>
                        <a:pt x="-2467" y="12431"/>
                        <a:pt x="10868" y="-904"/>
                        <a:pt x="23251" y="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57" name="Freeform: Shape 356">
                  <a:extLst>
                    <a:ext uri="{FF2B5EF4-FFF2-40B4-BE49-F238E27FC236}">
                      <a16:creationId xmlns:a16="http://schemas.microsoft.com/office/drawing/2014/main" id="{190D5C3A-1076-A0C7-7943-1788F4F7EF2A}"/>
                    </a:ext>
                  </a:extLst>
                </p:cNvPr>
                <p:cNvSpPr/>
                <p:nvPr/>
              </p:nvSpPr>
              <p:spPr>
                <a:xfrm rot="-5426770">
                  <a:off x="4815146" y="640448"/>
                  <a:ext cx="15240" cy="13335"/>
                </a:xfrm>
                <a:custGeom>
                  <a:avLst/>
                  <a:gdLst>
                    <a:gd name="connsiteX0" fmla="*/ 15241 w 15240"/>
                    <a:gd name="connsiteY0" fmla="*/ 6668 h 13335"/>
                    <a:gd name="connsiteX1" fmla="*/ 7620 w 15240"/>
                    <a:gd name="connsiteY1" fmla="*/ 13335 h 13335"/>
                    <a:gd name="connsiteX2" fmla="*/ 0 w 15240"/>
                    <a:gd name="connsiteY2" fmla="*/ 6668 h 13335"/>
                    <a:gd name="connsiteX3" fmla="*/ 7620 w 15240"/>
                    <a:gd name="connsiteY3" fmla="*/ 0 h 13335"/>
                    <a:gd name="connsiteX4" fmla="*/ 15241 w 15240"/>
                    <a:gd name="connsiteY4" fmla="*/ 6668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13335">
                      <a:moveTo>
                        <a:pt x="15241" y="6668"/>
                      </a:moveTo>
                      <a:cubicBezTo>
                        <a:pt x="15241" y="10350"/>
                        <a:pt x="11829" y="13335"/>
                        <a:pt x="7620" y="13335"/>
                      </a:cubicBezTo>
                      <a:cubicBezTo>
                        <a:pt x="3412" y="13335"/>
                        <a:pt x="0" y="10350"/>
                        <a:pt x="0" y="6668"/>
                      </a:cubicBezTo>
                      <a:cubicBezTo>
                        <a:pt x="0" y="2985"/>
                        <a:pt x="3412" y="0"/>
                        <a:pt x="7620" y="0"/>
                      </a:cubicBezTo>
                      <a:cubicBezTo>
                        <a:pt x="11829" y="0"/>
                        <a:pt x="15241" y="2985"/>
                        <a:pt x="15241"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sp>
          <p:nvSpPr>
            <p:cNvPr id="352" name="Oval 351">
              <a:extLst>
                <a:ext uri="{FF2B5EF4-FFF2-40B4-BE49-F238E27FC236}">
                  <a16:creationId xmlns:a16="http://schemas.microsoft.com/office/drawing/2014/main" id="{D214A176-1E1B-8047-D75E-CFC97D620540}"/>
                </a:ext>
              </a:extLst>
            </p:cNvPr>
            <p:cNvSpPr/>
            <p:nvPr/>
          </p:nvSpPr>
          <p:spPr>
            <a:xfrm>
              <a:off x="5716056" y="1382881"/>
              <a:ext cx="4570944" cy="45709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grpSp>
        <p:nvGrpSpPr>
          <p:cNvPr id="370" name="Group 369">
            <a:extLst>
              <a:ext uri="{FF2B5EF4-FFF2-40B4-BE49-F238E27FC236}">
                <a16:creationId xmlns:a16="http://schemas.microsoft.com/office/drawing/2014/main" id="{CAF043AE-43EE-6D6A-4692-0C95942C517E}"/>
              </a:ext>
            </a:extLst>
          </p:cNvPr>
          <p:cNvGrpSpPr/>
          <p:nvPr/>
        </p:nvGrpSpPr>
        <p:grpSpPr>
          <a:xfrm>
            <a:off x="1067306" y="1695556"/>
            <a:ext cx="3774243" cy="5101242"/>
            <a:chOff x="4594696" y="3400942"/>
            <a:chExt cx="2412811" cy="3261140"/>
          </a:xfrm>
        </p:grpSpPr>
        <p:grpSp>
          <p:nvGrpSpPr>
            <p:cNvPr id="371" name="Group 370">
              <a:extLst>
                <a:ext uri="{FF2B5EF4-FFF2-40B4-BE49-F238E27FC236}">
                  <a16:creationId xmlns:a16="http://schemas.microsoft.com/office/drawing/2014/main" id="{4A307634-8F3D-0C01-F1C3-391DBD0F510E}"/>
                </a:ext>
              </a:extLst>
            </p:cNvPr>
            <p:cNvGrpSpPr/>
            <p:nvPr/>
          </p:nvGrpSpPr>
          <p:grpSpPr>
            <a:xfrm>
              <a:off x="4594696" y="3400942"/>
              <a:ext cx="2412811" cy="3261140"/>
              <a:chOff x="3954571" y="152400"/>
              <a:chExt cx="4555225" cy="6156815"/>
            </a:xfrm>
          </p:grpSpPr>
          <p:sp>
            <p:nvSpPr>
              <p:cNvPr id="379" name="Freeform: Shape 378">
                <a:extLst>
                  <a:ext uri="{FF2B5EF4-FFF2-40B4-BE49-F238E27FC236}">
                    <a16:creationId xmlns:a16="http://schemas.microsoft.com/office/drawing/2014/main" id="{53BB4E16-DF45-8265-1DBF-B3E1A71AA337}"/>
                  </a:ext>
                </a:extLst>
              </p:cNvPr>
              <p:cNvSpPr/>
              <p:nvPr/>
            </p:nvSpPr>
            <p:spPr>
              <a:xfrm>
                <a:off x="5411088" y="4534630"/>
                <a:ext cx="402155" cy="1093346"/>
              </a:xfrm>
              <a:custGeom>
                <a:avLst/>
                <a:gdLst>
                  <a:gd name="connsiteX0" fmla="*/ 5138 w 45545"/>
                  <a:gd name="connsiteY0" fmla="*/ 123825 h 123824"/>
                  <a:gd name="connsiteX1" fmla="*/ 2280 w 45545"/>
                  <a:gd name="connsiteY1" fmla="*/ 122872 h 123824"/>
                  <a:gd name="connsiteX2" fmla="*/ 1328 w 45545"/>
                  <a:gd name="connsiteY2" fmla="*/ 115253 h 123824"/>
                  <a:gd name="connsiteX3" fmla="*/ 33713 w 45545"/>
                  <a:gd name="connsiteY3" fmla="*/ 5715 h 123824"/>
                  <a:gd name="connsiteX4" fmla="*/ 39428 w 45545"/>
                  <a:gd name="connsiteY4" fmla="*/ 0 h 123824"/>
                  <a:gd name="connsiteX5" fmla="*/ 45143 w 45545"/>
                  <a:gd name="connsiteY5" fmla="*/ 5715 h 123824"/>
                  <a:gd name="connsiteX6" fmla="*/ 10853 w 45545"/>
                  <a:gd name="connsiteY6" fmla="*/ 121920 h 123824"/>
                  <a:gd name="connsiteX7" fmla="*/ 5138 w 45545"/>
                  <a:gd name="connsiteY7" fmla="*/ 123825 h 12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45" h="123824">
                    <a:moveTo>
                      <a:pt x="5138" y="123825"/>
                    </a:moveTo>
                    <a:cubicBezTo>
                      <a:pt x="4185" y="123825"/>
                      <a:pt x="3233" y="123825"/>
                      <a:pt x="2280" y="122872"/>
                    </a:cubicBezTo>
                    <a:cubicBezTo>
                      <a:pt x="-577" y="120968"/>
                      <a:pt x="-577" y="118110"/>
                      <a:pt x="1328" y="115253"/>
                    </a:cubicBezTo>
                    <a:cubicBezTo>
                      <a:pt x="31808" y="72390"/>
                      <a:pt x="35618" y="47625"/>
                      <a:pt x="33713" y="5715"/>
                    </a:cubicBezTo>
                    <a:cubicBezTo>
                      <a:pt x="33713" y="2857"/>
                      <a:pt x="35618" y="0"/>
                      <a:pt x="39428" y="0"/>
                    </a:cubicBezTo>
                    <a:cubicBezTo>
                      <a:pt x="42285" y="0"/>
                      <a:pt x="45143" y="1905"/>
                      <a:pt x="45143" y="5715"/>
                    </a:cubicBezTo>
                    <a:cubicBezTo>
                      <a:pt x="47048" y="49530"/>
                      <a:pt x="43238" y="76200"/>
                      <a:pt x="10853" y="121920"/>
                    </a:cubicBezTo>
                    <a:cubicBezTo>
                      <a:pt x="8948" y="122872"/>
                      <a:pt x="7043" y="123825"/>
                      <a:pt x="5138" y="12382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0" name="Freeform: Shape 379">
                <a:extLst>
                  <a:ext uri="{FF2B5EF4-FFF2-40B4-BE49-F238E27FC236}">
                    <a16:creationId xmlns:a16="http://schemas.microsoft.com/office/drawing/2014/main" id="{12697C79-F0B3-3A42-D775-FBAA52B8E470}"/>
                  </a:ext>
                </a:extLst>
              </p:cNvPr>
              <p:cNvSpPr/>
              <p:nvPr/>
            </p:nvSpPr>
            <p:spPr>
              <a:xfrm>
                <a:off x="6860241" y="4517050"/>
                <a:ext cx="347233" cy="1068878"/>
              </a:xfrm>
              <a:custGeom>
                <a:avLst/>
                <a:gdLst>
                  <a:gd name="connsiteX0" fmla="*/ 34376 w 39325"/>
                  <a:gd name="connsiteY0" fmla="*/ 121053 h 121053"/>
                  <a:gd name="connsiteX1" fmla="*/ 34376 w 39325"/>
                  <a:gd name="connsiteY1" fmla="*/ 121053 h 121053"/>
                  <a:gd name="connsiteX2" fmla="*/ 28661 w 39325"/>
                  <a:gd name="connsiteY2" fmla="*/ 115338 h 121053"/>
                  <a:gd name="connsiteX3" fmla="*/ 1991 w 39325"/>
                  <a:gd name="connsiteY3" fmla="*/ 9611 h 121053"/>
                  <a:gd name="connsiteX4" fmla="*/ 1038 w 39325"/>
                  <a:gd name="connsiteY4" fmla="*/ 1991 h 121053"/>
                  <a:gd name="connsiteX5" fmla="*/ 8658 w 39325"/>
                  <a:gd name="connsiteY5" fmla="*/ 1038 h 121053"/>
                  <a:gd name="connsiteX6" fmla="*/ 39138 w 39325"/>
                  <a:gd name="connsiteY6" fmla="*/ 115338 h 121053"/>
                  <a:gd name="connsiteX7" fmla="*/ 34376 w 39325"/>
                  <a:gd name="connsiteY7" fmla="*/ 121053 h 12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25" h="121053">
                    <a:moveTo>
                      <a:pt x="34376" y="121053"/>
                    </a:moveTo>
                    <a:cubicBezTo>
                      <a:pt x="34376" y="121053"/>
                      <a:pt x="34376" y="121053"/>
                      <a:pt x="34376" y="121053"/>
                    </a:cubicBezTo>
                    <a:cubicBezTo>
                      <a:pt x="31518" y="121053"/>
                      <a:pt x="28661" y="118196"/>
                      <a:pt x="28661" y="115338"/>
                    </a:cubicBezTo>
                    <a:cubicBezTo>
                      <a:pt x="31518" y="60093"/>
                      <a:pt x="12468" y="19136"/>
                      <a:pt x="1991" y="9611"/>
                    </a:cubicBezTo>
                    <a:cubicBezTo>
                      <a:pt x="86" y="7706"/>
                      <a:pt x="-867" y="3896"/>
                      <a:pt x="1038" y="1991"/>
                    </a:cubicBezTo>
                    <a:cubicBezTo>
                      <a:pt x="2943" y="86"/>
                      <a:pt x="6753" y="-867"/>
                      <a:pt x="8658" y="1038"/>
                    </a:cubicBezTo>
                    <a:cubicBezTo>
                      <a:pt x="21993" y="13421"/>
                      <a:pt x="41043" y="58188"/>
                      <a:pt x="39138" y="115338"/>
                    </a:cubicBezTo>
                    <a:cubicBezTo>
                      <a:pt x="40091" y="118196"/>
                      <a:pt x="37233" y="121053"/>
                      <a:pt x="34376" y="1210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nvGrpSpPr>
              <p:cNvPr id="381" name="Group 380">
                <a:extLst>
                  <a:ext uri="{FF2B5EF4-FFF2-40B4-BE49-F238E27FC236}">
                    <a16:creationId xmlns:a16="http://schemas.microsoft.com/office/drawing/2014/main" id="{3B24BF86-DC0D-A77F-A781-BFC304D0EC65}"/>
                  </a:ext>
                </a:extLst>
              </p:cNvPr>
              <p:cNvGrpSpPr/>
              <p:nvPr/>
            </p:nvGrpSpPr>
            <p:grpSpPr>
              <a:xfrm>
                <a:off x="3954571" y="152400"/>
                <a:ext cx="4555225" cy="6156815"/>
                <a:chOff x="3954571" y="152400"/>
                <a:chExt cx="4555225" cy="6156815"/>
              </a:xfrm>
            </p:grpSpPr>
            <p:grpSp>
              <p:nvGrpSpPr>
                <p:cNvPr id="382" name="Graphic 3">
                  <a:extLst>
                    <a:ext uri="{FF2B5EF4-FFF2-40B4-BE49-F238E27FC236}">
                      <a16:creationId xmlns:a16="http://schemas.microsoft.com/office/drawing/2014/main" id="{FC3CB167-ABFC-E055-16E5-860FC9AC047D}"/>
                    </a:ext>
                  </a:extLst>
                </p:cNvPr>
                <p:cNvGrpSpPr/>
                <p:nvPr/>
              </p:nvGrpSpPr>
              <p:grpSpPr>
                <a:xfrm>
                  <a:off x="5080093" y="152400"/>
                  <a:ext cx="1440279" cy="1228654"/>
                  <a:chOff x="4901803" y="119969"/>
                  <a:chExt cx="163115" cy="139148"/>
                </a:xfrm>
              </p:grpSpPr>
              <p:grpSp>
                <p:nvGrpSpPr>
                  <p:cNvPr id="415" name="Graphic 3">
                    <a:extLst>
                      <a:ext uri="{FF2B5EF4-FFF2-40B4-BE49-F238E27FC236}">
                        <a16:creationId xmlns:a16="http://schemas.microsoft.com/office/drawing/2014/main" id="{A968D5B3-113E-0BB2-DC1C-42B92CCF9555}"/>
                      </a:ext>
                    </a:extLst>
                  </p:cNvPr>
                  <p:cNvGrpSpPr/>
                  <p:nvPr/>
                </p:nvGrpSpPr>
                <p:grpSpPr>
                  <a:xfrm>
                    <a:off x="4901803" y="135254"/>
                    <a:ext cx="132159" cy="71437"/>
                    <a:chOff x="4901803" y="135254"/>
                    <a:chExt cx="132159" cy="71437"/>
                  </a:xfrm>
                </p:grpSpPr>
                <p:sp>
                  <p:nvSpPr>
                    <p:cNvPr id="419" name="Freeform: Shape 418">
                      <a:extLst>
                        <a:ext uri="{FF2B5EF4-FFF2-40B4-BE49-F238E27FC236}">
                          <a16:creationId xmlns:a16="http://schemas.microsoft.com/office/drawing/2014/main" id="{4981EABC-B2DF-3754-3F40-77EBE8A17293}"/>
                        </a:ext>
                      </a:extLst>
                    </p:cNvPr>
                    <p:cNvSpPr/>
                    <p:nvPr/>
                  </p:nvSpPr>
                  <p:spPr>
                    <a:xfrm>
                      <a:off x="4907279" y="140658"/>
                      <a:ext cx="121920" cy="61080"/>
                    </a:xfrm>
                    <a:custGeom>
                      <a:avLst/>
                      <a:gdLst>
                        <a:gd name="connsiteX0" fmla="*/ 121920 w 121920"/>
                        <a:gd name="connsiteY0" fmla="*/ 50793 h 61080"/>
                        <a:gd name="connsiteX1" fmla="*/ 0 w 121920"/>
                        <a:gd name="connsiteY1" fmla="*/ 11741 h 61080"/>
                        <a:gd name="connsiteX2" fmla="*/ 121920 w 121920"/>
                        <a:gd name="connsiteY2" fmla="*/ 50793 h 61080"/>
                      </a:gdLst>
                      <a:ahLst/>
                      <a:cxnLst>
                        <a:cxn ang="0">
                          <a:pos x="connsiteX0" y="connsiteY0"/>
                        </a:cxn>
                        <a:cxn ang="0">
                          <a:pos x="connsiteX1" y="connsiteY1"/>
                        </a:cxn>
                        <a:cxn ang="0">
                          <a:pos x="connsiteX2" y="connsiteY2"/>
                        </a:cxn>
                      </a:cxnLst>
                      <a:rect l="l" t="t" r="r" b="b"/>
                      <a:pathLst>
                        <a:path w="121920" h="61080">
                          <a:moveTo>
                            <a:pt x="121920" y="50793"/>
                          </a:moveTo>
                          <a:cubicBezTo>
                            <a:pt x="119063" y="18408"/>
                            <a:pt x="71438" y="-19692"/>
                            <a:pt x="0" y="11741"/>
                          </a:cubicBezTo>
                          <a:cubicBezTo>
                            <a:pt x="17145" y="47936"/>
                            <a:pt x="60008" y="77463"/>
                            <a:pt x="121920" y="50793"/>
                          </a:cubicBezTo>
                          <a:close/>
                        </a:path>
                      </a:pathLst>
                    </a:custGeom>
                    <a:solidFill>
                      <a:srgbClr val="369938"/>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20" name="Freeform: Shape 419">
                      <a:extLst>
                        <a:ext uri="{FF2B5EF4-FFF2-40B4-BE49-F238E27FC236}">
                          <a16:creationId xmlns:a16="http://schemas.microsoft.com/office/drawing/2014/main" id="{2C08C371-7D14-80A3-00A6-E37144463913}"/>
                        </a:ext>
                      </a:extLst>
                    </p:cNvPr>
                    <p:cNvSpPr/>
                    <p:nvPr/>
                  </p:nvSpPr>
                  <p:spPr>
                    <a:xfrm>
                      <a:off x="4901803" y="135254"/>
                      <a:ext cx="132159" cy="71437"/>
                    </a:xfrm>
                    <a:custGeom>
                      <a:avLst/>
                      <a:gdLst>
                        <a:gd name="connsiteX0" fmla="*/ 81677 w 132159"/>
                        <a:gd name="connsiteY0" fmla="*/ 71438 h 71437"/>
                        <a:gd name="connsiteX1" fmla="*/ 81677 w 132159"/>
                        <a:gd name="connsiteY1" fmla="*/ 71438 h 71437"/>
                        <a:gd name="connsiteX2" fmla="*/ 714 w 132159"/>
                        <a:gd name="connsiteY2" fmla="*/ 19050 h 71437"/>
                        <a:gd name="connsiteX3" fmla="*/ 714 w 132159"/>
                        <a:gd name="connsiteY3" fmla="*/ 15240 h 71437"/>
                        <a:gd name="connsiteX4" fmla="*/ 3572 w 132159"/>
                        <a:gd name="connsiteY4" fmla="*/ 12383 h 71437"/>
                        <a:gd name="connsiteX5" fmla="*/ 56912 w 132159"/>
                        <a:gd name="connsiteY5" fmla="*/ 0 h 71437"/>
                        <a:gd name="connsiteX6" fmla="*/ 132159 w 132159"/>
                        <a:gd name="connsiteY6" fmla="*/ 56198 h 71437"/>
                        <a:gd name="connsiteX7" fmla="*/ 129302 w 132159"/>
                        <a:gd name="connsiteY7" fmla="*/ 61912 h 71437"/>
                        <a:gd name="connsiteX8" fmla="*/ 81677 w 132159"/>
                        <a:gd name="connsiteY8" fmla="*/ 71438 h 71437"/>
                        <a:gd name="connsiteX9" fmla="*/ 13097 w 132159"/>
                        <a:gd name="connsiteY9" fmla="*/ 20003 h 71437"/>
                        <a:gd name="connsiteX10" fmla="*/ 80724 w 132159"/>
                        <a:gd name="connsiteY10" fmla="*/ 60960 h 71437"/>
                        <a:gd name="connsiteX11" fmla="*/ 80724 w 132159"/>
                        <a:gd name="connsiteY11" fmla="*/ 60960 h 71437"/>
                        <a:gd name="connsiteX12" fmla="*/ 120729 w 132159"/>
                        <a:gd name="connsiteY12" fmla="*/ 52387 h 71437"/>
                        <a:gd name="connsiteX13" fmla="*/ 56912 w 132159"/>
                        <a:gd name="connsiteY13" fmla="*/ 10477 h 71437"/>
                        <a:gd name="connsiteX14" fmla="*/ 13097 w 132159"/>
                        <a:gd name="connsiteY14" fmla="*/ 20003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159" h="71437">
                          <a:moveTo>
                            <a:pt x="81677" y="71438"/>
                          </a:moveTo>
                          <a:lnTo>
                            <a:pt x="81677" y="71438"/>
                          </a:lnTo>
                          <a:cubicBezTo>
                            <a:pt x="46434" y="71438"/>
                            <a:pt x="16907" y="52387"/>
                            <a:pt x="714" y="19050"/>
                          </a:cubicBezTo>
                          <a:cubicBezTo>
                            <a:pt x="-238" y="18097"/>
                            <a:pt x="-238" y="16193"/>
                            <a:pt x="714" y="15240"/>
                          </a:cubicBezTo>
                          <a:cubicBezTo>
                            <a:pt x="1667" y="14288"/>
                            <a:pt x="2619" y="12383"/>
                            <a:pt x="3572" y="12383"/>
                          </a:cubicBezTo>
                          <a:cubicBezTo>
                            <a:pt x="21669" y="3810"/>
                            <a:pt x="39767" y="0"/>
                            <a:pt x="56912" y="0"/>
                          </a:cubicBezTo>
                          <a:cubicBezTo>
                            <a:pt x="101679" y="0"/>
                            <a:pt x="130254" y="28575"/>
                            <a:pt x="132159" y="56198"/>
                          </a:cubicBezTo>
                          <a:cubicBezTo>
                            <a:pt x="132159" y="58103"/>
                            <a:pt x="131207" y="60960"/>
                            <a:pt x="129302" y="61912"/>
                          </a:cubicBezTo>
                          <a:cubicBezTo>
                            <a:pt x="113109" y="68580"/>
                            <a:pt x="96917" y="71438"/>
                            <a:pt x="81677" y="71438"/>
                          </a:cubicBezTo>
                          <a:close/>
                          <a:moveTo>
                            <a:pt x="13097" y="20003"/>
                          </a:moveTo>
                          <a:cubicBezTo>
                            <a:pt x="27384" y="45720"/>
                            <a:pt x="52149" y="60960"/>
                            <a:pt x="80724" y="60960"/>
                          </a:cubicBezTo>
                          <a:lnTo>
                            <a:pt x="80724" y="60960"/>
                          </a:lnTo>
                          <a:cubicBezTo>
                            <a:pt x="93107" y="60960"/>
                            <a:pt x="106442" y="58103"/>
                            <a:pt x="120729" y="52387"/>
                          </a:cubicBezTo>
                          <a:cubicBezTo>
                            <a:pt x="116919" y="31433"/>
                            <a:pt x="92154" y="10477"/>
                            <a:pt x="56912" y="10477"/>
                          </a:cubicBezTo>
                          <a:cubicBezTo>
                            <a:pt x="43577" y="10477"/>
                            <a:pt x="28337" y="14288"/>
                            <a:pt x="13097" y="20003"/>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16" name="Freeform: Shape 415">
                    <a:extLst>
                      <a:ext uri="{FF2B5EF4-FFF2-40B4-BE49-F238E27FC236}">
                        <a16:creationId xmlns:a16="http://schemas.microsoft.com/office/drawing/2014/main" id="{FF8AD82F-80C4-6616-4E50-F02BCBA7A8F8}"/>
                      </a:ext>
                    </a:extLst>
                  </p:cNvPr>
                  <p:cNvSpPr/>
                  <p:nvPr/>
                </p:nvSpPr>
                <p:spPr>
                  <a:xfrm>
                    <a:off x="4927282" y="151259"/>
                    <a:ext cx="55968" cy="28018"/>
                  </a:xfrm>
                  <a:custGeom>
                    <a:avLst/>
                    <a:gdLst>
                      <a:gd name="connsiteX0" fmla="*/ 0 w 55968"/>
                      <a:gd name="connsiteY0" fmla="*/ 5903 h 28018"/>
                      <a:gd name="connsiteX1" fmla="*/ 40005 w 55968"/>
                      <a:gd name="connsiteY1" fmla="*/ 27810 h 28018"/>
                      <a:gd name="connsiteX2" fmla="*/ 44767 w 55968"/>
                      <a:gd name="connsiteY2" fmla="*/ 1140 h 28018"/>
                      <a:gd name="connsiteX3" fmla="*/ 0 w 55968"/>
                      <a:gd name="connsiteY3" fmla="*/ 5903 h 28018"/>
                    </a:gdLst>
                    <a:ahLst/>
                    <a:cxnLst>
                      <a:cxn ang="0">
                        <a:pos x="connsiteX0" y="connsiteY0"/>
                      </a:cxn>
                      <a:cxn ang="0">
                        <a:pos x="connsiteX1" y="connsiteY1"/>
                      </a:cxn>
                      <a:cxn ang="0">
                        <a:pos x="connsiteX2" y="connsiteY2"/>
                      </a:cxn>
                      <a:cxn ang="0">
                        <a:pos x="connsiteX3" y="connsiteY3"/>
                      </a:cxn>
                    </a:cxnLst>
                    <a:rect l="l" t="t" r="r" b="b"/>
                    <a:pathLst>
                      <a:path w="55968" h="28018">
                        <a:moveTo>
                          <a:pt x="0" y="5903"/>
                        </a:moveTo>
                        <a:cubicBezTo>
                          <a:pt x="6667" y="18285"/>
                          <a:pt x="23813" y="29715"/>
                          <a:pt x="40005" y="27810"/>
                        </a:cubicBezTo>
                        <a:cubicBezTo>
                          <a:pt x="61913" y="24953"/>
                          <a:pt x="59055" y="4950"/>
                          <a:pt x="44767" y="1140"/>
                        </a:cubicBezTo>
                        <a:cubicBezTo>
                          <a:pt x="30480" y="-1717"/>
                          <a:pt x="13335" y="1140"/>
                          <a:pt x="0" y="5903"/>
                        </a:cubicBezTo>
                        <a:close/>
                      </a:path>
                    </a:pathLst>
                  </a:custGeom>
                  <a:solidFill>
                    <a:srgbClr val="39BF3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7" name="Freeform: Shape 416">
                    <a:extLst>
                      <a:ext uri="{FF2B5EF4-FFF2-40B4-BE49-F238E27FC236}">
                        <a16:creationId xmlns:a16="http://schemas.microsoft.com/office/drawing/2014/main" id="{2161FAEC-E1D2-51E4-8D56-B8BE4C5FBA72}"/>
                      </a:ext>
                    </a:extLst>
                  </p:cNvPr>
                  <p:cNvSpPr/>
                  <p:nvPr/>
                </p:nvSpPr>
                <p:spPr>
                  <a:xfrm>
                    <a:off x="4964429" y="164782"/>
                    <a:ext cx="100488" cy="55721"/>
                  </a:xfrm>
                  <a:custGeom>
                    <a:avLst/>
                    <a:gdLst>
                      <a:gd name="connsiteX0" fmla="*/ 0 w 100488"/>
                      <a:gd name="connsiteY0" fmla="*/ 0 h 55721"/>
                      <a:gd name="connsiteX1" fmla="*/ 4763 w 100488"/>
                      <a:gd name="connsiteY1" fmla="*/ 952 h 55721"/>
                      <a:gd name="connsiteX2" fmla="*/ 10478 w 100488"/>
                      <a:gd name="connsiteY2" fmla="*/ 1905 h 55721"/>
                      <a:gd name="connsiteX3" fmla="*/ 17145 w 100488"/>
                      <a:gd name="connsiteY3" fmla="*/ 2857 h 55721"/>
                      <a:gd name="connsiteX4" fmla="*/ 25717 w 100488"/>
                      <a:gd name="connsiteY4" fmla="*/ 4763 h 55721"/>
                      <a:gd name="connsiteX5" fmla="*/ 34290 w 100488"/>
                      <a:gd name="connsiteY5" fmla="*/ 7620 h 55721"/>
                      <a:gd name="connsiteX6" fmla="*/ 43815 w 100488"/>
                      <a:gd name="connsiteY6" fmla="*/ 10477 h 55721"/>
                      <a:gd name="connsiteX7" fmla="*/ 53340 w 100488"/>
                      <a:gd name="connsiteY7" fmla="*/ 14288 h 55721"/>
                      <a:gd name="connsiteX8" fmla="*/ 62865 w 100488"/>
                      <a:gd name="connsiteY8" fmla="*/ 19050 h 55721"/>
                      <a:gd name="connsiteX9" fmla="*/ 71438 w 100488"/>
                      <a:gd name="connsiteY9" fmla="*/ 23813 h 55721"/>
                      <a:gd name="connsiteX10" fmla="*/ 79058 w 100488"/>
                      <a:gd name="connsiteY10" fmla="*/ 28575 h 55721"/>
                      <a:gd name="connsiteX11" fmla="*/ 85725 w 100488"/>
                      <a:gd name="connsiteY11" fmla="*/ 34290 h 55721"/>
                      <a:gd name="connsiteX12" fmla="*/ 91440 w 100488"/>
                      <a:gd name="connsiteY12" fmla="*/ 39052 h 55721"/>
                      <a:gd name="connsiteX13" fmla="*/ 95250 w 100488"/>
                      <a:gd name="connsiteY13" fmla="*/ 42863 h 55721"/>
                      <a:gd name="connsiteX14" fmla="*/ 99060 w 100488"/>
                      <a:gd name="connsiteY14" fmla="*/ 46672 h 55721"/>
                      <a:gd name="connsiteX15" fmla="*/ 99060 w 100488"/>
                      <a:gd name="connsiteY15" fmla="*/ 54293 h 55721"/>
                      <a:gd name="connsiteX16" fmla="*/ 91440 w 100488"/>
                      <a:gd name="connsiteY16" fmla="*/ 54293 h 55721"/>
                      <a:gd name="connsiteX17" fmla="*/ 91440 w 100488"/>
                      <a:gd name="connsiteY17" fmla="*/ 54293 h 55721"/>
                      <a:gd name="connsiteX18" fmla="*/ 90488 w 100488"/>
                      <a:gd name="connsiteY18" fmla="*/ 53340 h 55721"/>
                      <a:gd name="connsiteX19" fmla="*/ 87630 w 100488"/>
                      <a:gd name="connsiteY19" fmla="*/ 50483 h 55721"/>
                      <a:gd name="connsiteX20" fmla="*/ 84773 w 100488"/>
                      <a:gd name="connsiteY20" fmla="*/ 46672 h 55721"/>
                      <a:gd name="connsiteX21" fmla="*/ 80010 w 100488"/>
                      <a:gd name="connsiteY21" fmla="*/ 41910 h 55721"/>
                      <a:gd name="connsiteX22" fmla="*/ 74295 w 100488"/>
                      <a:gd name="connsiteY22" fmla="*/ 36195 h 55721"/>
                      <a:gd name="connsiteX23" fmla="*/ 67628 w 100488"/>
                      <a:gd name="connsiteY23" fmla="*/ 30480 h 55721"/>
                      <a:gd name="connsiteX24" fmla="*/ 60008 w 100488"/>
                      <a:gd name="connsiteY24" fmla="*/ 24765 h 55721"/>
                      <a:gd name="connsiteX25" fmla="*/ 51435 w 100488"/>
                      <a:gd name="connsiteY25" fmla="*/ 19050 h 55721"/>
                      <a:gd name="connsiteX26" fmla="*/ 42863 w 100488"/>
                      <a:gd name="connsiteY26" fmla="*/ 14288 h 55721"/>
                      <a:gd name="connsiteX27" fmla="*/ 34290 w 100488"/>
                      <a:gd name="connsiteY27" fmla="*/ 10477 h 55721"/>
                      <a:gd name="connsiteX28" fmla="*/ 25717 w 100488"/>
                      <a:gd name="connsiteY28" fmla="*/ 6667 h 55721"/>
                      <a:gd name="connsiteX29" fmla="*/ 18098 w 100488"/>
                      <a:gd name="connsiteY29" fmla="*/ 3810 h 55721"/>
                      <a:gd name="connsiteX30" fmla="*/ 6667 w 100488"/>
                      <a:gd name="connsiteY30" fmla="*/ 0 h 55721"/>
                      <a:gd name="connsiteX31" fmla="*/ 0 w 100488"/>
                      <a:gd name="connsiteY31" fmla="*/ 0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0488" h="55721">
                        <a:moveTo>
                          <a:pt x="0" y="0"/>
                        </a:moveTo>
                        <a:cubicBezTo>
                          <a:pt x="0" y="0"/>
                          <a:pt x="1905" y="0"/>
                          <a:pt x="4763" y="952"/>
                        </a:cubicBezTo>
                        <a:cubicBezTo>
                          <a:pt x="6667" y="952"/>
                          <a:pt x="7620" y="952"/>
                          <a:pt x="10478" y="1905"/>
                        </a:cubicBezTo>
                        <a:cubicBezTo>
                          <a:pt x="12383" y="1905"/>
                          <a:pt x="15240" y="2857"/>
                          <a:pt x="17145" y="2857"/>
                        </a:cubicBezTo>
                        <a:cubicBezTo>
                          <a:pt x="20003" y="3810"/>
                          <a:pt x="22860" y="3810"/>
                          <a:pt x="25717" y="4763"/>
                        </a:cubicBezTo>
                        <a:cubicBezTo>
                          <a:pt x="28575" y="5715"/>
                          <a:pt x="31433" y="6667"/>
                          <a:pt x="34290" y="7620"/>
                        </a:cubicBezTo>
                        <a:cubicBezTo>
                          <a:pt x="37148" y="8572"/>
                          <a:pt x="40958" y="9525"/>
                          <a:pt x="43815" y="10477"/>
                        </a:cubicBezTo>
                        <a:cubicBezTo>
                          <a:pt x="46673" y="11430"/>
                          <a:pt x="50483" y="13335"/>
                          <a:pt x="53340" y="14288"/>
                        </a:cubicBezTo>
                        <a:cubicBezTo>
                          <a:pt x="56198" y="16192"/>
                          <a:pt x="59055" y="17145"/>
                          <a:pt x="62865" y="19050"/>
                        </a:cubicBezTo>
                        <a:cubicBezTo>
                          <a:pt x="65723" y="20955"/>
                          <a:pt x="68580" y="21907"/>
                          <a:pt x="71438" y="23813"/>
                        </a:cubicBezTo>
                        <a:cubicBezTo>
                          <a:pt x="74295" y="25717"/>
                          <a:pt x="77153" y="27622"/>
                          <a:pt x="79058" y="28575"/>
                        </a:cubicBezTo>
                        <a:cubicBezTo>
                          <a:pt x="80963" y="30480"/>
                          <a:pt x="83820" y="32385"/>
                          <a:pt x="85725" y="34290"/>
                        </a:cubicBezTo>
                        <a:cubicBezTo>
                          <a:pt x="87630" y="36195"/>
                          <a:pt x="89535" y="37147"/>
                          <a:pt x="91440" y="39052"/>
                        </a:cubicBezTo>
                        <a:cubicBezTo>
                          <a:pt x="93345" y="40958"/>
                          <a:pt x="94298" y="41910"/>
                          <a:pt x="95250" y="42863"/>
                        </a:cubicBezTo>
                        <a:cubicBezTo>
                          <a:pt x="97155" y="44768"/>
                          <a:pt x="99060" y="46672"/>
                          <a:pt x="99060" y="46672"/>
                        </a:cubicBezTo>
                        <a:cubicBezTo>
                          <a:pt x="100965" y="48577"/>
                          <a:pt x="100965" y="52388"/>
                          <a:pt x="99060" y="54293"/>
                        </a:cubicBezTo>
                        <a:cubicBezTo>
                          <a:pt x="97155" y="56197"/>
                          <a:pt x="93345" y="56197"/>
                          <a:pt x="91440" y="54293"/>
                        </a:cubicBezTo>
                        <a:cubicBezTo>
                          <a:pt x="91440" y="54293"/>
                          <a:pt x="91440" y="54293"/>
                          <a:pt x="91440" y="54293"/>
                        </a:cubicBezTo>
                        <a:lnTo>
                          <a:pt x="90488" y="53340"/>
                        </a:lnTo>
                        <a:cubicBezTo>
                          <a:pt x="90488" y="53340"/>
                          <a:pt x="89535" y="52388"/>
                          <a:pt x="87630" y="50483"/>
                        </a:cubicBezTo>
                        <a:cubicBezTo>
                          <a:pt x="86678" y="49530"/>
                          <a:pt x="85725" y="48577"/>
                          <a:pt x="84773" y="46672"/>
                        </a:cubicBezTo>
                        <a:cubicBezTo>
                          <a:pt x="83820" y="44768"/>
                          <a:pt x="81915" y="43815"/>
                          <a:pt x="80010" y="41910"/>
                        </a:cubicBezTo>
                        <a:cubicBezTo>
                          <a:pt x="78105" y="40005"/>
                          <a:pt x="76200" y="38100"/>
                          <a:pt x="74295" y="36195"/>
                        </a:cubicBezTo>
                        <a:cubicBezTo>
                          <a:pt x="72390" y="34290"/>
                          <a:pt x="69533" y="32385"/>
                          <a:pt x="67628" y="30480"/>
                        </a:cubicBezTo>
                        <a:cubicBezTo>
                          <a:pt x="64770" y="28575"/>
                          <a:pt x="62865" y="26670"/>
                          <a:pt x="60008" y="24765"/>
                        </a:cubicBezTo>
                        <a:cubicBezTo>
                          <a:pt x="57150" y="22860"/>
                          <a:pt x="54292" y="20955"/>
                          <a:pt x="51435" y="19050"/>
                        </a:cubicBezTo>
                        <a:cubicBezTo>
                          <a:pt x="48578" y="17145"/>
                          <a:pt x="45720" y="16192"/>
                          <a:pt x="42863" y="14288"/>
                        </a:cubicBezTo>
                        <a:cubicBezTo>
                          <a:pt x="40005" y="12382"/>
                          <a:pt x="37148" y="11430"/>
                          <a:pt x="34290" y="10477"/>
                        </a:cubicBezTo>
                        <a:cubicBezTo>
                          <a:pt x="31433" y="9525"/>
                          <a:pt x="28575" y="7620"/>
                          <a:pt x="25717" y="6667"/>
                        </a:cubicBezTo>
                        <a:cubicBezTo>
                          <a:pt x="22860" y="5715"/>
                          <a:pt x="20955" y="4763"/>
                          <a:pt x="18098" y="3810"/>
                        </a:cubicBezTo>
                        <a:cubicBezTo>
                          <a:pt x="13335" y="1905"/>
                          <a:pt x="9525" y="952"/>
                          <a:pt x="6667" y="0"/>
                        </a:cubicBezTo>
                        <a:cubicBezTo>
                          <a:pt x="953" y="952"/>
                          <a:pt x="0" y="0"/>
                          <a:pt x="0" y="0"/>
                        </a:cubicBezTo>
                        <a:close/>
                      </a:path>
                    </a:pathLst>
                  </a:custGeom>
                  <a:solidFill>
                    <a:srgbClr val="234F1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8" name="Freeform: Shape 417">
                    <a:extLst>
                      <a:ext uri="{FF2B5EF4-FFF2-40B4-BE49-F238E27FC236}">
                        <a16:creationId xmlns:a16="http://schemas.microsoft.com/office/drawing/2014/main" id="{33A98939-65CD-665C-7C1E-55B1ADB35BB6}"/>
                      </a:ext>
                    </a:extLst>
                  </p:cNvPr>
                  <p:cNvSpPr/>
                  <p:nvPr/>
                </p:nvSpPr>
                <p:spPr>
                  <a:xfrm>
                    <a:off x="5017724" y="119969"/>
                    <a:ext cx="46188" cy="139148"/>
                  </a:xfrm>
                  <a:custGeom>
                    <a:avLst/>
                    <a:gdLst>
                      <a:gd name="connsiteX0" fmla="*/ 21953 w 46188"/>
                      <a:gd name="connsiteY0" fmla="*/ 130538 h 139148"/>
                      <a:gd name="connsiteX1" fmla="*/ 24810 w 46188"/>
                      <a:gd name="connsiteY1" fmla="*/ 125775 h 139148"/>
                      <a:gd name="connsiteX2" fmla="*/ 27668 w 46188"/>
                      <a:gd name="connsiteY2" fmla="*/ 120060 h 139148"/>
                      <a:gd name="connsiteX3" fmla="*/ 30525 w 46188"/>
                      <a:gd name="connsiteY3" fmla="*/ 112440 h 139148"/>
                      <a:gd name="connsiteX4" fmla="*/ 32430 w 46188"/>
                      <a:gd name="connsiteY4" fmla="*/ 102915 h 139148"/>
                      <a:gd name="connsiteX5" fmla="*/ 33383 w 46188"/>
                      <a:gd name="connsiteY5" fmla="*/ 92438 h 139148"/>
                      <a:gd name="connsiteX6" fmla="*/ 33383 w 46188"/>
                      <a:gd name="connsiteY6" fmla="*/ 86723 h 139148"/>
                      <a:gd name="connsiteX7" fmla="*/ 33383 w 46188"/>
                      <a:gd name="connsiteY7" fmla="*/ 81008 h 139148"/>
                      <a:gd name="connsiteX8" fmla="*/ 32430 w 46188"/>
                      <a:gd name="connsiteY8" fmla="*/ 69578 h 139148"/>
                      <a:gd name="connsiteX9" fmla="*/ 29573 w 46188"/>
                      <a:gd name="connsiteY9" fmla="*/ 58148 h 139148"/>
                      <a:gd name="connsiteX10" fmla="*/ 25763 w 46188"/>
                      <a:gd name="connsiteY10" fmla="*/ 47670 h 139148"/>
                      <a:gd name="connsiteX11" fmla="*/ 21953 w 46188"/>
                      <a:gd name="connsiteY11" fmla="*/ 38145 h 139148"/>
                      <a:gd name="connsiteX12" fmla="*/ 17190 w 46188"/>
                      <a:gd name="connsiteY12" fmla="*/ 30525 h 139148"/>
                      <a:gd name="connsiteX13" fmla="*/ 12428 w 46188"/>
                      <a:gd name="connsiteY13" fmla="*/ 24810 h 139148"/>
                      <a:gd name="connsiteX14" fmla="*/ 8618 w 46188"/>
                      <a:gd name="connsiteY14" fmla="*/ 21000 h 139148"/>
                      <a:gd name="connsiteX15" fmla="*/ 4808 w 46188"/>
                      <a:gd name="connsiteY15" fmla="*/ 18143 h 139148"/>
                      <a:gd name="connsiteX16" fmla="*/ 3855 w 46188"/>
                      <a:gd name="connsiteY16" fmla="*/ 17190 h 139148"/>
                      <a:gd name="connsiteX17" fmla="*/ 1950 w 46188"/>
                      <a:gd name="connsiteY17" fmla="*/ 3855 h 139148"/>
                      <a:gd name="connsiteX18" fmla="*/ 15285 w 46188"/>
                      <a:gd name="connsiteY18" fmla="*/ 1950 h 139148"/>
                      <a:gd name="connsiteX19" fmla="*/ 15285 w 46188"/>
                      <a:gd name="connsiteY19" fmla="*/ 1950 h 139148"/>
                      <a:gd name="connsiteX20" fmla="*/ 21000 w 46188"/>
                      <a:gd name="connsiteY20" fmla="*/ 6713 h 139148"/>
                      <a:gd name="connsiteX21" fmla="*/ 25763 w 46188"/>
                      <a:gd name="connsiteY21" fmla="*/ 12428 h 139148"/>
                      <a:gd name="connsiteX22" fmla="*/ 31478 w 46188"/>
                      <a:gd name="connsiteY22" fmla="*/ 21000 h 139148"/>
                      <a:gd name="connsiteX23" fmla="*/ 36240 w 46188"/>
                      <a:gd name="connsiteY23" fmla="*/ 31478 h 139148"/>
                      <a:gd name="connsiteX24" fmla="*/ 41003 w 46188"/>
                      <a:gd name="connsiteY24" fmla="*/ 42908 h 139148"/>
                      <a:gd name="connsiteX25" fmla="*/ 43860 w 46188"/>
                      <a:gd name="connsiteY25" fmla="*/ 55290 h 139148"/>
                      <a:gd name="connsiteX26" fmla="*/ 45765 w 46188"/>
                      <a:gd name="connsiteY26" fmla="*/ 68625 h 139148"/>
                      <a:gd name="connsiteX27" fmla="*/ 45765 w 46188"/>
                      <a:gd name="connsiteY27" fmla="*/ 81960 h 139148"/>
                      <a:gd name="connsiteX28" fmla="*/ 45765 w 46188"/>
                      <a:gd name="connsiteY28" fmla="*/ 88628 h 139148"/>
                      <a:gd name="connsiteX29" fmla="*/ 44813 w 46188"/>
                      <a:gd name="connsiteY29" fmla="*/ 95295 h 139148"/>
                      <a:gd name="connsiteX30" fmla="*/ 42908 w 46188"/>
                      <a:gd name="connsiteY30" fmla="*/ 106725 h 139148"/>
                      <a:gd name="connsiteX31" fmla="*/ 40050 w 46188"/>
                      <a:gd name="connsiteY31" fmla="*/ 117203 h 139148"/>
                      <a:gd name="connsiteX32" fmla="*/ 36240 w 46188"/>
                      <a:gd name="connsiteY32" fmla="*/ 125775 h 139148"/>
                      <a:gd name="connsiteX33" fmla="*/ 33383 w 46188"/>
                      <a:gd name="connsiteY33" fmla="*/ 131490 h 139148"/>
                      <a:gd name="connsiteX34" fmla="*/ 30525 w 46188"/>
                      <a:gd name="connsiteY34" fmla="*/ 136253 h 139148"/>
                      <a:gd name="connsiteX35" fmla="*/ 22905 w 46188"/>
                      <a:gd name="connsiteY35" fmla="*/ 138158 h 139148"/>
                      <a:gd name="connsiteX36" fmla="*/ 21953 w 46188"/>
                      <a:gd name="connsiteY36" fmla="*/ 13053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188" h="139148">
                        <a:moveTo>
                          <a:pt x="21953" y="130538"/>
                        </a:moveTo>
                        <a:cubicBezTo>
                          <a:pt x="21953" y="130538"/>
                          <a:pt x="22905" y="128633"/>
                          <a:pt x="24810" y="125775"/>
                        </a:cubicBezTo>
                        <a:cubicBezTo>
                          <a:pt x="25763" y="123870"/>
                          <a:pt x="26715" y="121965"/>
                          <a:pt x="27668" y="120060"/>
                        </a:cubicBezTo>
                        <a:cubicBezTo>
                          <a:pt x="28620" y="118155"/>
                          <a:pt x="29573" y="115298"/>
                          <a:pt x="30525" y="112440"/>
                        </a:cubicBezTo>
                        <a:cubicBezTo>
                          <a:pt x="31478" y="109583"/>
                          <a:pt x="32430" y="106725"/>
                          <a:pt x="32430" y="102915"/>
                        </a:cubicBezTo>
                        <a:cubicBezTo>
                          <a:pt x="32430" y="99105"/>
                          <a:pt x="33383" y="96248"/>
                          <a:pt x="33383" y="92438"/>
                        </a:cubicBezTo>
                        <a:cubicBezTo>
                          <a:pt x="33383" y="90533"/>
                          <a:pt x="33383" y="88628"/>
                          <a:pt x="33383" y="86723"/>
                        </a:cubicBezTo>
                        <a:cubicBezTo>
                          <a:pt x="33383" y="84818"/>
                          <a:pt x="33383" y="82913"/>
                          <a:pt x="33383" y="81008"/>
                        </a:cubicBezTo>
                        <a:cubicBezTo>
                          <a:pt x="33383" y="77198"/>
                          <a:pt x="32430" y="73388"/>
                          <a:pt x="32430" y="69578"/>
                        </a:cubicBezTo>
                        <a:cubicBezTo>
                          <a:pt x="31478" y="65768"/>
                          <a:pt x="31478" y="61958"/>
                          <a:pt x="29573" y="58148"/>
                        </a:cubicBezTo>
                        <a:cubicBezTo>
                          <a:pt x="28620" y="54338"/>
                          <a:pt x="27668" y="50528"/>
                          <a:pt x="25763" y="47670"/>
                        </a:cubicBezTo>
                        <a:cubicBezTo>
                          <a:pt x="24810" y="43860"/>
                          <a:pt x="22905" y="41003"/>
                          <a:pt x="21953" y="38145"/>
                        </a:cubicBezTo>
                        <a:cubicBezTo>
                          <a:pt x="20048" y="35288"/>
                          <a:pt x="19095" y="32430"/>
                          <a:pt x="17190" y="30525"/>
                        </a:cubicBezTo>
                        <a:cubicBezTo>
                          <a:pt x="15285" y="27668"/>
                          <a:pt x="14333" y="26715"/>
                          <a:pt x="12428" y="24810"/>
                        </a:cubicBezTo>
                        <a:cubicBezTo>
                          <a:pt x="11475" y="22905"/>
                          <a:pt x="9570" y="21953"/>
                          <a:pt x="8618" y="21000"/>
                        </a:cubicBezTo>
                        <a:cubicBezTo>
                          <a:pt x="6713" y="19095"/>
                          <a:pt x="4808" y="18143"/>
                          <a:pt x="4808" y="18143"/>
                        </a:cubicBezTo>
                        <a:lnTo>
                          <a:pt x="3855" y="17190"/>
                        </a:lnTo>
                        <a:cubicBezTo>
                          <a:pt x="-907" y="14333"/>
                          <a:pt x="-907" y="7665"/>
                          <a:pt x="1950" y="3855"/>
                        </a:cubicBezTo>
                        <a:cubicBezTo>
                          <a:pt x="4808" y="-907"/>
                          <a:pt x="11475" y="-907"/>
                          <a:pt x="15285" y="1950"/>
                        </a:cubicBezTo>
                        <a:lnTo>
                          <a:pt x="15285" y="1950"/>
                        </a:lnTo>
                        <a:cubicBezTo>
                          <a:pt x="15285" y="1950"/>
                          <a:pt x="17190" y="3855"/>
                          <a:pt x="21000" y="6713"/>
                        </a:cubicBezTo>
                        <a:cubicBezTo>
                          <a:pt x="22905" y="8618"/>
                          <a:pt x="24810" y="10523"/>
                          <a:pt x="25763" y="12428"/>
                        </a:cubicBezTo>
                        <a:cubicBezTo>
                          <a:pt x="27668" y="15285"/>
                          <a:pt x="29573" y="17190"/>
                          <a:pt x="31478" y="21000"/>
                        </a:cubicBezTo>
                        <a:cubicBezTo>
                          <a:pt x="33383" y="23858"/>
                          <a:pt x="35288" y="27668"/>
                          <a:pt x="36240" y="31478"/>
                        </a:cubicBezTo>
                        <a:cubicBezTo>
                          <a:pt x="38145" y="35288"/>
                          <a:pt x="39098" y="39098"/>
                          <a:pt x="41003" y="42908"/>
                        </a:cubicBezTo>
                        <a:cubicBezTo>
                          <a:pt x="41955" y="46718"/>
                          <a:pt x="43860" y="51480"/>
                          <a:pt x="43860" y="55290"/>
                        </a:cubicBezTo>
                        <a:cubicBezTo>
                          <a:pt x="44813" y="60053"/>
                          <a:pt x="44813" y="63863"/>
                          <a:pt x="45765" y="68625"/>
                        </a:cubicBezTo>
                        <a:cubicBezTo>
                          <a:pt x="45765" y="73388"/>
                          <a:pt x="46718" y="77198"/>
                          <a:pt x="45765" y="81960"/>
                        </a:cubicBezTo>
                        <a:cubicBezTo>
                          <a:pt x="45765" y="83865"/>
                          <a:pt x="45765" y="86723"/>
                          <a:pt x="45765" y="88628"/>
                        </a:cubicBezTo>
                        <a:cubicBezTo>
                          <a:pt x="45765" y="90533"/>
                          <a:pt x="44813" y="92438"/>
                          <a:pt x="44813" y="95295"/>
                        </a:cubicBezTo>
                        <a:cubicBezTo>
                          <a:pt x="44813" y="99105"/>
                          <a:pt x="42908" y="103868"/>
                          <a:pt x="42908" y="106725"/>
                        </a:cubicBezTo>
                        <a:cubicBezTo>
                          <a:pt x="41955" y="110535"/>
                          <a:pt x="41003" y="114345"/>
                          <a:pt x="40050" y="117203"/>
                        </a:cubicBezTo>
                        <a:cubicBezTo>
                          <a:pt x="39098" y="120060"/>
                          <a:pt x="37193" y="122918"/>
                          <a:pt x="36240" y="125775"/>
                        </a:cubicBezTo>
                        <a:cubicBezTo>
                          <a:pt x="35288" y="128633"/>
                          <a:pt x="34335" y="130538"/>
                          <a:pt x="33383" y="131490"/>
                        </a:cubicBezTo>
                        <a:cubicBezTo>
                          <a:pt x="31478" y="134348"/>
                          <a:pt x="30525" y="136253"/>
                          <a:pt x="30525" y="136253"/>
                        </a:cubicBezTo>
                        <a:cubicBezTo>
                          <a:pt x="28620" y="139110"/>
                          <a:pt x="25763" y="140063"/>
                          <a:pt x="22905" y="138158"/>
                        </a:cubicBezTo>
                        <a:cubicBezTo>
                          <a:pt x="21953" y="136253"/>
                          <a:pt x="21000" y="133395"/>
                          <a:pt x="21953" y="1305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3" name="Graphic 3">
                  <a:extLst>
                    <a:ext uri="{FF2B5EF4-FFF2-40B4-BE49-F238E27FC236}">
                      <a16:creationId xmlns:a16="http://schemas.microsoft.com/office/drawing/2014/main" id="{B6FF9D43-4332-AC99-ED53-74131D0553FC}"/>
                    </a:ext>
                  </a:extLst>
                </p:cNvPr>
                <p:cNvGrpSpPr/>
                <p:nvPr/>
              </p:nvGrpSpPr>
              <p:grpSpPr>
                <a:xfrm>
                  <a:off x="4783622" y="5510230"/>
                  <a:ext cx="1187498" cy="798985"/>
                  <a:chOff x="4868227" y="726756"/>
                  <a:chExt cx="134487" cy="90487"/>
                </a:xfrm>
              </p:grpSpPr>
              <p:grpSp>
                <p:nvGrpSpPr>
                  <p:cNvPr id="410" name="Graphic 3">
                    <a:extLst>
                      <a:ext uri="{FF2B5EF4-FFF2-40B4-BE49-F238E27FC236}">
                        <a16:creationId xmlns:a16="http://schemas.microsoft.com/office/drawing/2014/main" id="{A58B8399-B57F-814A-D96D-E00D57089435}"/>
                      </a:ext>
                    </a:extLst>
                  </p:cNvPr>
                  <p:cNvGrpSpPr/>
                  <p:nvPr/>
                </p:nvGrpSpPr>
                <p:grpSpPr>
                  <a:xfrm>
                    <a:off x="4868227" y="726756"/>
                    <a:ext cx="134487" cy="90487"/>
                    <a:chOff x="4868227" y="726756"/>
                    <a:chExt cx="134487" cy="90487"/>
                  </a:xfrm>
                </p:grpSpPr>
                <p:sp>
                  <p:nvSpPr>
                    <p:cNvPr id="413" name="Freeform: Shape 412">
                      <a:extLst>
                        <a:ext uri="{FF2B5EF4-FFF2-40B4-BE49-F238E27FC236}">
                          <a16:creationId xmlns:a16="http://schemas.microsoft.com/office/drawing/2014/main" id="{69B05013-4FEE-CCA3-1E1C-74BC0A3460C7}"/>
                        </a:ext>
                      </a:extLst>
                    </p:cNvPr>
                    <p:cNvSpPr/>
                    <p:nvPr/>
                  </p:nvSpPr>
                  <p:spPr>
                    <a:xfrm>
                      <a:off x="4873942" y="731461"/>
                      <a:ext cx="123984" cy="80067"/>
                    </a:xfrm>
                    <a:custGeom>
                      <a:avLst/>
                      <a:gdLst>
                        <a:gd name="connsiteX0" fmla="*/ 71438 w 123984"/>
                        <a:gd name="connsiteY0" fmla="*/ 58 h 80067"/>
                        <a:gd name="connsiteX1" fmla="*/ 0 w 123984"/>
                        <a:gd name="connsiteY1" fmla="*/ 61970 h 80067"/>
                        <a:gd name="connsiteX2" fmla="*/ 55245 w 123984"/>
                        <a:gd name="connsiteY2" fmla="*/ 80068 h 80067"/>
                        <a:gd name="connsiteX3" fmla="*/ 123825 w 123984"/>
                        <a:gd name="connsiteY3" fmla="*/ 67685 h 80067"/>
                        <a:gd name="connsiteX4" fmla="*/ 71438 w 123984"/>
                        <a:gd name="connsiteY4" fmla="*/ 58 h 80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84" h="80067">
                          <a:moveTo>
                            <a:pt x="71438" y="58"/>
                          </a:moveTo>
                          <a:cubicBezTo>
                            <a:pt x="57150" y="-1847"/>
                            <a:pt x="0" y="43873"/>
                            <a:pt x="0" y="61970"/>
                          </a:cubicBezTo>
                          <a:cubicBezTo>
                            <a:pt x="0" y="73400"/>
                            <a:pt x="26670" y="79115"/>
                            <a:pt x="55245" y="80068"/>
                          </a:cubicBezTo>
                          <a:cubicBezTo>
                            <a:pt x="72390" y="80068"/>
                            <a:pt x="121920" y="78163"/>
                            <a:pt x="123825" y="67685"/>
                          </a:cubicBezTo>
                          <a:cubicBezTo>
                            <a:pt x="126683" y="51493"/>
                            <a:pt x="90488" y="1963"/>
                            <a:pt x="71438" y="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4" name="Freeform: Shape 413">
                      <a:extLst>
                        <a:ext uri="{FF2B5EF4-FFF2-40B4-BE49-F238E27FC236}">
                          <a16:creationId xmlns:a16="http://schemas.microsoft.com/office/drawing/2014/main" id="{09805798-1726-96AC-4962-211FE1276A4D}"/>
                        </a:ext>
                      </a:extLst>
                    </p:cNvPr>
                    <p:cNvSpPr/>
                    <p:nvPr/>
                  </p:nvSpPr>
                  <p:spPr>
                    <a:xfrm>
                      <a:off x="4868227" y="726756"/>
                      <a:ext cx="134487" cy="90487"/>
                    </a:xfrm>
                    <a:custGeom>
                      <a:avLst/>
                      <a:gdLst>
                        <a:gd name="connsiteX0" fmla="*/ 64770 w 134487"/>
                        <a:gd name="connsiteY0" fmla="*/ 90488 h 90487"/>
                        <a:gd name="connsiteX1" fmla="*/ 64770 w 134487"/>
                        <a:gd name="connsiteY1" fmla="*/ 90488 h 90487"/>
                        <a:gd name="connsiteX2" fmla="*/ 60960 w 134487"/>
                        <a:gd name="connsiteY2" fmla="*/ 90488 h 90487"/>
                        <a:gd name="connsiteX3" fmla="*/ 0 w 134487"/>
                        <a:gd name="connsiteY3" fmla="*/ 66675 h 90487"/>
                        <a:gd name="connsiteX4" fmla="*/ 76200 w 134487"/>
                        <a:gd name="connsiteY4" fmla="*/ 0 h 90487"/>
                        <a:gd name="connsiteX5" fmla="*/ 77152 w 134487"/>
                        <a:gd name="connsiteY5" fmla="*/ 0 h 90487"/>
                        <a:gd name="connsiteX6" fmla="*/ 117157 w 134487"/>
                        <a:gd name="connsiteY6" fmla="*/ 32385 h 90487"/>
                        <a:gd name="connsiteX7" fmla="*/ 134302 w 134487"/>
                        <a:gd name="connsiteY7" fmla="*/ 73343 h 90487"/>
                        <a:gd name="connsiteX8" fmla="*/ 64770 w 134487"/>
                        <a:gd name="connsiteY8" fmla="*/ 90488 h 90487"/>
                        <a:gd name="connsiteX9" fmla="*/ 77152 w 134487"/>
                        <a:gd name="connsiteY9" fmla="*/ 10478 h 90487"/>
                        <a:gd name="connsiteX10" fmla="*/ 11430 w 134487"/>
                        <a:gd name="connsiteY10" fmla="*/ 66675 h 90487"/>
                        <a:gd name="connsiteX11" fmla="*/ 60960 w 134487"/>
                        <a:gd name="connsiteY11" fmla="*/ 79057 h 90487"/>
                        <a:gd name="connsiteX12" fmla="*/ 64770 w 134487"/>
                        <a:gd name="connsiteY12" fmla="*/ 79057 h 90487"/>
                        <a:gd name="connsiteX13" fmla="*/ 123825 w 134487"/>
                        <a:gd name="connsiteY13" fmla="*/ 70485 h 90487"/>
                        <a:gd name="connsiteX14" fmla="*/ 108585 w 134487"/>
                        <a:gd name="connsiteY14" fmla="*/ 39053 h 90487"/>
                        <a:gd name="connsiteX15" fmla="*/ 77152 w 134487"/>
                        <a:gd name="connsiteY15" fmla="*/ 10478 h 90487"/>
                        <a:gd name="connsiteX16" fmla="*/ 77152 w 134487"/>
                        <a:gd name="connsiteY16" fmla="*/ 10478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487" h="90487">
                          <a:moveTo>
                            <a:pt x="64770" y="90488"/>
                          </a:moveTo>
                          <a:lnTo>
                            <a:pt x="64770" y="90488"/>
                          </a:lnTo>
                          <a:cubicBezTo>
                            <a:pt x="62865" y="90488"/>
                            <a:pt x="61913" y="90488"/>
                            <a:pt x="60960" y="90488"/>
                          </a:cubicBezTo>
                          <a:cubicBezTo>
                            <a:pt x="46672" y="90488"/>
                            <a:pt x="0" y="87630"/>
                            <a:pt x="0" y="66675"/>
                          </a:cubicBezTo>
                          <a:cubicBezTo>
                            <a:pt x="0" y="46672"/>
                            <a:pt x="58102" y="0"/>
                            <a:pt x="76200" y="0"/>
                          </a:cubicBezTo>
                          <a:cubicBezTo>
                            <a:pt x="77152" y="0"/>
                            <a:pt x="77152" y="0"/>
                            <a:pt x="77152" y="0"/>
                          </a:cubicBezTo>
                          <a:cubicBezTo>
                            <a:pt x="89535" y="953"/>
                            <a:pt x="105727" y="18097"/>
                            <a:pt x="117157" y="32385"/>
                          </a:cubicBezTo>
                          <a:cubicBezTo>
                            <a:pt x="122872" y="40957"/>
                            <a:pt x="136207" y="60960"/>
                            <a:pt x="134302" y="73343"/>
                          </a:cubicBezTo>
                          <a:cubicBezTo>
                            <a:pt x="131445" y="88582"/>
                            <a:pt x="84772" y="90488"/>
                            <a:pt x="64770" y="90488"/>
                          </a:cubicBezTo>
                          <a:close/>
                          <a:moveTo>
                            <a:pt x="77152" y="10478"/>
                          </a:moveTo>
                          <a:cubicBezTo>
                            <a:pt x="63817" y="10478"/>
                            <a:pt x="11430" y="52388"/>
                            <a:pt x="11430" y="66675"/>
                          </a:cubicBezTo>
                          <a:cubicBezTo>
                            <a:pt x="11430" y="70485"/>
                            <a:pt x="28575" y="78105"/>
                            <a:pt x="60960" y="79057"/>
                          </a:cubicBezTo>
                          <a:cubicBezTo>
                            <a:pt x="61913" y="79057"/>
                            <a:pt x="63817" y="79057"/>
                            <a:pt x="64770" y="79057"/>
                          </a:cubicBezTo>
                          <a:cubicBezTo>
                            <a:pt x="91440" y="79057"/>
                            <a:pt x="120015" y="75247"/>
                            <a:pt x="123825" y="70485"/>
                          </a:cubicBezTo>
                          <a:cubicBezTo>
                            <a:pt x="124777" y="65722"/>
                            <a:pt x="119063" y="53340"/>
                            <a:pt x="108585" y="39053"/>
                          </a:cubicBezTo>
                          <a:cubicBezTo>
                            <a:pt x="97155" y="22860"/>
                            <a:pt x="83820" y="11430"/>
                            <a:pt x="77152" y="10478"/>
                          </a:cubicBezTo>
                          <a:lnTo>
                            <a:pt x="77152" y="10478"/>
                          </a:ln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11" name="Freeform: Shape 410">
                    <a:extLst>
                      <a:ext uri="{FF2B5EF4-FFF2-40B4-BE49-F238E27FC236}">
                        <a16:creationId xmlns:a16="http://schemas.microsoft.com/office/drawing/2014/main" id="{8D9B24B4-F149-229F-34E6-E43C4D14832D}"/>
                      </a:ext>
                    </a:extLst>
                  </p:cNvPr>
                  <p:cNvSpPr/>
                  <p:nvPr/>
                </p:nvSpPr>
                <p:spPr>
                  <a:xfrm>
                    <a:off x="4908225" y="759056"/>
                    <a:ext cx="70492" cy="38361"/>
                  </a:xfrm>
                  <a:custGeom>
                    <a:avLst/>
                    <a:gdLst>
                      <a:gd name="connsiteX0" fmla="*/ 57157 w 70492"/>
                      <a:gd name="connsiteY0" fmla="*/ 4848 h 38361"/>
                      <a:gd name="connsiteX1" fmla="*/ 13342 w 70492"/>
                      <a:gd name="connsiteY1" fmla="*/ 6753 h 38361"/>
                      <a:gd name="connsiteX2" fmla="*/ 20962 w 70492"/>
                      <a:gd name="connsiteY2" fmla="*/ 38185 h 38361"/>
                      <a:gd name="connsiteX3" fmla="*/ 70492 w 70492"/>
                      <a:gd name="connsiteY3" fmla="*/ 28660 h 38361"/>
                      <a:gd name="connsiteX4" fmla="*/ 57157 w 70492"/>
                      <a:gd name="connsiteY4" fmla="*/ 4848 h 38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92" h="38361">
                        <a:moveTo>
                          <a:pt x="57157" y="4848"/>
                        </a:moveTo>
                        <a:cubicBezTo>
                          <a:pt x="50490" y="1038"/>
                          <a:pt x="31440" y="-4677"/>
                          <a:pt x="13342" y="6753"/>
                        </a:cubicBezTo>
                        <a:cubicBezTo>
                          <a:pt x="-945" y="14373"/>
                          <a:pt x="-10470" y="36280"/>
                          <a:pt x="20962" y="38185"/>
                        </a:cubicBezTo>
                        <a:cubicBezTo>
                          <a:pt x="50490" y="39138"/>
                          <a:pt x="70492" y="36280"/>
                          <a:pt x="70492" y="28660"/>
                        </a:cubicBezTo>
                        <a:cubicBezTo>
                          <a:pt x="70492" y="20088"/>
                          <a:pt x="66682" y="11515"/>
                          <a:pt x="57157" y="4848"/>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12" name="Freeform: Shape 411">
                    <a:extLst>
                      <a:ext uri="{FF2B5EF4-FFF2-40B4-BE49-F238E27FC236}">
                        <a16:creationId xmlns:a16="http://schemas.microsoft.com/office/drawing/2014/main" id="{B3599F28-DB97-22D0-4521-CD5B1B1ECF5D}"/>
                      </a:ext>
                    </a:extLst>
                  </p:cNvPr>
                  <p:cNvSpPr/>
                  <p:nvPr/>
                </p:nvSpPr>
                <p:spPr>
                  <a:xfrm rot="3031340">
                    <a:off x="4948589" y="770629"/>
                    <a:ext cx="19050" cy="15240"/>
                  </a:xfrm>
                  <a:custGeom>
                    <a:avLst/>
                    <a:gdLst>
                      <a:gd name="connsiteX0" fmla="*/ 19051 w 19050"/>
                      <a:gd name="connsiteY0" fmla="*/ 7620 h 15240"/>
                      <a:gd name="connsiteX1" fmla="*/ 9525 w 19050"/>
                      <a:gd name="connsiteY1" fmla="*/ 15241 h 15240"/>
                      <a:gd name="connsiteX2" fmla="*/ 0 w 19050"/>
                      <a:gd name="connsiteY2" fmla="*/ 7620 h 15240"/>
                      <a:gd name="connsiteX3" fmla="*/ 9525 w 19050"/>
                      <a:gd name="connsiteY3" fmla="*/ 0 h 15240"/>
                      <a:gd name="connsiteX4" fmla="*/ 19051 w 19050"/>
                      <a:gd name="connsiteY4" fmla="*/ 7620 h 1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5240">
                        <a:moveTo>
                          <a:pt x="19051" y="7620"/>
                        </a:moveTo>
                        <a:cubicBezTo>
                          <a:pt x="19051" y="11829"/>
                          <a:pt x="14786" y="15241"/>
                          <a:pt x="9525" y="15241"/>
                        </a:cubicBezTo>
                        <a:cubicBezTo>
                          <a:pt x="4265" y="15241"/>
                          <a:pt x="0" y="11829"/>
                          <a:pt x="0" y="7620"/>
                        </a:cubicBezTo>
                        <a:cubicBezTo>
                          <a:pt x="0" y="3412"/>
                          <a:pt x="4265" y="0"/>
                          <a:pt x="9525" y="0"/>
                        </a:cubicBezTo>
                        <a:cubicBezTo>
                          <a:pt x="14786" y="0"/>
                          <a:pt x="19051" y="3412"/>
                          <a:pt x="19051" y="762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4" name="Graphic 3">
                  <a:extLst>
                    <a:ext uri="{FF2B5EF4-FFF2-40B4-BE49-F238E27FC236}">
                      <a16:creationId xmlns:a16="http://schemas.microsoft.com/office/drawing/2014/main" id="{116901F9-0658-A910-E61A-2FA7FBEE4F92}"/>
                    </a:ext>
                  </a:extLst>
                </p:cNvPr>
                <p:cNvGrpSpPr/>
                <p:nvPr/>
              </p:nvGrpSpPr>
              <p:grpSpPr>
                <a:xfrm>
                  <a:off x="6826934" y="5463979"/>
                  <a:ext cx="1355115" cy="727499"/>
                  <a:chOff x="5099637" y="721518"/>
                  <a:chExt cx="153470" cy="82391"/>
                </a:xfrm>
              </p:grpSpPr>
              <p:grpSp>
                <p:nvGrpSpPr>
                  <p:cNvPr id="405" name="Graphic 3">
                    <a:extLst>
                      <a:ext uri="{FF2B5EF4-FFF2-40B4-BE49-F238E27FC236}">
                        <a16:creationId xmlns:a16="http://schemas.microsoft.com/office/drawing/2014/main" id="{1AB3E43B-F996-DA78-C0E8-6276315C83EF}"/>
                      </a:ext>
                    </a:extLst>
                  </p:cNvPr>
                  <p:cNvGrpSpPr/>
                  <p:nvPr/>
                </p:nvGrpSpPr>
                <p:grpSpPr>
                  <a:xfrm>
                    <a:off x="5099637" y="721518"/>
                    <a:ext cx="153470" cy="82391"/>
                    <a:chOff x="5099637" y="721518"/>
                    <a:chExt cx="153470" cy="82391"/>
                  </a:xfrm>
                </p:grpSpPr>
                <p:sp>
                  <p:nvSpPr>
                    <p:cNvPr id="408" name="Freeform: Shape 407">
                      <a:extLst>
                        <a:ext uri="{FF2B5EF4-FFF2-40B4-BE49-F238E27FC236}">
                          <a16:creationId xmlns:a16="http://schemas.microsoft.com/office/drawing/2014/main" id="{18DFEFA3-8A48-2A70-E111-FBD5AB8DA5FE}"/>
                        </a:ext>
                      </a:extLst>
                    </p:cNvPr>
                    <p:cNvSpPr/>
                    <p:nvPr/>
                  </p:nvSpPr>
                  <p:spPr>
                    <a:xfrm>
                      <a:off x="5104768" y="726498"/>
                      <a:ext cx="141819" cy="71457"/>
                    </a:xfrm>
                    <a:custGeom>
                      <a:avLst/>
                      <a:gdLst>
                        <a:gd name="connsiteX0" fmla="*/ 31112 w 141819"/>
                        <a:gd name="connsiteY0" fmla="*/ 258 h 71457"/>
                        <a:gd name="connsiteX1" fmla="*/ 1584 w 141819"/>
                        <a:gd name="connsiteY1" fmla="*/ 66933 h 71457"/>
                        <a:gd name="connsiteX2" fmla="*/ 138744 w 141819"/>
                        <a:gd name="connsiteY2" fmla="*/ 65981 h 71457"/>
                        <a:gd name="connsiteX3" fmla="*/ 118742 w 141819"/>
                        <a:gd name="connsiteY3" fmla="*/ 27881 h 71457"/>
                        <a:gd name="connsiteX4" fmla="*/ 31112 w 141819"/>
                        <a:gd name="connsiteY4" fmla="*/ 258 h 7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19" h="71457">
                          <a:moveTo>
                            <a:pt x="31112" y="258"/>
                          </a:moveTo>
                          <a:cubicBezTo>
                            <a:pt x="10157" y="3116"/>
                            <a:pt x="-5083" y="65028"/>
                            <a:pt x="1584" y="66933"/>
                          </a:cubicBezTo>
                          <a:cubicBezTo>
                            <a:pt x="21587" y="72648"/>
                            <a:pt x="105407" y="73601"/>
                            <a:pt x="138744" y="65981"/>
                          </a:cubicBezTo>
                          <a:cubicBezTo>
                            <a:pt x="144459" y="65028"/>
                            <a:pt x="144459" y="37406"/>
                            <a:pt x="118742" y="27881"/>
                          </a:cubicBezTo>
                          <a:cubicBezTo>
                            <a:pt x="58734" y="6926"/>
                            <a:pt x="45399" y="-1647"/>
                            <a:pt x="31112" y="258"/>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9" name="Freeform: Shape 408">
                      <a:extLst>
                        <a:ext uri="{FF2B5EF4-FFF2-40B4-BE49-F238E27FC236}">
                          <a16:creationId xmlns:a16="http://schemas.microsoft.com/office/drawing/2014/main" id="{39C61825-11E5-4846-885B-814BDEC439A2}"/>
                        </a:ext>
                      </a:extLst>
                    </p:cNvPr>
                    <p:cNvSpPr/>
                    <p:nvPr/>
                  </p:nvSpPr>
                  <p:spPr>
                    <a:xfrm>
                      <a:off x="5099637" y="721518"/>
                      <a:ext cx="153470" cy="82391"/>
                    </a:xfrm>
                    <a:custGeom>
                      <a:avLst/>
                      <a:gdLst>
                        <a:gd name="connsiteX0" fmla="*/ 69580 w 153470"/>
                        <a:gd name="connsiteY0" fmla="*/ 82391 h 82391"/>
                        <a:gd name="connsiteX1" fmla="*/ 69580 w 153470"/>
                        <a:gd name="connsiteY1" fmla="*/ 82391 h 82391"/>
                        <a:gd name="connsiteX2" fmla="*/ 5762 w 153470"/>
                        <a:gd name="connsiteY2" fmla="*/ 77629 h 82391"/>
                        <a:gd name="connsiteX3" fmla="*/ 47 w 153470"/>
                        <a:gd name="connsiteY3" fmla="*/ 64294 h 82391"/>
                        <a:gd name="connsiteX4" fmla="*/ 36242 w 153470"/>
                        <a:gd name="connsiteY4" fmla="*/ 476 h 82391"/>
                        <a:gd name="connsiteX5" fmla="*/ 81962 w 153470"/>
                        <a:gd name="connsiteY5" fmla="*/ 11906 h 82391"/>
                        <a:gd name="connsiteX6" fmla="*/ 126730 w 153470"/>
                        <a:gd name="connsiteY6" fmla="*/ 28099 h 82391"/>
                        <a:gd name="connsiteX7" fmla="*/ 153400 w 153470"/>
                        <a:gd name="connsiteY7" fmla="*/ 65246 h 82391"/>
                        <a:gd name="connsiteX8" fmla="*/ 146732 w 153470"/>
                        <a:gd name="connsiteY8" fmla="*/ 77629 h 82391"/>
                        <a:gd name="connsiteX9" fmla="*/ 69580 w 153470"/>
                        <a:gd name="connsiteY9" fmla="*/ 82391 h 82391"/>
                        <a:gd name="connsiteX10" fmla="*/ 10525 w 153470"/>
                        <a:gd name="connsiteY10" fmla="*/ 68104 h 82391"/>
                        <a:gd name="connsiteX11" fmla="*/ 69580 w 153470"/>
                        <a:gd name="connsiteY11" fmla="*/ 71914 h 82391"/>
                        <a:gd name="connsiteX12" fmla="*/ 141970 w 153470"/>
                        <a:gd name="connsiteY12" fmla="*/ 66199 h 82391"/>
                        <a:gd name="connsiteX13" fmla="*/ 141017 w 153470"/>
                        <a:gd name="connsiteY13" fmla="*/ 54769 h 82391"/>
                        <a:gd name="connsiteX14" fmla="*/ 122920 w 153470"/>
                        <a:gd name="connsiteY14" fmla="*/ 37624 h 82391"/>
                        <a:gd name="connsiteX15" fmla="*/ 78152 w 153470"/>
                        <a:gd name="connsiteY15" fmla="*/ 21431 h 82391"/>
                        <a:gd name="connsiteX16" fmla="*/ 38147 w 153470"/>
                        <a:gd name="connsiteY16" fmla="*/ 10001 h 82391"/>
                        <a:gd name="connsiteX17" fmla="*/ 26717 w 153470"/>
                        <a:gd name="connsiteY17" fmla="*/ 20479 h 82391"/>
                        <a:gd name="connsiteX18" fmla="*/ 10525 w 153470"/>
                        <a:gd name="connsiteY18" fmla="*/ 68104 h 8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3470" h="82391">
                          <a:moveTo>
                            <a:pt x="69580" y="82391"/>
                          </a:moveTo>
                          <a:lnTo>
                            <a:pt x="69580" y="82391"/>
                          </a:lnTo>
                          <a:cubicBezTo>
                            <a:pt x="46720" y="82391"/>
                            <a:pt x="18145" y="81439"/>
                            <a:pt x="5762" y="77629"/>
                          </a:cubicBezTo>
                          <a:cubicBezTo>
                            <a:pt x="-905" y="75724"/>
                            <a:pt x="47" y="67151"/>
                            <a:pt x="47" y="64294"/>
                          </a:cubicBezTo>
                          <a:cubicBezTo>
                            <a:pt x="1000" y="46196"/>
                            <a:pt x="15287" y="3334"/>
                            <a:pt x="36242" y="476"/>
                          </a:cubicBezTo>
                          <a:cubicBezTo>
                            <a:pt x="47672" y="-1429"/>
                            <a:pt x="57197" y="2381"/>
                            <a:pt x="81962" y="11906"/>
                          </a:cubicBezTo>
                          <a:cubicBezTo>
                            <a:pt x="93392" y="16669"/>
                            <a:pt x="107680" y="21431"/>
                            <a:pt x="126730" y="28099"/>
                          </a:cubicBezTo>
                          <a:cubicBezTo>
                            <a:pt x="145780" y="34766"/>
                            <a:pt x="154352" y="51911"/>
                            <a:pt x="153400" y="65246"/>
                          </a:cubicBezTo>
                          <a:cubicBezTo>
                            <a:pt x="153400" y="71914"/>
                            <a:pt x="150542" y="75724"/>
                            <a:pt x="146732" y="77629"/>
                          </a:cubicBezTo>
                          <a:cubicBezTo>
                            <a:pt x="129587" y="80486"/>
                            <a:pt x="101012" y="82391"/>
                            <a:pt x="69580" y="82391"/>
                          </a:cubicBezTo>
                          <a:close/>
                          <a:moveTo>
                            <a:pt x="10525" y="68104"/>
                          </a:moveTo>
                          <a:cubicBezTo>
                            <a:pt x="21002" y="70009"/>
                            <a:pt x="43862" y="71914"/>
                            <a:pt x="69580" y="71914"/>
                          </a:cubicBezTo>
                          <a:cubicBezTo>
                            <a:pt x="100060" y="71914"/>
                            <a:pt x="126730" y="70009"/>
                            <a:pt x="141970" y="66199"/>
                          </a:cubicBezTo>
                          <a:cubicBezTo>
                            <a:pt x="141970" y="64294"/>
                            <a:pt x="142922" y="60484"/>
                            <a:pt x="141017" y="54769"/>
                          </a:cubicBezTo>
                          <a:cubicBezTo>
                            <a:pt x="139112" y="49054"/>
                            <a:pt x="134350" y="41434"/>
                            <a:pt x="122920" y="37624"/>
                          </a:cubicBezTo>
                          <a:cubicBezTo>
                            <a:pt x="103870" y="30956"/>
                            <a:pt x="89582" y="25241"/>
                            <a:pt x="78152" y="21431"/>
                          </a:cubicBezTo>
                          <a:cubicBezTo>
                            <a:pt x="55292" y="12859"/>
                            <a:pt x="46720" y="9049"/>
                            <a:pt x="38147" y="10001"/>
                          </a:cubicBezTo>
                          <a:cubicBezTo>
                            <a:pt x="34337" y="10001"/>
                            <a:pt x="30527" y="13811"/>
                            <a:pt x="26717" y="20479"/>
                          </a:cubicBezTo>
                          <a:cubicBezTo>
                            <a:pt x="16240" y="36671"/>
                            <a:pt x="10525" y="60484"/>
                            <a:pt x="10525" y="68104"/>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406" name="Freeform: Shape 405">
                    <a:extLst>
                      <a:ext uri="{FF2B5EF4-FFF2-40B4-BE49-F238E27FC236}">
                        <a16:creationId xmlns:a16="http://schemas.microsoft.com/office/drawing/2014/main" id="{FD1C3CAA-E9D8-5858-8AD9-A35F37B6D1F9}"/>
                      </a:ext>
                    </a:extLst>
                  </p:cNvPr>
                  <p:cNvSpPr/>
                  <p:nvPr/>
                </p:nvSpPr>
                <p:spPr>
                  <a:xfrm>
                    <a:off x="5160350" y="754350"/>
                    <a:ext cx="63159" cy="29250"/>
                  </a:xfrm>
                  <a:custGeom>
                    <a:avLst/>
                    <a:gdLst>
                      <a:gd name="connsiteX0" fmla="*/ 26012 w 63159"/>
                      <a:gd name="connsiteY0" fmla="*/ 29 h 29250"/>
                      <a:gd name="connsiteX1" fmla="*/ 7915 w 63159"/>
                      <a:gd name="connsiteY1" fmla="*/ 26699 h 29250"/>
                      <a:gd name="connsiteX2" fmla="*/ 63160 w 63159"/>
                      <a:gd name="connsiteY2" fmla="*/ 20984 h 29250"/>
                      <a:gd name="connsiteX3" fmla="*/ 26012 w 63159"/>
                      <a:gd name="connsiteY3" fmla="*/ 29 h 29250"/>
                    </a:gdLst>
                    <a:ahLst/>
                    <a:cxnLst>
                      <a:cxn ang="0">
                        <a:pos x="connsiteX0" y="connsiteY0"/>
                      </a:cxn>
                      <a:cxn ang="0">
                        <a:pos x="connsiteX1" y="connsiteY1"/>
                      </a:cxn>
                      <a:cxn ang="0">
                        <a:pos x="connsiteX2" y="connsiteY2"/>
                      </a:cxn>
                      <a:cxn ang="0">
                        <a:pos x="connsiteX3" y="connsiteY3"/>
                      </a:cxn>
                    </a:cxnLst>
                    <a:rect l="l" t="t" r="r" b="b"/>
                    <a:pathLst>
                      <a:path w="63159" h="29250">
                        <a:moveTo>
                          <a:pt x="26012" y="29"/>
                        </a:moveTo>
                        <a:cubicBezTo>
                          <a:pt x="7915" y="-924"/>
                          <a:pt x="-11135" y="21936"/>
                          <a:pt x="7915" y="26699"/>
                        </a:cubicBezTo>
                        <a:cubicBezTo>
                          <a:pt x="26965" y="31461"/>
                          <a:pt x="63160" y="29556"/>
                          <a:pt x="63160" y="20984"/>
                        </a:cubicBezTo>
                        <a:cubicBezTo>
                          <a:pt x="63160" y="11459"/>
                          <a:pt x="47920" y="981"/>
                          <a:pt x="26012" y="29"/>
                        </a:cubicBezTo>
                        <a:close/>
                      </a:path>
                    </a:pathLst>
                  </a:custGeom>
                  <a:solidFill>
                    <a:srgbClr val="FF4B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7" name="Freeform: Shape 406">
                    <a:extLst>
                      <a:ext uri="{FF2B5EF4-FFF2-40B4-BE49-F238E27FC236}">
                        <a16:creationId xmlns:a16="http://schemas.microsoft.com/office/drawing/2014/main" id="{FE93C0AB-CE16-7B4A-DD6B-56163B348E66}"/>
                      </a:ext>
                    </a:extLst>
                  </p:cNvPr>
                  <p:cNvSpPr/>
                  <p:nvPr/>
                </p:nvSpPr>
                <p:spPr>
                  <a:xfrm rot="1345239">
                    <a:off x="5195939" y="762112"/>
                    <a:ext cx="17144" cy="13334"/>
                  </a:xfrm>
                  <a:custGeom>
                    <a:avLst/>
                    <a:gdLst>
                      <a:gd name="connsiteX0" fmla="*/ 17145 w 17144"/>
                      <a:gd name="connsiteY0" fmla="*/ 6667 h 13334"/>
                      <a:gd name="connsiteX1" fmla="*/ 8573 w 17144"/>
                      <a:gd name="connsiteY1" fmla="*/ 13335 h 13334"/>
                      <a:gd name="connsiteX2" fmla="*/ 0 w 17144"/>
                      <a:gd name="connsiteY2" fmla="*/ 6667 h 13334"/>
                      <a:gd name="connsiteX3" fmla="*/ 8573 w 17144"/>
                      <a:gd name="connsiteY3" fmla="*/ 0 h 13334"/>
                      <a:gd name="connsiteX4" fmla="*/ 17145 w 17144"/>
                      <a:gd name="connsiteY4" fmla="*/ 6667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4" h="13334">
                        <a:moveTo>
                          <a:pt x="17145" y="6667"/>
                        </a:moveTo>
                        <a:cubicBezTo>
                          <a:pt x="17145" y="10350"/>
                          <a:pt x="13307" y="13335"/>
                          <a:pt x="8573" y="13335"/>
                        </a:cubicBezTo>
                        <a:cubicBezTo>
                          <a:pt x="3838" y="13335"/>
                          <a:pt x="0" y="10350"/>
                          <a:pt x="0" y="6667"/>
                        </a:cubicBezTo>
                        <a:cubicBezTo>
                          <a:pt x="0" y="2985"/>
                          <a:pt x="3838" y="0"/>
                          <a:pt x="8573" y="0"/>
                        </a:cubicBezTo>
                        <a:cubicBezTo>
                          <a:pt x="13307" y="0"/>
                          <a:pt x="17145" y="2985"/>
                          <a:pt x="17145" y="6667"/>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nvGrpSpPr>
                <p:cNvPr id="385" name="Graphic 3">
                  <a:extLst>
                    <a:ext uri="{FF2B5EF4-FFF2-40B4-BE49-F238E27FC236}">
                      <a16:creationId xmlns:a16="http://schemas.microsoft.com/office/drawing/2014/main" id="{D6D72869-3C28-C1E6-F883-DA4E76DB899C}"/>
                    </a:ext>
                  </a:extLst>
                </p:cNvPr>
                <p:cNvGrpSpPr/>
                <p:nvPr/>
              </p:nvGrpSpPr>
              <p:grpSpPr>
                <a:xfrm>
                  <a:off x="3954571" y="977018"/>
                  <a:ext cx="4555225" cy="3666943"/>
                  <a:chOff x="4774335" y="213359"/>
                  <a:chExt cx="515890" cy="415290"/>
                </a:xfrm>
              </p:grpSpPr>
              <p:grpSp>
                <p:nvGrpSpPr>
                  <p:cNvPr id="386" name="Graphic 3">
                    <a:extLst>
                      <a:ext uri="{FF2B5EF4-FFF2-40B4-BE49-F238E27FC236}">
                        <a16:creationId xmlns:a16="http://schemas.microsoft.com/office/drawing/2014/main" id="{E6C14CC4-FDED-3592-8B89-7295086F00AB}"/>
                      </a:ext>
                    </a:extLst>
                  </p:cNvPr>
                  <p:cNvGrpSpPr/>
                  <p:nvPr/>
                </p:nvGrpSpPr>
                <p:grpSpPr>
                  <a:xfrm>
                    <a:off x="4774335" y="213359"/>
                    <a:ext cx="515890" cy="415290"/>
                    <a:chOff x="4774335" y="213359"/>
                    <a:chExt cx="515890" cy="415290"/>
                  </a:xfrm>
                </p:grpSpPr>
                <p:sp>
                  <p:nvSpPr>
                    <p:cNvPr id="403" name="Freeform: Shape 402">
                      <a:extLst>
                        <a:ext uri="{FF2B5EF4-FFF2-40B4-BE49-F238E27FC236}">
                          <a16:creationId xmlns:a16="http://schemas.microsoft.com/office/drawing/2014/main" id="{B95659A1-0C20-20D6-75B5-2A2F9878A890}"/>
                        </a:ext>
                      </a:extLst>
                    </p:cNvPr>
                    <p:cNvSpPr/>
                    <p:nvPr/>
                  </p:nvSpPr>
                  <p:spPr>
                    <a:xfrm>
                      <a:off x="4780917" y="220671"/>
                      <a:ext cx="502325" cy="401641"/>
                    </a:xfrm>
                    <a:custGeom>
                      <a:avLst/>
                      <a:gdLst>
                        <a:gd name="connsiteX0" fmla="*/ 263523 w 502325"/>
                        <a:gd name="connsiteY0" fmla="*/ 32693 h 401641"/>
                        <a:gd name="connsiteX1" fmla="*/ 33970 w 502325"/>
                        <a:gd name="connsiteY1" fmla="*/ 48886 h 401641"/>
                        <a:gd name="connsiteX2" fmla="*/ 34923 w 502325"/>
                        <a:gd name="connsiteY2" fmla="*/ 289868 h 401641"/>
                        <a:gd name="connsiteX3" fmla="*/ 271143 w 502325"/>
                        <a:gd name="connsiteY3" fmla="*/ 377498 h 401641"/>
                        <a:gd name="connsiteX4" fmla="*/ 473073 w 502325"/>
                        <a:gd name="connsiteY4" fmla="*/ 273676 h 401641"/>
                        <a:gd name="connsiteX5" fmla="*/ 434020 w 502325"/>
                        <a:gd name="connsiteY5" fmla="*/ 15548 h 401641"/>
                        <a:gd name="connsiteX6" fmla="*/ 263523 w 502325"/>
                        <a:gd name="connsiteY6" fmla="*/ 32693 h 40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325" h="401641">
                          <a:moveTo>
                            <a:pt x="263523" y="32693"/>
                          </a:moveTo>
                          <a:cubicBezTo>
                            <a:pt x="213040" y="-1597"/>
                            <a:pt x="94930" y="-20647"/>
                            <a:pt x="33970" y="48886"/>
                          </a:cubicBezTo>
                          <a:cubicBezTo>
                            <a:pt x="-26989" y="118418"/>
                            <a:pt x="7300" y="238433"/>
                            <a:pt x="34923" y="289868"/>
                          </a:cubicBezTo>
                          <a:cubicBezTo>
                            <a:pt x="62545" y="341303"/>
                            <a:pt x="124458" y="449888"/>
                            <a:pt x="271143" y="377498"/>
                          </a:cubicBezTo>
                          <a:cubicBezTo>
                            <a:pt x="315911" y="404168"/>
                            <a:pt x="401636" y="439411"/>
                            <a:pt x="473073" y="273676"/>
                          </a:cubicBezTo>
                          <a:cubicBezTo>
                            <a:pt x="536891" y="126038"/>
                            <a:pt x="483550" y="43171"/>
                            <a:pt x="434020" y="15548"/>
                          </a:cubicBezTo>
                          <a:cubicBezTo>
                            <a:pt x="391158" y="-8264"/>
                            <a:pt x="320673" y="-6359"/>
                            <a:pt x="263523" y="32693"/>
                          </a:cubicBezTo>
                          <a:close/>
                        </a:path>
                      </a:pathLst>
                    </a:custGeom>
                    <a:solidFill>
                      <a:srgbClr val="D9161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4" name="Freeform: Shape 403">
                      <a:extLst>
                        <a:ext uri="{FF2B5EF4-FFF2-40B4-BE49-F238E27FC236}">
                          <a16:creationId xmlns:a16="http://schemas.microsoft.com/office/drawing/2014/main" id="{191250C7-2E5C-2A8A-D4A7-DD18DAB1C75B}"/>
                        </a:ext>
                      </a:extLst>
                    </p:cNvPr>
                    <p:cNvSpPr/>
                    <p:nvPr/>
                  </p:nvSpPr>
                  <p:spPr>
                    <a:xfrm>
                      <a:off x="4774335" y="213359"/>
                      <a:ext cx="515890" cy="415290"/>
                    </a:xfrm>
                    <a:custGeom>
                      <a:avLst/>
                      <a:gdLst>
                        <a:gd name="connsiteX0" fmla="*/ 187237 w 515890"/>
                        <a:gd name="connsiteY0" fmla="*/ 415290 h 415290"/>
                        <a:gd name="connsiteX1" fmla="*/ 35790 w 515890"/>
                        <a:gd name="connsiteY1" fmla="*/ 300038 h 415290"/>
                        <a:gd name="connsiteX2" fmla="*/ 35790 w 515890"/>
                        <a:gd name="connsiteY2" fmla="*/ 51435 h 415290"/>
                        <a:gd name="connsiteX3" fmla="*/ 158662 w 515890"/>
                        <a:gd name="connsiteY3" fmla="*/ 1905 h 415290"/>
                        <a:gd name="connsiteX4" fmla="*/ 271057 w 515890"/>
                        <a:gd name="connsiteY4" fmla="*/ 31433 h 415290"/>
                        <a:gd name="connsiteX5" fmla="*/ 374880 w 515890"/>
                        <a:gd name="connsiteY5" fmla="*/ 0 h 415290"/>
                        <a:gd name="connsiteX6" fmla="*/ 444412 w 515890"/>
                        <a:gd name="connsiteY6" fmla="*/ 17145 h 415290"/>
                        <a:gd name="connsiteX7" fmla="*/ 486322 w 515890"/>
                        <a:gd name="connsiteY7" fmla="*/ 283845 h 415290"/>
                        <a:gd name="connsiteX8" fmla="*/ 348210 w 515890"/>
                        <a:gd name="connsiteY8" fmla="*/ 414338 h 415290"/>
                        <a:gd name="connsiteX9" fmla="*/ 348210 w 515890"/>
                        <a:gd name="connsiteY9" fmla="*/ 414338 h 415290"/>
                        <a:gd name="connsiteX10" fmla="*/ 277724 w 515890"/>
                        <a:gd name="connsiteY10" fmla="*/ 392430 h 415290"/>
                        <a:gd name="connsiteX11" fmla="*/ 187237 w 515890"/>
                        <a:gd name="connsiteY11" fmla="*/ 415290 h 415290"/>
                        <a:gd name="connsiteX12" fmla="*/ 157710 w 515890"/>
                        <a:gd name="connsiteY12" fmla="*/ 16193 h 415290"/>
                        <a:gd name="connsiteX13" fmla="*/ 45315 w 515890"/>
                        <a:gd name="connsiteY13" fmla="*/ 60960 h 415290"/>
                        <a:gd name="connsiteX14" fmla="*/ 47220 w 515890"/>
                        <a:gd name="connsiteY14" fmla="*/ 294323 h 415290"/>
                        <a:gd name="connsiteX15" fmla="*/ 187237 w 515890"/>
                        <a:gd name="connsiteY15" fmla="*/ 402908 h 415290"/>
                        <a:gd name="connsiteX16" fmla="*/ 274867 w 515890"/>
                        <a:gd name="connsiteY16" fmla="*/ 379095 h 415290"/>
                        <a:gd name="connsiteX17" fmla="*/ 281535 w 515890"/>
                        <a:gd name="connsiteY17" fmla="*/ 379095 h 415290"/>
                        <a:gd name="connsiteX18" fmla="*/ 348210 w 515890"/>
                        <a:gd name="connsiteY18" fmla="*/ 401003 h 415290"/>
                        <a:gd name="connsiteX19" fmla="*/ 473940 w 515890"/>
                        <a:gd name="connsiteY19" fmla="*/ 279083 h 415290"/>
                        <a:gd name="connsiteX20" fmla="*/ 438697 w 515890"/>
                        <a:gd name="connsiteY20" fmla="*/ 30480 h 415290"/>
                        <a:gd name="connsiteX21" fmla="*/ 375832 w 515890"/>
                        <a:gd name="connsiteY21" fmla="*/ 15240 h 415290"/>
                        <a:gd name="connsiteX22" fmla="*/ 275820 w 515890"/>
                        <a:gd name="connsiteY22" fmla="*/ 46673 h 415290"/>
                        <a:gd name="connsiteX23" fmla="*/ 268199 w 515890"/>
                        <a:gd name="connsiteY23" fmla="*/ 46673 h 415290"/>
                        <a:gd name="connsiteX24" fmla="*/ 157710 w 515890"/>
                        <a:gd name="connsiteY24" fmla="*/ 16193 h 41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890" h="415290">
                          <a:moveTo>
                            <a:pt x="187237" y="415290"/>
                          </a:moveTo>
                          <a:cubicBezTo>
                            <a:pt x="97702" y="415290"/>
                            <a:pt x="53887" y="334328"/>
                            <a:pt x="35790" y="300038"/>
                          </a:cubicBezTo>
                          <a:cubicBezTo>
                            <a:pt x="3405" y="240030"/>
                            <a:pt x="-25170" y="120015"/>
                            <a:pt x="35790" y="51435"/>
                          </a:cubicBezTo>
                          <a:cubicBezTo>
                            <a:pt x="71985" y="10478"/>
                            <a:pt x="122467" y="1905"/>
                            <a:pt x="158662" y="1905"/>
                          </a:cubicBezTo>
                          <a:cubicBezTo>
                            <a:pt x="198667" y="1905"/>
                            <a:pt x="242482" y="13335"/>
                            <a:pt x="271057" y="31433"/>
                          </a:cubicBezTo>
                          <a:cubicBezTo>
                            <a:pt x="302490" y="11430"/>
                            <a:pt x="338685" y="0"/>
                            <a:pt x="374880" y="0"/>
                          </a:cubicBezTo>
                          <a:cubicBezTo>
                            <a:pt x="400597" y="0"/>
                            <a:pt x="425362" y="5715"/>
                            <a:pt x="444412" y="17145"/>
                          </a:cubicBezTo>
                          <a:cubicBezTo>
                            <a:pt x="502515" y="49530"/>
                            <a:pt x="548235" y="139065"/>
                            <a:pt x="486322" y="283845"/>
                          </a:cubicBezTo>
                          <a:cubicBezTo>
                            <a:pt x="449174" y="370523"/>
                            <a:pt x="402502" y="414338"/>
                            <a:pt x="348210" y="414338"/>
                          </a:cubicBezTo>
                          <a:cubicBezTo>
                            <a:pt x="348210" y="414338"/>
                            <a:pt x="348210" y="414338"/>
                            <a:pt x="348210" y="414338"/>
                          </a:cubicBezTo>
                          <a:cubicBezTo>
                            <a:pt x="320587" y="414338"/>
                            <a:pt x="294870" y="402908"/>
                            <a:pt x="277724" y="392430"/>
                          </a:cubicBezTo>
                          <a:cubicBezTo>
                            <a:pt x="245340" y="407670"/>
                            <a:pt x="214860" y="415290"/>
                            <a:pt x="187237" y="415290"/>
                          </a:cubicBezTo>
                          <a:close/>
                          <a:moveTo>
                            <a:pt x="157710" y="16193"/>
                          </a:moveTo>
                          <a:cubicBezTo>
                            <a:pt x="124372" y="16193"/>
                            <a:pt x="77699" y="23813"/>
                            <a:pt x="45315" y="60960"/>
                          </a:cubicBezTo>
                          <a:cubicBezTo>
                            <a:pt x="-10883" y="124778"/>
                            <a:pt x="16740" y="238125"/>
                            <a:pt x="47220" y="294323"/>
                          </a:cubicBezTo>
                          <a:cubicBezTo>
                            <a:pt x="66270" y="329565"/>
                            <a:pt x="105322" y="402908"/>
                            <a:pt x="187237" y="402908"/>
                          </a:cubicBezTo>
                          <a:cubicBezTo>
                            <a:pt x="213907" y="402908"/>
                            <a:pt x="243435" y="395288"/>
                            <a:pt x="274867" y="379095"/>
                          </a:cubicBezTo>
                          <a:cubicBezTo>
                            <a:pt x="276772" y="378143"/>
                            <a:pt x="279630" y="378143"/>
                            <a:pt x="281535" y="379095"/>
                          </a:cubicBezTo>
                          <a:cubicBezTo>
                            <a:pt x="297727" y="388620"/>
                            <a:pt x="321540" y="401003"/>
                            <a:pt x="348210" y="401003"/>
                          </a:cubicBezTo>
                          <a:cubicBezTo>
                            <a:pt x="396787" y="401003"/>
                            <a:pt x="438697" y="360045"/>
                            <a:pt x="473940" y="279083"/>
                          </a:cubicBezTo>
                          <a:cubicBezTo>
                            <a:pt x="532995" y="142875"/>
                            <a:pt x="492037" y="60008"/>
                            <a:pt x="438697" y="30480"/>
                          </a:cubicBezTo>
                          <a:cubicBezTo>
                            <a:pt x="421552" y="20955"/>
                            <a:pt x="399645" y="15240"/>
                            <a:pt x="375832" y="15240"/>
                          </a:cubicBezTo>
                          <a:cubicBezTo>
                            <a:pt x="341542" y="15240"/>
                            <a:pt x="305347" y="26670"/>
                            <a:pt x="275820" y="46673"/>
                          </a:cubicBezTo>
                          <a:cubicBezTo>
                            <a:pt x="273915" y="48578"/>
                            <a:pt x="270105" y="48578"/>
                            <a:pt x="268199" y="46673"/>
                          </a:cubicBezTo>
                          <a:cubicBezTo>
                            <a:pt x="240577" y="27623"/>
                            <a:pt x="197715" y="16193"/>
                            <a:pt x="157710" y="1619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87" name="Freeform: Shape 386">
                    <a:extLst>
                      <a:ext uri="{FF2B5EF4-FFF2-40B4-BE49-F238E27FC236}">
                        <a16:creationId xmlns:a16="http://schemas.microsoft.com/office/drawing/2014/main" id="{FB501641-B5A7-B1B2-1CC1-1A1160BF4401}"/>
                      </a:ext>
                    </a:extLst>
                  </p:cNvPr>
                  <p:cNvSpPr/>
                  <p:nvPr/>
                </p:nvSpPr>
                <p:spPr>
                  <a:xfrm>
                    <a:off x="4848174" y="245147"/>
                    <a:ext cx="412803" cy="322770"/>
                  </a:xfrm>
                  <a:custGeom>
                    <a:avLst/>
                    <a:gdLst>
                      <a:gd name="connsiteX0" fmla="*/ 157213 w 412803"/>
                      <a:gd name="connsiteY0" fmla="*/ 12979 h 322770"/>
                      <a:gd name="connsiteX1" fmla="*/ 23863 w 412803"/>
                      <a:gd name="connsiteY1" fmla="*/ 32029 h 322770"/>
                      <a:gd name="connsiteX2" fmla="*/ 112446 w 412803"/>
                      <a:gd name="connsiteY2" fmla="*/ 315874 h 322770"/>
                      <a:gd name="connsiteX3" fmla="*/ 212458 w 412803"/>
                      <a:gd name="connsiteY3" fmla="*/ 313017 h 322770"/>
                      <a:gd name="connsiteX4" fmla="*/ 305804 w 412803"/>
                      <a:gd name="connsiteY4" fmla="*/ 315874 h 322770"/>
                      <a:gd name="connsiteX5" fmla="*/ 394386 w 412803"/>
                      <a:gd name="connsiteY5" fmla="*/ 211099 h 322770"/>
                      <a:gd name="connsiteX6" fmla="*/ 341046 w 412803"/>
                      <a:gd name="connsiteY6" fmla="*/ 7264 h 322770"/>
                      <a:gd name="connsiteX7" fmla="*/ 262941 w 412803"/>
                      <a:gd name="connsiteY7" fmla="*/ 28219 h 322770"/>
                      <a:gd name="connsiteX8" fmla="*/ 157213 w 412803"/>
                      <a:gd name="connsiteY8" fmla="*/ 12979 h 32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803" h="322770">
                        <a:moveTo>
                          <a:pt x="157213" y="12979"/>
                        </a:moveTo>
                        <a:cubicBezTo>
                          <a:pt x="137211" y="1549"/>
                          <a:pt x="66726" y="-16548"/>
                          <a:pt x="23863" y="32029"/>
                        </a:cubicBezTo>
                        <a:cubicBezTo>
                          <a:pt x="-18999" y="80607"/>
                          <a:pt x="-12332" y="268249"/>
                          <a:pt x="112446" y="315874"/>
                        </a:cubicBezTo>
                        <a:cubicBezTo>
                          <a:pt x="158166" y="333019"/>
                          <a:pt x="185788" y="311112"/>
                          <a:pt x="212458" y="313017"/>
                        </a:cubicBezTo>
                        <a:cubicBezTo>
                          <a:pt x="240081" y="314922"/>
                          <a:pt x="268656" y="332067"/>
                          <a:pt x="305804" y="315874"/>
                        </a:cubicBezTo>
                        <a:cubicBezTo>
                          <a:pt x="345808" y="297777"/>
                          <a:pt x="368668" y="269202"/>
                          <a:pt x="394386" y="211099"/>
                        </a:cubicBezTo>
                        <a:cubicBezTo>
                          <a:pt x="440106" y="109182"/>
                          <a:pt x="392481" y="19647"/>
                          <a:pt x="341046" y="7264"/>
                        </a:cubicBezTo>
                        <a:cubicBezTo>
                          <a:pt x="305804" y="-1308"/>
                          <a:pt x="285801" y="19647"/>
                          <a:pt x="262941" y="28219"/>
                        </a:cubicBezTo>
                        <a:cubicBezTo>
                          <a:pt x="240081" y="37744"/>
                          <a:pt x="203886" y="38697"/>
                          <a:pt x="157213" y="12979"/>
                        </a:cubicBezTo>
                        <a:close/>
                      </a:path>
                    </a:pathLst>
                  </a:custGeom>
                  <a:solidFill>
                    <a:srgbClr val="FF262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8" name="Freeform: Shape 387">
                    <a:extLst>
                      <a:ext uri="{FF2B5EF4-FFF2-40B4-BE49-F238E27FC236}">
                        <a16:creationId xmlns:a16="http://schemas.microsoft.com/office/drawing/2014/main" id="{4644B1F3-C231-B3B7-A51B-1DD112EDA461}"/>
                      </a:ext>
                    </a:extLst>
                  </p:cNvPr>
                  <p:cNvSpPr/>
                  <p:nvPr/>
                </p:nvSpPr>
                <p:spPr>
                  <a:xfrm>
                    <a:off x="4941570" y="380999"/>
                    <a:ext cx="49529" cy="66675"/>
                  </a:xfrm>
                  <a:custGeom>
                    <a:avLst/>
                    <a:gdLst>
                      <a:gd name="connsiteX0" fmla="*/ 49530 w 49529"/>
                      <a:gd name="connsiteY0" fmla="*/ 33338 h 66675"/>
                      <a:gd name="connsiteX1" fmla="*/ 24765 w 49529"/>
                      <a:gd name="connsiteY1" fmla="*/ 66675 h 66675"/>
                      <a:gd name="connsiteX2" fmla="*/ 0 w 49529"/>
                      <a:gd name="connsiteY2" fmla="*/ 33338 h 66675"/>
                      <a:gd name="connsiteX3" fmla="*/ 24765 w 49529"/>
                      <a:gd name="connsiteY3" fmla="*/ 0 h 66675"/>
                      <a:gd name="connsiteX4" fmla="*/ 49530 w 49529"/>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9" h="66675">
                        <a:moveTo>
                          <a:pt x="49530" y="33338"/>
                        </a:moveTo>
                        <a:cubicBezTo>
                          <a:pt x="49530" y="51749"/>
                          <a:pt x="38442" y="66675"/>
                          <a:pt x="24765" y="66675"/>
                        </a:cubicBezTo>
                        <a:cubicBezTo>
                          <a:pt x="11088" y="66675"/>
                          <a:pt x="0" y="51749"/>
                          <a:pt x="0" y="33338"/>
                        </a:cubicBezTo>
                        <a:cubicBezTo>
                          <a:pt x="0" y="14926"/>
                          <a:pt x="11088" y="0"/>
                          <a:pt x="24765" y="0"/>
                        </a:cubicBezTo>
                        <a:cubicBezTo>
                          <a:pt x="38442" y="0"/>
                          <a:pt x="49530" y="14926"/>
                          <a:pt x="49530"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89" name="Freeform: Shape 388">
                    <a:extLst>
                      <a:ext uri="{FF2B5EF4-FFF2-40B4-BE49-F238E27FC236}">
                        <a16:creationId xmlns:a16="http://schemas.microsoft.com/office/drawing/2014/main" id="{78493CA6-D8CA-0BBE-94A2-706B97D8C819}"/>
                      </a:ext>
                    </a:extLst>
                  </p:cNvPr>
                  <p:cNvSpPr/>
                  <p:nvPr/>
                </p:nvSpPr>
                <p:spPr>
                  <a:xfrm rot="1185681">
                    <a:off x="4951946" y="386913"/>
                    <a:ext cx="20954" cy="30479"/>
                  </a:xfrm>
                  <a:custGeom>
                    <a:avLst/>
                    <a:gdLst>
                      <a:gd name="connsiteX0" fmla="*/ 20955 w 20954"/>
                      <a:gd name="connsiteY0" fmla="*/ 15240 h 30479"/>
                      <a:gd name="connsiteX1" fmla="*/ 10477 w 20954"/>
                      <a:gd name="connsiteY1" fmla="*/ 30480 h 30479"/>
                      <a:gd name="connsiteX2" fmla="*/ 0 w 20954"/>
                      <a:gd name="connsiteY2" fmla="*/ 15240 h 30479"/>
                      <a:gd name="connsiteX3" fmla="*/ 10477 w 20954"/>
                      <a:gd name="connsiteY3" fmla="*/ 0 h 30479"/>
                      <a:gd name="connsiteX4" fmla="*/ 20955 w 20954"/>
                      <a:gd name="connsiteY4" fmla="*/ 15240 h 30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4" h="30479">
                        <a:moveTo>
                          <a:pt x="20955" y="15240"/>
                        </a:moveTo>
                        <a:cubicBezTo>
                          <a:pt x="20955" y="23657"/>
                          <a:pt x="16264" y="30480"/>
                          <a:pt x="10477" y="30480"/>
                        </a:cubicBezTo>
                        <a:cubicBezTo>
                          <a:pt x="4691" y="30480"/>
                          <a:pt x="0" y="23657"/>
                          <a:pt x="0" y="15240"/>
                        </a:cubicBezTo>
                        <a:cubicBezTo>
                          <a:pt x="0" y="6823"/>
                          <a:pt x="4691" y="0"/>
                          <a:pt x="10477" y="0"/>
                        </a:cubicBezTo>
                        <a:cubicBezTo>
                          <a:pt x="16264" y="0"/>
                          <a:pt x="20955" y="6823"/>
                          <a:pt x="20955" y="1524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0" name="Freeform: Shape 389">
                    <a:extLst>
                      <a:ext uri="{FF2B5EF4-FFF2-40B4-BE49-F238E27FC236}">
                        <a16:creationId xmlns:a16="http://schemas.microsoft.com/office/drawing/2014/main" id="{676879D5-A763-1159-803D-BAA880088412}"/>
                      </a:ext>
                    </a:extLst>
                  </p:cNvPr>
                  <p:cNvSpPr/>
                  <p:nvPr/>
                </p:nvSpPr>
                <p:spPr>
                  <a:xfrm>
                    <a:off x="4928234" y="434640"/>
                    <a:ext cx="52387" cy="26369"/>
                  </a:xfrm>
                  <a:custGeom>
                    <a:avLst/>
                    <a:gdLst>
                      <a:gd name="connsiteX0" fmla="*/ 0 w 52387"/>
                      <a:gd name="connsiteY0" fmla="*/ 6367 h 26369"/>
                      <a:gd name="connsiteX1" fmla="*/ 52388 w 52387"/>
                      <a:gd name="connsiteY1" fmla="*/ 26369 h 26369"/>
                      <a:gd name="connsiteX2" fmla="*/ 0 w 52387"/>
                      <a:gd name="connsiteY2" fmla="*/ 6367 h 26369"/>
                    </a:gdLst>
                    <a:ahLst/>
                    <a:cxnLst>
                      <a:cxn ang="0">
                        <a:pos x="connsiteX0" y="connsiteY0"/>
                      </a:cxn>
                      <a:cxn ang="0">
                        <a:pos x="connsiteX1" y="connsiteY1"/>
                      </a:cxn>
                      <a:cxn ang="0">
                        <a:pos x="connsiteX2" y="connsiteY2"/>
                      </a:cxn>
                    </a:cxnLst>
                    <a:rect l="l" t="t" r="r" b="b"/>
                    <a:pathLst>
                      <a:path w="52387" h="26369">
                        <a:moveTo>
                          <a:pt x="0" y="6367"/>
                        </a:moveTo>
                        <a:cubicBezTo>
                          <a:pt x="15240" y="5414"/>
                          <a:pt x="39053" y="13034"/>
                          <a:pt x="52388" y="26369"/>
                        </a:cubicBezTo>
                        <a:cubicBezTo>
                          <a:pt x="48578" y="5414"/>
                          <a:pt x="18098" y="-8873"/>
                          <a:pt x="0" y="636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1" name="Freeform: Shape 390">
                    <a:extLst>
                      <a:ext uri="{FF2B5EF4-FFF2-40B4-BE49-F238E27FC236}">
                        <a16:creationId xmlns:a16="http://schemas.microsoft.com/office/drawing/2014/main" id="{2AE6535B-FD6E-FDF1-F2F5-CA2BE8088DD0}"/>
                      </a:ext>
                    </a:extLst>
                  </p:cNvPr>
                  <p:cNvSpPr/>
                  <p:nvPr/>
                </p:nvSpPr>
                <p:spPr>
                  <a:xfrm>
                    <a:off x="5135880" y="373379"/>
                    <a:ext cx="43815" cy="66675"/>
                  </a:xfrm>
                  <a:custGeom>
                    <a:avLst/>
                    <a:gdLst>
                      <a:gd name="connsiteX0" fmla="*/ 43815 w 43815"/>
                      <a:gd name="connsiteY0" fmla="*/ 33338 h 66675"/>
                      <a:gd name="connsiteX1" fmla="*/ 21908 w 43815"/>
                      <a:gd name="connsiteY1" fmla="*/ 66675 h 66675"/>
                      <a:gd name="connsiteX2" fmla="*/ 0 w 43815"/>
                      <a:gd name="connsiteY2" fmla="*/ 33338 h 66675"/>
                      <a:gd name="connsiteX3" fmla="*/ 21908 w 43815"/>
                      <a:gd name="connsiteY3" fmla="*/ 0 h 66675"/>
                      <a:gd name="connsiteX4" fmla="*/ 43815 w 43815"/>
                      <a:gd name="connsiteY4" fmla="*/ 33338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 h="66675">
                        <a:moveTo>
                          <a:pt x="43815" y="33338"/>
                        </a:moveTo>
                        <a:cubicBezTo>
                          <a:pt x="43815" y="51749"/>
                          <a:pt x="34007" y="66675"/>
                          <a:pt x="21908" y="66675"/>
                        </a:cubicBezTo>
                        <a:cubicBezTo>
                          <a:pt x="9808" y="66675"/>
                          <a:pt x="0" y="51749"/>
                          <a:pt x="0" y="33338"/>
                        </a:cubicBezTo>
                        <a:cubicBezTo>
                          <a:pt x="0" y="14926"/>
                          <a:pt x="9808" y="0"/>
                          <a:pt x="21908" y="0"/>
                        </a:cubicBezTo>
                        <a:cubicBezTo>
                          <a:pt x="34007" y="0"/>
                          <a:pt x="43815" y="14926"/>
                          <a:pt x="43815" y="3333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2" name="Freeform: Shape 391">
                    <a:extLst>
                      <a:ext uri="{FF2B5EF4-FFF2-40B4-BE49-F238E27FC236}">
                        <a16:creationId xmlns:a16="http://schemas.microsoft.com/office/drawing/2014/main" id="{5394358E-B014-765A-7C4C-C2C35944CED2}"/>
                      </a:ext>
                    </a:extLst>
                  </p:cNvPr>
                  <p:cNvSpPr/>
                  <p:nvPr/>
                </p:nvSpPr>
                <p:spPr>
                  <a:xfrm rot="-10046296">
                    <a:off x="5143463" y="381554"/>
                    <a:ext cx="19050" cy="28576"/>
                  </a:xfrm>
                  <a:custGeom>
                    <a:avLst/>
                    <a:gdLst>
                      <a:gd name="connsiteX0" fmla="*/ 19051 w 19050"/>
                      <a:gd name="connsiteY0" fmla="*/ 14288 h 28576"/>
                      <a:gd name="connsiteX1" fmla="*/ 9525 w 19050"/>
                      <a:gd name="connsiteY1" fmla="*/ 28576 h 28576"/>
                      <a:gd name="connsiteX2" fmla="*/ 0 w 19050"/>
                      <a:gd name="connsiteY2" fmla="*/ 14288 h 28576"/>
                      <a:gd name="connsiteX3" fmla="*/ 9525 w 19050"/>
                      <a:gd name="connsiteY3" fmla="*/ 0 h 28576"/>
                      <a:gd name="connsiteX4" fmla="*/ 19051 w 19050"/>
                      <a:gd name="connsiteY4" fmla="*/ 14288 h 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8576">
                        <a:moveTo>
                          <a:pt x="19051" y="14288"/>
                        </a:moveTo>
                        <a:cubicBezTo>
                          <a:pt x="19051" y="22179"/>
                          <a:pt x="14786" y="28576"/>
                          <a:pt x="9525" y="28576"/>
                        </a:cubicBezTo>
                        <a:cubicBezTo>
                          <a:pt x="4265" y="28576"/>
                          <a:pt x="0" y="22179"/>
                          <a:pt x="0" y="14288"/>
                        </a:cubicBezTo>
                        <a:cubicBezTo>
                          <a:pt x="0" y="6397"/>
                          <a:pt x="4265" y="0"/>
                          <a:pt x="9525" y="0"/>
                        </a:cubicBezTo>
                        <a:cubicBezTo>
                          <a:pt x="14786" y="0"/>
                          <a:pt x="19051" y="6397"/>
                          <a:pt x="19051" y="1428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3" name="Freeform: Shape 392">
                    <a:extLst>
                      <a:ext uri="{FF2B5EF4-FFF2-40B4-BE49-F238E27FC236}">
                        <a16:creationId xmlns:a16="http://schemas.microsoft.com/office/drawing/2014/main" id="{DD92D243-421F-1E16-7F3E-D85C5F2C9526}"/>
                      </a:ext>
                    </a:extLst>
                  </p:cNvPr>
                  <p:cNvSpPr/>
                  <p:nvPr/>
                </p:nvSpPr>
                <p:spPr>
                  <a:xfrm>
                    <a:off x="5145404" y="428176"/>
                    <a:ext cx="43815" cy="25213"/>
                  </a:xfrm>
                  <a:custGeom>
                    <a:avLst/>
                    <a:gdLst>
                      <a:gd name="connsiteX0" fmla="*/ 43815 w 43815"/>
                      <a:gd name="connsiteY0" fmla="*/ 5211 h 25213"/>
                      <a:gd name="connsiteX1" fmla="*/ 0 w 43815"/>
                      <a:gd name="connsiteY1" fmla="*/ 25213 h 25213"/>
                      <a:gd name="connsiteX2" fmla="*/ 43815 w 43815"/>
                      <a:gd name="connsiteY2" fmla="*/ 5211 h 25213"/>
                    </a:gdLst>
                    <a:ahLst/>
                    <a:cxnLst>
                      <a:cxn ang="0">
                        <a:pos x="connsiteX0" y="connsiteY0"/>
                      </a:cxn>
                      <a:cxn ang="0">
                        <a:pos x="connsiteX1" y="connsiteY1"/>
                      </a:cxn>
                      <a:cxn ang="0">
                        <a:pos x="connsiteX2" y="connsiteY2"/>
                      </a:cxn>
                    </a:cxnLst>
                    <a:rect l="l" t="t" r="r" b="b"/>
                    <a:pathLst>
                      <a:path w="43815" h="25213">
                        <a:moveTo>
                          <a:pt x="43815" y="5211"/>
                        </a:moveTo>
                        <a:cubicBezTo>
                          <a:pt x="32385" y="5211"/>
                          <a:pt x="12383" y="12831"/>
                          <a:pt x="0" y="25213"/>
                        </a:cubicBezTo>
                        <a:cubicBezTo>
                          <a:pt x="1905" y="6163"/>
                          <a:pt x="28575" y="-8124"/>
                          <a:pt x="43815" y="5211"/>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4" name="Freeform: Shape 393">
                    <a:extLst>
                      <a:ext uri="{FF2B5EF4-FFF2-40B4-BE49-F238E27FC236}">
                        <a16:creationId xmlns:a16="http://schemas.microsoft.com/office/drawing/2014/main" id="{FA9DE79B-6933-9485-A84A-5F5AB8140005}"/>
                      </a:ext>
                    </a:extLst>
                  </p:cNvPr>
                  <p:cNvSpPr/>
                  <p:nvPr/>
                </p:nvSpPr>
                <p:spPr>
                  <a:xfrm rot="403494">
                    <a:off x="4929165" y="448707"/>
                    <a:ext cx="15239" cy="11429"/>
                  </a:xfrm>
                  <a:custGeom>
                    <a:avLst/>
                    <a:gdLst>
                      <a:gd name="connsiteX0" fmla="*/ 15240 w 15239"/>
                      <a:gd name="connsiteY0" fmla="*/ 5715 h 11429"/>
                      <a:gd name="connsiteX1" fmla="*/ 7620 w 15239"/>
                      <a:gd name="connsiteY1" fmla="*/ 11430 h 11429"/>
                      <a:gd name="connsiteX2" fmla="*/ 0 w 15239"/>
                      <a:gd name="connsiteY2" fmla="*/ 5715 h 11429"/>
                      <a:gd name="connsiteX3" fmla="*/ 7620 w 15239"/>
                      <a:gd name="connsiteY3" fmla="*/ 0 h 11429"/>
                      <a:gd name="connsiteX4" fmla="*/ 15240 w 15239"/>
                      <a:gd name="connsiteY4" fmla="*/ 5715 h 11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9" h="11429">
                        <a:moveTo>
                          <a:pt x="15240" y="5715"/>
                        </a:moveTo>
                        <a:cubicBezTo>
                          <a:pt x="15240" y="8871"/>
                          <a:pt x="11828" y="11430"/>
                          <a:pt x="7620" y="11430"/>
                        </a:cubicBezTo>
                        <a:cubicBezTo>
                          <a:pt x="3411" y="11430"/>
                          <a:pt x="0" y="8871"/>
                          <a:pt x="0" y="5715"/>
                        </a:cubicBezTo>
                        <a:cubicBezTo>
                          <a:pt x="0" y="2559"/>
                          <a:pt x="3411" y="0"/>
                          <a:pt x="7620" y="0"/>
                        </a:cubicBezTo>
                        <a:cubicBezTo>
                          <a:pt x="11828" y="0"/>
                          <a:pt x="15240" y="2559"/>
                          <a:pt x="15240" y="571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5" name="Freeform: Shape 394">
                    <a:extLst>
                      <a:ext uri="{FF2B5EF4-FFF2-40B4-BE49-F238E27FC236}">
                        <a16:creationId xmlns:a16="http://schemas.microsoft.com/office/drawing/2014/main" id="{00997C17-6FAD-0539-6350-5ED013B11C4A}"/>
                      </a:ext>
                    </a:extLst>
                  </p:cNvPr>
                  <p:cNvSpPr/>
                  <p:nvPr/>
                </p:nvSpPr>
                <p:spPr>
                  <a:xfrm rot="-847344">
                    <a:off x="5176910" y="441961"/>
                    <a:ext cx="15240" cy="9525"/>
                  </a:xfrm>
                  <a:custGeom>
                    <a:avLst/>
                    <a:gdLst>
                      <a:gd name="connsiteX0" fmla="*/ 15240 w 15240"/>
                      <a:gd name="connsiteY0" fmla="*/ 4763 h 9525"/>
                      <a:gd name="connsiteX1" fmla="*/ 7620 w 15240"/>
                      <a:gd name="connsiteY1" fmla="*/ 9525 h 9525"/>
                      <a:gd name="connsiteX2" fmla="*/ 0 w 15240"/>
                      <a:gd name="connsiteY2" fmla="*/ 4763 h 9525"/>
                      <a:gd name="connsiteX3" fmla="*/ 7620 w 15240"/>
                      <a:gd name="connsiteY3" fmla="*/ 0 h 9525"/>
                      <a:gd name="connsiteX4" fmla="*/ 15240 w 15240"/>
                      <a:gd name="connsiteY4" fmla="*/ 4763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 h="9525">
                        <a:moveTo>
                          <a:pt x="15240" y="4763"/>
                        </a:moveTo>
                        <a:cubicBezTo>
                          <a:pt x="15240" y="7393"/>
                          <a:pt x="11829" y="9525"/>
                          <a:pt x="7620" y="9525"/>
                        </a:cubicBezTo>
                        <a:cubicBezTo>
                          <a:pt x="3412" y="9525"/>
                          <a:pt x="0" y="7393"/>
                          <a:pt x="0" y="4763"/>
                        </a:cubicBezTo>
                        <a:cubicBezTo>
                          <a:pt x="0" y="2132"/>
                          <a:pt x="3412" y="0"/>
                          <a:pt x="7620" y="0"/>
                        </a:cubicBezTo>
                        <a:cubicBezTo>
                          <a:pt x="11829" y="0"/>
                          <a:pt x="15240" y="2132"/>
                          <a:pt x="15240" y="476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6" name="Freeform: Shape 395">
                    <a:extLst>
                      <a:ext uri="{FF2B5EF4-FFF2-40B4-BE49-F238E27FC236}">
                        <a16:creationId xmlns:a16="http://schemas.microsoft.com/office/drawing/2014/main" id="{E65D2900-FB00-6169-3A32-18E59B0055E8}"/>
                      </a:ext>
                    </a:extLst>
                  </p:cNvPr>
                  <p:cNvSpPr/>
                  <p:nvPr/>
                </p:nvSpPr>
                <p:spPr>
                  <a:xfrm>
                    <a:off x="4990846" y="479806"/>
                    <a:ext cx="124554" cy="38353"/>
                  </a:xfrm>
                  <a:custGeom>
                    <a:avLst/>
                    <a:gdLst>
                      <a:gd name="connsiteX0" fmla="*/ 67881 w 124554"/>
                      <a:gd name="connsiteY0" fmla="*/ 38353 h 38353"/>
                      <a:gd name="connsiteX1" fmla="*/ 37401 w 124554"/>
                      <a:gd name="connsiteY1" fmla="*/ 34543 h 38353"/>
                      <a:gd name="connsiteX2" fmla="*/ 253 w 124554"/>
                      <a:gd name="connsiteY2" fmla="*/ 5016 h 38353"/>
                      <a:gd name="connsiteX3" fmla="*/ 3111 w 124554"/>
                      <a:gd name="connsiteY3" fmla="*/ 253 h 38353"/>
                      <a:gd name="connsiteX4" fmla="*/ 7873 w 124554"/>
                      <a:gd name="connsiteY4" fmla="*/ 3111 h 38353"/>
                      <a:gd name="connsiteX5" fmla="*/ 39306 w 124554"/>
                      <a:gd name="connsiteY5" fmla="*/ 25971 h 38353"/>
                      <a:gd name="connsiteX6" fmla="*/ 117411 w 124554"/>
                      <a:gd name="connsiteY6" fmla="*/ 12636 h 38353"/>
                      <a:gd name="connsiteX7" fmla="*/ 123126 w 124554"/>
                      <a:gd name="connsiteY7" fmla="*/ 12636 h 38353"/>
                      <a:gd name="connsiteX8" fmla="*/ 123126 w 124554"/>
                      <a:gd name="connsiteY8" fmla="*/ 18351 h 38353"/>
                      <a:gd name="connsiteX9" fmla="*/ 67881 w 124554"/>
                      <a:gd name="connsiteY9" fmla="*/ 38353 h 3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554" h="38353">
                        <a:moveTo>
                          <a:pt x="67881" y="38353"/>
                        </a:moveTo>
                        <a:cubicBezTo>
                          <a:pt x="57403" y="38353"/>
                          <a:pt x="46926" y="36448"/>
                          <a:pt x="37401" y="34543"/>
                        </a:cubicBezTo>
                        <a:cubicBezTo>
                          <a:pt x="17398" y="28828"/>
                          <a:pt x="3111" y="18351"/>
                          <a:pt x="253" y="5016"/>
                        </a:cubicBezTo>
                        <a:cubicBezTo>
                          <a:pt x="-699" y="3111"/>
                          <a:pt x="1206" y="253"/>
                          <a:pt x="3111" y="253"/>
                        </a:cubicBezTo>
                        <a:cubicBezTo>
                          <a:pt x="5016" y="-699"/>
                          <a:pt x="7873" y="1206"/>
                          <a:pt x="7873" y="3111"/>
                        </a:cubicBezTo>
                        <a:cubicBezTo>
                          <a:pt x="9778" y="12636"/>
                          <a:pt x="22161" y="21208"/>
                          <a:pt x="39306" y="25971"/>
                        </a:cubicBezTo>
                        <a:cubicBezTo>
                          <a:pt x="64071" y="32638"/>
                          <a:pt x="99313" y="30733"/>
                          <a:pt x="117411" y="12636"/>
                        </a:cubicBezTo>
                        <a:cubicBezTo>
                          <a:pt x="119316" y="10731"/>
                          <a:pt x="121221" y="10731"/>
                          <a:pt x="123126" y="12636"/>
                        </a:cubicBezTo>
                        <a:cubicBezTo>
                          <a:pt x="125031" y="14541"/>
                          <a:pt x="125031" y="16446"/>
                          <a:pt x="123126" y="18351"/>
                        </a:cubicBezTo>
                        <a:cubicBezTo>
                          <a:pt x="109791" y="32638"/>
                          <a:pt x="88836" y="38353"/>
                          <a:pt x="67881" y="38353"/>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7" name="Freeform: Shape 396">
                    <a:extLst>
                      <a:ext uri="{FF2B5EF4-FFF2-40B4-BE49-F238E27FC236}">
                        <a16:creationId xmlns:a16="http://schemas.microsoft.com/office/drawing/2014/main" id="{BD266CA6-0E04-DB21-2FA1-52477BD5FE36}"/>
                      </a:ext>
                    </a:extLst>
                  </p:cNvPr>
                  <p:cNvSpPr/>
                  <p:nvPr/>
                </p:nvSpPr>
                <p:spPr>
                  <a:xfrm>
                    <a:off x="4933950" y="327239"/>
                    <a:ext cx="71437" cy="27090"/>
                  </a:xfrm>
                  <a:custGeom>
                    <a:avLst/>
                    <a:gdLst>
                      <a:gd name="connsiteX0" fmla="*/ 0 w 71437"/>
                      <a:gd name="connsiteY0" fmla="*/ 14708 h 27090"/>
                      <a:gd name="connsiteX1" fmla="*/ 71438 w 71437"/>
                      <a:gd name="connsiteY1" fmla="*/ 27090 h 27090"/>
                      <a:gd name="connsiteX2" fmla="*/ 0 w 71437"/>
                      <a:gd name="connsiteY2" fmla="*/ 14708 h 27090"/>
                    </a:gdLst>
                    <a:ahLst/>
                    <a:cxnLst>
                      <a:cxn ang="0">
                        <a:pos x="connsiteX0" y="connsiteY0"/>
                      </a:cxn>
                      <a:cxn ang="0">
                        <a:pos x="connsiteX1" y="connsiteY1"/>
                      </a:cxn>
                      <a:cxn ang="0">
                        <a:pos x="connsiteX2" y="connsiteY2"/>
                      </a:cxn>
                    </a:cxnLst>
                    <a:rect l="l" t="t" r="r" b="b"/>
                    <a:pathLst>
                      <a:path w="71437" h="27090">
                        <a:moveTo>
                          <a:pt x="0" y="14708"/>
                        </a:moveTo>
                        <a:cubicBezTo>
                          <a:pt x="12383" y="10898"/>
                          <a:pt x="51435" y="8993"/>
                          <a:pt x="71438" y="27090"/>
                        </a:cubicBezTo>
                        <a:cubicBezTo>
                          <a:pt x="67628" y="-532"/>
                          <a:pt x="28575" y="-11010"/>
                          <a:pt x="0" y="14708"/>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8" name="Freeform: Shape 397">
                    <a:extLst>
                      <a:ext uri="{FF2B5EF4-FFF2-40B4-BE49-F238E27FC236}">
                        <a16:creationId xmlns:a16="http://schemas.microsoft.com/office/drawing/2014/main" id="{D06DCEE1-B40C-666E-C425-A4441255A56F}"/>
                      </a:ext>
                    </a:extLst>
                  </p:cNvPr>
                  <p:cNvSpPr/>
                  <p:nvPr/>
                </p:nvSpPr>
                <p:spPr>
                  <a:xfrm>
                    <a:off x="5125402" y="328474"/>
                    <a:ext cx="62864" cy="25855"/>
                  </a:xfrm>
                  <a:custGeom>
                    <a:avLst/>
                    <a:gdLst>
                      <a:gd name="connsiteX0" fmla="*/ 62865 w 62864"/>
                      <a:gd name="connsiteY0" fmla="*/ 13473 h 25855"/>
                      <a:gd name="connsiteX1" fmla="*/ 0 w 62864"/>
                      <a:gd name="connsiteY1" fmla="*/ 25855 h 25855"/>
                      <a:gd name="connsiteX2" fmla="*/ 62865 w 62864"/>
                      <a:gd name="connsiteY2" fmla="*/ 13473 h 25855"/>
                    </a:gdLst>
                    <a:ahLst/>
                    <a:cxnLst>
                      <a:cxn ang="0">
                        <a:pos x="connsiteX0" y="connsiteY0"/>
                      </a:cxn>
                      <a:cxn ang="0">
                        <a:pos x="connsiteX1" y="connsiteY1"/>
                      </a:cxn>
                      <a:cxn ang="0">
                        <a:pos x="connsiteX2" y="connsiteY2"/>
                      </a:cxn>
                    </a:cxnLst>
                    <a:rect l="l" t="t" r="r" b="b"/>
                    <a:pathLst>
                      <a:path w="62864" h="25855">
                        <a:moveTo>
                          <a:pt x="62865" y="13473"/>
                        </a:moveTo>
                        <a:cubicBezTo>
                          <a:pt x="52388" y="9663"/>
                          <a:pt x="18097" y="7758"/>
                          <a:pt x="0" y="25855"/>
                        </a:cubicBezTo>
                        <a:cubicBezTo>
                          <a:pt x="2857" y="-1767"/>
                          <a:pt x="40957" y="-9387"/>
                          <a:pt x="62865" y="1347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99" name="Freeform: Shape 398">
                    <a:extLst>
                      <a:ext uri="{FF2B5EF4-FFF2-40B4-BE49-F238E27FC236}">
                        <a16:creationId xmlns:a16="http://schemas.microsoft.com/office/drawing/2014/main" id="{2CF9E631-3D37-A40A-4769-A77B854BA70E}"/>
                      </a:ext>
                    </a:extLst>
                  </p:cNvPr>
                  <p:cNvSpPr/>
                  <p:nvPr/>
                </p:nvSpPr>
                <p:spPr>
                  <a:xfrm>
                    <a:off x="5036462" y="247292"/>
                    <a:ext cx="50839" cy="18454"/>
                  </a:xfrm>
                  <a:custGeom>
                    <a:avLst/>
                    <a:gdLst>
                      <a:gd name="connsiteX0" fmla="*/ 10835 w 50839"/>
                      <a:gd name="connsiteY0" fmla="*/ 1310 h 18454"/>
                      <a:gd name="connsiteX1" fmla="*/ 16550 w 50839"/>
                      <a:gd name="connsiteY1" fmla="*/ 5120 h 18454"/>
                      <a:gd name="connsiteX2" fmla="*/ 19407 w 50839"/>
                      <a:gd name="connsiteY2" fmla="*/ 7025 h 18454"/>
                      <a:gd name="connsiteX3" fmla="*/ 22265 w 50839"/>
                      <a:gd name="connsiteY3" fmla="*/ 8930 h 18454"/>
                      <a:gd name="connsiteX4" fmla="*/ 26075 w 50839"/>
                      <a:gd name="connsiteY4" fmla="*/ 10835 h 18454"/>
                      <a:gd name="connsiteX5" fmla="*/ 29885 w 50839"/>
                      <a:gd name="connsiteY5" fmla="*/ 12740 h 18454"/>
                      <a:gd name="connsiteX6" fmla="*/ 33695 w 50839"/>
                      <a:gd name="connsiteY6" fmla="*/ 13692 h 18454"/>
                      <a:gd name="connsiteX7" fmla="*/ 37505 w 50839"/>
                      <a:gd name="connsiteY7" fmla="*/ 13692 h 18454"/>
                      <a:gd name="connsiteX8" fmla="*/ 44172 w 50839"/>
                      <a:gd name="connsiteY8" fmla="*/ 13692 h 18454"/>
                      <a:gd name="connsiteX9" fmla="*/ 50840 w 50839"/>
                      <a:gd name="connsiteY9" fmla="*/ 12740 h 18454"/>
                      <a:gd name="connsiteX10" fmla="*/ 44172 w 50839"/>
                      <a:gd name="connsiteY10" fmla="*/ 15597 h 18454"/>
                      <a:gd name="connsiteX11" fmla="*/ 36552 w 50839"/>
                      <a:gd name="connsiteY11" fmla="*/ 17502 h 18454"/>
                      <a:gd name="connsiteX12" fmla="*/ 31790 w 50839"/>
                      <a:gd name="connsiteY12" fmla="*/ 18455 h 18454"/>
                      <a:gd name="connsiteX13" fmla="*/ 27027 w 50839"/>
                      <a:gd name="connsiteY13" fmla="*/ 18455 h 18454"/>
                      <a:gd name="connsiteX14" fmla="*/ 22265 w 50839"/>
                      <a:gd name="connsiteY14" fmla="*/ 17502 h 18454"/>
                      <a:gd name="connsiteX15" fmla="*/ 17502 w 50839"/>
                      <a:gd name="connsiteY15" fmla="*/ 16550 h 18454"/>
                      <a:gd name="connsiteX16" fmla="*/ 9882 w 50839"/>
                      <a:gd name="connsiteY16" fmla="*/ 13692 h 18454"/>
                      <a:gd name="connsiteX17" fmla="*/ 3215 w 50839"/>
                      <a:gd name="connsiteY17" fmla="*/ 10835 h 18454"/>
                      <a:gd name="connsiteX18" fmla="*/ 3215 w 50839"/>
                      <a:gd name="connsiteY18" fmla="*/ 10835 h 18454"/>
                      <a:gd name="connsiteX19" fmla="*/ 357 w 50839"/>
                      <a:gd name="connsiteY19" fmla="*/ 3215 h 18454"/>
                      <a:gd name="connsiteX20" fmla="*/ 7977 w 50839"/>
                      <a:gd name="connsiteY20" fmla="*/ 357 h 18454"/>
                      <a:gd name="connsiteX21" fmla="*/ 10835 w 50839"/>
                      <a:gd name="connsiteY21" fmla="*/ 1310 h 1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839" h="18454">
                        <a:moveTo>
                          <a:pt x="10835" y="1310"/>
                        </a:moveTo>
                        <a:cubicBezTo>
                          <a:pt x="10835" y="1310"/>
                          <a:pt x="12740" y="3215"/>
                          <a:pt x="16550" y="5120"/>
                        </a:cubicBezTo>
                        <a:cubicBezTo>
                          <a:pt x="17502" y="6072"/>
                          <a:pt x="18455" y="6072"/>
                          <a:pt x="19407" y="7025"/>
                        </a:cubicBezTo>
                        <a:cubicBezTo>
                          <a:pt x="20360" y="7977"/>
                          <a:pt x="21312" y="7977"/>
                          <a:pt x="22265" y="8930"/>
                        </a:cubicBezTo>
                        <a:cubicBezTo>
                          <a:pt x="23217" y="9882"/>
                          <a:pt x="24170" y="9882"/>
                          <a:pt x="26075" y="10835"/>
                        </a:cubicBezTo>
                        <a:cubicBezTo>
                          <a:pt x="27027" y="11787"/>
                          <a:pt x="28932" y="11787"/>
                          <a:pt x="29885" y="12740"/>
                        </a:cubicBezTo>
                        <a:cubicBezTo>
                          <a:pt x="30837" y="12740"/>
                          <a:pt x="32742" y="13692"/>
                          <a:pt x="33695" y="13692"/>
                        </a:cubicBezTo>
                        <a:cubicBezTo>
                          <a:pt x="34647" y="13692"/>
                          <a:pt x="36552" y="13692"/>
                          <a:pt x="37505" y="13692"/>
                        </a:cubicBezTo>
                        <a:cubicBezTo>
                          <a:pt x="40362" y="13692"/>
                          <a:pt x="42267" y="13692"/>
                          <a:pt x="44172" y="13692"/>
                        </a:cubicBezTo>
                        <a:cubicBezTo>
                          <a:pt x="47982" y="13692"/>
                          <a:pt x="50840" y="12740"/>
                          <a:pt x="50840" y="12740"/>
                        </a:cubicBezTo>
                        <a:cubicBezTo>
                          <a:pt x="50840" y="12740"/>
                          <a:pt x="47982" y="13692"/>
                          <a:pt x="44172" y="15597"/>
                        </a:cubicBezTo>
                        <a:cubicBezTo>
                          <a:pt x="42267" y="16550"/>
                          <a:pt x="39410" y="17502"/>
                          <a:pt x="36552" y="17502"/>
                        </a:cubicBezTo>
                        <a:cubicBezTo>
                          <a:pt x="35600" y="17502"/>
                          <a:pt x="33695" y="18455"/>
                          <a:pt x="31790" y="18455"/>
                        </a:cubicBezTo>
                        <a:cubicBezTo>
                          <a:pt x="29885" y="18455"/>
                          <a:pt x="28932" y="18455"/>
                          <a:pt x="27027" y="18455"/>
                        </a:cubicBezTo>
                        <a:cubicBezTo>
                          <a:pt x="25122" y="18455"/>
                          <a:pt x="24170" y="18455"/>
                          <a:pt x="22265" y="17502"/>
                        </a:cubicBezTo>
                        <a:cubicBezTo>
                          <a:pt x="20360" y="17502"/>
                          <a:pt x="19407" y="16550"/>
                          <a:pt x="17502" y="16550"/>
                        </a:cubicBezTo>
                        <a:cubicBezTo>
                          <a:pt x="14645" y="15597"/>
                          <a:pt x="11787" y="14645"/>
                          <a:pt x="9882" y="13692"/>
                        </a:cubicBezTo>
                        <a:cubicBezTo>
                          <a:pt x="6072" y="11787"/>
                          <a:pt x="3215" y="10835"/>
                          <a:pt x="3215" y="10835"/>
                        </a:cubicBezTo>
                        <a:lnTo>
                          <a:pt x="3215" y="10835"/>
                        </a:lnTo>
                        <a:cubicBezTo>
                          <a:pt x="357" y="9882"/>
                          <a:pt x="-595" y="6072"/>
                          <a:pt x="357" y="3215"/>
                        </a:cubicBezTo>
                        <a:cubicBezTo>
                          <a:pt x="1310" y="357"/>
                          <a:pt x="5120" y="-595"/>
                          <a:pt x="7977" y="357"/>
                        </a:cubicBezTo>
                        <a:cubicBezTo>
                          <a:pt x="10835" y="357"/>
                          <a:pt x="10835" y="357"/>
                          <a:pt x="10835" y="1310"/>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0" name="Freeform: Shape 399">
                    <a:extLst>
                      <a:ext uri="{FF2B5EF4-FFF2-40B4-BE49-F238E27FC236}">
                        <a16:creationId xmlns:a16="http://schemas.microsoft.com/office/drawing/2014/main" id="{DBDF58B6-0AD6-9607-ED09-7C29ED17DA36}"/>
                      </a:ext>
                    </a:extLst>
                  </p:cNvPr>
                  <p:cNvSpPr/>
                  <p:nvPr/>
                </p:nvSpPr>
                <p:spPr>
                  <a:xfrm rot="-751617">
                    <a:off x="4900687" y="260102"/>
                    <a:ext cx="83820" cy="47625"/>
                  </a:xfrm>
                  <a:custGeom>
                    <a:avLst/>
                    <a:gdLst>
                      <a:gd name="connsiteX0" fmla="*/ 83821 w 83820"/>
                      <a:gd name="connsiteY0" fmla="*/ 23813 h 47625"/>
                      <a:gd name="connsiteX1" fmla="*/ 41910 w 83820"/>
                      <a:gd name="connsiteY1" fmla="*/ 47625 h 47625"/>
                      <a:gd name="connsiteX2" fmla="*/ 0 w 83820"/>
                      <a:gd name="connsiteY2" fmla="*/ 23813 h 47625"/>
                      <a:gd name="connsiteX3" fmla="*/ 41910 w 83820"/>
                      <a:gd name="connsiteY3" fmla="*/ 0 h 47625"/>
                      <a:gd name="connsiteX4" fmla="*/ 83821 w 83820"/>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 h="47625">
                        <a:moveTo>
                          <a:pt x="83821" y="23813"/>
                        </a:moveTo>
                        <a:cubicBezTo>
                          <a:pt x="83821" y="36964"/>
                          <a:pt x="65057" y="47625"/>
                          <a:pt x="41910" y="47625"/>
                        </a:cubicBezTo>
                        <a:cubicBezTo>
                          <a:pt x="18764" y="47625"/>
                          <a:pt x="0" y="36964"/>
                          <a:pt x="0" y="23813"/>
                        </a:cubicBezTo>
                        <a:cubicBezTo>
                          <a:pt x="0" y="10661"/>
                          <a:pt x="18764" y="0"/>
                          <a:pt x="41910" y="0"/>
                        </a:cubicBezTo>
                        <a:cubicBezTo>
                          <a:pt x="65057" y="0"/>
                          <a:pt x="83821" y="10661"/>
                          <a:pt x="83821" y="23813"/>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1" name="Freeform: Shape 400">
                    <a:extLst>
                      <a:ext uri="{FF2B5EF4-FFF2-40B4-BE49-F238E27FC236}">
                        <a16:creationId xmlns:a16="http://schemas.microsoft.com/office/drawing/2014/main" id="{DE4A1228-A1C2-A7AA-5CAF-50D0D4098BFF}"/>
                      </a:ext>
                    </a:extLst>
                  </p:cNvPr>
                  <p:cNvSpPr/>
                  <p:nvPr/>
                </p:nvSpPr>
                <p:spPr>
                  <a:xfrm>
                    <a:off x="4994910" y="285749"/>
                    <a:ext cx="34290" cy="22859"/>
                  </a:xfrm>
                  <a:custGeom>
                    <a:avLst/>
                    <a:gdLst>
                      <a:gd name="connsiteX0" fmla="*/ 34290 w 34290"/>
                      <a:gd name="connsiteY0" fmla="*/ 11430 h 22859"/>
                      <a:gd name="connsiteX1" fmla="*/ 17145 w 34290"/>
                      <a:gd name="connsiteY1" fmla="*/ 22860 h 22859"/>
                      <a:gd name="connsiteX2" fmla="*/ 0 w 34290"/>
                      <a:gd name="connsiteY2" fmla="*/ 11430 h 22859"/>
                      <a:gd name="connsiteX3" fmla="*/ 17145 w 34290"/>
                      <a:gd name="connsiteY3" fmla="*/ 0 h 22859"/>
                      <a:gd name="connsiteX4" fmla="*/ 34290 w 34290"/>
                      <a:gd name="connsiteY4" fmla="*/ 11430 h 2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22859">
                        <a:moveTo>
                          <a:pt x="34290" y="11430"/>
                        </a:moveTo>
                        <a:cubicBezTo>
                          <a:pt x="34290" y="17743"/>
                          <a:pt x="26614" y="22860"/>
                          <a:pt x="17145" y="22860"/>
                        </a:cubicBezTo>
                        <a:cubicBezTo>
                          <a:pt x="7676" y="22860"/>
                          <a:pt x="0" y="17743"/>
                          <a:pt x="0" y="11430"/>
                        </a:cubicBezTo>
                        <a:cubicBezTo>
                          <a:pt x="0" y="5117"/>
                          <a:pt x="7676" y="0"/>
                          <a:pt x="17145" y="0"/>
                        </a:cubicBezTo>
                        <a:cubicBezTo>
                          <a:pt x="26614" y="0"/>
                          <a:pt x="34290" y="5117"/>
                          <a:pt x="34290" y="1143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02" name="Freeform: Shape 401">
                    <a:extLst>
                      <a:ext uri="{FF2B5EF4-FFF2-40B4-BE49-F238E27FC236}">
                        <a16:creationId xmlns:a16="http://schemas.microsoft.com/office/drawing/2014/main" id="{A6ADAB44-D4A9-7296-3F82-7080729A7535}"/>
                      </a:ext>
                    </a:extLst>
                  </p:cNvPr>
                  <p:cNvSpPr/>
                  <p:nvPr/>
                </p:nvSpPr>
                <p:spPr>
                  <a:xfrm>
                    <a:off x="5045859" y="263127"/>
                    <a:ext cx="158114" cy="53266"/>
                  </a:xfrm>
                  <a:custGeom>
                    <a:avLst/>
                    <a:gdLst>
                      <a:gd name="connsiteX0" fmla="*/ 150981 w 158114"/>
                      <a:gd name="connsiteY0" fmla="*/ 8334 h 53266"/>
                      <a:gd name="connsiteX1" fmla="*/ 96688 w 158114"/>
                      <a:gd name="connsiteY1" fmla="*/ 10239 h 53266"/>
                      <a:gd name="connsiteX2" fmla="*/ 486 w 158114"/>
                      <a:gd name="connsiteY2" fmla="*/ 35957 h 53266"/>
                      <a:gd name="connsiteX3" fmla="*/ 76686 w 158114"/>
                      <a:gd name="connsiteY3" fmla="*/ 53102 h 53266"/>
                      <a:gd name="connsiteX4" fmla="*/ 150981 w 158114"/>
                      <a:gd name="connsiteY4" fmla="*/ 8334 h 5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4" h="53266">
                        <a:moveTo>
                          <a:pt x="150981" y="8334"/>
                        </a:moveTo>
                        <a:cubicBezTo>
                          <a:pt x="140503" y="-2143"/>
                          <a:pt x="117644" y="-4048"/>
                          <a:pt x="96688" y="10239"/>
                        </a:cubicBezTo>
                        <a:cubicBezTo>
                          <a:pt x="50969" y="42624"/>
                          <a:pt x="8106" y="21669"/>
                          <a:pt x="486" y="35957"/>
                        </a:cubicBezTo>
                        <a:cubicBezTo>
                          <a:pt x="-6181" y="51197"/>
                          <a:pt x="57636" y="54054"/>
                          <a:pt x="76686" y="53102"/>
                        </a:cubicBezTo>
                        <a:cubicBezTo>
                          <a:pt x="106213" y="53102"/>
                          <a:pt x="181461" y="38814"/>
                          <a:pt x="150981" y="8334"/>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grpSp>
        <p:sp>
          <p:nvSpPr>
            <p:cNvPr id="372" name="Rectangle 371">
              <a:extLst>
                <a:ext uri="{FF2B5EF4-FFF2-40B4-BE49-F238E27FC236}">
                  <a16:creationId xmlns:a16="http://schemas.microsoft.com/office/drawing/2014/main" id="{B731D49E-1B77-FF9D-8284-CE766F31FFD8}"/>
                </a:ext>
              </a:extLst>
            </p:cNvPr>
            <p:cNvSpPr/>
            <p:nvPr/>
          </p:nvSpPr>
          <p:spPr>
            <a:xfrm>
              <a:off x="5579197" y="5083894"/>
              <a:ext cx="728438" cy="322114"/>
            </a:xfrm>
            <a:prstGeom prst="rect">
              <a:avLst/>
            </a:prstGeom>
            <a:solidFill>
              <a:srgbClr val="FF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373" name="Group 372">
              <a:extLst>
                <a:ext uri="{FF2B5EF4-FFF2-40B4-BE49-F238E27FC236}">
                  <a16:creationId xmlns:a16="http://schemas.microsoft.com/office/drawing/2014/main" id="{ED130428-0F2F-4493-0892-BB24CCC1F3B1}"/>
                </a:ext>
              </a:extLst>
            </p:cNvPr>
            <p:cNvGrpSpPr/>
            <p:nvPr/>
          </p:nvGrpSpPr>
          <p:grpSpPr>
            <a:xfrm rot="20223954">
              <a:off x="5728008" y="4964416"/>
              <a:ext cx="462890" cy="475249"/>
              <a:chOff x="13474835" y="-944466"/>
              <a:chExt cx="125555" cy="88582"/>
            </a:xfrm>
          </p:grpSpPr>
          <p:grpSp>
            <p:nvGrpSpPr>
              <p:cNvPr id="374" name="Graphic 23">
                <a:extLst>
                  <a:ext uri="{FF2B5EF4-FFF2-40B4-BE49-F238E27FC236}">
                    <a16:creationId xmlns:a16="http://schemas.microsoft.com/office/drawing/2014/main" id="{AB57F95E-B5F6-7CA1-4FF0-83D931B6A7C6}"/>
                  </a:ext>
                </a:extLst>
              </p:cNvPr>
              <p:cNvGrpSpPr/>
              <p:nvPr/>
            </p:nvGrpSpPr>
            <p:grpSpPr>
              <a:xfrm>
                <a:off x="13479520" y="-939703"/>
                <a:ext cx="117059" cy="79683"/>
                <a:chOff x="13131262" y="-840224"/>
                <a:chExt cx="117059" cy="79683"/>
              </a:xfrm>
            </p:grpSpPr>
            <p:sp>
              <p:nvSpPr>
                <p:cNvPr id="376" name="Freeform: Shape 375">
                  <a:extLst>
                    <a:ext uri="{FF2B5EF4-FFF2-40B4-BE49-F238E27FC236}">
                      <a16:creationId xmlns:a16="http://schemas.microsoft.com/office/drawing/2014/main" id="{2105F7E5-BBDE-8D4B-7D8D-D596EDD92AF7}"/>
                    </a:ext>
                  </a:extLst>
                </p:cNvPr>
                <p:cNvSpPr/>
                <p:nvPr/>
              </p:nvSpPr>
              <p:spPr>
                <a:xfrm>
                  <a:off x="13131262" y="-810697"/>
                  <a:ext cx="55147" cy="50155"/>
                </a:xfrm>
                <a:custGeom>
                  <a:avLst/>
                  <a:gdLst>
                    <a:gd name="connsiteX0" fmla="*/ 55147 w 55147"/>
                    <a:gd name="connsiteY0" fmla="*/ 48578 h 50155"/>
                    <a:gd name="connsiteX1" fmla="*/ 32287 w 55147"/>
                    <a:gd name="connsiteY1" fmla="*/ 49530 h 50155"/>
                    <a:gd name="connsiteX2" fmla="*/ 3712 w 55147"/>
                    <a:gd name="connsiteY2" fmla="*/ 0 h 50155"/>
                    <a:gd name="connsiteX3" fmla="*/ 55147 w 55147"/>
                    <a:gd name="connsiteY3" fmla="*/ 48578 h 50155"/>
                  </a:gdLst>
                  <a:ahLst/>
                  <a:cxnLst>
                    <a:cxn ang="0">
                      <a:pos x="connsiteX0" y="connsiteY0"/>
                    </a:cxn>
                    <a:cxn ang="0">
                      <a:pos x="connsiteX1" y="connsiteY1"/>
                    </a:cxn>
                    <a:cxn ang="0">
                      <a:pos x="connsiteX2" y="connsiteY2"/>
                    </a:cxn>
                    <a:cxn ang="0">
                      <a:pos x="connsiteX3" y="connsiteY3"/>
                    </a:cxn>
                  </a:cxnLst>
                  <a:rect l="l" t="t" r="r" b="b"/>
                  <a:pathLst>
                    <a:path w="55147" h="50155">
                      <a:moveTo>
                        <a:pt x="55147" y="48578"/>
                      </a:moveTo>
                      <a:cubicBezTo>
                        <a:pt x="46575" y="50482"/>
                        <a:pt x="38955" y="50482"/>
                        <a:pt x="32287" y="49530"/>
                      </a:cubicBezTo>
                      <a:cubicBezTo>
                        <a:pt x="5617" y="44768"/>
                        <a:pt x="-6765" y="24765"/>
                        <a:pt x="3712" y="0"/>
                      </a:cubicBezTo>
                      <a:cubicBezTo>
                        <a:pt x="21810" y="4763"/>
                        <a:pt x="52290" y="20003"/>
                        <a:pt x="55147" y="48578"/>
                      </a:cubicBezTo>
                      <a:close/>
                    </a:path>
                  </a:pathLst>
                </a:custGeom>
                <a:solidFill>
                  <a:srgbClr val="FF774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77" name="Freeform: Shape 376">
                  <a:extLst>
                    <a:ext uri="{FF2B5EF4-FFF2-40B4-BE49-F238E27FC236}">
                      <a16:creationId xmlns:a16="http://schemas.microsoft.com/office/drawing/2014/main" id="{578CD55E-1756-FE79-8BC2-8601049A72CC}"/>
                    </a:ext>
                  </a:extLst>
                </p:cNvPr>
                <p:cNvSpPr/>
                <p:nvPr/>
              </p:nvSpPr>
              <p:spPr>
                <a:xfrm>
                  <a:off x="13143547" y="-840224"/>
                  <a:ext cx="104775" cy="45530"/>
                </a:xfrm>
                <a:custGeom>
                  <a:avLst/>
                  <a:gdLst>
                    <a:gd name="connsiteX0" fmla="*/ 104775 w 104775"/>
                    <a:gd name="connsiteY0" fmla="*/ 24765 h 45530"/>
                    <a:gd name="connsiteX1" fmla="*/ 92393 w 104775"/>
                    <a:gd name="connsiteY1" fmla="*/ 43815 h 45530"/>
                    <a:gd name="connsiteX2" fmla="*/ 0 w 104775"/>
                    <a:gd name="connsiteY2" fmla="*/ 14288 h 45530"/>
                    <a:gd name="connsiteX3" fmla="*/ 12383 w 104775"/>
                    <a:gd name="connsiteY3" fmla="*/ 0 h 45530"/>
                    <a:gd name="connsiteX4" fmla="*/ 104775 w 104775"/>
                    <a:gd name="connsiteY4" fmla="*/ 24765 h 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45530">
                      <a:moveTo>
                        <a:pt x="104775" y="24765"/>
                      </a:moveTo>
                      <a:cubicBezTo>
                        <a:pt x="100965" y="31432"/>
                        <a:pt x="97155" y="38100"/>
                        <a:pt x="92393" y="43815"/>
                      </a:cubicBezTo>
                      <a:cubicBezTo>
                        <a:pt x="56198" y="52388"/>
                        <a:pt x="7620" y="26670"/>
                        <a:pt x="0" y="14288"/>
                      </a:cubicBezTo>
                      <a:cubicBezTo>
                        <a:pt x="2858" y="9525"/>
                        <a:pt x="7620" y="4763"/>
                        <a:pt x="12383" y="0"/>
                      </a:cubicBezTo>
                      <a:cubicBezTo>
                        <a:pt x="30480" y="18097"/>
                        <a:pt x="79058" y="33338"/>
                        <a:pt x="104775" y="2476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378" name="Freeform: Shape 377">
                  <a:extLst>
                    <a:ext uri="{FF2B5EF4-FFF2-40B4-BE49-F238E27FC236}">
                      <a16:creationId xmlns:a16="http://schemas.microsoft.com/office/drawing/2014/main" id="{4A5AA22E-DB8A-18D9-A333-D81B62106974}"/>
                    </a:ext>
                  </a:extLst>
                </p:cNvPr>
                <p:cNvSpPr/>
                <p:nvPr/>
              </p:nvSpPr>
              <p:spPr>
                <a:xfrm>
                  <a:off x="13134975" y="-826890"/>
                  <a:ext cx="100965" cy="63817"/>
                </a:xfrm>
                <a:custGeom>
                  <a:avLst/>
                  <a:gdLst>
                    <a:gd name="connsiteX0" fmla="*/ 8572 w 100965"/>
                    <a:gd name="connsiteY0" fmla="*/ 0 h 63817"/>
                    <a:gd name="connsiteX1" fmla="*/ 100965 w 100965"/>
                    <a:gd name="connsiteY1" fmla="*/ 29528 h 63817"/>
                    <a:gd name="connsiteX2" fmla="*/ 51435 w 100965"/>
                    <a:gd name="connsiteY2" fmla="*/ 63818 h 63817"/>
                    <a:gd name="connsiteX3" fmla="*/ 0 w 100965"/>
                    <a:gd name="connsiteY3" fmla="*/ 15240 h 63817"/>
                    <a:gd name="connsiteX4" fmla="*/ 8572 w 100965"/>
                    <a:gd name="connsiteY4" fmla="*/ 0 h 63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5" h="63817">
                      <a:moveTo>
                        <a:pt x="8572" y="0"/>
                      </a:moveTo>
                      <a:cubicBezTo>
                        <a:pt x="16192" y="12383"/>
                        <a:pt x="64770" y="39053"/>
                        <a:pt x="100965" y="29528"/>
                      </a:cubicBezTo>
                      <a:cubicBezTo>
                        <a:pt x="85725" y="49530"/>
                        <a:pt x="66675" y="60008"/>
                        <a:pt x="51435" y="63818"/>
                      </a:cubicBezTo>
                      <a:cubicBezTo>
                        <a:pt x="49530" y="35243"/>
                        <a:pt x="18097" y="20003"/>
                        <a:pt x="0" y="15240"/>
                      </a:cubicBezTo>
                      <a:cubicBezTo>
                        <a:pt x="1905" y="10478"/>
                        <a:pt x="4763" y="5715"/>
                        <a:pt x="8572" y="0"/>
                      </a:cubicBezTo>
                      <a:close/>
                    </a:path>
                  </a:pathLst>
                </a:custGeom>
                <a:solidFill>
                  <a:srgbClr val="A6101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sp>
            <p:nvSpPr>
              <p:cNvPr id="375" name="Freeform: Shape 374">
                <a:extLst>
                  <a:ext uri="{FF2B5EF4-FFF2-40B4-BE49-F238E27FC236}">
                    <a16:creationId xmlns:a16="http://schemas.microsoft.com/office/drawing/2014/main" id="{1649F7A9-F695-0FC4-7A58-175F677D20BC}"/>
                  </a:ext>
                </a:extLst>
              </p:cNvPr>
              <p:cNvSpPr/>
              <p:nvPr/>
            </p:nvSpPr>
            <p:spPr>
              <a:xfrm>
                <a:off x="13474835" y="-944466"/>
                <a:ext cx="125555" cy="88582"/>
              </a:xfrm>
              <a:custGeom>
                <a:avLst/>
                <a:gdLst>
                  <a:gd name="connsiteX0" fmla="*/ 44593 w 125555"/>
                  <a:gd name="connsiteY0" fmla="*/ 88582 h 88582"/>
                  <a:gd name="connsiteX1" fmla="*/ 36020 w 125555"/>
                  <a:gd name="connsiteY1" fmla="*/ 87630 h 88582"/>
                  <a:gd name="connsiteX2" fmla="*/ 1730 w 125555"/>
                  <a:gd name="connsiteY2" fmla="*/ 61913 h 88582"/>
                  <a:gd name="connsiteX3" fmla="*/ 25543 w 125555"/>
                  <a:gd name="connsiteY3" fmla="*/ 952 h 88582"/>
                  <a:gd name="connsiteX4" fmla="*/ 28400 w 125555"/>
                  <a:gd name="connsiteY4" fmla="*/ 0 h 88582"/>
                  <a:gd name="connsiteX5" fmla="*/ 28400 w 125555"/>
                  <a:gd name="connsiteY5" fmla="*/ 0 h 88582"/>
                  <a:gd name="connsiteX6" fmla="*/ 31257 w 125555"/>
                  <a:gd name="connsiteY6" fmla="*/ 952 h 88582"/>
                  <a:gd name="connsiteX7" fmla="*/ 102695 w 125555"/>
                  <a:gd name="connsiteY7" fmla="*/ 27622 h 88582"/>
                  <a:gd name="connsiteX8" fmla="*/ 119840 w 125555"/>
                  <a:gd name="connsiteY8" fmla="*/ 24765 h 88582"/>
                  <a:gd name="connsiteX9" fmla="*/ 124603 w 125555"/>
                  <a:gd name="connsiteY9" fmla="*/ 25718 h 88582"/>
                  <a:gd name="connsiteX10" fmla="*/ 125555 w 125555"/>
                  <a:gd name="connsiteY10" fmla="*/ 30480 h 88582"/>
                  <a:gd name="connsiteX11" fmla="*/ 44593 w 125555"/>
                  <a:gd name="connsiteY11" fmla="*/ 88582 h 88582"/>
                  <a:gd name="connsiteX12" fmla="*/ 29353 w 125555"/>
                  <a:gd name="connsiteY12" fmla="*/ 10477 h 88582"/>
                  <a:gd name="connsiteX13" fmla="*/ 10303 w 125555"/>
                  <a:gd name="connsiteY13" fmla="*/ 60007 h 88582"/>
                  <a:gd name="connsiteX14" fmla="*/ 37925 w 125555"/>
                  <a:gd name="connsiteY14" fmla="*/ 80010 h 88582"/>
                  <a:gd name="connsiteX15" fmla="*/ 113173 w 125555"/>
                  <a:gd name="connsiteY15" fmla="*/ 36195 h 88582"/>
                  <a:gd name="connsiteX16" fmla="*/ 103648 w 125555"/>
                  <a:gd name="connsiteY16" fmla="*/ 37147 h 88582"/>
                  <a:gd name="connsiteX17" fmla="*/ 29353 w 125555"/>
                  <a:gd name="connsiteY17" fmla="*/ 10477 h 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555" h="88582">
                    <a:moveTo>
                      <a:pt x="44593" y="88582"/>
                    </a:moveTo>
                    <a:cubicBezTo>
                      <a:pt x="41735" y="88582"/>
                      <a:pt x="38878" y="88582"/>
                      <a:pt x="36020" y="87630"/>
                    </a:cubicBezTo>
                    <a:cubicBezTo>
                      <a:pt x="18875" y="84772"/>
                      <a:pt x="6493" y="75247"/>
                      <a:pt x="1730" y="61913"/>
                    </a:cubicBezTo>
                    <a:cubicBezTo>
                      <a:pt x="-3985" y="43815"/>
                      <a:pt x="4588" y="21907"/>
                      <a:pt x="25543" y="952"/>
                    </a:cubicBezTo>
                    <a:cubicBezTo>
                      <a:pt x="26495" y="0"/>
                      <a:pt x="27448" y="0"/>
                      <a:pt x="28400" y="0"/>
                    </a:cubicBezTo>
                    <a:lnTo>
                      <a:pt x="28400" y="0"/>
                    </a:lnTo>
                    <a:cubicBezTo>
                      <a:pt x="29353" y="0"/>
                      <a:pt x="30305" y="0"/>
                      <a:pt x="31257" y="952"/>
                    </a:cubicBezTo>
                    <a:cubicBezTo>
                      <a:pt x="45545" y="15240"/>
                      <a:pt x="77930" y="27622"/>
                      <a:pt x="102695" y="27622"/>
                    </a:cubicBezTo>
                    <a:cubicBezTo>
                      <a:pt x="109363" y="27622"/>
                      <a:pt x="115078" y="26670"/>
                      <a:pt x="119840" y="24765"/>
                    </a:cubicBezTo>
                    <a:cubicBezTo>
                      <a:pt x="121745" y="23813"/>
                      <a:pt x="123650" y="24765"/>
                      <a:pt x="124603" y="25718"/>
                    </a:cubicBezTo>
                    <a:cubicBezTo>
                      <a:pt x="125555" y="26670"/>
                      <a:pt x="125555" y="28575"/>
                      <a:pt x="125555" y="30480"/>
                    </a:cubicBezTo>
                    <a:cubicBezTo>
                      <a:pt x="102695" y="73343"/>
                      <a:pt x="69357" y="88582"/>
                      <a:pt x="44593" y="88582"/>
                    </a:cubicBezTo>
                    <a:close/>
                    <a:moveTo>
                      <a:pt x="29353" y="10477"/>
                    </a:moveTo>
                    <a:cubicBezTo>
                      <a:pt x="12207" y="28575"/>
                      <a:pt x="5540" y="45720"/>
                      <a:pt x="10303" y="60007"/>
                    </a:cubicBezTo>
                    <a:cubicBezTo>
                      <a:pt x="14113" y="70485"/>
                      <a:pt x="23638" y="77152"/>
                      <a:pt x="37925" y="80010"/>
                    </a:cubicBezTo>
                    <a:cubicBezTo>
                      <a:pt x="57928" y="83820"/>
                      <a:pt x="90313" y="72390"/>
                      <a:pt x="113173" y="36195"/>
                    </a:cubicBezTo>
                    <a:cubicBezTo>
                      <a:pt x="110315" y="36195"/>
                      <a:pt x="106505" y="37147"/>
                      <a:pt x="103648" y="37147"/>
                    </a:cubicBezTo>
                    <a:cubicBezTo>
                      <a:pt x="77930" y="36195"/>
                      <a:pt x="46498" y="24765"/>
                      <a:pt x="29353" y="10477"/>
                    </a:cubicBezTo>
                    <a:close/>
                  </a:path>
                </a:pathLst>
              </a:custGeom>
              <a:solidFill>
                <a:srgbClr val="80060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grpSp>
      </p:grpSp>
      <p:pic>
        <p:nvPicPr>
          <p:cNvPr id="8" name="Tieng-yeah-tre-con-www_tiengdong_com">
            <a:hlinkClick r:id="" action="ppaction://media"/>
            <a:extLst>
              <a:ext uri="{FF2B5EF4-FFF2-40B4-BE49-F238E27FC236}">
                <a16:creationId xmlns:a16="http://schemas.microsoft.com/office/drawing/2014/main" id="{A44958CD-B586-ACA9-4B48-EE8441E78A56}"/>
              </a:ext>
            </a:extLst>
          </p:cNvPr>
          <p:cNvPicPr>
            <a:picLocks noChangeAspect="1"/>
          </p:cNvPicPr>
          <p:nvPr>
            <a:audioFile r:link="rId1"/>
            <p:extLst>
              <p:ext uri="{DAA4B4D4-6D71-4841-9C94-3DE7FCFB9230}">
                <p14:media xmlns:p14="http://schemas.microsoft.com/office/powerpoint/2010/main" r:embed="rId2">
                  <p14:trim st="271" end="510.6938"/>
                </p14:media>
              </p:ext>
            </p:extLst>
          </p:nvPr>
        </p:nvPicPr>
        <p:blipFill>
          <a:blip r:embed="rId8"/>
          <a:stretch>
            <a:fillRect/>
          </a:stretch>
        </p:blipFill>
        <p:spPr>
          <a:xfrm>
            <a:off x="-3451225" y="134938"/>
            <a:ext cx="406400" cy="406400"/>
          </a:xfrm>
          <a:prstGeom prst="rect">
            <a:avLst/>
          </a:prstGeom>
        </p:spPr>
      </p:pic>
      <p:pic>
        <p:nvPicPr>
          <p:cNvPr id="9" name="tải xuống (3)">
            <a:hlinkClick r:id="" action="ppaction://media"/>
            <a:extLst>
              <a:ext uri="{FF2B5EF4-FFF2-40B4-BE49-F238E27FC236}">
                <a16:creationId xmlns:a16="http://schemas.microsoft.com/office/drawing/2014/main" id="{EA5F9552-AC20-8817-ABB8-18E34E7C837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63182" y="408172"/>
            <a:ext cx="406400" cy="406400"/>
          </a:xfrm>
          <a:prstGeom prst="rect">
            <a:avLst/>
          </a:prstGeom>
        </p:spPr>
      </p:pic>
      <p:pic>
        <p:nvPicPr>
          <p:cNvPr id="10" name="Picture 9" descr="A white underwear on a black background&#10;&#10;AI-generated content may be incorrect.">
            <a:extLst>
              <a:ext uri="{FF2B5EF4-FFF2-40B4-BE49-F238E27FC236}">
                <a16:creationId xmlns:a16="http://schemas.microsoft.com/office/drawing/2014/main" id="{3A6716F8-F22E-D427-4DDE-766ED29E8E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354487">
            <a:off x="2210391" y="4173826"/>
            <a:ext cx="1786856" cy="684365"/>
          </a:xfrm>
          <a:prstGeom prst="rect">
            <a:avLst/>
          </a:prstGeom>
        </p:spPr>
      </p:pic>
    </p:spTree>
    <p:extLst>
      <p:ext uri="{BB962C8B-B14F-4D97-AF65-F5344CB8AC3E}">
        <p14:creationId xmlns:p14="http://schemas.microsoft.com/office/powerpoint/2010/main" val="363144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50" fill="hold">
                                          <p:stCondLst>
                                            <p:cond delay="0"/>
                                          </p:stCondLst>
                                        </p:cTn>
                                        <p:tgtEl>
                                          <p:spTgt spid="370"/>
                                        </p:tgtEl>
                                        <p:attrNameLst>
                                          <p:attrName>r</p:attrName>
                                        </p:attrNameLst>
                                      </p:cBhvr>
                                    </p:animRot>
                                    <p:animRot by="-240000">
                                      <p:cBhvr>
                                        <p:cTn id="7" dur="300" fill="hold">
                                          <p:stCondLst>
                                            <p:cond delay="300"/>
                                          </p:stCondLst>
                                        </p:cTn>
                                        <p:tgtEl>
                                          <p:spTgt spid="370"/>
                                        </p:tgtEl>
                                        <p:attrNameLst>
                                          <p:attrName>r</p:attrName>
                                        </p:attrNameLst>
                                      </p:cBhvr>
                                    </p:animRot>
                                    <p:animRot by="240000">
                                      <p:cBhvr>
                                        <p:cTn id="8" dur="300" fill="hold">
                                          <p:stCondLst>
                                            <p:cond delay="600"/>
                                          </p:stCondLst>
                                        </p:cTn>
                                        <p:tgtEl>
                                          <p:spTgt spid="370"/>
                                        </p:tgtEl>
                                        <p:attrNameLst>
                                          <p:attrName>r</p:attrName>
                                        </p:attrNameLst>
                                      </p:cBhvr>
                                    </p:animRot>
                                    <p:animRot by="-240000">
                                      <p:cBhvr>
                                        <p:cTn id="9" dur="300" fill="hold">
                                          <p:stCondLst>
                                            <p:cond delay="900"/>
                                          </p:stCondLst>
                                        </p:cTn>
                                        <p:tgtEl>
                                          <p:spTgt spid="370"/>
                                        </p:tgtEl>
                                        <p:attrNameLst>
                                          <p:attrName>r</p:attrName>
                                        </p:attrNameLst>
                                      </p:cBhvr>
                                    </p:animRot>
                                    <p:animRot by="120000">
                                      <p:cBhvr>
                                        <p:cTn id="10" dur="300" fill="hold">
                                          <p:stCondLst>
                                            <p:cond delay="1200"/>
                                          </p:stCondLst>
                                        </p:cTn>
                                        <p:tgtEl>
                                          <p:spTgt spid="370"/>
                                        </p:tgtEl>
                                        <p:attrNameLst>
                                          <p:attrName>r</p:attrName>
                                        </p:attrNameLst>
                                      </p:cBhvr>
                                    </p:animRot>
                                  </p:childTnLst>
                                </p:cTn>
                              </p:par>
                              <p:par>
                                <p:cTn id="11" presetID="8" presetClass="emph" presetSubtype="0" repeatCount="indefinite" autoRev="1" fill="hold" nodeType="withEffect">
                                  <p:stCondLst>
                                    <p:cond delay="0"/>
                                  </p:stCondLst>
                                  <p:childTnLst>
                                    <p:animRot by="900000">
                                      <p:cBhvr>
                                        <p:cTn id="12" dur="500" fill="hold"/>
                                        <p:tgtEl>
                                          <p:spTgt spid="360"/>
                                        </p:tgtEl>
                                        <p:attrNameLst>
                                          <p:attrName>r</p:attrName>
                                        </p:attrNameLst>
                                      </p:cBhvr>
                                    </p:animRot>
                                  </p:childTnLst>
                                </p:cTn>
                              </p:par>
                              <p:par>
                                <p:cTn id="13" presetID="8" presetClass="emph" presetSubtype="0" repeatCount="indefinite" autoRev="1" fill="hold" nodeType="withEffect">
                                  <p:stCondLst>
                                    <p:cond delay="0"/>
                                  </p:stCondLst>
                                  <p:childTnLst>
                                    <p:animRot by="-900000">
                                      <p:cBhvr>
                                        <p:cTn id="14" dur="500" fill="hold"/>
                                        <p:tgtEl>
                                          <p:spTgt spid="350"/>
                                        </p:tgtEl>
                                        <p:attrNameLst>
                                          <p:attrName>r</p:attrName>
                                        </p:attrNameLst>
                                      </p:cBhvr>
                                    </p:animRot>
                                  </p:childTnLst>
                                </p:cTn>
                              </p:par>
                              <p:par>
                                <p:cTn id="15" presetID="1" presetClass="mediacall" presetSubtype="0" fill="hold" nodeType="withEffect">
                                  <p:stCondLst>
                                    <p:cond delay="100"/>
                                  </p:stCondLst>
                                  <p:childTnLst>
                                    <p:cmd type="call" cmd="playFrom(0.0)">
                                      <p:cBhvr>
                                        <p:cTn id="16" dur="3633" fill="hold"/>
                                        <p:tgtEl>
                                          <p:spTgt spid="8"/>
                                        </p:tgtEl>
                                      </p:cBhvr>
                                    </p:cmd>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1" presetClass="mediacall" presetSubtype="0" fill="hold" nodeType="withEffect">
                                  <p:stCondLst>
                                    <p:cond delay="0"/>
                                  </p:stCondLst>
                                  <p:childTnLst>
                                    <p:cmd type="call" cmd="playFrom(0.0)">
                                      <p:cBhvr>
                                        <p:cTn id="28" dur="565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8"/>
                </p:tgtEl>
              </p:cMediaNode>
            </p:audio>
            <p:audio>
              <p:cMediaNode vol="80000">
                <p:cTn id="30"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pic>
        <p:nvPicPr>
          <p:cNvPr id="19" name="Picture 18" descr="A picture containing toy, doll, indoor&#10;&#10;Description automatically generated">
            <a:extLst>
              <a:ext uri="{FF2B5EF4-FFF2-40B4-BE49-F238E27FC236}">
                <a16:creationId xmlns:a16="http://schemas.microsoft.com/office/drawing/2014/main" id="{D08092BE-E181-2468-AB8F-53B508539D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170243"/>
            <a:ext cx="3174715" cy="1610204"/>
          </a:xfrm>
          <a:prstGeom prst="rect">
            <a:avLst/>
          </a:prstGeom>
        </p:spPr>
      </p:pic>
      <p:sp>
        <p:nvSpPr>
          <p:cNvPr id="23" name="Rectangle: Rounded Corners 22">
            <a:extLst>
              <a:ext uri="{FF2B5EF4-FFF2-40B4-BE49-F238E27FC236}">
                <a16:creationId xmlns:a16="http://schemas.microsoft.com/office/drawing/2014/main" id="{1C4D2EBD-6F01-F164-586F-A0B0F9838970}"/>
              </a:ext>
            </a:extLst>
          </p:cNvPr>
          <p:cNvSpPr/>
          <p:nvPr/>
        </p:nvSpPr>
        <p:spPr>
          <a:xfrm>
            <a:off x="3359650" y="108104"/>
            <a:ext cx="8772202" cy="4494717"/>
          </a:xfrm>
          <a:custGeom>
            <a:avLst/>
            <a:gdLst>
              <a:gd name="connsiteX0" fmla="*/ 0 w 8772202"/>
              <a:gd name="connsiteY0" fmla="*/ 749134 h 4494717"/>
              <a:gd name="connsiteX1" fmla="*/ 749134 w 8772202"/>
              <a:gd name="connsiteY1" fmla="*/ 0 h 4494717"/>
              <a:gd name="connsiteX2" fmla="*/ 8023068 w 8772202"/>
              <a:gd name="connsiteY2" fmla="*/ 0 h 4494717"/>
              <a:gd name="connsiteX3" fmla="*/ 8772202 w 8772202"/>
              <a:gd name="connsiteY3" fmla="*/ 749134 h 4494717"/>
              <a:gd name="connsiteX4" fmla="*/ 8772202 w 8772202"/>
              <a:gd name="connsiteY4" fmla="*/ 3745583 h 4494717"/>
              <a:gd name="connsiteX5" fmla="*/ 8023068 w 8772202"/>
              <a:gd name="connsiteY5" fmla="*/ 4494717 h 4494717"/>
              <a:gd name="connsiteX6" fmla="*/ 749134 w 8772202"/>
              <a:gd name="connsiteY6" fmla="*/ 4494717 h 4494717"/>
              <a:gd name="connsiteX7" fmla="*/ 0 w 8772202"/>
              <a:gd name="connsiteY7" fmla="*/ 3745583 h 4494717"/>
              <a:gd name="connsiteX8" fmla="*/ 0 w 8772202"/>
              <a:gd name="connsiteY8" fmla="*/ 749134 h 449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72202" h="4494717" fill="none" extrusionOk="0">
                <a:moveTo>
                  <a:pt x="0" y="749134"/>
                </a:moveTo>
                <a:cubicBezTo>
                  <a:pt x="2492" y="402848"/>
                  <a:pt x="363080" y="46458"/>
                  <a:pt x="749134" y="0"/>
                </a:cubicBezTo>
                <a:cubicBezTo>
                  <a:pt x="2560756" y="72427"/>
                  <a:pt x="5396466" y="61419"/>
                  <a:pt x="8023068" y="0"/>
                </a:cubicBezTo>
                <a:cubicBezTo>
                  <a:pt x="8433028" y="-25989"/>
                  <a:pt x="8695283" y="312133"/>
                  <a:pt x="8772202" y="749134"/>
                </a:cubicBezTo>
                <a:cubicBezTo>
                  <a:pt x="8873078" y="1246256"/>
                  <a:pt x="8664889" y="2442038"/>
                  <a:pt x="8772202" y="3745583"/>
                </a:cubicBezTo>
                <a:cubicBezTo>
                  <a:pt x="8784518" y="4096811"/>
                  <a:pt x="8418098" y="4473748"/>
                  <a:pt x="8023068" y="4494717"/>
                </a:cubicBezTo>
                <a:cubicBezTo>
                  <a:pt x="7243588" y="4524544"/>
                  <a:pt x="2825484" y="4415411"/>
                  <a:pt x="749134" y="4494717"/>
                </a:cubicBezTo>
                <a:cubicBezTo>
                  <a:pt x="351013" y="4492952"/>
                  <a:pt x="-27086" y="4164674"/>
                  <a:pt x="0" y="3745583"/>
                </a:cubicBezTo>
                <a:cubicBezTo>
                  <a:pt x="50037" y="3057382"/>
                  <a:pt x="770" y="1914608"/>
                  <a:pt x="0" y="749134"/>
                </a:cubicBezTo>
                <a:close/>
              </a:path>
              <a:path w="8772202" h="4494717" stroke="0" extrusionOk="0">
                <a:moveTo>
                  <a:pt x="0" y="749134"/>
                </a:moveTo>
                <a:cubicBezTo>
                  <a:pt x="12632" y="338842"/>
                  <a:pt x="338453" y="6363"/>
                  <a:pt x="749134" y="0"/>
                </a:cubicBezTo>
                <a:cubicBezTo>
                  <a:pt x="2293347" y="123000"/>
                  <a:pt x="5961583" y="-96860"/>
                  <a:pt x="8023068" y="0"/>
                </a:cubicBezTo>
                <a:cubicBezTo>
                  <a:pt x="8411349" y="-19400"/>
                  <a:pt x="8792790" y="293893"/>
                  <a:pt x="8772202" y="749134"/>
                </a:cubicBezTo>
                <a:cubicBezTo>
                  <a:pt x="8775375" y="2013829"/>
                  <a:pt x="8866469" y="3032370"/>
                  <a:pt x="8772202" y="3745583"/>
                </a:cubicBezTo>
                <a:cubicBezTo>
                  <a:pt x="8761899" y="4163051"/>
                  <a:pt x="8399248" y="4488571"/>
                  <a:pt x="8023068" y="4494717"/>
                </a:cubicBezTo>
                <a:cubicBezTo>
                  <a:pt x="6318864" y="4334010"/>
                  <a:pt x="1989798" y="4534384"/>
                  <a:pt x="749134" y="4494717"/>
                </a:cubicBezTo>
                <a:cubicBezTo>
                  <a:pt x="280029" y="4483534"/>
                  <a:pt x="-15371" y="4152354"/>
                  <a:pt x="0" y="3745583"/>
                </a:cubicBezTo>
                <a:cubicBezTo>
                  <a:pt x="32216" y="2595055"/>
                  <a:pt x="57206" y="2119911"/>
                  <a:pt x="0" y="749134"/>
                </a:cubicBezTo>
                <a:close/>
              </a:path>
            </a:pathLst>
          </a:custGeom>
          <a:solidFill>
            <a:schemeClr val="bg1">
              <a:alpha val="83000"/>
            </a:schemeClr>
          </a:solidFill>
          <a:ln w="28575">
            <a:solidFill>
              <a:srgbClr val="00206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C12CF035-4F2F-5D31-5108-EC17094E1982}"/>
              </a:ext>
            </a:extLst>
          </p:cNvPr>
          <p:cNvSpPr txBox="1"/>
          <p:nvPr/>
        </p:nvSpPr>
        <p:spPr>
          <a:xfrm>
            <a:off x="3264938" y="339525"/>
            <a:ext cx="895713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w="12700">
                  <a:solidFill>
                    <a:srgbClr val="0070C0"/>
                  </a:solidFill>
                  <a:prstDash val="solid"/>
                </a:ln>
                <a:solidFill>
                  <a:srgbClr val="0070C0"/>
                </a:solidFill>
                <a:effectLst/>
                <a:uLnTx/>
                <a:uFillTx/>
                <a:ea typeface="+mn-ea"/>
                <a:cs typeface="+mn-cs"/>
              </a:rPr>
              <a:t>Thứ</a:t>
            </a:r>
            <a:r>
              <a:rPr kumimoji="0" lang="en-US" sz="4000" b="1" i="0" u="none" strike="noStrike" kern="1200" cap="none" spc="0" normalizeH="0" baseline="0" noProof="0" dirty="0">
                <a:ln w="12700">
                  <a:solidFill>
                    <a:srgbClr val="0070C0"/>
                  </a:solidFill>
                  <a:prstDash val="solid"/>
                </a:ln>
                <a:solidFill>
                  <a:srgbClr val="0070C0"/>
                </a:solidFill>
                <a:effectLst/>
                <a:uLnTx/>
                <a:uFillTx/>
                <a:ea typeface="+mn-ea"/>
                <a:cs typeface="+mn-cs"/>
              </a:rPr>
              <a:t>…</a:t>
            </a:r>
            <a:r>
              <a:rPr kumimoji="0" lang="en-US" sz="4000" b="1" i="0" u="none" strike="noStrike" kern="1200" cap="none" spc="0" normalizeH="0" baseline="0" noProof="0" dirty="0" err="1">
                <a:ln w="12700">
                  <a:solidFill>
                    <a:srgbClr val="0070C0"/>
                  </a:solidFill>
                  <a:prstDash val="solid"/>
                </a:ln>
                <a:solidFill>
                  <a:srgbClr val="0070C0"/>
                </a:solidFill>
                <a:effectLst/>
                <a:uLnTx/>
                <a:uFillTx/>
                <a:ea typeface="+mn-ea"/>
                <a:cs typeface="+mn-cs"/>
              </a:rPr>
              <a:t>ngày</a:t>
            </a:r>
            <a:r>
              <a:rPr kumimoji="0" lang="en-US" sz="4000" b="1" i="0" u="none" strike="noStrike" kern="1200" cap="none" spc="0" normalizeH="0" baseline="0" noProof="0" dirty="0">
                <a:ln w="12700">
                  <a:solidFill>
                    <a:srgbClr val="0070C0"/>
                  </a:solidFill>
                  <a:prstDash val="solid"/>
                </a:ln>
                <a:solidFill>
                  <a:srgbClr val="0070C0"/>
                </a:solidFill>
                <a:effectLst/>
                <a:uLnTx/>
                <a:uFillTx/>
                <a:ea typeface="+mn-ea"/>
                <a:cs typeface="+mn-cs"/>
              </a:rPr>
              <a:t>…</a:t>
            </a:r>
            <a:r>
              <a:rPr kumimoji="0" lang="en-US" sz="4000" b="1" i="0" u="none" strike="noStrike" kern="1200" cap="none" spc="0" normalizeH="0" baseline="0" noProof="0" dirty="0" err="1">
                <a:ln w="12700">
                  <a:solidFill>
                    <a:srgbClr val="0070C0"/>
                  </a:solidFill>
                  <a:prstDash val="solid"/>
                </a:ln>
                <a:solidFill>
                  <a:srgbClr val="0070C0"/>
                </a:solidFill>
                <a:effectLst/>
                <a:uLnTx/>
                <a:uFillTx/>
                <a:ea typeface="+mn-ea"/>
                <a:cs typeface="+mn-cs"/>
              </a:rPr>
              <a:t>tháng</a:t>
            </a:r>
            <a:r>
              <a:rPr kumimoji="0" lang="en-US" sz="4000" b="1" i="0" u="none" strike="noStrike" kern="1200" cap="none" spc="0" normalizeH="0" baseline="0" noProof="0" dirty="0">
                <a:ln w="12700">
                  <a:solidFill>
                    <a:srgbClr val="0070C0"/>
                  </a:solidFill>
                  <a:prstDash val="solid"/>
                </a:ln>
                <a:solidFill>
                  <a:srgbClr val="0070C0"/>
                </a:solidFill>
                <a:effectLst/>
                <a:uLnTx/>
                <a:uFillTx/>
                <a:ea typeface="+mn-ea"/>
                <a:cs typeface="+mn-cs"/>
              </a:rPr>
              <a:t>…</a:t>
            </a:r>
            <a:r>
              <a:rPr kumimoji="0" lang="en-US" sz="4000" b="1" i="0" u="none" strike="noStrike" kern="1200" cap="none" spc="0" normalizeH="0" baseline="0" noProof="0" dirty="0" err="1">
                <a:ln w="12700">
                  <a:solidFill>
                    <a:srgbClr val="0070C0"/>
                  </a:solidFill>
                  <a:prstDash val="solid"/>
                </a:ln>
                <a:solidFill>
                  <a:srgbClr val="0070C0"/>
                </a:solidFill>
                <a:effectLst/>
                <a:uLnTx/>
                <a:uFillTx/>
                <a:ea typeface="+mn-ea"/>
                <a:cs typeface="+mn-cs"/>
              </a:rPr>
              <a:t>năm</a:t>
            </a:r>
            <a:r>
              <a:rPr kumimoji="0" lang="en-US" sz="4000" b="1" i="0" u="none" strike="noStrike" kern="1200" cap="none" spc="0" normalizeH="0" baseline="0" noProof="0" dirty="0">
                <a:ln w="12700">
                  <a:solidFill>
                    <a:srgbClr val="0070C0"/>
                  </a:solidFill>
                  <a:prstDash val="solid"/>
                </a:ln>
                <a:solidFill>
                  <a:srgbClr val="0070C0"/>
                </a:solidFill>
                <a:effectLst/>
                <a:uLnTx/>
                <a:uFillTx/>
                <a:ea typeface="+mn-ea"/>
                <a:cs typeface="+mn-cs"/>
              </a:rPr>
              <a:t>…</a:t>
            </a:r>
          </a:p>
        </p:txBody>
      </p:sp>
      <p:pic>
        <p:nvPicPr>
          <p:cNvPr id="3" name="Picture 2">
            <a:extLst>
              <a:ext uri="{FF2B5EF4-FFF2-40B4-BE49-F238E27FC236}">
                <a16:creationId xmlns:a16="http://schemas.microsoft.com/office/drawing/2014/main" id="{687236AD-5AC3-1285-9EAF-3E4301FA1563}"/>
              </a:ext>
            </a:extLst>
          </p:cNvPr>
          <p:cNvPicPr>
            <a:picLocks noChangeAspect="1"/>
          </p:cNvPicPr>
          <p:nvPr/>
        </p:nvPicPr>
        <p:blipFill>
          <a:blip r:embed="rId6"/>
          <a:stretch>
            <a:fillRect/>
          </a:stretch>
        </p:blipFill>
        <p:spPr>
          <a:xfrm>
            <a:off x="5153025" y="1070244"/>
            <a:ext cx="4621764" cy="1227248"/>
          </a:xfrm>
          <a:prstGeom prst="rect">
            <a:avLst/>
          </a:prstGeom>
        </p:spPr>
      </p:pic>
      <p:pic>
        <p:nvPicPr>
          <p:cNvPr id="7" name="Picture 6">
            <a:extLst>
              <a:ext uri="{FF2B5EF4-FFF2-40B4-BE49-F238E27FC236}">
                <a16:creationId xmlns:a16="http://schemas.microsoft.com/office/drawing/2014/main" id="{EFCF065A-EEA6-D771-35F7-7B0E6CE3562D}"/>
              </a:ext>
            </a:extLst>
          </p:cNvPr>
          <p:cNvPicPr>
            <a:picLocks noChangeAspect="1"/>
          </p:cNvPicPr>
          <p:nvPr/>
        </p:nvPicPr>
        <p:blipFill>
          <a:blip r:embed="rId7"/>
          <a:stretch>
            <a:fillRect/>
          </a:stretch>
        </p:blipFill>
        <p:spPr>
          <a:xfrm>
            <a:off x="3627141" y="2591134"/>
            <a:ext cx="8309568" cy="1085182"/>
          </a:xfrm>
          <a:prstGeom prst="rect">
            <a:avLst/>
          </a:prstGeom>
        </p:spPr>
      </p:pic>
      <p:pic>
        <p:nvPicPr>
          <p:cNvPr id="8" name="Picture 7">
            <a:extLst>
              <a:ext uri="{FF2B5EF4-FFF2-40B4-BE49-F238E27FC236}">
                <a16:creationId xmlns:a16="http://schemas.microsoft.com/office/drawing/2014/main" id="{01370D79-3FF8-D244-74D1-340A96F067F0}"/>
              </a:ext>
            </a:extLst>
          </p:cNvPr>
          <p:cNvPicPr>
            <a:picLocks noChangeAspect="1"/>
          </p:cNvPicPr>
          <p:nvPr/>
        </p:nvPicPr>
        <p:blipFill>
          <a:blip r:embed="rId8"/>
          <a:stretch>
            <a:fillRect/>
          </a:stretch>
        </p:blipFill>
        <p:spPr>
          <a:xfrm>
            <a:off x="1418273" y="1366217"/>
            <a:ext cx="4383404" cy="1115665"/>
          </a:xfrm>
          <a:prstGeom prst="rect">
            <a:avLst/>
          </a:prstGeom>
        </p:spPr>
      </p:pic>
    </p:spTree>
    <p:extLst>
      <p:ext uri="{BB962C8B-B14F-4D97-AF65-F5344CB8AC3E}">
        <p14:creationId xmlns:p14="http://schemas.microsoft.com/office/powerpoint/2010/main" val="16423392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 calcmode="lin" valueType="num">
                                      <p:cBhvr>
                                        <p:cTn id="11"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2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02BD31-4C02-798E-5281-B32D1F99AA9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10000"/>
                    </a14:imgEffect>
                    <a14:imgEffect>
                      <a14:saturation sat="200000"/>
                    </a14:imgEffect>
                  </a14:imgLayer>
                </a14:imgProps>
              </a:ext>
            </a:extLst>
          </a:blip>
          <a:stretch>
            <a:fillRect/>
          </a:stretch>
        </p:blipFill>
        <p:spPr>
          <a:xfrm>
            <a:off x="0" y="0"/>
            <a:ext cx="12192000" cy="6858000"/>
          </a:xfrm>
          <a:prstGeom prst="rect">
            <a:avLst/>
          </a:prstGeom>
        </p:spPr>
      </p:pic>
      <p:sp>
        <p:nvSpPr>
          <p:cNvPr id="8" name="Content Placeholder 7">
            <a:extLst>
              <a:ext uri="{FF2B5EF4-FFF2-40B4-BE49-F238E27FC236}">
                <a16:creationId xmlns:a16="http://schemas.microsoft.com/office/drawing/2014/main" id="{ABECC563-BB84-839B-2364-9AD7F64539EE}"/>
              </a:ext>
            </a:extLst>
          </p:cNvPr>
          <p:cNvSpPr>
            <a:spLocks noGrp="1"/>
          </p:cNvSpPr>
          <p:nvPr>
            <p:ph idx="1"/>
          </p:nvPr>
        </p:nvSpPr>
        <p:spPr/>
        <p:txBody>
          <a:bodyPr/>
          <a:lstStyle/>
          <a:p>
            <a:endParaRPr lang="en-US"/>
          </a:p>
        </p:txBody>
      </p:sp>
      <p:pic>
        <p:nvPicPr>
          <p:cNvPr id="9" name="Content Placeholder 2">
            <a:extLst>
              <a:ext uri="{FF2B5EF4-FFF2-40B4-BE49-F238E27FC236}">
                <a16:creationId xmlns:a16="http://schemas.microsoft.com/office/drawing/2014/main" id="{D2B2F572-FE49-6163-95DE-3AC44D4C60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7990" y="3144050"/>
            <a:ext cx="6601430" cy="2244025"/>
          </a:xfrm>
          <a:prstGeom prst="rect">
            <a:avLst/>
          </a:prstGeom>
        </p:spPr>
      </p:pic>
    </p:spTree>
    <p:extLst>
      <p:ext uri="{BB962C8B-B14F-4D97-AF65-F5344CB8AC3E}">
        <p14:creationId xmlns:p14="http://schemas.microsoft.com/office/powerpoint/2010/main" val="1918976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69D6-4D9A-FB6E-F6D0-61170EA560D6}"/>
              </a:ext>
            </a:extLst>
          </p:cNvPr>
          <p:cNvSpPr>
            <a:spLocks noGrp="1"/>
          </p:cNvSpPr>
          <p:nvPr>
            <p:ph type="title"/>
          </p:nvPr>
        </p:nvSpPr>
        <p:spPr/>
        <p:txBody>
          <a:bodyPr/>
          <a:lstStyle/>
          <a:p>
            <a:endParaRPr lang="en-US"/>
          </a:p>
        </p:txBody>
      </p:sp>
      <p:pic>
        <p:nvPicPr>
          <p:cNvPr id="4" name="Thiết kế chưa có tên">
            <a:hlinkClick r:id="" action="ppaction://media"/>
            <a:extLst>
              <a:ext uri="{FF2B5EF4-FFF2-40B4-BE49-F238E27FC236}">
                <a16:creationId xmlns:a16="http://schemas.microsoft.com/office/drawing/2014/main" id="{CF4B5364-D461-9CAF-A15F-0C8715A15F8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276" cy="6858000"/>
          </a:xfrm>
        </p:spPr>
      </p:pic>
    </p:spTree>
    <p:extLst>
      <p:ext uri="{BB962C8B-B14F-4D97-AF65-F5344CB8AC3E}">
        <p14:creationId xmlns:p14="http://schemas.microsoft.com/office/powerpoint/2010/main" val="1810575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6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3" cstate="print">
            <a:alphaModFix amt="85000"/>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78676" y="115615"/>
            <a:ext cx="11845157" cy="6621516"/>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2F1957F3-91D8-C745-0A46-5690CAAD0149}"/>
              </a:ext>
            </a:extLst>
          </p:cNvPr>
          <p:cNvGrpSpPr/>
          <p:nvPr/>
        </p:nvGrpSpPr>
        <p:grpSpPr>
          <a:xfrm>
            <a:off x="493986" y="280975"/>
            <a:ext cx="11244358" cy="1209138"/>
            <a:chOff x="1653892" y="280975"/>
            <a:chExt cx="10070741" cy="1209138"/>
          </a:xfrm>
        </p:grpSpPr>
        <p:sp>
          <p:nvSpPr>
            <p:cNvPr id="6" name="TextBox 2">
              <a:extLst>
                <a:ext uri="{FF2B5EF4-FFF2-40B4-BE49-F238E27FC236}">
                  <a16:creationId xmlns:a16="http://schemas.microsoft.com/office/drawing/2014/main" id="{4D9CD571-DA9D-D14F-17DE-84AB74D56724}"/>
                </a:ext>
              </a:extLst>
            </p:cNvPr>
            <p:cNvSpPr txBox="1"/>
            <p:nvPr/>
          </p:nvSpPr>
          <p:spPr>
            <a:xfrm>
              <a:off x="4913157" y="673616"/>
              <a:ext cx="2586912" cy="369332"/>
            </a:xfrm>
            <a:prstGeom prst="rect">
              <a:avLst/>
            </a:prstGeom>
            <a:noFill/>
          </p:spPr>
          <p:txBody>
            <a:bodyPr wrap="square">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Nguyễn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Ái</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Quyên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E2766F4-9CB0-AA27-97A0-CA7663CDE7C9}"/>
                </a:ext>
              </a:extLst>
            </p:cNvPr>
            <p:cNvSpPr/>
            <p:nvPr/>
          </p:nvSpPr>
          <p:spPr>
            <a:xfrm>
              <a:off x="1653892" y="280975"/>
              <a:ext cx="10070741" cy="1209138"/>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1. </a:t>
              </a:r>
              <a:r>
                <a:rPr lang="vi-VN" sz="28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Mỗi từ in đậm trong đoạn văn dưới đây dùng để gọi con vật nào? Em có nhận xét gì về cách dùng những từ đó trong đoạn văn?</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pic>
        <p:nvPicPr>
          <p:cNvPr id="16" name="Picture 15">
            <a:extLst>
              <a:ext uri="{FF2B5EF4-FFF2-40B4-BE49-F238E27FC236}">
                <a16:creationId xmlns:a16="http://schemas.microsoft.com/office/drawing/2014/main" id="{9D9BA017-B0FB-72C5-CBD9-FE0C3D65627F}"/>
              </a:ext>
            </a:extLst>
          </p:cNvPr>
          <p:cNvPicPr>
            <a:picLocks noChangeAspect="1"/>
          </p:cNvPicPr>
          <p:nvPr/>
        </p:nvPicPr>
        <p:blipFill>
          <a:blip r:embed="rId5"/>
          <a:stretch>
            <a:fillRect/>
          </a:stretch>
        </p:blipFill>
        <p:spPr>
          <a:xfrm>
            <a:off x="6411310" y="4207683"/>
            <a:ext cx="5273073" cy="2347651"/>
          </a:xfrm>
          <a:prstGeom prst="rect">
            <a:avLst/>
          </a:prstGeom>
        </p:spPr>
      </p:pic>
      <p:sp>
        <p:nvSpPr>
          <p:cNvPr id="18" name="Rectangle: Rounded Corners 17">
            <a:extLst>
              <a:ext uri="{FF2B5EF4-FFF2-40B4-BE49-F238E27FC236}">
                <a16:creationId xmlns:a16="http://schemas.microsoft.com/office/drawing/2014/main" id="{A75F2423-BF14-D59C-B484-715B4C6A4B09}"/>
              </a:ext>
            </a:extLst>
          </p:cNvPr>
          <p:cNvSpPr/>
          <p:nvPr/>
        </p:nvSpPr>
        <p:spPr>
          <a:xfrm>
            <a:off x="212651" y="1702676"/>
            <a:ext cx="11685059" cy="2459420"/>
          </a:xfrm>
          <a:prstGeom prst="round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Mùa xuân, ngày nào cũng là ngày hội. Muôn loài vật trên đồng lũ lượt kéo nhau đi. Những </a:t>
            </a:r>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anh</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chuồn ớt đỏ thắm như ngọn lửa. Những </a:t>
            </a:r>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cô</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chuồn chuồn kim nhịn ăn để thân hình mảnh dẻ, mắt to, mình nhỏ xíu, thướt tha bay lượn. Các </a:t>
            </a:r>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chú</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bọ ngựa vung gươm tập múa võ trên những chiếc lá to. Các </a:t>
            </a:r>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ả</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cánh cam diêm dúa, các </a:t>
            </a:r>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chị</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cào cào xoè áo lụa đỏm dáng,... Đạo mạo như </a:t>
            </a:r>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bác</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giang, </a:t>
            </a:r>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bác</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dẽ cũng vui vẻ dạo chơi trên bờ đầm.</a:t>
            </a:r>
          </a:p>
          <a:p>
            <a:pPr algn="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(Theo Xuân Quỳnh)</a:t>
            </a:r>
          </a:p>
        </p:txBody>
      </p:sp>
      <p:grpSp>
        <p:nvGrpSpPr>
          <p:cNvPr id="19" name="Group 18">
            <a:extLst>
              <a:ext uri="{FF2B5EF4-FFF2-40B4-BE49-F238E27FC236}">
                <a16:creationId xmlns:a16="http://schemas.microsoft.com/office/drawing/2014/main" id="{419320FE-8F9C-0CEE-8993-C1A7D4EF27D1}"/>
              </a:ext>
            </a:extLst>
          </p:cNvPr>
          <p:cNvGrpSpPr/>
          <p:nvPr/>
        </p:nvGrpSpPr>
        <p:grpSpPr>
          <a:xfrm>
            <a:off x="1509508" y="4222442"/>
            <a:ext cx="4179855" cy="2635558"/>
            <a:chOff x="3955420" y="4581371"/>
            <a:chExt cx="4179855" cy="2635558"/>
          </a:xfrm>
        </p:grpSpPr>
        <p:pic>
          <p:nvPicPr>
            <p:cNvPr id="20" name="Picture 19">
              <a:extLst>
                <a:ext uri="{FF2B5EF4-FFF2-40B4-BE49-F238E27FC236}">
                  <a16:creationId xmlns:a16="http://schemas.microsoft.com/office/drawing/2014/main" id="{24B43D7F-F7C6-7B36-BA95-81E9CBCB947A}"/>
                </a:ext>
              </a:extLst>
            </p:cNvPr>
            <p:cNvPicPr>
              <a:picLocks noChangeAspect="1"/>
            </p:cNvPicPr>
            <p:nvPr/>
          </p:nvPicPr>
          <p:blipFill>
            <a:blip r:embed="rId6"/>
            <a:stretch>
              <a:fillRect/>
            </a:stretch>
          </p:blipFill>
          <p:spPr>
            <a:xfrm>
              <a:off x="4506875" y="4581371"/>
              <a:ext cx="2828195" cy="2368106"/>
            </a:xfrm>
            <a:prstGeom prst="rect">
              <a:avLst/>
            </a:prstGeom>
            <a:effectLst/>
          </p:spPr>
        </p:pic>
        <p:sp>
          <p:nvSpPr>
            <p:cNvPr id="21" name="Plaque 20">
              <a:extLst>
                <a:ext uri="{FF2B5EF4-FFF2-40B4-BE49-F238E27FC236}">
                  <a16:creationId xmlns:a16="http://schemas.microsoft.com/office/drawing/2014/main" id="{4AFE6518-6CDC-6787-7AAD-61A7A9DD29F1}"/>
                </a:ext>
              </a:extLst>
            </p:cNvPr>
            <p:cNvSpPr/>
            <p:nvPr/>
          </p:nvSpPr>
          <p:spPr>
            <a:xfrm>
              <a:off x="4010757" y="6075953"/>
              <a:ext cx="4124518" cy="1140976"/>
            </a:xfrm>
            <a:prstGeom prst="plaque">
              <a:avLst/>
            </a:prstGeom>
            <a:solidFill>
              <a:srgbClr val="DFFF9F"/>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2" name="TextBox 21">
              <a:extLst>
                <a:ext uri="{FF2B5EF4-FFF2-40B4-BE49-F238E27FC236}">
                  <a16:creationId xmlns:a16="http://schemas.microsoft.com/office/drawing/2014/main" id="{88109F80-BB0D-701A-5B23-1EF040A424E6}"/>
                </a:ext>
              </a:extLst>
            </p:cNvPr>
            <p:cNvSpPr txBox="1"/>
            <p:nvPr/>
          </p:nvSpPr>
          <p:spPr>
            <a:xfrm>
              <a:off x="3955420" y="6246730"/>
              <a:ext cx="417523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rPr>
                <a:t>Thảo</a:t>
              </a:r>
              <a:r>
                <a:rPr kumimoji="0" lang="en-US" sz="3600" b="1" i="0" u="none" strike="noStrike" kern="1200" cap="none" spc="0" normalizeH="0" baseline="0" noProof="0" dirty="0">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rPr>
                <a:t> </a:t>
              </a:r>
              <a:r>
                <a:rPr kumimoji="0" lang="en-US" sz="3600" b="1" i="0" u="none" strike="noStrike" kern="1200" cap="none" spc="0" normalizeH="0" baseline="0" noProof="0" dirty="0" err="1">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rPr>
                <a:t>luận</a:t>
              </a:r>
              <a:r>
                <a:rPr kumimoji="0" lang="en-US" sz="3600" b="1" i="0" u="none" strike="noStrike" kern="1200" cap="none" spc="0" normalizeH="0" baseline="0" noProof="0" dirty="0">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rPr>
                <a:t> </a:t>
              </a:r>
              <a:r>
                <a:rPr kumimoji="0" lang="en-US" sz="3600" b="1" i="0" u="none" strike="noStrike" kern="1200" cap="none" spc="0" normalizeH="0" baseline="0" noProof="0" dirty="0" err="1">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rPr>
                <a:t>nhóm</a:t>
              </a:r>
              <a:r>
                <a:rPr kumimoji="0" lang="en-US" sz="3600" b="1" i="0" u="none" strike="noStrike" kern="1200" cap="none" spc="0" normalizeH="0" baseline="0" noProof="0" dirty="0">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rPr>
                <a:t> </a:t>
              </a:r>
              <a:r>
                <a:rPr kumimoji="0" lang="en-US" sz="3600" b="1" i="0" u="none" strike="noStrike" kern="1200" cap="none" spc="0" normalizeH="0" baseline="0" noProof="0" dirty="0" err="1">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rPr>
                <a:t>đôi</a:t>
              </a:r>
              <a:endParaRPr kumimoji="0" lang="en-US" sz="3600" b="1" i="0" u="none" strike="noStrike" kern="1200" cap="none" spc="0" normalizeH="0" baseline="0" noProof="0" dirty="0">
                <a:ln w="9525">
                  <a:solidFill>
                    <a:prstClr val="white"/>
                  </a:solidFill>
                  <a:prstDash val="solid"/>
                </a:ln>
                <a:solidFill>
                  <a:srgbClr val="FF5050"/>
                </a:solidFill>
                <a:effectLst>
                  <a:outerShdw blurRad="12700" dist="38100" dir="2700000" algn="tl" rotWithShape="0">
                    <a:srgbClr val="FFA3A3"/>
                  </a:outerShdw>
                </a:effectLst>
                <a:uLnTx/>
                <a:uFillTx/>
                <a:ea typeface="+mn-ea"/>
                <a:cs typeface="+mn-cs"/>
              </a:endParaRPr>
            </a:p>
          </p:txBody>
        </p:sp>
      </p:grpSp>
    </p:spTree>
    <p:extLst>
      <p:ext uri="{BB962C8B-B14F-4D97-AF65-F5344CB8AC3E}">
        <p14:creationId xmlns:p14="http://schemas.microsoft.com/office/powerpoint/2010/main" val="3667403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3" cstate="print">
            <a:alphaModFix amt="85000"/>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78676" y="115615"/>
            <a:ext cx="11845157" cy="6621516"/>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E2766F4-9CB0-AA27-97A0-CA7663CDE7C9}"/>
              </a:ext>
            </a:extLst>
          </p:cNvPr>
          <p:cNvSpPr/>
          <p:nvPr/>
        </p:nvSpPr>
        <p:spPr>
          <a:xfrm>
            <a:off x="2421149" y="186382"/>
            <a:ext cx="7300922" cy="854142"/>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Hoàn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thành</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phiếu</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bài</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tập</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7DB1E0DF-E3C5-2492-CB4C-BA4C7DF33721}"/>
              </a:ext>
            </a:extLst>
          </p:cNvPr>
          <p:cNvGraphicFramePr>
            <a:graphicFrameLocks noGrp="1"/>
          </p:cNvGraphicFramePr>
          <p:nvPr>
            <p:extLst>
              <p:ext uri="{D42A27DB-BD31-4B8C-83A1-F6EECF244321}">
                <p14:modId xmlns:p14="http://schemas.microsoft.com/office/powerpoint/2010/main" val="807026144"/>
              </p:ext>
            </p:extLst>
          </p:nvPr>
        </p:nvGraphicFramePr>
        <p:xfrm>
          <a:off x="3268717" y="1623554"/>
          <a:ext cx="8618483" cy="4661629"/>
        </p:xfrm>
        <a:graphic>
          <a:graphicData uri="http://schemas.openxmlformats.org/drawingml/2006/table">
            <a:tbl>
              <a:tblPr firstRow="1" bandRow="1">
                <a:tableStyleId>{93296810-A885-4BE3-A3E7-6D5BEEA58F35}</a:tableStyleId>
              </a:tblPr>
              <a:tblGrid>
                <a:gridCol w="1723697">
                  <a:extLst>
                    <a:ext uri="{9D8B030D-6E8A-4147-A177-3AD203B41FA5}">
                      <a16:colId xmlns:a16="http://schemas.microsoft.com/office/drawing/2014/main" val="3554278101"/>
                    </a:ext>
                  </a:extLst>
                </a:gridCol>
                <a:gridCol w="3489435">
                  <a:extLst>
                    <a:ext uri="{9D8B030D-6E8A-4147-A177-3AD203B41FA5}">
                      <a16:colId xmlns:a16="http://schemas.microsoft.com/office/drawing/2014/main" val="2496121716"/>
                    </a:ext>
                  </a:extLst>
                </a:gridCol>
                <a:gridCol w="3405351">
                  <a:extLst>
                    <a:ext uri="{9D8B030D-6E8A-4147-A177-3AD203B41FA5}">
                      <a16:colId xmlns:a16="http://schemas.microsoft.com/office/drawing/2014/main" val="458742190"/>
                    </a:ext>
                  </a:extLst>
                </a:gridCol>
              </a:tblGrid>
              <a:tr h="665947">
                <a:tc>
                  <a:txBody>
                    <a:bodyPr/>
                    <a:lstStyle/>
                    <a:p>
                      <a:pPr algn="ctr"/>
                      <a:r>
                        <a:rPr lang="en-US" sz="3200" dirty="0">
                          <a:latin typeface="Cambria" panose="02040503050406030204" pitchFamily="18" charset="0"/>
                          <a:ea typeface="Cambria" panose="02040503050406030204" pitchFamily="18" charset="0"/>
                        </a:rPr>
                        <a:t>STT</a:t>
                      </a:r>
                    </a:p>
                  </a:txBody>
                  <a:tcPr>
                    <a:lnB w="12700" cap="flat" cmpd="sng" algn="ctr">
                      <a:solidFill>
                        <a:schemeClr val="tx1"/>
                      </a:solidFill>
                      <a:prstDash val="solid"/>
                      <a:round/>
                      <a:headEnd type="none" w="med" len="med"/>
                      <a:tailEnd type="none" w="med" len="med"/>
                    </a:lnB>
                  </a:tcPr>
                </a:tc>
                <a:tc>
                  <a:txBody>
                    <a:bodyPr/>
                    <a:lstStyle/>
                    <a:p>
                      <a:pPr algn="ctr"/>
                      <a:r>
                        <a:rPr lang="en-US" sz="3200" dirty="0" err="1">
                          <a:latin typeface="Cambria" panose="02040503050406030204" pitchFamily="18" charset="0"/>
                          <a:ea typeface="Cambria" panose="02040503050406030204" pitchFamily="18" charset="0"/>
                        </a:rPr>
                        <a:t>Từ</a:t>
                      </a:r>
                      <a:r>
                        <a:rPr lang="en-US" sz="3200" dirty="0">
                          <a:latin typeface="Cambria" panose="02040503050406030204" pitchFamily="18" charset="0"/>
                          <a:ea typeface="Cambria" panose="02040503050406030204" pitchFamily="18" charset="0"/>
                        </a:rPr>
                        <a:t> in </a:t>
                      </a:r>
                      <a:r>
                        <a:rPr lang="en-US" sz="3200" dirty="0" err="1">
                          <a:latin typeface="Cambria" panose="02040503050406030204" pitchFamily="18" charset="0"/>
                          <a:ea typeface="Cambria" panose="02040503050406030204" pitchFamily="18" charset="0"/>
                        </a:rPr>
                        <a:t>đậm</a:t>
                      </a:r>
                      <a:endParaRPr lang="en-US" sz="3200" dirty="0">
                        <a:latin typeface="Cambria" panose="02040503050406030204" pitchFamily="18" charset="0"/>
                        <a:ea typeface="Cambria" panose="02040503050406030204"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3200" dirty="0">
                          <a:latin typeface="Cambria" panose="02040503050406030204" pitchFamily="18" charset="0"/>
                          <a:ea typeface="Cambria" panose="02040503050406030204" pitchFamily="18" charset="0"/>
                        </a:rPr>
                        <a:t>Con </a:t>
                      </a:r>
                      <a:r>
                        <a:rPr lang="en-US" sz="3200" dirty="0" err="1">
                          <a:latin typeface="Cambria" panose="02040503050406030204" pitchFamily="18" charset="0"/>
                          <a:ea typeface="Cambria" panose="02040503050406030204" pitchFamily="18" charset="0"/>
                        </a:rPr>
                        <a:t>vật</a:t>
                      </a:r>
                      <a:endParaRPr lang="en-US" sz="3200" dirty="0">
                        <a:latin typeface="Cambria" panose="02040503050406030204" pitchFamily="18" charset="0"/>
                        <a:ea typeface="Cambria" panose="02040503050406030204" pitchFamily="18"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7733710"/>
                  </a:ext>
                </a:extLst>
              </a:tr>
              <a:tr h="665947">
                <a:tc>
                  <a:txBody>
                    <a:bodyPr/>
                    <a:lstStyle/>
                    <a:p>
                      <a:pPr algn="ctr"/>
                      <a:r>
                        <a:rPr lang="en-US" sz="3200" dirty="0">
                          <a:latin typeface="Cambria" panose="02040503050406030204" pitchFamily="18" charset="0"/>
                          <a:ea typeface="Cambria" panose="020405030504060302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9497274"/>
                  </a:ext>
                </a:extLst>
              </a:tr>
              <a:tr h="665947">
                <a:tc>
                  <a:txBody>
                    <a:bodyPr/>
                    <a:lstStyle/>
                    <a:p>
                      <a:pPr algn="ctr"/>
                      <a:r>
                        <a:rPr lang="en-US" sz="3200" dirty="0">
                          <a:latin typeface="Cambria" panose="02040503050406030204" pitchFamily="18" charset="0"/>
                          <a:ea typeface="Cambria" panose="020405030504060302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1962319"/>
                  </a:ext>
                </a:extLst>
              </a:tr>
              <a:tr h="665947">
                <a:tc>
                  <a:txBody>
                    <a:bodyPr/>
                    <a:lstStyle/>
                    <a:p>
                      <a:pPr algn="ctr"/>
                      <a:r>
                        <a:rPr lang="en-US" sz="3200" dirty="0">
                          <a:latin typeface="Cambria" panose="02040503050406030204" pitchFamily="18" charset="0"/>
                          <a:ea typeface="Cambria" panose="020405030504060302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5702935"/>
                  </a:ext>
                </a:extLst>
              </a:tr>
              <a:tr h="665947">
                <a:tc>
                  <a:txBody>
                    <a:bodyPr/>
                    <a:lstStyle/>
                    <a:p>
                      <a:pPr algn="ctr"/>
                      <a:r>
                        <a:rPr lang="en-US" sz="3200" dirty="0">
                          <a:latin typeface="Cambria" panose="02040503050406030204" pitchFamily="18" charset="0"/>
                          <a:ea typeface="Cambria" panose="02040503050406030204" pitchFamily="18"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9369279"/>
                  </a:ext>
                </a:extLst>
              </a:tr>
              <a:tr h="665947">
                <a:tc>
                  <a:txBody>
                    <a:bodyPr/>
                    <a:lstStyle/>
                    <a:p>
                      <a:pPr algn="ctr"/>
                      <a:r>
                        <a:rPr lang="en-US" sz="3200" dirty="0">
                          <a:latin typeface="Cambria" panose="02040503050406030204" pitchFamily="18" charset="0"/>
                          <a:ea typeface="Cambria" panose="020405030504060302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5719070"/>
                  </a:ext>
                </a:extLst>
              </a:tr>
              <a:tr h="665947">
                <a:tc>
                  <a:txBody>
                    <a:bodyPr/>
                    <a:lstStyle/>
                    <a:p>
                      <a:pPr algn="ctr"/>
                      <a:r>
                        <a:rPr lang="en-US" sz="3200" dirty="0">
                          <a:latin typeface="Cambria" panose="02040503050406030204" pitchFamily="18" charset="0"/>
                          <a:ea typeface="Cambria" panose="02040503050406030204" pitchFamily="18"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4683020"/>
                  </a:ext>
                </a:extLst>
              </a:tr>
            </a:tbl>
          </a:graphicData>
        </a:graphic>
      </p:graphicFrame>
      <p:sp>
        <p:nvSpPr>
          <p:cNvPr id="5" name="TextBox 4">
            <a:extLst>
              <a:ext uri="{FF2B5EF4-FFF2-40B4-BE49-F238E27FC236}">
                <a16:creationId xmlns:a16="http://schemas.microsoft.com/office/drawing/2014/main" id="{C71F0148-3069-D78E-13DB-A0C9F91D778A}"/>
              </a:ext>
            </a:extLst>
          </p:cNvPr>
          <p:cNvSpPr txBox="1"/>
          <p:nvPr/>
        </p:nvSpPr>
        <p:spPr>
          <a:xfrm>
            <a:off x="5528442" y="2291866"/>
            <a:ext cx="1807779" cy="707886"/>
          </a:xfrm>
          <a:prstGeom prst="rect">
            <a:avLst/>
          </a:prstGeom>
          <a:noFill/>
        </p:spPr>
        <p:txBody>
          <a:bodyPr wrap="square" rtlCol="0">
            <a:spAutoFit/>
          </a:bodyPr>
          <a:lstStyle/>
          <a:p>
            <a:r>
              <a:rPr lang="en-US" sz="4000" dirty="0" err="1">
                <a:latin typeface="Cambria" panose="02040503050406030204" pitchFamily="18" charset="0"/>
                <a:ea typeface="Cambria" panose="02040503050406030204" pitchFamily="18" charset="0"/>
              </a:rPr>
              <a:t>anh</a:t>
            </a:r>
            <a:endParaRPr lang="en-US" sz="4000" dirty="0">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32FE9EE7-1B9E-CA3E-E1F9-FE9EAA597CCD}"/>
              </a:ext>
            </a:extLst>
          </p:cNvPr>
          <p:cNvSpPr txBox="1"/>
          <p:nvPr/>
        </p:nvSpPr>
        <p:spPr>
          <a:xfrm>
            <a:off x="8681546" y="2386460"/>
            <a:ext cx="2911364"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chuồn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chuồn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ớt</a:t>
            </a:r>
            <a:endParaRPr lang="en-US" sz="3200" dirty="0">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8A650B51-1FC4-DB6B-F00B-44FFABCCC540}"/>
              </a:ext>
            </a:extLst>
          </p:cNvPr>
          <p:cNvSpPr txBox="1"/>
          <p:nvPr/>
        </p:nvSpPr>
        <p:spPr>
          <a:xfrm>
            <a:off x="5549462" y="2943508"/>
            <a:ext cx="1807779" cy="707886"/>
          </a:xfrm>
          <a:prstGeom prst="rect">
            <a:avLst/>
          </a:prstGeom>
          <a:noFill/>
        </p:spPr>
        <p:txBody>
          <a:bodyPr wrap="square" rtlCol="0">
            <a:spAutoFit/>
          </a:bodyPr>
          <a:lstStyle/>
          <a:p>
            <a:r>
              <a:rPr lang="en-US" sz="4000" dirty="0" err="1">
                <a:latin typeface="Cambria" panose="02040503050406030204" pitchFamily="18" charset="0"/>
                <a:ea typeface="Cambria" panose="02040503050406030204" pitchFamily="18" charset="0"/>
              </a:rPr>
              <a:t>cô</a:t>
            </a:r>
            <a:endParaRPr lang="en-US" sz="4000" dirty="0">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4C258DBB-94EA-14B9-21AA-2BD282D1878C}"/>
              </a:ext>
            </a:extLst>
          </p:cNvPr>
          <p:cNvSpPr txBox="1"/>
          <p:nvPr/>
        </p:nvSpPr>
        <p:spPr>
          <a:xfrm>
            <a:off x="8628993" y="2985549"/>
            <a:ext cx="3405351"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chuồn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chuồn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kim</a:t>
            </a:r>
            <a:endParaRPr lang="en-US" sz="3200" dirty="0">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0DC3A80F-707E-A6CB-36B6-1E8A2013362B}"/>
              </a:ext>
            </a:extLst>
          </p:cNvPr>
          <p:cNvSpPr txBox="1"/>
          <p:nvPr/>
        </p:nvSpPr>
        <p:spPr>
          <a:xfrm>
            <a:off x="5549462" y="3626681"/>
            <a:ext cx="1807779" cy="707886"/>
          </a:xfrm>
          <a:prstGeom prst="rect">
            <a:avLst/>
          </a:prstGeom>
          <a:noFill/>
        </p:spPr>
        <p:txBody>
          <a:bodyPr wrap="square" rtlCol="0">
            <a:spAutoFit/>
          </a:bodyPr>
          <a:lstStyle/>
          <a:p>
            <a:r>
              <a:rPr lang="en-US" sz="4000" dirty="0" err="1">
                <a:latin typeface="Cambria" panose="02040503050406030204" pitchFamily="18" charset="0"/>
                <a:ea typeface="Cambria" panose="02040503050406030204" pitchFamily="18" charset="0"/>
              </a:rPr>
              <a:t>chú</a:t>
            </a:r>
            <a:endParaRPr lang="en-US" sz="4000" dirty="0">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51A0BB9E-A758-B47B-462F-85C05672EAEE}"/>
              </a:ext>
            </a:extLst>
          </p:cNvPr>
          <p:cNvSpPr txBox="1"/>
          <p:nvPr/>
        </p:nvSpPr>
        <p:spPr>
          <a:xfrm>
            <a:off x="8607973" y="3584027"/>
            <a:ext cx="3405351" cy="584775"/>
          </a:xfrm>
          <a:prstGeom prst="rect">
            <a:avLst/>
          </a:prstGeom>
          <a:noFill/>
        </p:spPr>
        <p:txBody>
          <a:bodyPr wrap="square" rtlCol="0">
            <a:spAutoFit/>
          </a:bodyPr>
          <a:lstStyle/>
          <a:p>
            <a:pPr algn="ctr"/>
            <a:r>
              <a:rPr lang="en-US" sz="3200" dirty="0" err="1">
                <a:latin typeface="Cambria" panose="02040503050406030204" pitchFamily="18" charset="0"/>
                <a:ea typeface="Cambria" panose="02040503050406030204" pitchFamily="18" charset="0"/>
              </a:rPr>
              <a:t>bọ</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ngựa</a:t>
            </a:r>
            <a:endParaRPr lang="en-US" sz="3200" dirty="0">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FACE68DF-3B32-92FA-3BD5-76994547C64D}"/>
              </a:ext>
            </a:extLst>
          </p:cNvPr>
          <p:cNvSpPr txBox="1"/>
          <p:nvPr/>
        </p:nvSpPr>
        <p:spPr>
          <a:xfrm>
            <a:off x="5707117" y="4320364"/>
            <a:ext cx="830317"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ả</a:t>
            </a:r>
          </a:p>
        </p:txBody>
      </p:sp>
      <p:sp>
        <p:nvSpPr>
          <p:cNvPr id="14" name="TextBox 13">
            <a:extLst>
              <a:ext uri="{FF2B5EF4-FFF2-40B4-BE49-F238E27FC236}">
                <a16:creationId xmlns:a16="http://schemas.microsoft.com/office/drawing/2014/main" id="{ABAE986E-19CB-168E-3734-A58FC823DDC4}"/>
              </a:ext>
            </a:extLst>
          </p:cNvPr>
          <p:cNvSpPr txBox="1"/>
          <p:nvPr/>
        </p:nvSpPr>
        <p:spPr>
          <a:xfrm>
            <a:off x="8607973" y="4340772"/>
            <a:ext cx="3405351" cy="584775"/>
          </a:xfrm>
          <a:prstGeom prst="rect">
            <a:avLst/>
          </a:prstGeom>
          <a:noFill/>
        </p:spPr>
        <p:txBody>
          <a:bodyPr wrap="square" rtlCol="0">
            <a:spAutoFit/>
          </a:bodyPr>
          <a:lstStyle/>
          <a:p>
            <a:pPr algn="ctr"/>
            <a:r>
              <a:rPr lang="en-US" sz="3200" dirty="0" err="1">
                <a:latin typeface="Cambria" panose="02040503050406030204" pitchFamily="18" charset="0"/>
                <a:ea typeface="Cambria" panose="02040503050406030204" pitchFamily="18" charset="0"/>
              </a:rPr>
              <a:t>cánh</a:t>
            </a:r>
            <a:r>
              <a:rPr lang="en-US" sz="3200" dirty="0">
                <a:latin typeface="Cambria" panose="02040503050406030204" pitchFamily="18" charset="0"/>
                <a:ea typeface="Cambria" panose="02040503050406030204" pitchFamily="18" charset="0"/>
              </a:rPr>
              <a:t> cam</a:t>
            </a:r>
          </a:p>
        </p:txBody>
      </p:sp>
      <p:sp>
        <p:nvSpPr>
          <p:cNvPr id="15" name="TextBox 14">
            <a:extLst>
              <a:ext uri="{FF2B5EF4-FFF2-40B4-BE49-F238E27FC236}">
                <a16:creationId xmlns:a16="http://schemas.microsoft.com/office/drawing/2014/main" id="{5D93D8BC-F10D-FB24-E4E8-09F9D8F30F83}"/>
              </a:ext>
            </a:extLst>
          </p:cNvPr>
          <p:cNvSpPr txBox="1"/>
          <p:nvPr/>
        </p:nvSpPr>
        <p:spPr>
          <a:xfrm>
            <a:off x="5370786" y="4961495"/>
            <a:ext cx="1145627" cy="707886"/>
          </a:xfrm>
          <a:prstGeom prst="rect">
            <a:avLst/>
          </a:prstGeom>
          <a:noFill/>
        </p:spPr>
        <p:txBody>
          <a:bodyPr wrap="square" rtlCol="0">
            <a:spAutoFit/>
          </a:bodyPr>
          <a:lstStyle/>
          <a:p>
            <a:r>
              <a:rPr lang="en-US" sz="4000" dirty="0" err="1">
                <a:latin typeface="Cambria" panose="02040503050406030204" pitchFamily="18" charset="0"/>
                <a:ea typeface="Cambria" panose="02040503050406030204" pitchFamily="18" charset="0"/>
              </a:rPr>
              <a:t>chị</a:t>
            </a:r>
            <a:endParaRPr lang="en-US" sz="4000" dirty="0">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3EB41752-699F-495F-BE14-220C2A308D41}"/>
              </a:ext>
            </a:extLst>
          </p:cNvPr>
          <p:cNvSpPr txBox="1"/>
          <p:nvPr/>
        </p:nvSpPr>
        <p:spPr>
          <a:xfrm>
            <a:off x="8607973" y="5002924"/>
            <a:ext cx="3405351" cy="584775"/>
          </a:xfrm>
          <a:prstGeom prst="rect">
            <a:avLst/>
          </a:prstGeom>
          <a:noFill/>
        </p:spPr>
        <p:txBody>
          <a:bodyPr wrap="square" rtlCol="0">
            <a:spAutoFit/>
          </a:bodyPr>
          <a:lstStyle/>
          <a:p>
            <a:pPr algn="ctr"/>
            <a:r>
              <a:rPr lang="en-US" sz="3200" dirty="0" err="1">
                <a:latin typeface="Cambria" panose="02040503050406030204" pitchFamily="18" charset="0"/>
                <a:ea typeface="Cambria" panose="02040503050406030204" pitchFamily="18" charset="0"/>
              </a:rPr>
              <a:t>cào</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cào</a:t>
            </a:r>
            <a:endParaRPr lang="en-US" sz="3200" dirty="0">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398EA72A-C7FD-CD48-2C91-EE13FA5DDAF4}"/>
              </a:ext>
            </a:extLst>
          </p:cNvPr>
          <p:cNvSpPr txBox="1"/>
          <p:nvPr/>
        </p:nvSpPr>
        <p:spPr>
          <a:xfrm>
            <a:off x="5370786" y="5560585"/>
            <a:ext cx="1145627" cy="707886"/>
          </a:xfrm>
          <a:prstGeom prst="rect">
            <a:avLst/>
          </a:prstGeom>
          <a:noFill/>
        </p:spPr>
        <p:txBody>
          <a:bodyPr wrap="square" rtlCol="0">
            <a:spAutoFit/>
          </a:bodyPr>
          <a:lstStyle/>
          <a:p>
            <a:r>
              <a:rPr lang="en-US" sz="4000" dirty="0" err="1">
                <a:latin typeface="Cambria" panose="02040503050406030204" pitchFamily="18" charset="0"/>
                <a:ea typeface="Cambria" panose="02040503050406030204" pitchFamily="18" charset="0"/>
              </a:rPr>
              <a:t>bác</a:t>
            </a:r>
            <a:endParaRPr lang="en-US" sz="4000" dirty="0">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C0359278-60D0-42E1-40FD-05C4EE6AC7A6}"/>
              </a:ext>
            </a:extLst>
          </p:cNvPr>
          <p:cNvSpPr txBox="1"/>
          <p:nvPr/>
        </p:nvSpPr>
        <p:spPr>
          <a:xfrm>
            <a:off x="8523891" y="5591504"/>
            <a:ext cx="3405351" cy="584775"/>
          </a:xfrm>
          <a:prstGeom prst="rect">
            <a:avLst/>
          </a:prstGeom>
          <a:noFill/>
        </p:spPr>
        <p:txBody>
          <a:bodyPr wrap="square" rtlCol="0">
            <a:spAutoFit/>
          </a:bodyPr>
          <a:lstStyle/>
          <a:p>
            <a:pPr algn="ctr"/>
            <a:r>
              <a:rPr lang="en-US" sz="3200" dirty="0" err="1">
                <a:latin typeface="Cambria" panose="02040503050406030204" pitchFamily="18" charset="0"/>
                <a:ea typeface="Cambria" panose="02040503050406030204" pitchFamily="18" charset="0"/>
              </a:rPr>
              <a:t>giang</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dẽ</a:t>
            </a:r>
            <a:endParaRPr lang="en-US" sz="3200" dirty="0">
              <a:latin typeface="Cambria" panose="02040503050406030204" pitchFamily="18" charset="0"/>
              <a:ea typeface="Cambria" panose="02040503050406030204" pitchFamily="18" charset="0"/>
            </a:endParaRPr>
          </a:p>
        </p:txBody>
      </p:sp>
      <p:sp>
        <p:nvSpPr>
          <p:cNvPr id="20" name="Rectangle: Rounded Corners 19">
            <a:extLst>
              <a:ext uri="{FF2B5EF4-FFF2-40B4-BE49-F238E27FC236}">
                <a16:creationId xmlns:a16="http://schemas.microsoft.com/office/drawing/2014/main" id="{627406F7-1C46-157D-4395-B970D9EFC56D}"/>
              </a:ext>
            </a:extLst>
          </p:cNvPr>
          <p:cNvSpPr/>
          <p:nvPr/>
        </p:nvSpPr>
        <p:spPr>
          <a:xfrm>
            <a:off x="746234" y="94593"/>
            <a:ext cx="10909738" cy="1250731"/>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Các</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từ</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hô</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gọi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làm</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cho</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các</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con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vật</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trong</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đoạn</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văn</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trở</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nên</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sinh</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động</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gần</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gũi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với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con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người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rPr>
              <a:t>hơn</a:t>
            </a:r>
            <a:endParaRPr kumimoji="0" lang="en-US"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pic>
        <p:nvPicPr>
          <p:cNvPr id="22" name="Picture 21">
            <a:extLst>
              <a:ext uri="{FF2B5EF4-FFF2-40B4-BE49-F238E27FC236}">
                <a16:creationId xmlns:a16="http://schemas.microsoft.com/office/drawing/2014/main" id="{08071890-5FE5-508A-5943-FA2A4EB315BA}"/>
              </a:ext>
            </a:extLst>
          </p:cNvPr>
          <p:cNvPicPr>
            <a:picLocks noChangeAspect="1"/>
          </p:cNvPicPr>
          <p:nvPr/>
        </p:nvPicPr>
        <p:blipFill>
          <a:blip r:embed="rId5"/>
          <a:stretch>
            <a:fillRect/>
          </a:stretch>
        </p:blipFill>
        <p:spPr>
          <a:xfrm>
            <a:off x="148856" y="2329326"/>
            <a:ext cx="3075152" cy="3249135"/>
          </a:xfrm>
          <a:prstGeom prst="rect">
            <a:avLst/>
          </a:prstGeom>
        </p:spPr>
      </p:pic>
    </p:spTree>
    <p:extLst>
      <p:ext uri="{BB962C8B-B14F-4D97-AF65-F5344CB8AC3E}">
        <p14:creationId xmlns:p14="http://schemas.microsoft.com/office/powerpoint/2010/main" val="34476086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down)">
                                      <p:cBhvr>
                                        <p:cTn id="7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p:bldP spid="15" grpId="0"/>
      <p:bldP spid="16" grpId="0"/>
      <p:bldP spid="18" grpId="0"/>
      <p:bldP spid="19"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D9774E9-3615-44BA-B94D-359547D8B06C}"/>
              </a:ext>
            </a:extLst>
          </p:cNvPr>
          <p:cNvPicPr>
            <a:picLocks noGrp="1" noChangeAspect="1"/>
          </p:cNvPicPr>
          <p:nvPr>
            <p:ph idx="1"/>
          </p:nvPr>
        </p:nvPicPr>
        <p:blipFill>
          <a:blip r:embed="rId3"/>
          <a:stretch>
            <a:fillRect/>
          </a:stretch>
        </p:blipFill>
        <p:spPr>
          <a:xfrm>
            <a:off x="0" y="0"/>
            <a:ext cx="12192000" cy="6858000"/>
          </a:xfrm>
          <a:prstGeom prst="rect">
            <a:avLst/>
          </a:prstGeom>
        </p:spPr>
      </p:pic>
      <p:pic>
        <p:nvPicPr>
          <p:cNvPr id="10" name="Graphic 9">
            <a:extLst>
              <a:ext uri="{FF2B5EF4-FFF2-40B4-BE49-F238E27FC236}">
                <a16:creationId xmlns:a16="http://schemas.microsoft.com/office/drawing/2014/main" id="{D7993B13-0282-7C5C-1AD3-D71ED1EE40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3501" y="2532993"/>
            <a:ext cx="3839350" cy="4103174"/>
          </a:xfrm>
          <a:prstGeom prst="rect">
            <a:avLst/>
          </a:prstGeom>
        </p:spPr>
      </p:pic>
      <p:sp>
        <p:nvSpPr>
          <p:cNvPr id="2" name="Speech Bubble: Rectangle with Corners Rounded 1">
            <a:extLst>
              <a:ext uri="{FF2B5EF4-FFF2-40B4-BE49-F238E27FC236}">
                <a16:creationId xmlns:a16="http://schemas.microsoft.com/office/drawing/2014/main" id="{46BE66EB-1397-3653-8616-F2D7A995486E}"/>
              </a:ext>
            </a:extLst>
          </p:cNvPr>
          <p:cNvSpPr/>
          <p:nvPr/>
        </p:nvSpPr>
        <p:spPr>
          <a:xfrm>
            <a:off x="3794234" y="606056"/>
            <a:ext cx="8284352" cy="4081558"/>
          </a:xfrm>
          <a:custGeom>
            <a:avLst/>
            <a:gdLst>
              <a:gd name="connsiteX0" fmla="*/ 0 w 8284352"/>
              <a:gd name="connsiteY0" fmla="*/ 680273 h 4081558"/>
              <a:gd name="connsiteX1" fmla="*/ 680273 w 8284352"/>
              <a:gd name="connsiteY1" fmla="*/ 0 h 4081558"/>
              <a:gd name="connsiteX2" fmla="*/ 1380725 w 8284352"/>
              <a:gd name="connsiteY2" fmla="*/ 0 h 4081558"/>
              <a:gd name="connsiteX3" fmla="*/ 1380725 w 8284352"/>
              <a:gd name="connsiteY3" fmla="*/ 0 h 4081558"/>
              <a:gd name="connsiteX4" fmla="*/ 3451813 w 8284352"/>
              <a:gd name="connsiteY4" fmla="*/ 0 h 4081558"/>
              <a:gd name="connsiteX5" fmla="*/ 7604079 w 8284352"/>
              <a:gd name="connsiteY5" fmla="*/ 0 h 4081558"/>
              <a:gd name="connsiteX6" fmla="*/ 8284352 w 8284352"/>
              <a:gd name="connsiteY6" fmla="*/ 680273 h 4081558"/>
              <a:gd name="connsiteX7" fmla="*/ 8284352 w 8284352"/>
              <a:gd name="connsiteY7" fmla="*/ 2380909 h 4081558"/>
              <a:gd name="connsiteX8" fmla="*/ 8284352 w 8284352"/>
              <a:gd name="connsiteY8" fmla="*/ 2380909 h 4081558"/>
              <a:gd name="connsiteX9" fmla="*/ 8284352 w 8284352"/>
              <a:gd name="connsiteY9" fmla="*/ 3401298 h 4081558"/>
              <a:gd name="connsiteX10" fmla="*/ 8284352 w 8284352"/>
              <a:gd name="connsiteY10" fmla="*/ 3401285 h 4081558"/>
              <a:gd name="connsiteX11" fmla="*/ 7604079 w 8284352"/>
              <a:gd name="connsiteY11" fmla="*/ 4081558 h 4081558"/>
              <a:gd name="connsiteX12" fmla="*/ 3451813 w 8284352"/>
              <a:gd name="connsiteY12" fmla="*/ 4081558 h 4081558"/>
              <a:gd name="connsiteX13" fmla="*/ 1380725 w 8284352"/>
              <a:gd name="connsiteY13" fmla="*/ 4081558 h 4081558"/>
              <a:gd name="connsiteX14" fmla="*/ 1380725 w 8284352"/>
              <a:gd name="connsiteY14" fmla="*/ 4081558 h 4081558"/>
              <a:gd name="connsiteX15" fmla="*/ 680273 w 8284352"/>
              <a:gd name="connsiteY15" fmla="*/ 4081558 h 4081558"/>
              <a:gd name="connsiteX16" fmla="*/ 0 w 8284352"/>
              <a:gd name="connsiteY16" fmla="*/ 3401285 h 4081558"/>
              <a:gd name="connsiteX17" fmla="*/ 0 w 8284352"/>
              <a:gd name="connsiteY17" fmla="*/ 3401298 h 4081558"/>
              <a:gd name="connsiteX18" fmla="*/ -626297 w 8284352"/>
              <a:gd name="connsiteY18" fmla="*/ 2646605 h 4081558"/>
              <a:gd name="connsiteX19" fmla="*/ 0 w 8284352"/>
              <a:gd name="connsiteY19" fmla="*/ 2380909 h 4081558"/>
              <a:gd name="connsiteX20" fmla="*/ 0 w 8284352"/>
              <a:gd name="connsiteY20" fmla="*/ 680273 h 408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84352" h="4081558" fill="none" extrusionOk="0">
                <a:moveTo>
                  <a:pt x="0" y="680273"/>
                </a:moveTo>
                <a:cubicBezTo>
                  <a:pt x="-9706" y="298644"/>
                  <a:pt x="334422" y="46083"/>
                  <a:pt x="680273" y="0"/>
                </a:cubicBezTo>
                <a:cubicBezTo>
                  <a:pt x="949658" y="3401"/>
                  <a:pt x="1062452" y="-16988"/>
                  <a:pt x="1380725" y="0"/>
                </a:cubicBezTo>
                <a:lnTo>
                  <a:pt x="1380725" y="0"/>
                </a:lnTo>
                <a:cubicBezTo>
                  <a:pt x="1662448" y="-95567"/>
                  <a:pt x="2990859" y="-3505"/>
                  <a:pt x="3451813" y="0"/>
                </a:cubicBezTo>
                <a:cubicBezTo>
                  <a:pt x="3928921" y="-167629"/>
                  <a:pt x="6213798" y="-24710"/>
                  <a:pt x="7604079" y="0"/>
                </a:cubicBezTo>
                <a:cubicBezTo>
                  <a:pt x="7998677" y="-4597"/>
                  <a:pt x="8283859" y="364716"/>
                  <a:pt x="8284352" y="680273"/>
                </a:cubicBezTo>
                <a:cubicBezTo>
                  <a:pt x="8163447" y="1485545"/>
                  <a:pt x="8233324" y="2079411"/>
                  <a:pt x="8284352" y="2380909"/>
                </a:cubicBezTo>
                <a:lnTo>
                  <a:pt x="8284352" y="2380909"/>
                </a:lnTo>
                <a:cubicBezTo>
                  <a:pt x="8236198" y="2613435"/>
                  <a:pt x="8296456" y="3238604"/>
                  <a:pt x="8284352" y="3401298"/>
                </a:cubicBezTo>
                <a:cubicBezTo>
                  <a:pt x="8284352" y="3401296"/>
                  <a:pt x="8284352" y="3401290"/>
                  <a:pt x="8284352" y="3401285"/>
                </a:cubicBezTo>
                <a:cubicBezTo>
                  <a:pt x="8257358" y="3708374"/>
                  <a:pt x="7992878" y="4067563"/>
                  <a:pt x="7604079" y="4081558"/>
                </a:cubicBezTo>
                <a:cubicBezTo>
                  <a:pt x="6297424" y="4082427"/>
                  <a:pt x="4620204" y="4184118"/>
                  <a:pt x="3451813" y="4081558"/>
                </a:cubicBezTo>
                <a:cubicBezTo>
                  <a:pt x="2569586" y="3948978"/>
                  <a:pt x="2136001" y="4073450"/>
                  <a:pt x="1380725" y="4081558"/>
                </a:cubicBezTo>
                <a:lnTo>
                  <a:pt x="1380725" y="4081558"/>
                </a:lnTo>
                <a:cubicBezTo>
                  <a:pt x="1206412" y="4124231"/>
                  <a:pt x="894539" y="4023517"/>
                  <a:pt x="680273" y="4081558"/>
                </a:cubicBezTo>
                <a:cubicBezTo>
                  <a:pt x="250888" y="4046682"/>
                  <a:pt x="52655" y="3753227"/>
                  <a:pt x="0" y="3401285"/>
                </a:cubicBezTo>
                <a:cubicBezTo>
                  <a:pt x="-1" y="3401290"/>
                  <a:pt x="0" y="3401293"/>
                  <a:pt x="0" y="3401298"/>
                </a:cubicBezTo>
                <a:cubicBezTo>
                  <a:pt x="-219355" y="3027210"/>
                  <a:pt x="-354904" y="2845525"/>
                  <a:pt x="-626297" y="2646605"/>
                </a:cubicBezTo>
                <a:cubicBezTo>
                  <a:pt x="-539587" y="2651400"/>
                  <a:pt x="-248252" y="2503156"/>
                  <a:pt x="0" y="2380909"/>
                </a:cubicBezTo>
                <a:cubicBezTo>
                  <a:pt x="138897" y="2126597"/>
                  <a:pt x="134841" y="937221"/>
                  <a:pt x="0" y="680273"/>
                </a:cubicBezTo>
                <a:close/>
              </a:path>
              <a:path w="8284352" h="4081558" stroke="0" extrusionOk="0">
                <a:moveTo>
                  <a:pt x="0" y="680273"/>
                </a:moveTo>
                <a:cubicBezTo>
                  <a:pt x="-22771" y="343507"/>
                  <a:pt x="359745" y="-37315"/>
                  <a:pt x="680273" y="0"/>
                </a:cubicBezTo>
                <a:cubicBezTo>
                  <a:pt x="782656" y="47176"/>
                  <a:pt x="1119035" y="-5871"/>
                  <a:pt x="1380725" y="0"/>
                </a:cubicBezTo>
                <a:lnTo>
                  <a:pt x="1380725" y="0"/>
                </a:lnTo>
                <a:cubicBezTo>
                  <a:pt x="2057706" y="-29929"/>
                  <a:pt x="2758258" y="-87481"/>
                  <a:pt x="3451813" y="0"/>
                </a:cubicBezTo>
                <a:cubicBezTo>
                  <a:pt x="3971248" y="-134364"/>
                  <a:pt x="6519439" y="130381"/>
                  <a:pt x="7604079" y="0"/>
                </a:cubicBezTo>
                <a:cubicBezTo>
                  <a:pt x="7975270" y="-10638"/>
                  <a:pt x="8343260" y="258905"/>
                  <a:pt x="8284352" y="680273"/>
                </a:cubicBezTo>
                <a:cubicBezTo>
                  <a:pt x="8393287" y="1371283"/>
                  <a:pt x="8256897" y="2065343"/>
                  <a:pt x="8284352" y="2380909"/>
                </a:cubicBezTo>
                <a:lnTo>
                  <a:pt x="8284352" y="2380909"/>
                </a:lnTo>
                <a:cubicBezTo>
                  <a:pt x="8240309" y="2761841"/>
                  <a:pt x="8358555" y="2975790"/>
                  <a:pt x="8284352" y="3401298"/>
                </a:cubicBezTo>
                <a:cubicBezTo>
                  <a:pt x="8284353" y="3401294"/>
                  <a:pt x="8284352" y="3401291"/>
                  <a:pt x="8284352" y="3401285"/>
                </a:cubicBezTo>
                <a:cubicBezTo>
                  <a:pt x="8285334" y="3768889"/>
                  <a:pt x="8040016" y="4079601"/>
                  <a:pt x="7604079" y="4081558"/>
                </a:cubicBezTo>
                <a:cubicBezTo>
                  <a:pt x="6569224" y="3912523"/>
                  <a:pt x="3959662" y="4134858"/>
                  <a:pt x="3451813" y="4081558"/>
                </a:cubicBezTo>
                <a:cubicBezTo>
                  <a:pt x="2493774" y="3922433"/>
                  <a:pt x="1593151" y="4179980"/>
                  <a:pt x="1380725" y="4081558"/>
                </a:cubicBezTo>
                <a:lnTo>
                  <a:pt x="1380725" y="4081558"/>
                </a:lnTo>
                <a:cubicBezTo>
                  <a:pt x="1032598" y="4081332"/>
                  <a:pt x="951128" y="4096690"/>
                  <a:pt x="680273" y="4081558"/>
                </a:cubicBezTo>
                <a:cubicBezTo>
                  <a:pt x="245294" y="4094742"/>
                  <a:pt x="28607" y="3754629"/>
                  <a:pt x="0" y="3401285"/>
                </a:cubicBezTo>
                <a:cubicBezTo>
                  <a:pt x="-1" y="3401290"/>
                  <a:pt x="1" y="3401293"/>
                  <a:pt x="0" y="3401298"/>
                </a:cubicBezTo>
                <a:cubicBezTo>
                  <a:pt x="-52258" y="3232910"/>
                  <a:pt x="-387460" y="2973272"/>
                  <a:pt x="-626297" y="2646605"/>
                </a:cubicBezTo>
                <a:cubicBezTo>
                  <a:pt x="-311584" y="2527803"/>
                  <a:pt x="-104693" y="2454844"/>
                  <a:pt x="0" y="2380909"/>
                </a:cubicBezTo>
                <a:cubicBezTo>
                  <a:pt x="-110155" y="1579506"/>
                  <a:pt x="68847" y="1044878"/>
                  <a:pt x="0" y="680273"/>
                </a:cubicBezTo>
                <a:close/>
              </a:path>
            </a:pathLst>
          </a:custGeom>
          <a:solidFill>
            <a:schemeClr val="bg1">
              <a:alpha val="89000"/>
            </a:schemeClr>
          </a:solidFill>
          <a:ln w="38100">
            <a:solidFill>
              <a:srgbClr val="002060"/>
            </a:solidFill>
            <a:extLst>
              <a:ext uri="{C807C97D-BFC1-408E-A445-0C87EB9F89A2}">
                <ask:lineSketchStyleProps xmlns:ask="http://schemas.microsoft.com/office/drawing/2018/sketchyshapes" sd="2842418190">
                  <a:prstGeom prst="wedgeRoundRectCallout">
                    <a:avLst>
                      <a:gd name="adj1" fmla="val -57560"/>
                      <a:gd name="adj2" fmla="val 14843"/>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6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rPr>
              <a:t>Tác giả Xuân Quỳnh đã dùng các từ ngữ để gọi con người để nói về con vật đó chính là biện pháp nhân hoá. Khi viết câu, đoạn văn có sử dụng biện pháp nhân hoá sẽ làm câu văn hay đoạn văn thêm hay, sinh động hơn.</a:t>
            </a:r>
            <a:endParaRPr kumimoji="0" lang="en-US" sz="360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8776052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3" cstate="print">
            <a:alphaModFix amt="85000"/>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78676" y="115615"/>
            <a:ext cx="11845157" cy="6621516"/>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E2766F4-9CB0-AA27-97A0-CA7663CDE7C9}"/>
              </a:ext>
            </a:extLst>
          </p:cNvPr>
          <p:cNvSpPr/>
          <p:nvPr/>
        </p:nvSpPr>
        <p:spPr>
          <a:xfrm>
            <a:off x="0" y="280975"/>
            <a:ext cx="12065876" cy="1209138"/>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vi-VN" sz="3200" b="1" i="0" u="none" strike="noStrike" kern="1200" cap="none" spc="0" normalizeH="0" baseline="0" noProof="0" dirty="0">
                <a:ln>
                  <a:noFill/>
                </a:ln>
                <a:solidFill>
                  <a:prstClr val="black"/>
                </a:solidFill>
                <a:effectLst/>
                <a:uLnTx/>
                <a:uFillTx/>
                <a:latin typeface="Calibri" panose="020F0502020204030204"/>
                <a:ea typeface="+mn-ea"/>
                <a:cs typeface="+mn-cs"/>
              </a:rPr>
              <a:t>Tìm trong đoạn thơ dưới đây những từ ngữ chỉ hoạt động, đặc điểm của người được dùng để tả các vật hoặc hiện tượng tự nhiên.</a:t>
            </a:r>
            <a:endParaRPr kumimoji="0" lang="en-US" sz="32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8B0BAE9-DFCF-2994-3FBB-7E4C576208E8}"/>
              </a:ext>
            </a:extLst>
          </p:cNvPr>
          <p:cNvPicPr>
            <a:picLocks noChangeAspect="1"/>
          </p:cNvPicPr>
          <p:nvPr/>
        </p:nvPicPr>
        <p:blipFill>
          <a:blip r:embed="rId5"/>
          <a:stretch>
            <a:fillRect/>
          </a:stretch>
        </p:blipFill>
        <p:spPr>
          <a:xfrm>
            <a:off x="1426615" y="1917480"/>
            <a:ext cx="9409551" cy="3450611"/>
          </a:xfrm>
          <a:prstGeom prst="rect">
            <a:avLst/>
          </a:prstGeom>
        </p:spPr>
      </p:pic>
      <p:cxnSp>
        <p:nvCxnSpPr>
          <p:cNvPr id="7" name="Straight Connector 6">
            <a:extLst>
              <a:ext uri="{FF2B5EF4-FFF2-40B4-BE49-F238E27FC236}">
                <a16:creationId xmlns:a16="http://schemas.microsoft.com/office/drawing/2014/main" id="{7E62DF75-78A0-04C3-0CC3-1759E23C5F8E}"/>
              </a:ext>
            </a:extLst>
          </p:cNvPr>
          <p:cNvCxnSpPr>
            <a:cxnSpLocks/>
          </p:cNvCxnSpPr>
          <p:nvPr/>
        </p:nvCxnSpPr>
        <p:spPr>
          <a:xfrm>
            <a:off x="7262648" y="830317"/>
            <a:ext cx="429873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18E2957-2FC1-087C-4C3D-61B60F6D612B}"/>
              </a:ext>
            </a:extLst>
          </p:cNvPr>
          <p:cNvCxnSpPr>
            <a:cxnSpLocks/>
          </p:cNvCxnSpPr>
          <p:nvPr/>
        </p:nvCxnSpPr>
        <p:spPr>
          <a:xfrm>
            <a:off x="462455" y="1334814"/>
            <a:ext cx="25329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A5A43AF-64B3-0689-EE96-AFDDBDD1CBCA}"/>
              </a:ext>
            </a:extLst>
          </p:cNvPr>
          <p:cNvCxnSpPr>
            <a:cxnSpLocks/>
          </p:cNvCxnSpPr>
          <p:nvPr/>
        </p:nvCxnSpPr>
        <p:spPr>
          <a:xfrm>
            <a:off x="5612524" y="1324304"/>
            <a:ext cx="60434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4722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2" cstate="print">
            <a:alphaModFix amt="85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78676" y="115615"/>
            <a:ext cx="11845157" cy="6621516"/>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id="{CE2766F4-9CB0-AA27-97A0-CA7663CDE7C9}"/>
              </a:ext>
            </a:extLst>
          </p:cNvPr>
          <p:cNvSpPr/>
          <p:nvPr/>
        </p:nvSpPr>
        <p:spPr>
          <a:xfrm>
            <a:off x="1389687" y="165361"/>
            <a:ext cx="9576163" cy="780570"/>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Hoàn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thành</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Phiếu</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bài</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tập</a:t>
            </a:r>
            <a:endParaRPr kumimoji="0" lang="en-US" sz="44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aphicFrame>
        <p:nvGraphicFramePr>
          <p:cNvPr id="6" name="Table 5">
            <a:extLst>
              <a:ext uri="{FF2B5EF4-FFF2-40B4-BE49-F238E27FC236}">
                <a16:creationId xmlns:a16="http://schemas.microsoft.com/office/drawing/2014/main" id="{CD3639F2-666A-A9FE-E222-E770005534CD}"/>
              </a:ext>
            </a:extLst>
          </p:cNvPr>
          <p:cNvGraphicFramePr>
            <a:graphicFrameLocks noGrp="1"/>
          </p:cNvGraphicFramePr>
          <p:nvPr>
            <p:extLst>
              <p:ext uri="{D42A27DB-BD31-4B8C-83A1-F6EECF244321}">
                <p14:modId xmlns:p14="http://schemas.microsoft.com/office/powerpoint/2010/main" val="1083250885"/>
              </p:ext>
            </p:extLst>
          </p:nvPr>
        </p:nvGraphicFramePr>
        <p:xfrm>
          <a:off x="819807" y="1418896"/>
          <a:ext cx="10363200" cy="4945616"/>
        </p:xfrm>
        <a:graphic>
          <a:graphicData uri="http://schemas.openxmlformats.org/drawingml/2006/table">
            <a:tbl>
              <a:tblPr firstRow="1" firstCol="1" bandRow="1">
                <a:tableStyleId>{00A15C55-8517-42AA-B614-E9B94910E393}</a:tableStyleId>
              </a:tblPr>
              <a:tblGrid>
                <a:gridCol w="1147279">
                  <a:extLst>
                    <a:ext uri="{9D8B030D-6E8A-4147-A177-3AD203B41FA5}">
                      <a16:colId xmlns:a16="http://schemas.microsoft.com/office/drawing/2014/main" val="1763527858"/>
                    </a:ext>
                  </a:extLst>
                </a:gridCol>
                <a:gridCol w="3554924">
                  <a:extLst>
                    <a:ext uri="{9D8B030D-6E8A-4147-A177-3AD203B41FA5}">
                      <a16:colId xmlns:a16="http://schemas.microsoft.com/office/drawing/2014/main" val="3767855573"/>
                    </a:ext>
                  </a:extLst>
                </a:gridCol>
                <a:gridCol w="5660997">
                  <a:extLst>
                    <a:ext uri="{9D8B030D-6E8A-4147-A177-3AD203B41FA5}">
                      <a16:colId xmlns:a16="http://schemas.microsoft.com/office/drawing/2014/main" val="3374483285"/>
                    </a:ext>
                  </a:extLst>
                </a:gridCol>
              </a:tblGrid>
              <a:tr h="1070568">
                <a:tc>
                  <a:txBody>
                    <a:bodyPr/>
                    <a:lstStyle/>
                    <a:p>
                      <a:pPr marL="0" marR="0" algn="ctr">
                        <a:lnSpc>
                          <a:spcPct val="100000"/>
                        </a:lnSpc>
                        <a:spcBef>
                          <a:spcPts val="600"/>
                        </a:spcBef>
                        <a:spcAft>
                          <a:spcPts val="0"/>
                        </a:spcAft>
                      </a:pPr>
                      <a:r>
                        <a:rPr lang="en-SG" sz="3200" dirty="0">
                          <a:solidFill>
                            <a:srgbClr val="002060"/>
                          </a:solidFill>
                          <a:effectLst/>
                          <a:latin typeface="Cambria" panose="02040503050406030204" pitchFamily="18" charset="0"/>
                          <a:ea typeface="Cambria" panose="02040503050406030204" pitchFamily="18" charset="0"/>
                        </a:rPr>
                        <a:t>STT</a:t>
                      </a:r>
                      <a:endParaRPr lang="en-US" sz="36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600"/>
                        </a:spcBef>
                        <a:spcAft>
                          <a:spcPts val="0"/>
                        </a:spcAft>
                      </a:pPr>
                      <a:r>
                        <a:rPr lang="en-SG" sz="3200" dirty="0" err="1">
                          <a:solidFill>
                            <a:srgbClr val="002060"/>
                          </a:solidFill>
                          <a:effectLst/>
                          <a:latin typeface="Cambria" panose="02040503050406030204" pitchFamily="18" charset="0"/>
                          <a:ea typeface="Cambria" panose="02040503050406030204" pitchFamily="18" charset="0"/>
                        </a:rPr>
                        <a:t>Vật</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hiện</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tượng</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tự</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nhiên</a:t>
                      </a:r>
                      <a:endParaRPr lang="en-US" sz="36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600"/>
                        </a:spcBef>
                        <a:spcAft>
                          <a:spcPts val="0"/>
                        </a:spcAft>
                      </a:pPr>
                      <a:r>
                        <a:rPr lang="en-SG" sz="3200" dirty="0" err="1">
                          <a:solidFill>
                            <a:srgbClr val="002060"/>
                          </a:solidFill>
                          <a:effectLst/>
                          <a:latin typeface="Cambria" panose="02040503050406030204" pitchFamily="18" charset="0"/>
                          <a:ea typeface="Cambria" panose="02040503050406030204" pitchFamily="18" charset="0"/>
                        </a:rPr>
                        <a:t>Từ</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ngữ</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chỉ</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người</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hoặc</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đặc</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điểm</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hoạt</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động</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của</a:t>
                      </a:r>
                      <a:r>
                        <a:rPr lang="en-SG" sz="3200" dirty="0">
                          <a:solidFill>
                            <a:srgbClr val="002060"/>
                          </a:solidFill>
                          <a:effectLst/>
                          <a:latin typeface="Cambria" panose="02040503050406030204" pitchFamily="18" charset="0"/>
                          <a:ea typeface="Cambria" panose="02040503050406030204" pitchFamily="18" charset="0"/>
                        </a:rPr>
                        <a:t> </a:t>
                      </a:r>
                      <a:r>
                        <a:rPr lang="en-SG" sz="3200" dirty="0" err="1">
                          <a:solidFill>
                            <a:srgbClr val="002060"/>
                          </a:solidFill>
                          <a:effectLst/>
                          <a:latin typeface="Cambria" panose="02040503050406030204" pitchFamily="18" charset="0"/>
                          <a:ea typeface="Cambria" panose="02040503050406030204" pitchFamily="18" charset="0"/>
                        </a:rPr>
                        <a:t>người</a:t>
                      </a:r>
                      <a:endParaRPr lang="en-US" sz="36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631071"/>
                  </a:ext>
                </a:extLst>
              </a:tr>
              <a:tr h="505091">
                <a:tc>
                  <a:txBody>
                    <a:bodyPr/>
                    <a:lstStyle/>
                    <a:p>
                      <a:pPr marL="0" marR="0" algn="ctr">
                        <a:lnSpc>
                          <a:spcPct val="150000"/>
                        </a:lnSpc>
                        <a:spcBef>
                          <a:spcPts val="600"/>
                        </a:spcBef>
                        <a:spcAft>
                          <a:spcPts val="0"/>
                        </a:spcAft>
                      </a:pPr>
                      <a:r>
                        <a:rPr lang="en-SG" sz="2400" dirty="0">
                          <a:solidFill>
                            <a:srgbClr val="FF0000"/>
                          </a:solidFill>
                          <a:effectLst/>
                          <a:latin typeface="Cambria" panose="02040503050406030204" pitchFamily="18" charset="0"/>
                          <a:ea typeface="Cambria" panose="02040503050406030204" pitchFamily="18" charset="0"/>
                        </a:rPr>
                        <a:t>1</a:t>
                      </a: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7209268"/>
                  </a:ext>
                </a:extLst>
              </a:tr>
              <a:tr h="505091">
                <a:tc>
                  <a:txBody>
                    <a:bodyPr/>
                    <a:lstStyle/>
                    <a:p>
                      <a:pPr marL="0" marR="0" algn="ctr">
                        <a:lnSpc>
                          <a:spcPct val="150000"/>
                        </a:lnSpc>
                        <a:spcBef>
                          <a:spcPts val="600"/>
                        </a:spcBef>
                        <a:spcAft>
                          <a:spcPts val="0"/>
                        </a:spcAft>
                      </a:pPr>
                      <a:r>
                        <a:rPr lang="en-SG" sz="2400">
                          <a:solidFill>
                            <a:srgbClr val="FF0000"/>
                          </a:solidFill>
                          <a:effectLst/>
                          <a:latin typeface="Cambria" panose="02040503050406030204" pitchFamily="18" charset="0"/>
                          <a:ea typeface="Cambria" panose="02040503050406030204" pitchFamily="18" charset="0"/>
                        </a:rPr>
                        <a:t>2</a:t>
                      </a:r>
                      <a:endParaRPr lang="en-US" sz="280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5436010"/>
                  </a:ext>
                </a:extLst>
              </a:tr>
              <a:tr h="505091">
                <a:tc>
                  <a:txBody>
                    <a:bodyPr/>
                    <a:lstStyle/>
                    <a:p>
                      <a:pPr marL="0" marR="0" algn="ctr">
                        <a:lnSpc>
                          <a:spcPct val="150000"/>
                        </a:lnSpc>
                        <a:spcBef>
                          <a:spcPts val="600"/>
                        </a:spcBef>
                        <a:spcAft>
                          <a:spcPts val="0"/>
                        </a:spcAft>
                      </a:pPr>
                      <a:r>
                        <a:rPr lang="en-SG" sz="2400" dirty="0">
                          <a:solidFill>
                            <a:srgbClr val="FF0000"/>
                          </a:solidFill>
                          <a:effectLst/>
                          <a:latin typeface="Cambria" panose="02040503050406030204" pitchFamily="18" charset="0"/>
                          <a:ea typeface="Cambria" panose="02040503050406030204" pitchFamily="18" charset="0"/>
                        </a:rPr>
                        <a:t>3</a:t>
                      </a: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6088241"/>
                  </a:ext>
                </a:extLst>
              </a:tr>
              <a:tr h="1070568">
                <a:tc>
                  <a:txBody>
                    <a:bodyPr/>
                    <a:lstStyle/>
                    <a:p>
                      <a:pPr marL="0" marR="0" algn="ctr">
                        <a:lnSpc>
                          <a:spcPct val="150000"/>
                        </a:lnSpc>
                        <a:spcBef>
                          <a:spcPts val="600"/>
                        </a:spcBef>
                        <a:spcAft>
                          <a:spcPts val="0"/>
                        </a:spcAft>
                      </a:pPr>
                      <a:r>
                        <a:rPr lang="en-SG" sz="2400" dirty="0">
                          <a:solidFill>
                            <a:srgbClr val="FF0000"/>
                          </a:solidFill>
                          <a:effectLst/>
                          <a:latin typeface="Cambria" panose="02040503050406030204" pitchFamily="18" charset="0"/>
                          <a:ea typeface="Cambria" panose="02040503050406030204" pitchFamily="18" charset="0"/>
                        </a:rPr>
                        <a:t>4</a:t>
                      </a: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5560844"/>
                  </a:ext>
                </a:extLst>
              </a:tr>
              <a:tr h="505091">
                <a:tc>
                  <a:txBody>
                    <a:bodyPr/>
                    <a:lstStyle/>
                    <a:p>
                      <a:pPr marL="0" marR="0" algn="ctr">
                        <a:lnSpc>
                          <a:spcPct val="150000"/>
                        </a:lnSpc>
                        <a:spcBef>
                          <a:spcPts val="600"/>
                        </a:spcBef>
                        <a:spcAft>
                          <a:spcPts val="0"/>
                        </a:spcAft>
                      </a:pPr>
                      <a:r>
                        <a:rPr lang="en-SG" sz="2400">
                          <a:solidFill>
                            <a:srgbClr val="FF0000"/>
                          </a:solidFill>
                          <a:effectLst/>
                          <a:latin typeface="Cambria" panose="02040503050406030204" pitchFamily="18" charset="0"/>
                          <a:ea typeface="Cambria" panose="02040503050406030204" pitchFamily="18" charset="0"/>
                        </a:rPr>
                        <a:t>5</a:t>
                      </a:r>
                      <a:endParaRPr lang="en-US" sz="280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7846688"/>
                  </a:ext>
                </a:extLst>
              </a:tr>
              <a:tr h="505091">
                <a:tc>
                  <a:txBody>
                    <a:bodyPr/>
                    <a:lstStyle/>
                    <a:p>
                      <a:pPr marL="0" marR="0" algn="ctr">
                        <a:lnSpc>
                          <a:spcPct val="150000"/>
                        </a:lnSpc>
                        <a:spcBef>
                          <a:spcPts val="600"/>
                        </a:spcBef>
                        <a:spcAft>
                          <a:spcPts val="0"/>
                        </a:spcAft>
                      </a:pPr>
                      <a:r>
                        <a:rPr lang="en-SG" sz="2400" dirty="0">
                          <a:solidFill>
                            <a:srgbClr val="FF0000"/>
                          </a:solidFill>
                          <a:effectLst/>
                          <a:latin typeface="Cambria" panose="02040503050406030204" pitchFamily="18" charset="0"/>
                          <a:ea typeface="Cambria" panose="02040503050406030204" pitchFamily="18" charset="0"/>
                        </a:rPr>
                        <a:t>6</a:t>
                      </a: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50000"/>
                        </a:lnSpc>
                        <a:spcBef>
                          <a:spcPts val="600"/>
                        </a:spcBef>
                        <a:spcAft>
                          <a:spcPts val="0"/>
                        </a:spcAft>
                      </a:pPr>
                      <a:endParaRPr lang="en-US" sz="2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6791689"/>
                  </a:ext>
                </a:extLst>
              </a:tr>
            </a:tbl>
          </a:graphicData>
        </a:graphic>
      </p:graphicFrame>
      <p:sp>
        <p:nvSpPr>
          <p:cNvPr id="7" name="TextBox 6">
            <a:extLst>
              <a:ext uri="{FF2B5EF4-FFF2-40B4-BE49-F238E27FC236}">
                <a16:creationId xmlns:a16="http://schemas.microsoft.com/office/drawing/2014/main" id="{020A37AB-0437-A55F-B215-DECC9D76494F}"/>
              </a:ext>
            </a:extLst>
          </p:cNvPr>
          <p:cNvSpPr txBox="1"/>
          <p:nvPr/>
        </p:nvSpPr>
        <p:spPr>
          <a:xfrm>
            <a:off x="2522483" y="2459420"/>
            <a:ext cx="2879834"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Bụi</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tre</a:t>
            </a:r>
            <a:endParaRPr lang="en-US" sz="3200" dirty="0">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E836B9F5-DE05-B9E1-D9B8-6E6F98B5E1C5}"/>
              </a:ext>
            </a:extLst>
          </p:cNvPr>
          <p:cNvSpPr txBox="1"/>
          <p:nvPr/>
        </p:nvSpPr>
        <p:spPr>
          <a:xfrm>
            <a:off x="5675586" y="2438399"/>
            <a:ext cx="4550980" cy="584775"/>
          </a:xfrm>
          <a:prstGeom prst="rect">
            <a:avLst/>
          </a:prstGeom>
          <a:noFill/>
        </p:spPr>
        <p:txBody>
          <a:bodyPr wrap="square" rtlCol="0">
            <a:spAutoFit/>
          </a:bodyPr>
          <a:lstStyle/>
          <a:p>
            <a:r>
              <a:rPr lang="en-US" sz="3200">
                <a:solidFill>
                  <a:srgbClr val="FF0000"/>
                </a:solidFill>
                <a:latin typeface="Cambria" panose="02040503050406030204" pitchFamily="18" charset="0"/>
                <a:ea typeface="Cambria" panose="02040503050406030204" pitchFamily="18" charset="0"/>
              </a:rPr>
              <a:t>Tần ngần, gỡ tóc</a:t>
            </a:r>
            <a:endParaRPr lang="en-US" sz="3200" dirty="0">
              <a:solidFill>
                <a:srgbClr val="FF0000"/>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D519DE59-257C-3F9E-0BC1-064E7A0C2C9E}"/>
              </a:ext>
            </a:extLst>
          </p:cNvPr>
          <p:cNvSpPr txBox="1"/>
          <p:nvPr/>
        </p:nvSpPr>
        <p:spPr>
          <a:xfrm>
            <a:off x="2522483" y="3079530"/>
            <a:ext cx="2879834"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Hàng</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bưởi</a:t>
            </a:r>
            <a:endParaRPr lang="en-US" sz="3200" dirty="0">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486DF7A1-4222-CC6F-8AFA-2218BD87CFC2}"/>
              </a:ext>
            </a:extLst>
          </p:cNvPr>
          <p:cNvSpPr txBox="1"/>
          <p:nvPr/>
        </p:nvSpPr>
        <p:spPr>
          <a:xfrm>
            <a:off x="5675586" y="3058509"/>
            <a:ext cx="4550980" cy="584775"/>
          </a:xfrm>
          <a:prstGeom prst="rect">
            <a:avLst/>
          </a:prstGeom>
          <a:noFill/>
        </p:spPr>
        <p:txBody>
          <a:bodyPr wrap="square" rtlCol="0">
            <a:spAutoFit/>
          </a:bodyPr>
          <a:lstStyle/>
          <a:p>
            <a:r>
              <a:rPr lang="en-US" sz="3200" dirty="0" err="1">
                <a:solidFill>
                  <a:srgbClr val="FF0000"/>
                </a:solidFill>
                <a:latin typeface="Cambria" panose="02040503050406030204" pitchFamily="18" charset="0"/>
                <a:ea typeface="Cambria" panose="02040503050406030204" pitchFamily="18" charset="0"/>
              </a:rPr>
              <a:t>Bế</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lũ</a:t>
            </a:r>
            <a:r>
              <a:rPr lang="en-US" sz="3200" dirty="0">
                <a:solidFill>
                  <a:srgbClr val="FF0000"/>
                </a:solidFill>
                <a:latin typeface="Cambria" panose="02040503050406030204" pitchFamily="18" charset="0"/>
                <a:ea typeface="Cambria" panose="02040503050406030204" pitchFamily="18" charset="0"/>
              </a:rPr>
              <a:t> con</a:t>
            </a:r>
          </a:p>
        </p:txBody>
      </p:sp>
      <p:sp>
        <p:nvSpPr>
          <p:cNvPr id="11" name="TextBox 10">
            <a:extLst>
              <a:ext uri="{FF2B5EF4-FFF2-40B4-BE49-F238E27FC236}">
                <a16:creationId xmlns:a16="http://schemas.microsoft.com/office/drawing/2014/main" id="{3439C3FF-8E9F-80E4-B5D5-637B3ECB7B11}"/>
              </a:ext>
            </a:extLst>
          </p:cNvPr>
          <p:cNvSpPr txBox="1"/>
          <p:nvPr/>
        </p:nvSpPr>
        <p:spPr>
          <a:xfrm>
            <a:off x="2564524" y="3657599"/>
            <a:ext cx="2879834"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Chớp</a:t>
            </a:r>
            <a:endParaRPr lang="en-US" sz="3200" dirty="0">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524F8A20-2914-8C61-C417-9C2CAFF7DDF3}"/>
              </a:ext>
            </a:extLst>
          </p:cNvPr>
          <p:cNvSpPr txBox="1"/>
          <p:nvPr/>
        </p:nvSpPr>
        <p:spPr>
          <a:xfrm>
            <a:off x="5717627" y="3636578"/>
            <a:ext cx="4550980" cy="584775"/>
          </a:xfrm>
          <a:prstGeom prst="rect">
            <a:avLst/>
          </a:prstGeom>
          <a:noFill/>
        </p:spPr>
        <p:txBody>
          <a:bodyPr wrap="square" rtlCol="0">
            <a:spAutoFit/>
          </a:bodyPr>
          <a:lstStyle/>
          <a:p>
            <a:r>
              <a:rPr lang="en-US" sz="3200" dirty="0" err="1">
                <a:solidFill>
                  <a:srgbClr val="FF0000"/>
                </a:solidFill>
                <a:latin typeface="Cambria" panose="02040503050406030204" pitchFamily="18" charset="0"/>
                <a:ea typeface="Cambria" panose="02040503050406030204" pitchFamily="18" charset="0"/>
              </a:rPr>
              <a:t>Rạch</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ngang</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trời</a:t>
            </a:r>
            <a:endParaRPr lang="en-US" sz="3200" dirty="0">
              <a:solidFill>
                <a:srgbClr val="FF0000"/>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7D2BBAA2-2489-A90C-3873-51F6C063783B}"/>
              </a:ext>
            </a:extLst>
          </p:cNvPr>
          <p:cNvSpPr txBox="1"/>
          <p:nvPr/>
        </p:nvSpPr>
        <p:spPr>
          <a:xfrm>
            <a:off x="2554014" y="4414343"/>
            <a:ext cx="2879834"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Sấm</a:t>
            </a:r>
            <a:r>
              <a:rPr lang="en-US" sz="3200" dirty="0">
                <a:latin typeface="Cambria" panose="02040503050406030204" pitchFamily="18" charset="0"/>
                <a:ea typeface="Cambria" panose="02040503050406030204" pitchFamily="18" charset="0"/>
              </a:rPr>
              <a:t>	</a:t>
            </a:r>
          </a:p>
        </p:txBody>
      </p:sp>
      <p:sp>
        <p:nvSpPr>
          <p:cNvPr id="14" name="TextBox 13">
            <a:extLst>
              <a:ext uri="{FF2B5EF4-FFF2-40B4-BE49-F238E27FC236}">
                <a16:creationId xmlns:a16="http://schemas.microsoft.com/office/drawing/2014/main" id="{C5D44484-79B8-C027-83EB-43D1D4463AC1}"/>
              </a:ext>
            </a:extLst>
          </p:cNvPr>
          <p:cNvSpPr txBox="1"/>
          <p:nvPr/>
        </p:nvSpPr>
        <p:spPr>
          <a:xfrm>
            <a:off x="5538951" y="4424853"/>
            <a:ext cx="5812221" cy="523220"/>
          </a:xfrm>
          <a:prstGeom prst="rect">
            <a:avLst/>
          </a:prstGeom>
          <a:noFill/>
        </p:spPr>
        <p:txBody>
          <a:bodyPr wrap="square" rtlCol="0">
            <a:spAutoFit/>
          </a:bodyPr>
          <a:lstStyle/>
          <a:p>
            <a:r>
              <a:rPr lang="vi-VN" sz="2800" dirty="0">
                <a:solidFill>
                  <a:srgbClr val="FF0000"/>
                </a:solidFill>
                <a:latin typeface="Cambria" panose="02040503050406030204" pitchFamily="18" charset="0"/>
                <a:ea typeface="Cambria" panose="02040503050406030204" pitchFamily="18" charset="0"/>
                <a:cs typeface="Calibri" panose="020F0502020204030204" pitchFamily="34" charset="0"/>
              </a:rPr>
              <a:t>Ghé xuống sân, khanh khách cười</a:t>
            </a:r>
            <a:endParaRPr lang="en-US" sz="2800"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15" name="TextBox 14">
            <a:extLst>
              <a:ext uri="{FF2B5EF4-FFF2-40B4-BE49-F238E27FC236}">
                <a16:creationId xmlns:a16="http://schemas.microsoft.com/office/drawing/2014/main" id="{23265AD7-6AF9-E6FD-44F3-78ECDE50268D}"/>
              </a:ext>
            </a:extLst>
          </p:cNvPr>
          <p:cNvSpPr txBox="1"/>
          <p:nvPr/>
        </p:nvSpPr>
        <p:spPr>
          <a:xfrm>
            <a:off x="2575034" y="5234151"/>
            <a:ext cx="2879834"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Cây</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dừa</a:t>
            </a:r>
            <a:endParaRPr lang="en-US" sz="3200" dirty="0">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DC4FC95A-7301-E023-BE5F-4FA55B702A93}"/>
              </a:ext>
            </a:extLst>
          </p:cNvPr>
          <p:cNvSpPr txBox="1"/>
          <p:nvPr/>
        </p:nvSpPr>
        <p:spPr>
          <a:xfrm>
            <a:off x="5728137" y="5213130"/>
            <a:ext cx="4550980" cy="584775"/>
          </a:xfrm>
          <a:prstGeom prst="rect">
            <a:avLst/>
          </a:prstGeom>
          <a:noFill/>
        </p:spPr>
        <p:txBody>
          <a:bodyPr wrap="square" rtlCol="0">
            <a:spAutoFit/>
          </a:bodyPr>
          <a:lstStyle/>
          <a:p>
            <a:r>
              <a:rPr lang="en-US" sz="3200" dirty="0" err="1">
                <a:solidFill>
                  <a:srgbClr val="FF0000"/>
                </a:solidFill>
                <a:latin typeface="Cambria" panose="02040503050406030204" pitchFamily="18" charset="0"/>
                <a:ea typeface="Cambria" panose="02040503050406030204" pitchFamily="18" charset="0"/>
              </a:rPr>
              <a:t>Sải</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tay</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bơi</a:t>
            </a:r>
            <a:endParaRPr lang="en-US" sz="3200" dirty="0">
              <a:solidFill>
                <a:srgbClr val="FF0000"/>
              </a:solidFill>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25BF89A9-55CC-FD54-6666-2597D3DD3AD5}"/>
              </a:ext>
            </a:extLst>
          </p:cNvPr>
          <p:cNvSpPr txBox="1"/>
          <p:nvPr/>
        </p:nvSpPr>
        <p:spPr>
          <a:xfrm>
            <a:off x="2648607" y="5801709"/>
            <a:ext cx="2879834"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Ngọn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mùng</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tơi</a:t>
            </a:r>
            <a:endParaRPr lang="en-US" sz="3200" dirty="0">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A557D372-5032-19B7-CD1D-1E0FB6F587C2}"/>
              </a:ext>
            </a:extLst>
          </p:cNvPr>
          <p:cNvSpPr txBox="1"/>
          <p:nvPr/>
        </p:nvSpPr>
        <p:spPr>
          <a:xfrm>
            <a:off x="5801710" y="5780688"/>
            <a:ext cx="4550980" cy="584775"/>
          </a:xfrm>
          <a:prstGeom prst="rect">
            <a:avLst/>
          </a:prstGeom>
          <a:noFill/>
        </p:spPr>
        <p:txBody>
          <a:bodyPr wrap="square" rtlCol="0">
            <a:spAutoFit/>
          </a:bodyPr>
          <a:lstStyle/>
          <a:p>
            <a:r>
              <a:rPr lang="en-US" sz="3200" dirty="0" err="1">
                <a:solidFill>
                  <a:srgbClr val="FF0000"/>
                </a:solidFill>
                <a:latin typeface="Cambria" panose="02040503050406030204" pitchFamily="18" charset="0"/>
                <a:ea typeface="Cambria" panose="02040503050406030204" pitchFamily="18" charset="0"/>
              </a:rPr>
              <a:t>Nhảy</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múa</a:t>
            </a:r>
            <a:endParaRPr lang="en-US" sz="32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258018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3" cstate="print">
            <a:alphaModFix amt="85000"/>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grpSp>
        <p:nvGrpSpPr>
          <p:cNvPr id="4" name="Group 3">
            <a:extLst>
              <a:ext uri="{FF2B5EF4-FFF2-40B4-BE49-F238E27FC236}">
                <a16:creationId xmlns:a16="http://schemas.microsoft.com/office/drawing/2014/main" id="{14337BF2-989D-23E2-2EA6-D5DB3019C746}"/>
              </a:ext>
            </a:extLst>
          </p:cNvPr>
          <p:cNvGrpSpPr/>
          <p:nvPr/>
        </p:nvGrpSpPr>
        <p:grpSpPr>
          <a:xfrm>
            <a:off x="924909" y="142876"/>
            <a:ext cx="10720550" cy="6047716"/>
            <a:chOff x="4702480" y="2354410"/>
            <a:chExt cx="7655360" cy="3732601"/>
          </a:xfrm>
        </p:grpSpPr>
        <p:grpSp>
          <p:nvGrpSpPr>
            <p:cNvPr id="5" name="Group 4">
              <a:extLst>
                <a:ext uri="{FF2B5EF4-FFF2-40B4-BE49-F238E27FC236}">
                  <a16:creationId xmlns:a16="http://schemas.microsoft.com/office/drawing/2014/main" id="{19FC6CB2-2445-F1A5-6986-471B157BEC8B}"/>
                </a:ext>
              </a:extLst>
            </p:cNvPr>
            <p:cNvGrpSpPr/>
            <p:nvPr/>
          </p:nvGrpSpPr>
          <p:grpSpPr>
            <a:xfrm>
              <a:off x="4702480" y="2354410"/>
              <a:ext cx="7655360" cy="3732601"/>
              <a:chOff x="4702480" y="2354410"/>
              <a:chExt cx="7655360" cy="3732601"/>
            </a:xfrm>
          </p:grpSpPr>
          <p:pic>
            <p:nvPicPr>
              <p:cNvPr id="7" name="Graphic 6">
                <a:extLst>
                  <a:ext uri="{FF2B5EF4-FFF2-40B4-BE49-F238E27FC236}">
                    <a16:creationId xmlns:a16="http://schemas.microsoft.com/office/drawing/2014/main" id="{E08C648E-25C3-A30F-36F6-E39D7EC60B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02480" y="3124124"/>
                <a:ext cx="7655360" cy="2962887"/>
              </a:xfrm>
              <a:prstGeom prst="rect">
                <a:avLst/>
              </a:prstGeom>
            </p:spPr>
          </p:pic>
          <p:pic>
            <p:nvPicPr>
              <p:cNvPr id="10" name="Picture 9" descr="A picture containing toy, doll, vector graphics&#10;&#10;Description automatically generated">
                <a:extLst>
                  <a:ext uri="{FF2B5EF4-FFF2-40B4-BE49-F238E27FC236}">
                    <a16:creationId xmlns:a16="http://schemas.microsoft.com/office/drawing/2014/main" id="{CC2C53AB-EAB9-3803-7F18-B9E0E451B4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4584" y="2354410"/>
                <a:ext cx="1269125" cy="1039225"/>
              </a:xfrm>
              <a:prstGeom prst="rect">
                <a:avLst/>
              </a:prstGeom>
            </p:spPr>
          </p:pic>
        </p:grpSp>
        <p:sp>
          <p:nvSpPr>
            <p:cNvPr id="6" name="TextBox 5">
              <a:extLst>
                <a:ext uri="{FF2B5EF4-FFF2-40B4-BE49-F238E27FC236}">
                  <a16:creationId xmlns:a16="http://schemas.microsoft.com/office/drawing/2014/main" id="{2F6C8E11-9C91-B0DA-6649-11A3658ACBB9}"/>
                </a:ext>
              </a:extLst>
            </p:cNvPr>
            <p:cNvSpPr txBox="1"/>
            <p:nvPr/>
          </p:nvSpPr>
          <p:spPr>
            <a:xfrm>
              <a:off x="6533573" y="4039489"/>
              <a:ext cx="331394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757070"/>
                </a:solidFill>
                <a:effectLst/>
                <a:uLnTx/>
                <a:uFillTx/>
                <a:latin typeface="Calibri" panose="020F0502020204030204" pitchFamily="34" charset="0"/>
                <a:cs typeface="Calibri" panose="020F0502020204030204" pitchFamily="34" charset="0"/>
              </a:endParaRPr>
            </a:p>
          </p:txBody>
        </p:sp>
      </p:grpSp>
      <p:sp>
        <p:nvSpPr>
          <p:cNvPr id="12" name="TextBox 11">
            <a:extLst>
              <a:ext uri="{FF2B5EF4-FFF2-40B4-BE49-F238E27FC236}">
                <a16:creationId xmlns:a16="http://schemas.microsoft.com/office/drawing/2014/main" id="{DFCF8F2D-7B1B-9CA1-5524-D9BE9FC10EFE}"/>
              </a:ext>
            </a:extLst>
          </p:cNvPr>
          <p:cNvSpPr txBox="1"/>
          <p:nvPr/>
        </p:nvSpPr>
        <p:spPr>
          <a:xfrm>
            <a:off x="1480859" y="1880555"/>
            <a:ext cx="9574924" cy="4154984"/>
          </a:xfrm>
          <a:prstGeom prst="rect">
            <a:avLst/>
          </a:prstGeom>
          <a:noFill/>
        </p:spPr>
        <p:txBody>
          <a:bodyPr wrap="square" rtlCol="0">
            <a:spAutoFit/>
          </a:bodyPr>
          <a:lstStyle/>
          <a:p>
            <a:pPr lvl="0" algn="just">
              <a:defRPr/>
            </a:pPr>
            <a:r>
              <a:rPr lang="en-US" sz="44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sz="4400" b="1" dirty="0">
                <a:solidFill>
                  <a:srgbClr val="002060"/>
                </a:solidFill>
                <a:latin typeface="Cambria" panose="02040503050406030204" pitchFamily="18" charset="0"/>
                <a:ea typeface="Cambria" panose="02040503050406030204" pitchFamily="18" charset="0"/>
                <a:cs typeface="Calibri" panose="020F0502020204030204" pitchFamily="34" charset="0"/>
              </a:rPr>
              <a:t>Nhân hóa là gọi hoặc kể, tả con vật, cây cối, đồ vật, hiện tượng tự nhiên,...</a:t>
            </a:r>
            <a:r>
              <a:rPr lang="en-US" sz="44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sz="4400" b="1" dirty="0">
                <a:solidFill>
                  <a:srgbClr val="002060"/>
                </a:solidFill>
                <a:latin typeface="Cambria" panose="02040503050406030204" pitchFamily="18" charset="0"/>
                <a:ea typeface="Cambria" panose="02040503050406030204" pitchFamily="18" charset="0"/>
                <a:cs typeface="Calibri" panose="020F0502020204030204" pitchFamily="34" charset="0"/>
              </a:rPr>
              <a:t>bằng những từ ngữ vốn được dùng để gọi hoặc kể, tả người; làm cho chúng trở nên gần gũi, sinh động hơn.</a:t>
            </a:r>
            <a:endParaRPr kumimoji="0" lang="vi-VN"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339091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3" cstate="print">
            <a:alphaModFix amt="85000"/>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68166" y="252249"/>
            <a:ext cx="11845157" cy="6379780"/>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Freeform: Shape 3">
            <a:extLst>
              <a:ext uri="{FF2B5EF4-FFF2-40B4-BE49-F238E27FC236}">
                <a16:creationId xmlns:a16="http://schemas.microsoft.com/office/drawing/2014/main" id="{4A3A8F3B-969A-9E40-BE78-B50740982CCC}"/>
              </a:ext>
            </a:extLst>
          </p:cNvPr>
          <p:cNvSpPr/>
          <p:nvPr/>
        </p:nvSpPr>
        <p:spPr>
          <a:xfrm>
            <a:off x="7512932" y="2361553"/>
            <a:ext cx="576761" cy="523537"/>
          </a:xfrm>
          <a:custGeom>
            <a:avLst/>
            <a:gdLst>
              <a:gd name="connsiteX0" fmla="*/ 26111 w 576761"/>
              <a:gd name="connsiteY0" fmla="*/ 374184 h 523537"/>
              <a:gd name="connsiteX1" fmla="*/ 352682 w 576761"/>
              <a:gd name="connsiteY1" fmla="*/ 262217 h 523537"/>
              <a:gd name="connsiteX2" fmla="*/ 576617 w 576761"/>
              <a:gd name="connsiteY2" fmla="*/ 960 h 523537"/>
              <a:gd name="connsiteX3" fmla="*/ 380674 w 576761"/>
              <a:gd name="connsiteY3" fmla="*/ 364854 h 523537"/>
              <a:gd name="connsiteX4" fmla="*/ 26111 w 576761"/>
              <a:gd name="connsiteY4" fmla="*/ 514143 h 523537"/>
              <a:gd name="connsiteX5" fmla="*/ 54102 w 576761"/>
              <a:gd name="connsiteY5" fmla="*/ 495482 h 523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761" h="523537">
                <a:moveTo>
                  <a:pt x="26111" y="374184"/>
                </a:moveTo>
                <a:cubicBezTo>
                  <a:pt x="143521" y="349302"/>
                  <a:pt x="260931" y="324421"/>
                  <a:pt x="352682" y="262217"/>
                </a:cubicBezTo>
                <a:cubicBezTo>
                  <a:pt x="444433" y="200013"/>
                  <a:pt x="571952" y="-16146"/>
                  <a:pt x="576617" y="960"/>
                </a:cubicBezTo>
                <a:cubicBezTo>
                  <a:pt x="581282" y="18066"/>
                  <a:pt x="472425" y="279324"/>
                  <a:pt x="380674" y="364854"/>
                </a:cubicBezTo>
                <a:cubicBezTo>
                  <a:pt x="288923" y="450384"/>
                  <a:pt x="80540" y="492372"/>
                  <a:pt x="26111" y="514143"/>
                </a:cubicBezTo>
                <a:cubicBezTo>
                  <a:pt x="-28318" y="535914"/>
                  <a:pt x="12892" y="515698"/>
                  <a:pt x="54102" y="495482"/>
                </a:cubicBezTo>
              </a:path>
            </a:pathLst>
          </a:cu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cs typeface="Calibri" panose="020F0502020204030204" pitchFamily="34" charset="0"/>
            </a:endParaRPr>
          </a:p>
        </p:txBody>
      </p:sp>
      <p:grpSp>
        <p:nvGrpSpPr>
          <p:cNvPr id="5" name="Group 4">
            <a:extLst>
              <a:ext uri="{FF2B5EF4-FFF2-40B4-BE49-F238E27FC236}">
                <a16:creationId xmlns:a16="http://schemas.microsoft.com/office/drawing/2014/main" id="{769C4ADF-7BC7-C0BE-2129-09EFFB806089}"/>
              </a:ext>
            </a:extLst>
          </p:cNvPr>
          <p:cNvGrpSpPr/>
          <p:nvPr/>
        </p:nvGrpSpPr>
        <p:grpSpPr>
          <a:xfrm>
            <a:off x="1034089" y="2515643"/>
            <a:ext cx="1973151" cy="2049466"/>
            <a:chOff x="5504504" y="704413"/>
            <a:chExt cx="2015969" cy="2369278"/>
          </a:xfrm>
        </p:grpSpPr>
        <p:pic>
          <p:nvPicPr>
            <p:cNvPr id="6" name="Picture 5">
              <a:extLst>
                <a:ext uri="{FF2B5EF4-FFF2-40B4-BE49-F238E27FC236}">
                  <a16:creationId xmlns:a16="http://schemas.microsoft.com/office/drawing/2014/main" id="{A8FAD52B-8C50-EFEC-CE40-CA74EEEF85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4504" y="704413"/>
              <a:ext cx="1663441" cy="1507450"/>
            </a:xfrm>
            <a:prstGeom prst="rect">
              <a:avLst/>
            </a:prstGeom>
          </p:spPr>
        </p:pic>
        <p:sp>
          <p:nvSpPr>
            <p:cNvPr id="7" name="Freeform: Shape 6">
              <a:extLst>
                <a:ext uri="{FF2B5EF4-FFF2-40B4-BE49-F238E27FC236}">
                  <a16:creationId xmlns:a16="http://schemas.microsoft.com/office/drawing/2014/main" id="{0B36CA40-B728-CB8C-6E33-DD7EEB65AD2E}"/>
                </a:ext>
              </a:extLst>
            </p:cNvPr>
            <p:cNvSpPr/>
            <p:nvPr/>
          </p:nvSpPr>
          <p:spPr>
            <a:xfrm>
              <a:off x="6298162" y="2424861"/>
              <a:ext cx="1222311" cy="648830"/>
            </a:xfrm>
            <a:custGeom>
              <a:avLst/>
              <a:gdLst>
                <a:gd name="connsiteX0" fmla="*/ 0 w 1222326"/>
                <a:gd name="connsiteY0" fmla="*/ 646923 h 824205"/>
                <a:gd name="connsiteX1" fmla="*/ 569168 w 1222326"/>
                <a:gd name="connsiteY1" fmla="*/ 171062 h 824205"/>
                <a:gd name="connsiteX2" fmla="*/ 1222311 w 1222326"/>
                <a:gd name="connsiteY2" fmla="*/ 3111 h 824205"/>
                <a:gd name="connsiteX3" fmla="*/ 550507 w 1222326"/>
                <a:gd name="connsiteY3" fmla="*/ 292360 h 824205"/>
                <a:gd name="connsiteX4" fmla="*/ 158621 w 1222326"/>
                <a:gd name="connsiteY4" fmla="*/ 805544 h 824205"/>
                <a:gd name="connsiteX5" fmla="*/ 158621 w 1222326"/>
                <a:gd name="connsiteY5" fmla="*/ 805544 h 824205"/>
                <a:gd name="connsiteX6" fmla="*/ 149290 w 1222326"/>
                <a:gd name="connsiteY6" fmla="*/ 824205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326" h="824205">
                  <a:moveTo>
                    <a:pt x="0" y="646923"/>
                  </a:moveTo>
                  <a:cubicBezTo>
                    <a:pt x="182725" y="462643"/>
                    <a:pt x="365450" y="278364"/>
                    <a:pt x="569168" y="171062"/>
                  </a:cubicBezTo>
                  <a:cubicBezTo>
                    <a:pt x="772886" y="63760"/>
                    <a:pt x="1225421" y="-17105"/>
                    <a:pt x="1222311" y="3111"/>
                  </a:cubicBezTo>
                  <a:cubicBezTo>
                    <a:pt x="1219201" y="23327"/>
                    <a:pt x="727789" y="158621"/>
                    <a:pt x="550507" y="292360"/>
                  </a:cubicBezTo>
                  <a:cubicBezTo>
                    <a:pt x="373225" y="426099"/>
                    <a:pt x="158621" y="805544"/>
                    <a:pt x="158621" y="805544"/>
                  </a:cubicBezTo>
                  <a:lnTo>
                    <a:pt x="158621" y="805544"/>
                  </a:lnTo>
                  <a:lnTo>
                    <a:pt x="149290" y="824205"/>
                  </a:lnTo>
                </a:path>
              </a:pathLst>
            </a:cu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cs typeface="Calibri" panose="020F0502020204030204" pitchFamily="34" charset="0"/>
              </a:endParaRPr>
            </a:p>
          </p:txBody>
        </p:sp>
      </p:grpSp>
      <p:grpSp>
        <p:nvGrpSpPr>
          <p:cNvPr id="10" name="Group 9">
            <a:extLst>
              <a:ext uri="{FF2B5EF4-FFF2-40B4-BE49-F238E27FC236}">
                <a16:creationId xmlns:a16="http://schemas.microsoft.com/office/drawing/2014/main" id="{A74E9566-BC44-CE23-84AC-D4FB511E0A7F}"/>
              </a:ext>
            </a:extLst>
          </p:cNvPr>
          <p:cNvGrpSpPr/>
          <p:nvPr/>
        </p:nvGrpSpPr>
        <p:grpSpPr>
          <a:xfrm>
            <a:off x="2942896" y="1271752"/>
            <a:ext cx="4792718" cy="4330262"/>
            <a:chOff x="7738177" y="625151"/>
            <a:chExt cx="2450852" cy="3558182"/>
          </a:xfrm>
        </p:grpSpPr>
        <p:pic>
          <p:nvPicPr>
            <p:cNvPr id="11" name="Picture 10">
              <a:extLst>
                <a:ext uri="{FF2B5EF4-FFF2-40B4-BE49-F238E27FC236}">
                  <a16:creationId xmlns:a16="http://schemas.microsoft.com/office/drawing/2014/main" id="{E06F783A-0273-E559-8BAF-89779C2614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38177" y="625151"/>
              <a:ext cx="2450852" cy="3558182"/>
            </a:xfrm>
            <a:prstGeom prst="rect">
              <a:avLst/>
            </a:prstGeom>
          </p:spPr>
        </p:pic>
        <p:sp>
          <p:nvSpPr>
            <p:cNvPr id="13" name="TextBox 12">
              <a:extLst>
                <a:ext uri="{FF2B5EF4-FFF2-40B4-BE49-F238E27FC236}">
                  <a16:creationId xmlns:a16="http://schemas.microsoft.com/office/drawing/2014/main" id="{FFA867C9-53E7-CDB2-8892-3A85B6085C02}"/>
                </a:ext>
              </a:extLst>
            </p:cNvPr>
            <p:cNvSpPr txBox="1"/>
            <p:nvPr/>
          </p:nvSpPr>
          <p:spPr>
            <a:xfrm>
              <a:off x="7865072" y="1195006"/>
              <a:ext cx="2213730" cy="2377264"/>
            </a:xfrm>
            <a:prstGeom prst="rect">
              <a:avLst/>
            </a:prstGeom>
            <a:noFill/>
          </p:spPr>
          <p:txBody>
            <a:bodyPr wrap="square" rtlCol="0">
              <a:spAutoFit/>
            </a:bodyPr>
            <a:lstStyle/>
            <a:p>
              <a:pPr algn="just"/>
              <a:r>
                <a:rPr lang="en-US" sz="2600" b="1" dirty="0">
                  <a:solidFill>
                    <a:srgbClr val="002060"/>
                  </a:solidFill>
                  <a:latin typeface="Cambria" panose="02040503050406030204" pitchFamily="18" charset="0"/>
                  <a:ea typeface="Cambria" panose="02040503050406030204" pitchFamily="18" charset="0"/>
                  <a:cs typeface="Calibri" panose="020F0502020204030204" pitchFamily="34" charset="0"/>
                </a:rPr>
                <a:t>G</a:t>
              </a:r>
              <a:r>
                <a:rPr lang="vi-VN" sz="2600" b="1" dirty="0">
                  <a:solidFill>
                    <a:srgbClr val="002060"/>
                  </a:solidFill>
                  <a:latin typeface="Cambria" panose="02040503050406030204" pitchFamily="18" charset="0"/>
                  <a:ea typeface="Cambria" panose="02040503050406030204" pitchFamily="18" charset="0"/>
                  <a:cs typeface="Calibri" panose="020F0502020204030204" pitchFamily="34" charset="0"/>
                </a:rPr>
                <a:t>ọi hoặc kể, tả con vật, cây cối, đồ vật, hiện tượng tự nhiên,...</a:t>
              </a:r>
              <a:r>
                <a:rPr lang="en-US" sz="26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sz="2600" b="1" dirty="0">
                  <a:solidFill>
                    <a:srgbClr val="002060"/>
                  </a:solidFill>
                  <a:latin typeface="Cambria" panose="02040503050406030204" pitchFamily="18" charset="0"/>
                  <a:ea typeface="Cambria" panose="02040503050406030204" pitchFamily="18" charset="0"/>
                  <a:cs typeface="Calibri" panose="020F0502020204030204" pitchFamily="34" charset="0"/>
                </a:rPr>
                <a:t>bằng những từ ngữ vốn được dùng để gọi hoặc kể, tả người; làm cho chúng trở nên gần gũi, sinh động hơn.</a:t>
              </a:r>
              <a:endParaRPr lang="en-US" sz="26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p:txBody>
        </p:sp>
      </p:grpSp>
      <p:sp>
        <p:nvSpPr>
          <p:cNvPr id="14" name="TextBox 13">
            <a:extLst>
              <a:ext uri="{FF2B5EF4-FFF2-40B4-BE49-F238E27FC236}">
                <a16:creationId xmlns:a16="http://schemas.microsoft.com/office/drawing/2014/main" id="{C2538122-7DAE-CA36-5B6B-2953CD63B93C}"/>
              </a:ext>
            </a:extLst>
          </p:cNvPr>
          <p:cNvSpPr txBox="1"/>
          <p:nvPr/>
        </p:nvSpPr>
        <p:spPr>
          <a:xfrm>
            <a:off x="8103475" y="994797"/>
            <a:ext cx="3953846" cy="3293209"/>
          </a:xfrm>
          <a:prstGeom prst="rect">
            <a:avLst/>
          </a:prstGeom>
          <a:solidFill>
            <a:srgbClr val="00B0F0"/>
          </a:solidFill>
        </p:spPr>
        <p:txBody>
          <a:bodyPr wrap="square" rtlCol="0">
            <a:spAutoFit/>
          </a:bodyPr>
          <a:lstStyle/>
          <a:p>
            <a:pPr algn="ctr"/>
            <a:r>
              <a:rPr lang="en-US" sz="3200" b="1" dirty="0" err="1">
                <a:solidFill>
                  <a:srgbClr val="FFFF66"/>
                </a:solidFill>
                <a:latin typeface="Cambria" panose="02040503050406030204" pitchFamily="18" charset="0"/>
                <a:ea typeface="Cambria" panose="02040503050406030204" pitchFamily="18" charset="0"/>
                <a:cs typeface="Calibri" panose="020F0502020204030204" pitchFamily="34" charset="0"/>
              </a:rPr>
              <a:t>Ví</a:t>
            </a:r>
            <a:r>
              <a:rPr lang="en-US" sz="3200" b="1" dirty="0">
                <a:solidFill>
                  <a:srgbClr val="FFFF66"/>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FFFF66"/>
                </a:solidFill>
                <a:latin typeface="Cambria" panose="02040503050406030204" pitchFamily="18" charset="0"/>
                <a:ea typeface="Cambria" panose="02040503050406030204" pitchFamily="18" charset="0"/>
                <a:cs typeface="Calibri" panose="020F0502020204030204" pitchFamily="34" charset="0"/>
              </a:rPr>
              <a:t>dụ</a:t>
            </a:r>
            <a:r>
              <a:rPr lang="en-US" sz="3200" b="1" dirty="0">
                <a:solidFill>
                  <a:srgbClr val="FFFF66"/>
                </a:solidFill>
                <a:latin typeface="Cambria" panose="02040503050406030204" pitchFamily="18" charset="0"/>
                <a:ea typeface="Cambria" panose="02040503050406030204" pitchFamily="18" charset="0"/>
                <a:cs typeface="Calibri" panose="020F0502020204030204" pitchFamily="34" charset="0"/>
              </a:rPr>
              <a:t>: </a:t>
            </a:r>
          </a:p>
          <a:p>
            <a:pPr algn="just"/>
            <a:r>
              <a:rPr lang="vi-VN" sz="2200" b="1" dirty="0">
                <a:solidFill>
                  <a:srgbClr val="FFFF66"/>
                </a:solidFill>
                <a:latin typeface="Cambria" panose="02040503050406030204" pitchFamily="18" charset="0"/>
                <a:ea typeface="Cambria" panose="02040503050406030204" pitchFamily="18" charset="0"/>
                <a:cs typeface="Calibri" panose="020F0502020204030204" pitchFamily="34" charset="0"/>
              </a:rPr>
              <a:t>Rễ siêng không ngại đất nghèo</a:t>
            </a:r>
          </a:p>
          <a:p>
            <a:pPr algn="just"/>
            <a:r>
              <a:rPr lang="vi-VN" sz="2200" b="1" dirty="0">
                <a:solidFill>
                  <a:srgbClr val="FFFF66"/>
                </a:solidFill>
                <a:latin typeface="Cambria" panose="02040503050406030204" pitchFamily="18" charset="0"/>
                <a:ea typeface="Cambria" panose="02040503050406030204" pitchFamily="18" charset="0"/>
                <a:cs typeface="Calibri" panose="020F0502020204030204" pitchFamily="34" charset="0"/>
              </a:rPr>
              <a:t>Tre bao nhiêu rễ bấy nhiêu cần cù</a:t>
            </a:r>
          </a:p>
          <a:p>
            <a:pPr algn="just"/>
            <a:r>
              <a:rPr lang="vi-VN" sz="2200" b="1" dirty="0">
                <a:solidFill>
                  <a:srgbClr val="FFFF66"/>
                </a:solidFill>
                <a:latin typeface="Cambria" panose="02040503050406030204" pitchFamily="18" charset="0"/>
                <a:ea typeface="Cambria" panose="02040503050406030204" pitchFamily="18" charset="0"/>
                <a:cs typeface="Calibri" panose="020F0502020204030204" pitchFamily="34" charset="0"/>
              </a:rPr>
              <a:t>Vươn </a:t>
            </a:r>
            <a:r>
              <a:rPr lang="en-US" sz="2200" b="1" dirty="0" err="1">
                <a:solidFill>
                  <a:srgbClr val="FFFF66"/>
                </a:solidFill>
                <a:latin typeface="Cambria" panose="02040503050406030204" pitchFamily="18" charset="0"/>
                <a:ea typeface="Cambria" panose="02040503050406030204" pitchFamily="18" charset="0"/>
                <a:cs typeface="Calibri" panose="020F0502020204030204" pitchFamily="34" charset="0"/>
              </a:rPr>
              <a:t>mình</a:t>
            </a:r>
            <a:r>
              <a:rPr lang="vi-VN" sz="2200" b="1" dirty="0">
                <a:solidFill>
                  <a:srgbClr val="FFFF66"/>
                </a:solidFill>
                <a:latin typeface="Cambria" panose="02040503050406030204" pitchFamily="18" charset="0"/>
                <a:ea typeface="Cambria" panose="02040503050406030204" pitchFamily="18" charset="0"/>
                <a:cs typeface="Calibri" panose="020F0502020204030204" pitchFamily="34" charset="0"/>
              </a:rPr>
              <a:t> trong gió tre đu</a:t>
            </a:r>
          </a:p>
          <a:p>
            <a:pPr algn="just"/>
            <a:r>
              <a:rPr lang="vi-VN" sz="2200" b="1" dirty="0">
                <a:solidFill>
                  <a:srgbClr val="FFFF66"/>
                </a:solidFill>
                <a:latin typeface="Cambria" panose="02040503050406030204" pitchFamily="18" charset="0"/>
                <a:ea typeface="Cambria" panose="02040503050406030204" pitchFamily="18" charset="0"/>
                <a:cs typeface="Calibri" panose="020F0502020204030204" pitchFamily="34" charset="0"/>
              </a:rPr>
              <a:t>Cây kham khổ vẫn hát ru lá cành</a:t>
            </a:r>
            <a:r>
              <a:rPr lang="en-US" sz="2200" b="1" dirty="0">
                <a:solidFill>
                  <a:srgbClr val="FFFF66"/>
                </a:solidFill>
                <a:latin typeface="Cambria" panose="02040503050406030204" pitchFamily="18" charset="0"/>
                <a:ea typeface="Cambria" panose="02040503050406030204" pitchFamily="18" charset="0"/>
                <a:cs typeface="Calibri" panose="020F0502020204030204" pitchFamily="34" charset="0"/>
              </a:rPr>
              <a:t>.</a:t>
            </a:r>
          </a:p>
          <a:p>
            <a:pPr algn="r"/>
            <a:r>
              <a:rPr lang="en-US" sz="2200" b="1" dirty="0">
                <a:solidFill>
                  <a:srgbClr val="FFFF66"/>
                </a:solidFill>
                <a:latin typeface="Cambria" panose="02040503050406030204" pitchFamily="18" charset="0"/>
                <a:ea typeface="Cambria" panose="02040503050406030204" pitchFamily="18" charset="0"/>
                <a:cs typeface="Calibri" panose="020F0502020204030204" pitchFamily="34" charset="0"/>
              </a:rPr>
              <a:t>(Tre </a:t>
            </a:r>
            <a:r>
              <a:rPr lang="en-US" sz="2200" b="1" dirty="0" err="1">
                <a:solidFill>
                  <a:srgbClr val="FFFF66"/>
                </a:solidFill>
                <a:latin typeface="Cambria" panose="02040503050406030204" pitchFamily="18" charset="0"/>
                <a:ea typeface="Cambria" panose="02040503050406030204" pitchFamily="18" charset="0"/>
                <a:cs typeface="Calibri" panose="020F0502020204030204" pitchFamily="34" charset="0"/>
              </a:rPr>
              <a:t>Việt</a:t>
            </a:r>
            <a:r>
              <a:rPr lang="en-US" sz="2200" b="1" dirty="0">
                <a:solidFill>
                  <a:srgbClr val="FFFF66"/>
                </a:solidFill>
                <a:latin typeface="Cambria" panose="02040503050406030204" pitchFamily="18" charset="0"/>
                <a:ea typeface="Cambria" panose="02040503050406030204" pitchFamily="18" charset="0"/>
                <a:cs typeface="Calibri" panose="020F0502020204030204" pitchFamily="34" charset="0"/>
              </a:rPr>
              <a:t> Nam – </a:t>
            </a:r>
            <a:r>
              <a:rPr lang="en-US" sz="2200" b="1" dirty="0" err="1">
                <a:solidFill>
                  <a:srgbClr val="FFFF66"/>
                </a:solidFill>
                <a:latin typeface="Cambria" panose="02040503050406030204" pitchFamily="18" charset="0"/>
                <a:ea typeface="Cambria" panose="02040503050406030204" pitchFamily="18" charset="0"/>
                <a:cs typeface="Calibri" panose="020F0502020204030204" pitchFamily="34" charset="0"/>
              </a:rPr>
              <a:t>Nguyễn</a:t>
            </a:r>
            <a:r>
              <a:rPr lang="en-US" sz="2200" b="1" dirty="0">
                <a:solidFill>
                  <a:srgbClr val="FFFF66"/>
                </a:solidFill>
                <a:latin typeface="Cambria" panose="02040503050406030204" pitchFamily="18" charset="0"/>
                <a:ea typeface="Cambria" panose="02040503050406030204" pitchFamily="18" charset="0"/>
                <a:cs typeface="Calibri" panose="020F0502020204030204" pitchFamily="34" charset="0"/>
              </a:rPr>
              <a:t> Du)</a:t>
            </a:r>
          </a:p>
        </p:txBody>
      </p:sp>
      <p:grpSp>
        <p:nvGrpSpPr>
          <p:cNvPr id="15" name="Group 14">
            <a:extLst>
              <a:ext uri="{FF2B5EF4-FFF2-40B4-BE49-F238E27FC236}">
                <a16:creationId xmlns:a16="http://schemas.microsoft.com/office/drawing/2014/main" id="{AF8E5485-93D5-9766-9A57-56C561754ACA}"/>
              </a:ext>
            </a:extLst>
          </p:cNvPr>
          <p:cNvGrpSpPr/>
          <p:nvPr/>
        </p:nvGrpSpPr>
        <p:grpSpPr>
          <a:xfrm>
            <a:off x="241738" y="4347746"/>
            <a:ext cx="2052045" cy="1818660"/>
            <a:chOff x="5109848" y="2226861"/>
            <a:chExt cx="2140037" cy="2176378"/>
          </a:xfrm>
        </p:grpSpPr>
        <p:pic>
          <p:nvPicPr>
            <p:cNvPr id="16" name="Picture 15">
              <a:extLst>
                <a:ext uri="{FF2B5EF4-FFF2-40B4-BE49-F238E27FC236}">
                  <a16:creationId xmlns:a16="http://schemas.microsoft.com/office/drawing/2014/main" id="{1AB0FA54-9E44-1912-2F5F-FE908DB53F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9848" y="2226861"/>
              <a:ext cx="2140037" cy="2176378"/>
            </a:xfrm>
            <a:prstGeom prst="rect">
              <a:avLst/>
            </a:prstGeom>
          </p:spPr>
        </p:pic>
        <p:sp>
          <p:nvSpPr>
            <p:cNvPr id="18" name="TextBox 17">
              <a:extLst>
                <a:ext uri="{FF2B5EF4-FFF2-40B4-BE49-F238E27FC236}">
                  <a16:creationId xmlns:a16="http://schemas.microsoft.com/office/drawing/2014/main" id="{A5B96D15-8B20-53AB-5602-11D940BB9FA5}"/>
                </a:ext>
              </a:extLst>
            </p:cNvPr>
            <p:cNvSpPr txBox="1"/>
            <p:nvPr/>
          </p:nvSpPr>
          <p:spPr>
            <a:xfrm>
              <a:off x="5109848" y="2637780"/>
              <a:ext cx="2140037" cy="1583750"/>
            </a:xfrm>
            <a:prstGeom prst="rect">
              <a:avLst/>
            </a:prstGeom>
            <a:noFill/>
          </p:spPr>
          <p:txBody>
            <a:bodyPr wrap="square" rtlCol="0">
              <a:spAutoFit/>
            </a:bodyPr>
            <a:lstStyle/>
            <a:p>
              <a:pPr algn="ctr"/>
              <a:r>
                <a:rPr lang="en-US" sz="4000" b="1" dirty="0">
                  <a:solidFill>
                    <a:srgbClr val="FFFF00"/>
                  </a:solidFill>
                  <a:latin typeface="Cambria" panose="02040503050406030204" pitchFamily="18" charset="0"/>
                  <a:ea typeface="Cambria" panose="02040503050406030204" pitchFamily="18" charset="0"/>
                  <a:cs typeface="Calibri" panose="020F0502020204030204" pitchFamily="34" charset="0"/>
                </a:rPr>
                <a:t>NHÂN HÓA</a:t>
              </a:r>
            </a:p>
          </p:txBody>
        </p:sp>
      </p:grpSp>
      <p:sp>
        <p:nvSpPr>
          <p:cNvPr id="19" name="TextBox 18">
            <a:extLst>
              <a:ext uri="{FF2B5EF4-FFF2-40B4-BE49-F238E27FC236}">
                <a16:creationId xmlns:a16="http://schemas.microsoft.com/office/drawing/2014/main" id="{79163535-50D3-29D1-F109-22A28D68BDFB}"/>
              </a:ext>
            </a:extLst>
          </p:cNvPr>
          <p:cNvSpPr txBox="1"/>
          <p:nvPr/>
        </p:nvSpPr>
        <p:spPr>
          <a:xfrm rot="20539332">
            <a:off x="1704248" y="3857963"/>
            <a:ext cx="1628110" cy="400110"/>
          </a:xfrm>
          <a:prstGeom prst="rect">
            <a:avLst/>
          </a:prstGeom>
          <a:noFill/>
        </p:spPr>
        <p:txBody>
          <a:bodyPr wrap="square" rtlCol="0">
            <a:prstTxWarp prst="textArchUp">
              <a:avLst/>
            </a:prstTxWarp>
            <a:spAutoFit/>
          </a:bodyPr>
          <a:lstStyle/>
          <a:p>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Khái</a:t>
            </a:r>
            <a:r>
              <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2400" b="1" dirty="0" err="1">
                <a:solidFill>
                  <a:srgbClr val="FF0000"/>
                </a:solidFill>
                <a:latin typeface="Cambria" panose="02040503050406030204" pitchFamily="18" charset="0"/>
                <a:ea typeface="Cambria" panose="02040503050406030204" pitchFamily="18" charset="0"/>
                <a:cs typeface="Calibri" panose="020F0502020204030204" pitchFamily="34" charset="0"/>
              </a:rPr>
              <a:t>niệm</a:t>
            </a:r>
            <a:endParaRPr lang="en-US" sz="24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1503292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inVertic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iết kế chưa có tên (1)">
            <a:hlinkClick r:id="" action="ppaction://media"/>
            <a:extLst>
              <a:ext uri="{FF2B5EF4-FFF2-40B4-BE49-F238E27FC236}">
                <a16:creationId xmlns:a16="http://schemas.microsoft.com/office/drawing/2014/main" id="{B6B1C034-7D71-6EC8-1D5C-D0D764EEAA5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557718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2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2" cstate="print">
            <a:alphaModFix amt="85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78676" y="115615"/>
            <a:ext cx="11845157" cy="6621516"/>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E2766F4-9CB0-AA27-97A0-CA7663CDE7C9}"/>
              </a:ext>
            </a:extLst>
          </p:cNvPr>
          <p:cNvSpPr/>
          <p:nvPr/>
        </p:nvSpPr>
        <p:spPr>
          <a:xfrm>
            <a:off x="0" y="280975"/>
            <a:ext cx="12065876" cy="1209138"/>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3. </a:t>
            </a:r>
            <a:r>
              <a:rPr kumimoji="0" lang="vi-VN" sz="3200" b="1" i="0" u="none" strike="noStrike" kern="1200" cap="none" spc="0" normalizeH="0" baseline="0" noProof="0" dirty="0">
                <a:ln>
                  <a:noFill/>
                </a:ln>
                <a:solidFill>
                  <a:prstClr val="black"/>
                </a:solidFill>
                <a:effectLst/>
                <a:uLnTx/>
                <a:uFillTx/>
                <a:latin typeface="Calibri" panose="020F0502020204030204"/>
                <a:ea typeface="+mn-ea"/>
                <a:cs typeface="+mn-cs"/>
              </a:rPr>
              <a:t>Trong đoạn thơ dưới đây, những vật và hiện tượng tự nhiên nào được nhân hoá? Chúng được nhân hoá bằng cách nào?</a:t>
            </a:r>
            <a:endParaRPr kumimoji="0" lang="en-US" sz="32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EB0AF80-DFA0-EB61-5062-6AD862636708}"/>
              </a:ext>
            </a:extLst>
          </p:cNvPr>
          <p:cNvSpPr txBox="1"/>
          <p:nvPr/>
        </p:nvSpPr>
        <p:spPr>
          <a:xfrm>
            <a:off x="1755228" y="1912882"/>
            <a:ext cx="8839200" cy="3970318"/>
          </a:xfrm>
          <a:prstGeom prst="rect">
            <a:avLst/>
          </a:prstGeom>
          <a:noFill/>
        </p:spPr>
        <p:txBody>
          <a:bodyPr wrap="square" rtlCol="0">
            <a:spAutoFit/>
          </a:bodyPr>
          <a:lstStyle/>
          <a:p>
            <a:pPr algn="ctr" rtl="0" latinLnBrk="0"/>
            <a:r>
              <a:rPr lang="vi-VN" sz="36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Đồng làng vương chút heo may</a:t>
            </a:r>
          </a:p>
          <a:p>
            <a:pPr algn="ctr" rtl="0" latinLnBrk="0"/>
            <a:r>
              <a:rPr lang="vi-VN" sz="36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Mầm cây tỉnh giấc, vườn đầy tiếng chim</a:t>
            </a:r>
          </a:p>
          <a:p>
            <a:pPr algn="ctr" rtl="0" latinLnBrk="0"/>
            <a:r>
              <a:rPr lang="vi-VN" sz="36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Hạt mưa mải miết trốn tìm</a:t>
            </a:r>
          </a:p>
          <a:p>
            <a:pPr algn="ctr" rtl="0" latinLnBrk="0"/>
            <a:r>
              <a:rPr lang="vi-VN" sz="36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Cây đào trước cửa lim dim mắt cười</a:t>
            </a:r>
          </a:p>
          <a:p>
            <a:pPr algn="ctr" rtl="0" latinLnBrk="0"/>
            <a:r>
              <a:rPr lang="vi-VN" sz="36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Quất gom từng giọt nắng rơi</a:t>
            </a:r>
          </a:p>
          <a:p>
            <a:pPr algn="ctr" rtl="0" latinLnBrk="0"/>
            <a:r>
              <a:rPr lang="vi-VN" sz="36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Làm thành quả – trăm mặt trời vàng mơ...</a:t>
            </a:r>
          </a:p>
          <a:p>
            <a:pPr algn="r" rtl="0" latinLnBrk="0"/>
            <a:r>
              <a:rPr lang="vi-VN" sz="36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(Đỗ Quang Huỳnh)</a:t>
            </a:r>
          </a:p>
        </p:txBody>
      </p:sp>
    </p:spTree>
    <p:extLst>
      <p:ext uri="{BB962C8B-B14F-4D97-AF65-F5344CB8AC3E}">
        <p14:creationId xmlns:p14="http://schemas.microsoft.com/office/powerpoint/2010/main" val="276077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2" cstate="print">
            <a:alphaModFix amt="85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78676" y="262759"/>
            <a:ext cx="11845157" cy="6421820"/>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942283F9-FDC1-B1AE-4B5F-5871C17F2D71}"/>
              </a:ext>
            </a:extLst>
          </p:cNvPr>
          <p:cNvGrpSpPr/>
          <p:nvPr/>
        </p:nvGrpSpPr>
        <p:grpSpPr>
          <a:xfrm>
            <a:off x="230202" y="4824248"/>
            <a:ext cx="3910874" cy="1939510"/>
            <a:chOff x="892354" y="3758439"/>
            <a:chExt cx="4278451" cy="2175001"/>
          </a:xfrm>
        </p:grpSpPr>
        <p:pic>
          <p:nvPicPr>
            <p:cNvPr id="5" name="Picture 9">
              <a:extLst>
                <a:ext uri="{FF2B5EF4-FFF2-40B4-BE49-F238E27FC236}">
                  <a16:creationId xmlns:a16="http://schemas.microsoft.com/office/drawing/2014/main" id="{46A7D512-F935-DB02-68A4-1F35E4B71D8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Rounded Corners 5">
              <a:extLst>
                <a:ext uri="{FF2B5EF4-FFF2-40B4-BE49-F238E27FC236}">
                  <a16:creationId xmlns:a16="http://schemas.microsoft.com/office/drawing/2014/main" id="{76DB0F62-A872-8B50-ED77-4518C3DC63EA}"/>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Arial" panose="020B0604020202020204" pitchFamily="34" charset="0"/>
                  <a:cs typeface="Arial" panose="020B0604020202020204" pitchFamily="34" charset="0"/>
                </a:rPr>
                <a:t>Thảo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luận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nhóm</a:t>
              </a:r>
              <a:r>
                <a:rPr lang="en-US" sz="2400" b="1" dirty="0">
                  <a:latin typeface="Arial" panose="020B0604020202020204" pitchFamily="34" charset="0"/>
                  <a:cs typeface="Arial" panose="020B0604020202020204" pitchFamily="34" charset="0"/>
                </a:rPr>
                <a:t> 4</a:t>
              </a:r>
            </a:p>
          </p:txBody>
        </p:sp>
      </p:grpSp>
      <p:sp>
        <p:nvSpPr>
          <p:cNvPr id="7" name="Rectangle: Rounded Corners 6">
            <a:extLst>
              <a:ext uri="{FF2B5EF4-FFF2-40B4-BE49-F238E27FC236}">
                <a16:creationId xmlns:a16="http://schemas.microsoft.com/office/drawing/2014/main" id="{BAE3350A-ED63-0D05-E39F-7784FA5DD991}"/>
              </a:ext>
            </a:extLst>
          </p:cNvPr>
          <p:cNvSpPr/>
          <p:nvPr/>
        </p:nvSpPr>
        <p:spPr>
          <a:xfrm>
            <a:off x="2617075" y="0"/>
            <a:ext cx="6821214" cy="924910"/>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Hoàn</a:t>
            </a:r>
            <a:r>
              <a:rPr kumimoji="0" lang="en-US" sz="44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FF0000"/>
                </a:solidFill>
                <a:effectLst/>
                <a:uLnTx/>
                <a:uFillTx/>
                <a:latin typeface="Calibri" panose="020F0502020204030204"/>
                <a:ea typeface="+mn-ea"/>
                <a:cs typeface="+mn-cs"/>
              </a:rPr>
              <a:t>thành</a:t>
            </a:r>
            <a:r>
              <a:rPr kumimoji="0" lang="en-US" sz="44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FF0000"/>
                </a:solidFill>
                <a:effectLst/>
                <a:uLnTx/>
                <a:uFillTx/>
                <a:latin typeface="Calibri" panose="020F0502020204030204"/>
                <a:ea typeface="+mn-ea"/>
                <a:cs typeface="+mn-cs"/>
              </a:rPr>
              <a:t>Phiếu</a:t>
            </a:r>
            <a:r>
              <a:rPr kumimoji="0" lang="en-US" sz="44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FF0000"/>
                </a:solidFill>
                <a:effectLst/>
                <a:uLnTx/>
                <a:uFillTx/>
                <a:latin typeface="Calibri" panose="020F0502020204030204"/>
                <a:ea typeface="+mn-ea"/>
                <a:cs typeface="+mn-cs"/>
              </a:rPr>
              <a:t>bài</a:t>
            </a:r>
            <a:r>
              <a:rPr kumimoji="0" lang="en-US" sz="44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noProof="0" dirty="0" err="1">
                <a:ln>
                  <a:noFill/>
                </a:ln>
                <a:solidFill>
                  <a:srgbClr val="FF0000"/>
                </a:solidFill>
                <a:effectLst/>
                <a:uLnTx/>
                <a:uFillTx/>
                <a:latin typeface="Calibri" panose="020F0502020204030204"/>
                <a:ea typeface="+mn-ea"/>
                <a:cs typeface="+mn-cs"/>
              </a:rPr>
              <a:t>tập</a:t>
            </a:r>
            <a:endPar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aphicFrame>
        <p:nvGraphicFramePr>
          <p:cNvPr id="8" name="Table 10">
            <a:extLst>
              <a:ext uri="{FF2B5EF4-FFF2-40B4-BE49-F238E27FC236}">
                <a16:creationId xmlns:a16="http://schemas.microsoft.com/office/drawing/2014/main" id="{2F6D10B7-689B-3FAF-7F9C-B52BDD34201C}"/>
              </a:ext>
            </a:extLst>
          </p:cNvPr>
          <p:cNvGraphicFramePr>
            <a:graphicFrameLocks noGrp="1"/>
          </p:cNvGraphicFramePr>
          <p:nvPr>
            <p:extLst>
              <p:ext uri="{D42A27DB-BD31-4B8C-83A1-F6EECF244321}">
                <p14:modId xmlns:p14="http://schemas.microsoft.com/office/powerpoint/2010/main" val="370333631"/>
              </p:ext>
            </p:extLst>
          </p:nvPr>
        </p:nvGraphicFramePr>
        <p:xfrm>
          <a:off x="3941379" y="1161101"/>
          <a:ext cx="7998372" cy="4481723"/>
        </p:xfrm>
        <a:graphic>
          <a:graphicData uri="http://schemas.openxmlformats.org/drawingml/2006/table">
            <a:tbl>
              <a:tblPr firstRow="1" bandRow="1">
                <a:tableStyleId>{21E4AEA4-8DFA-4A89-87EB-49C32662AFE0}</a:tableStyleId>
              </a:tblPr>
              <a:tblGrid>
                <a:gridCol w="895818">
                  <a:extLst>
                    <a:ext uri="{9D8B030D-6E8A-4147-A177-3AD203B41FA5}">
                      <a16:colId xmlns:a16="http://schemas.microsoft.com/office/drawing/2014/main" val="3133718006"/>
                    </a:ext>
                  </a:extLst>
                </a:gridCol>
                <a:gridCol w="4436430">
                  <a:extLst>
                    <a:ext uri="{9D8B030D-6E8A-4147-A177-3AD203B41FA5}">
                      <a16:colId xmlns:a16="http://schemas.microsoft.com/office/drawing/2014/main" val="2807826127"/>
                    </a:ext>
                  </a:extLst>
                </a:gridCol>
                <a:gridCol w="2666124">
                  <a:extLst>
                    <a:ext uri="{9D8B030D-6E8A-4147-A177-3AD203B41FA5}">
                      <a16:colId xmlns:a16="http://schemas.microsoft.com/office/drawing/2014/main" val="692139214"/>
                    </a:ext>
                  </a:extLst>
                </a:gridCol>
              </a:tblGrid>
              <a:tr h="788456">
                <a:tc>
                  <a:txBody>
                    <a:bodyPr/>
                    <a:lstStyle/>
                    <a:p>
                      <a:pPr algn="ctr"/>
                      <a:r>
                        <a:rPr lang="en-US" sz="2800" dirty="0"/>
                        <a:t>STT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err="1"/>
                        <a:t>Vật</a:t>
                      </a:r>
                      <a:r>
                        <a:rPr lang="en-US" sz="2800" dirty="0"/>
                        <a:t>, </a:t>
                      </a:r>
                      <a:r>
                        <a:rPr lang="en-US" sz="2800" dirty="0" err="1"/>
                        <a:t>hiện</a:t>
                      </a:r>
                      <a:r>
                        <a:rPr lang="en-US" sz="2800" dirty="0"/>
                        <a:t> </a:t>
                      </a:r>
                      <a:r>
                        <a:rPr lang="en-US" sz="2800" dirty="0" err="1"/>
                        <a:t>tượng</a:t>
                      </a:r>
                      <a:r>
                        <a:rPr lang="en-US" sz="2800" dirty="0"/>
                        <a:t> </a:t>
                      </a:r>
                      <a:r>
                        <a:rPr lang="en-US" sz="2800" dirty="0" err="1"/>
                        <a:t>tự</a:t>
                      </a:r>
                      <a:r>
                        <a:rPr lang="en-US" sz="2800" dirty="0"/>
                        <a:t> </a:t>
                      </a:r>
                      <a:r>
                        <a:rPr lang="en-US" sz="2800" dirty="0" err="1"/>
                        <a:t>nhiên</a:t>
                      </a:r>
                      <a:r>
                        <a:rPr lang="en-US" sz="2800" dirty="0"/>
                        <a:t> </a:t>
                      </a:r>
                      <a:r>
                        <a:rPr lang="en-US" sz="2800" dirty="0" err="1"/>
                        <a:t>được</a:t>
                      </a:r>
                      <a:r>
                        <a:rPr lang="en-US" sz="2800" dirty="0"/>
                        <a:t> </a:t>
                      </a:r>
                      <a:r>
                        <a:rPr lang="en-US" sz="2800" dirty="0" err="1"/>
                        <a:t>nhân</a:t>
                      </a:r>
                      <a:r>
                        <a:rPr lang="en-US" sz="2800" dirty="0"/>
                        <a:t> </a:t>
                      </a:r>
                      <a:r>
                        <a:rPr lang="en-US" sz="2800" dirty="0" err="1"/>
                        <a:t>hóa</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err="1"/>
                        <a:t>Cách</a:t>
                      </a:r>
                      <a:r>
                        <a:rPr lang="en-US" sz="2800" dirty="0"/>
                        <a:t> </a:t>
                      </a:r>
                      <a:r>
                        <a:rPr lang="en-US" sz="2800" dirty="0" err="1"/>
                        <a:t>nhân</a:t>
                      </a:r>
                      <a:r>
                        <a:rPr lang="en-US" sz="2800" dirty="0"/>
                        <a:t> </a:t>
                      </a:r>
                      <a:r>
                        <a:rPr lang="en-US" sz="2800" dirty="0" err="1"/>
                        <a:t>hóa</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2443099"/>
                  </a:ext>
                </a:extLst>
              </a:tr>
              <a:tr h="672054">
                <a:tc>
                  <a:txBody>
                    <a:bodyPr/>
                    <a:lstStyle/>
                    <a:p>
                      <a:pPr algn="ctr"/>
                      <a:r>
                        <a:rPr lang="en-US" sz="28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8558619"/>
                  </a:ext>
                </a:extLst>
              </a:tr>
              <a:tr h="836039">
                <a:tc>
                  <a:txBody>
                    <a:bodyPr/>
                    <a:lstStyle/>
                    <a:p>
                      <a:pPr algn="ctr"/>
                      <a:r>
                        <a:rPr lang="en-US" sz="28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11606096"/>
                  </a:ext>
                </a:extLst>
              </a:tr>
              <a:tr h="973512">
                <a:tc>
                  <a:txBody>
                    <a:bodyPr/>
                    <a:lstStyle/>
                    <a:p>
                      <a:pPr algn="ctr"/>
                      <a:r>
                        <a:rPr lang="en-US" sz="280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9404307"/>
                  </a:ext>
                </a:extLst>
              </a:tr>
              <a:tr h="1055238">
                <a:tc>
                  <a:txBody>
                    <a:bodyPr/>
                    <a:lstStyle/>
                    <a:p>
                      <a:pPr algn="ctr"/>
                      <a:r>
                        <a:rPr lang="en-US" sz="28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7184859"/>
                  </a:ext>
                </a:extLst>
              </a:tr>
            </a:tbl>
          </a:graphicData>
        </a:graphic>
      </p:graphicFrame>
      <p:pic>
        <p:nvPicPr>
          <p:cNvPr id="13" name="Picture 12">
            <a:extLst>
              <a:ext uri="{FF2B5EF4-FFF2-40B4-BE49-F238E27FC236}">
                <a16:creationId xmlns:a16="http://schemas.microsoft.com/office/drawing/2014/main" id="{C1BB7B65-8B69-4483-FD45-44828CA70025}"/>
              </a:ext>
            </a:extLst>
          </p:cNvPr>
          <p:cNvPicPr>
            <a:picLocks noChangeAspect="1"/>
          </p:cNvPicPr>
          <p:nvPr/>
        </p:nvPicPr>
        <p:blipFill>
          <a:blip r:embed="rId5"/>
          <a:stretch>
            <a:fillRect/>
          </a:stretch>
        </p:blipFill>
        <p:spPr>
          <a:xfrm>
            <a:off x="125625" y="2648607"/>
            <a:ext cx="3878816" cy="1752530"/>
          </a:xfrm>
          <a:prstGeom prst="rect">
            <a:avLst/>
          </a:prstGeom>
        </p:spPr>
      </p:pic>
      <p:sp>
        <p:nvSpPr>
          <p:cNvPr id="14" name="TextBox 13">
            <a:extLst>
              <a:ext uri="{FF2B5EF4-FFF2-40B4-BE49-F238E27FC236}">
                <a16:creationId xmlns:a16="http://schemas.microsoft.com/office/drawing/2014/main" id="{94FAB7AD-8EC3-4E18-E2C9-9D7723D024CA}"/>
              </a:ext>
            </a:extLst>
          </p:cNvPr>
          <p:cNvSpPr txBox="1"/>
          <p:nvPr/>
        </p:nvSpPr>
        <p:spPr>
          <a:xfrm>
            <a:off x="5580993" y="2070538"/>
            <a:ext cx="3468414" cy="584775"/>
          </a:xfrm>
          <a:prstGeom prst="rect">
            <a:avLst/>
          </a:prstGeom>
          <a:noFill/>
        </p:spPr>
        <p:txBody>
          <a:bodyPr wrap="square" rtlCol="0">
            <a:spAutoFit/>
          </a:bodyPr>
          <a:lstStyle/>
          <a:p>
            <a:r>
              <a:rPr lang="en-US" sz="3200" dirty="0" err="1"/>
              <a:t>Mầm</a:t>
            </a:r>
            <a:r>
              <a:rPr lang="en-US" sz="3200" dirty="0"/>
              <a:t> </a:t>
            </a:r>
            <a:r>
              <a:rPr lang="en-US" sz="3200" dirty="0" err="1"/>
              <a:t>cây</a:t>
            </a:r>
            <a:r>
              <a:rPr lang="en-US" sz="3200" dirty="0"/>
              <a:t> </a:t>
            </a:r>
            <a:r>
              <a:rPr lang="en-US" sz="3200" i="1" dirty="0" err="1"/>
              <a:t>tỉnh</a:t>
            </a:r>
            <a:r>
              <a:rPr lang="en-US" sz="3200" i="1" dirty="0"/>
              <a:t> </a:t>
            </a:r>
            <a:r>
              <a:rPr lang="en-US" sz="3200" i="1" dirty="0" err="1"/>
              <a:t>giấc</a:t>
            </a:r>
            <a:endParaRPr lang="en-US" sz="3200" i="1" dirty="0"/>
          </a:p>
        </p:txBody>
      </p:sp>
      <p:sp>
        <p:nvSpPr>
          <p:cNvPr id="15" name="TextBox 14">
            <a:extLst>
              <a:ext uri="{FF2B5EF4-FFF2-40B4-BE49-F238E27FC236}">
                <a16:creationId xmlns:a16="http://schemas.microsoft.com/office/drawing/2014/main" id="{C974397C-FEAF-9E75-6114-B4293ECFD3C4}"/>
              </a:ext>
            </a:extLst>
          </p:cNvPr>
          <p:cNvSpPr txBox="1"/>
          <p:nvPr/>
        </p:nvSpPr>
        <p:spPr>
          <a:xfrm>
            <a:off x="5465379" y="2827282"/>
            <a:ext cx="3468414" cy="584775"/>
          </a:xfrm>
          <a:prstGeom prst="rect">
            <a:avLst/>
          </a:prstGeom>
          <a:noFill/>
        </p:spPr>
        <p:txBody>
          <a:bodyPr wrap="square" rtlCol="0">
            <a:spAutoFit/>
          </a:bodyPr>
          <a:lstStyle/>
          <a:p>
            <a:r>
              <a:rPr lang="en-US" sz="3200" dirty="0" err="1"/>
              <a:t>Hạt</a:t>
            </a:r>
            <a:r>
              <a:rPr lang="en-US" sz="3200" dirty="0"/>
              <a:t> </a:t>
            </a:r>
            <a:r>
              <a:rPr lang="en-US" sz="3200" dirty="0" err="1"/>
              <a:t>mưa</a:t>
            </a:r>
            <a:r>
              <a:rPr lang="en-US" sz="3200" dirty="0"/>
              <a:t> </a:t>
            </a:r>
            <a:r>
              <a:rPr lang="en-US" sz="3200" i="1" dirty="0" err="1"/>
              <a:t>trốn</a:t>
            </a:r>
            <a:r>
              <a:rPr lang="en-US" sz="3200" i="1" dirty="0"/>
              <a:t> </a:t>
            </a:r>
            <a:r>
              <a:rPr lang="en-US" sz="3200" i="1" dirty="0" err="1"/>
              <a:t>tìm</a:t>
            </a:r>
            <a:endParaRPr lang="en-US" sz="3200" i="1" dirty="0"/>
          </a:p>
        </p:txBody>
      </p:sp>
      <p:sp>
        <p:nvSpPr>
          <p:cNvPr id="16" name="TextBox 15">
            <a:extLst>
              <a:ext uri="{FF2B5EF4-FFF2-40B4-BE49-F238E27FC236}">
                <a16:creationId xmlns:a16="http://schemas.microsoft.com/office/drawing/2014/main" id="{AD0AB5FC-1686-3EF7-1733-0BC61316F40D}"/>
              </a:ext>
            </a:extLst>
          </p:cNvPr>
          <p:cNvSpPr txBox="1"/>
          <p:nvPr/>
        </p:nvSpPr>
        <p:spPr>
          <a:xfrm>
            <a:off x="4992414" y="3867807"/>
            <a:ext cx="4151586" cy="584775"/>
          </a:xfrm>
          <a:prstGeom prst="rect">
            <a:avLst/>
          </a:prstGeom>
          <a:noFill/>
        </p:spPr>
        <p:txBody>
          <a:bodyPr wrap="square" rtlCol="0">
            <a:spAutoFit/>
          </a:bodyPr>
          <a:lstStyle/>
          <a:p>
            <a:r>
              <a:rPr lang="en-US" sz="3200" dirty="0" err="1"/>
              <a:t>Cây</a:t>
            </a:r>
            <a:r>
              <a:rPr lang="en-US" sz="3200" dirty="0"/>
              <a:t> </a:t>
            </a:r>
            <a:r>
              <a:rPr lang="en-US" sz="3200" dirty="0" err="1"/>
              <a:t>đào</a:t>
            </a:r>
            <a:r>
              <a:rPr lang="en-US" sz="3200" dirty="0"/>
              <a:t> </a:t>
            </a:r>
            <a:r>
              <a:rPr lang="en-US" sz="3200" i="1" dirty="0" err="1"/>
              <a:t>lim</a:t>
            </a:r>
            <a:r>
              <a:rPr lang="en-US" sz="3200" i="1" dirty="0"/>
              <a:t> dim, </a:t>
            </a:r>
            <a:r>
              <a:rPr lang="en-US" sz="3200" i="1" dirty="0" err="1"/>
              <a:t>cười</a:t>
            </a:r>
            <a:endParaRPr lang="en-US" sz="3200" i="1" dirty="0"/>
          </a:p>
        </p:txBody>
      </p:sp>
      <p:sp>
        <p:nvSpPr>
          <p:cNvPr id="18" name="TextBox 17">
            <a:extLst>
              <a:ext uri="{FF2B5EF4-FFF2-40B4-BE49-F238E27FC236}">
                <a16:creationId xmlns:a16="http://schemas.microsoft.com/office/drawing/2014/main" id="{8E7411CF-F6E3-7F3B-221E-43A88C152581}"/>
              </a:ext>
            </a:extLst>
          </p:cNvPr>
          <p:cNvSpPr txBox="1"/>
          <p:nvPr/>
        </p:nvSpPr>
        <p:spPr>
          <a:xfrm>
            <a:off x="5633544" y="4729655"/>
            <a:ext cx="3531475" cy="584775"/>
          </a:xfrm>
          <a:prstGeom prst="rect">
            <a:avLst/>
          </a:prstGeom>
          <a:noFill/>
        </p:spPr>
        <p:txBody>
          <a:bodyPr wrap="square" rtlCol="0">
            <a:spAutoFit/>
          </a:bodyPr>
          <a:lstStyle/>
          <a:p>
            <a:r>
              <a:rPr lang="en-US" sz="3200" dirty="0" err="1"/>
              <a:t>Quất</a:t>
            </a:r>
            <a:r>
              <a:rPr lang="en-US" sz="3200" dirty="0"/>
              <a:t> </a:t>
            </a:r>
            <a:r>
              <a:rPr lang="en-US" sz="3200" i="1" dirty="0" err="1"/>
              <a:t>gom</a:t>
            </a:r>
            <a:r>
              <a:rPr lang="en-US" sz="3200" i="1" dirty="0"/>
              <a:t> </a:t>
            </a:r>
            <a:r>
              <a:rPr lang="en-US" sz="3200" i="1" dirty="0" err="1"/>
              <a:t>nắng</a:t>
            </a:r>
            <a:endParaRPr lang="en-US" sz="3200" i="1" dirty="0"/>
          </a:p>
        </p:txBody>
      </p:sp>
      <p:sp>
        <p:nvSpPr>
          <p:cNvPr id="19" name="TextBox 18">
            <a:extLst>
              <a:ext uri="{FF2B5EF4-FFF2-40B4-BE49-F238E27FC236}">
                <a16:creationId xmlns:a16="http://schemas.microsoft.com/office/drawing/2014/main" id="{B4AD9864-6CAC-5790-31F7-A1C4286E7AEA}"/>
              </a:ext>
            </a:extLst>
          </p:cNvPr>
          <p:cNvSpPr txBox="1"/>
          <p:nvPr/>
        </p:nvSpPr>
        <p:spPr>
          <a:xfrm>
            <a:off x="9291144" y="2312275"/>
            <a:ext cx="2680139" cy="2862322"/>
          </a:xfrm>
          <a:prstGeom prst="rect">
            <a:avLst/>
          </a:prstGeom>
          <a:noFill/>
        </p:spPr>
        <p:txBody>
          <a:bodyPr wrap="square" rtlCol="0">
            <a:spAutoFit/>
          </a:bodyPr>
          <a:lstStyle/>
          <a:p>
            <a:pPr algn="ctr"/>
            <a:r>
              <a:rPr lang="en-US" sz="3000" dirty="0" err="1">
                <a:solidFill>
                  <a:srgbClr val="FF0000"/>
                </a:solidFill>
              </a:rPr>
              <a:t>Dùng</a:t>
            </a:r>
            <a:r>
              <a:rPr lang="en-US" sz="3000" dirty="0">
                <a:solidFill>
                  <a:srgbClr val="FF0000"/>
                </a:solidFill>
              </a:rPr>
              <a:t> </a:t>
            </a:r>
            <a:r>
              <a:rPr lang="en-US" sz="3000" dirty="0" err="1">
                <a:solidFill>
                  <a:srgbClr val="FF0000"/>
                </a:solidFill>
              </a:rPr>
              <a:t>từ</a:t>
            </a:r>
            <a:r>
              <a:rPr lang="en-US" sz="3000" dirty="0">
                <a:solidFill>
                  <a:srgbClr val="FF0000"/>
                </a:solidFill>
              </a:rPr>
              <a:t> </a:t>
            </a:r>
            <a:r>
              <a:rPr lang="en-US" sz="3000" dirty="0" err="1">
                <a:solidFill>
                  <a:srgbClr val="FF0000"/>
                </a:solidFill>
              </a:rPr>
              <a:t>chỉ</a:t>
            </a:r>
            <a:r>
              <a:rPr lang="en-US" sz="3000" dirty="0">
                <a:solidFill>
                  <a:srgbClr val="FF0000"/>
                </a:solidFill>
              </a:rPr>
              <a:t> </a:t>
            </a:r>
            <a:r>
              <a:rPr lang="en-US" sz="3000" dirty="0" err="1">
                <a:solidFill>
                  <a:srgbClr val="FF0000"/>
                </a:solidFill>
              </a:rPr>
              <a:t>hoạt</a:t>
            </a:r>
            <a:r>
              <a:rPr lang="en-US" sz="3000" dirty="0">
                <a:solidFill>
                  <a:srgbClr val="FF0000"/>
                </a:solidFill>
              </a:rPr>
              <a:t> </a:t>
            </a:r>
            <a:r>
              <a:rPr lang="en-US" sz="3000" dirty="0" err="1">
                <a:solidFill>
                  <a:srgbClr val="FF0000"/>
                </a:solidFill>
              </a:rPr>
              <a:t>động</a:t>
            </a:r>
            <a:r>
              <a:rPr lang="en-US" sz="3000" dirty="0">
                <a:solidFill>
                  <a:srgbClr val="FF0000"/>
                </a:solidFill>
              </a:rPr>
              <a:t>, </a:t>
            </a:r>
            <a:r>
              <a:rPr lang="en-US" sz="3000" dirty="0" err="1">
                <a:solidFill>
                  <a:srgbClr val="FF0000"/>
                </a:solidFill>
              </a:rPr>
              <a:t>đặc</a:t>
            </a:r>
            <a:r>
              <a:rPr lang="en-US" sz="3000" dirty="0">
                <a:solidFill>
                  <a:srgbClr val="FF0000"/>
                </a:solidFill>
              </a:rPr>
              <a:t> </a:t>
            </a:r>
            <a:r>
              <a:rPr lang="en-US" sz="3000" dirty="0" err="1">
                <a:solidFill>
                  <a:srgbClr val="FF0000"/>
                </a:solidFill>
              </a:rPr>
              <a:t>điểm</a:t>
            </a:r>
            <a:r>
              <a:rPr lang="en-US" sz="3000" dirty="0">
                <a:solidFill>
                  <a:srgbClr val="FF0000"/>
                </a:solidFill>
              </a:rPr>
              <a:t> </a:t>
            </a:r>
            <a:r>
              <a:rPr lang="en-US" sz="3000" dirty="0" err="1">
                <a:solidFill>
                  <a:srgbClr val="FF0000"/>
                </a:solidFill>
              </a:rPr>
              <a:t>của</a:t>
            </a:r>
            <a:r>
              <a:rPr lang="en-US" sz="3000" dirty="0">
                <a:solidFill>
                  <a:srgbClr val="FF0000"/>
                </a:solidFill>
              </a:rPr>
              <a:t> </a:t>
            </a:r>
            <a:r>
              <a:rPr lang="en-US" sz="3000" dirty="0" err="1">
                <a:solidFill>
                  <a:srgbClr val="FF0000"/>
                </a:solidFill>
              </a:rPr>
              <a:t>người</a:t>
            </a:r>
            <a:r>
              <a:rPr lang="en-US" sz="3000" dirty="0">
                <a:solidFill>
                  <a:srgbClr val="FF0000"/>
                </a:solidFill>
              </a:rPr>
              <a:t> </a:t>
            </a:r>
            <a:r>
              <a:rPr lang="en-US" sz="3000" dirty="0" err="1">
                <a:solidFill>
                  <a:srgbClr val="FF0000"/>
                </a:solidFill>
              </a:rPr>
              <a:t>để</a:t>
            </a:r>
            <a:r>
              <a:rPr lang="en-US" sz="3000" dirty="0">
                <a:solidFill>
                  <a:srgbClr val="FF0000"/>
                </a:solidFill>
              </a:rPr>
              <a:t> </a:t>
            </a:r>
            <a:r>
              <a:rPr lang="en-US" sz="3000" dirty="0" err="1">
                <a:solidFill>
                  <a:srgbClr val="FF0000"/>
                </a:solidFill>
              </a:rPr>
              <a:t>nói</a:t>
            </a:r>
            <a:r>
              <a:rPr lang="en-US" sz="3000" dirty="0">
                <a:solidFill>
                  <a:srgbClr val="FF0000"/>
                </a:solidFill>
              </a:rPr>
              <a:t> </a:t>
            </a:r>
            <a:r>
              <a:rPr lang="en-US" sz="3000" dirty="0" err="1">
                <a:solidFill>
                  <a:srgbClr val="FF0000"/>
                </a:solidFill>
              </a:rPr>
              <a:t>về</a:t>
            </a:r>
            <a:r>
              <a:rPr lang="en-US" sz="3000" dirty="0">
                <a:solidFill>
                  <a:srgbClr val="FF0000"/>
                </a:solidFill>
              </a:rPr>
              <a:t> </a:t>
            </a:r>
            <a:r>
              <a:rPr lang="en-US" sz="3000" dirty="0" err="1">
                <a:solidFill>
                  <a:srgbClr val="FF0000"/>
                </a:solidFill>
              </a:rPr>
              <a:t>hoạt</a:t>
            </a:r>
            <a:r>
              <a:rPr lang="en-US" sz="3000" dirty="0">
                <a:solidFill>
                  <a:srgbClr val="FF0000"/>
                </a:solidFill>
              </a:rPr>
              <a:t> </a:t>
            </a:r>
            <a:r>
              <a:rPr lang="en-US" sz="3000" dirty="0" err="1">
                <a:solidFill>
                  <a:srgbClr val="FF0000"/>
                </a:solidFill>
              </a:rPr>
              <a:t>động</a:t>
            </a:r>
            <a:r>
              <a:rPr lang="en-US" sz="3000" dirty="0">
                <a:solidFill>
                  <a:srgbClr val="FF0000"/>
                </a:solidFill>
              </a:rPr>
              <a:t>, </a:t>
            </a:r>
            <a:r>
              <a:rPr lang="en-US" sz="3000" dirty="0" err="1">
                <a:solidFill>
                  <a:srgbClr val="FF0000"/>
                </a:solidFill>
              </a:rPr>
              <a:t>đặc</a:t>
            </a:r>
            <a:r>
              <a:rPr lang="en-US" sz="3000" dirty="0">
                <a:solidFill>
                  <a:srgbClr val="FF0000"/>
                </a:solidFill>
              </a:rPr>
              <a:t> </a:t>
            </a:r>
            <a:r>
              <a:rPr lang="en-US" sz="3000" dirty="0" err="1">
                <a:solidFill>
                  <a:srgbClr val="FF0000"/>
                </a:solidFill>
              </a:rPr>
              <a:t>điểm</a:t>
            </a:r>
            <a:r>
              <a:rPr lang="en-US" sz="3000" dirty="0">
                <a:solidFill>
                  <a:srgbClr val="FF0000"/>
                </a:solidFill>
              </a:rPr>
              <a:t> </a:t>
            </a:r>
            <a:r>
              <a:rPr lang="en-US" sz="3000" dirty="0" err="1">
                <a:solidFill>
                  <a:srgbClr val="FF0000"/>
                </a:solidFill>
              </a:rPr>
              <a:t>của</a:t>
            </a:r>
            <a:r>
              <a:rPr lang="en-US" sz="3000" dirty="0">
                <a:solidFill>
                  <a:srgbClr val="FF0000"/>
                </a:solidFill>
              </a:rPr>
              <a:t> </a:t>
            </a:r>
            <a:r>
              <a:rPr lang="en-US" sz="3000" dirty="0" err="1">
                <a:solidFill>
                  <a:srgbClr val="FF0000"/>
                </a:solidFill>
              </a:rPr>
              <a:t>vật</a:t>
            </a:r>
            <a:r>
              <a:rPr lang="en-US" sz="3000" dirty="0">
                <a:solidFill>
                  <a:srgbClr val="FF0000"/>
                </a:solidFill>
              </a:rPr>
              <a:t>.</a:t>
            </a:r>
            <a:endParaRPr lang="en-US" sz="3000" i="1" dirty="0">
              <a:solidFill>
                <a:srgbClr val="FF0000"/>
              </a:solidFill>
            </a:endParaRPr>
          </a:p>
        </p:txBody>
      </p:sp>
      <p:cxnSp>
        <p:nvCxnSpPr>
          <p:cNvPr id="20" name="Straight Connector 19">
            <a:extLst>
              <a:ext uri="{FF2B5EF4-FFF2-40B4-BE49-F238E27FC236}">
                <a16:creationId xmlns:a16="http://schemas.microsoft.com/office/drawing/2014/main" id="{982C1C03-7D8D-7B90-27A8-5D334F5E5BEA}"/>
              </a:ext>
            </a:extLst>
          </p:cNvPr>
          <p:cNvCxnSpPr>
            <a:cxnSpLocks/>
          </p:cNvCxnSpPr>
          <p:nvPr/>
        </p:nvCxnSpPr>
        <p:spPr>
          <a:xfrm>
            <a:off x="357352" y="3142593"/>
            <a:ext cx="15450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3F67D68-5028-C234-927E-099303A024B9}"/>
              </a:ext>
            </a:extLst>
          </p:cNvPr>
          <p:cNvCxnSpPr>
            <a:cxnSpLocks/>
          </p:cNvCxnSpPr>
          <p:nvPr/>
        </p:nvCxnSpPr>
        <p:spPr>
          <a:xfrm>
            <a:off x="956442" y="3373821"/>
            <a:ext cx="22912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CDBA6F3-FC2B-7CB4-0889-52290CF2A89F}"/>
              </a:ext>
            </a:extLst>
          </p:cNvPr>
          <p:cNvCxnSpPr>
            <a:cxnSpLocks/>
          </p:cNvCxnSpPr>
          <p:nvPr/>
        </p:nvCxnSpPr>
        <p:spPr>
          <a:xfrm>
            <a:off x="599090" y="3615559"/>
            <a:ext cx="287983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7D98E09-AD29-AAEA-9D89-7C7832754510}"/>
              </a:ext>
            </a:extLst>
          </p:cNvPr>
          <p:cNvCxnSpPr>
            <a:cxnSpLocks/>
          </p:cNvCxnSpPr>
          <p:nvPr/>
        </p:nvCxnSpPr>
        <p:spPr>
          <a:xfrm>
            <a:off x="861849" y="3836277"/>
            <a:ext cx="23227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9517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down)">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19">
                                            <p:txEl>
                                              <p:pRg st="0" end="0"/>
                                            </p:txEl>
                                          </p:spTgt>
                                        </p:tgtEl>
                                        <p:attrNameLst>
                                          <p:attrName>style.visibility</p:attrName>
                                        </p:attrNameLst>
                                      </p:cBhvr>
                                      <p:to>
                                        <p:strVal val="visible"/>
                                      </p:to>
                                    </p:set>
                                    <p:animEffect transition="in" filter="wipe(down)">
                                      <p:cBhvr>
                                        <p:cTn id="72"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15" grpId="0"/>
      <p:bldP spid="16"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D9774E9-3615-44BA-B94D-359547D8B06C}"/>
              </a:ext>
            </a:extLst>
          </p:cNvPr>
          <p:cNvPicPr>
            <a:picLocks noGrp="1" noChangeAspect="1"/>
          </p:cNvPicPr>
          <p:nvPr>
            <p:ph idx="1"/>
          </p:nvPr>
        </p:nvPicPr>
        <p:blipFill>
          <a:blip r:embed="rId3"/>
          <a:stretch>
            <a:fillRect/>
          </a:stretch>
        </p:blipFill>
        <p:spPr>
          <a:xfrm>
            <a:off x="0" y="0"/>
            <a:ext cx="12192000" cy="6858000"/>
          </a:xfrm>
          <a:prstGeom prst="rect">
            <a:avLst/>
          </a:prstGeom>
        </p:spPr>
      </p:pic>
      <p:pic>
        <p:nvPicPr>
          <p:cNvPr id="10" name="Graphic 9">
            <a:extLst>
              <a:ext uri="{FF2B5EF4-FFF2-40B4-BE49-F238E27FC236}">
                <a16:creationId xmlns:a16="http://schemas.microsoft.com/office/drawing/2014/main" id="{D7993B13-0282-7C5C-1AD3-D71ED1EE40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3501" y="2532993"/>
            <a:ext cx="3839350" cy="4103174"/>
          </a:xfrm>
          <a:prstGeom prst="rect">
            <a:avLst/>
          </a:prstGeom>
        </p:spPr>
      </p:pic>
      <p:sp>
        <p:nvSpPr>
          <p:cNvPr id="2" name="Speech Bubble: Rectangle with Corners Rounded 1">
            <a:extLst>
              <a:ext uri="{FF2B5EF4-FFF2-40B4-BE49-F238E27FC236}">
                <a16:creationId xmlns:a16="http://schemas.microsoft.com/office/drawing/2014/main" id="{46BE66EB-1397-3653-8616-F2D7A995486E}"/>
              </a:ext>
            </a:extLst>
          </p:cNvPr>
          <p:cNvSpPr/>
          <p:nvPr/>
        </p:nvSpPr>
        <p:spPr>
          <a:xfrm>
            <a:off x="3762703" y="956441"/>
            <a:ext cx="8104541" cy="2606566"/>
          </a:xfrm>
          <a:custGeom>
            <a:avLst/>
            <a:gdLst>
              <a:gd name="connsiteX0" fmla="*/ 0 w 8104541"/>
              <a:gd name="connsiteY0" fmla="*/ 434436 h 2606566"/>
              <a:gd name="connsiteX1" fmla="*/ 434436 w 8104541"/>
              <a:gd name="connsiteY1" fmla="*/ 0 h 2606566"/>
              <a:gd name="connsiteX2" fmla="*/ 1350757 w 8104541"/>
              <a:gd name="connsiteY2" fmla="*/ 0 h 2606566"/>
              <a:gd name="connsiteX3" fmla="*/ 1350757 w 8104541"/>
              <a:gd name="connsiteY3" fmla="*/ 0 h 2606566"/>
              <a:gd name="connsiteX4" fmla="*/ 3376892 w 8104541"/>
              <a:gd name="connsiteY4" fmla="*/ 0 h 2606566"/>
              <a:gd name="connsiteX5" fmla="*/ 7670105 w 8104541"/>
              <a:gd name="connsiteY5" fmla="*/ 0 h 2606566"/>
              <a:gd name="connsiteX6" fmla="*/ 8104541 w 8104541"/>
              <a:gd name="connsiteY6" fmla="*/ 434436 h 2606566"/>
              <a:gd name="connsiteX7" fmla="*/ 8104541 w 8104541"/>
              <a:gd name="connsiteY7" fmla="*/ 1520497 h 2606566"/>
              <a:gd name="connsiteX8" fmla="*/ 8104541 w 8104541"/>
              <a:gd name="connsiteY8" fmla="*/ 1520497 h 2606566"/>
              <a:gd name="connsiteX9" fmla="*/ 8104541 w 8104541"/>
              <a:gd name="connsiteY9" fmla="*/ 2172138 h 2606566"/>
              <a:gd name="connsiteX10" fmla="*/ 8104541 w 8104541"/>
              <a:gd name="connsiteY10" fmla="*/ 2172130 h 2606566"/>
              <a:gd name="connsiteX11" fmla="*/ 7670105 w 8104541"/>
              <a:gd name="connsiteY11" fmla="*/ 2606566 h 2606566"/>
              <a:gd name="connsiteX12" fmla="*/ 3376892 w 8104541"/>
              <a:gd name="connsiteY12" fmla="*/ 2606566 h 2606566"/>
              <a:gd name="connsiteX13" fmla="*/ 1350757 w 8104541"/>
              <a:gd name="connsiteY13" fmla="*/ 2606566 h 2606566"/>
              <a:gd name="connsiteX14" fmla="*/ 1350757 w 8104541"/>
              <a:gd name="connsiteY14" fmla="*/ 2606566 h 2606566"/>
              <a:gd name="connsiteX15" fmla="*/ 434436 w 8104541"/>
              <a:gd name="connsiteY15" fmla="*/ 2606566 h 2606566"/>
              <a:gd name="connsiteX16" fmla="*/ 0 w 8104541"/>
              <a:gd name="connsiteY16" fmla="*/ 2172130 h 2606566"/>
              <a:gd name="connsiteX17" fmla="*/ 0 w 8104541"/>
              <a:gd name="connsiteY17" fmla="*/ 2172138 h 2606566"/>
              <a:gd name="connsiteX18" fmla="*/ -591713 w 8104541"/>
              <a:gd name="connsiteY18" fmla="*/ 2142128 h 2606566"/>
              <a:gd name="connsiteX19" fmla="*/ 0 w 8104541"/>
              <a:gd name="connsiteY19" fmla="*/ 1520497 h 2606566"/>
              <a:gd name="connsiteX20" fmla="*/ 0 w 8104541"/>
              <a:gd name="connsiteY20" fmla="*/ 434436 h 260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04541" h="2606566" fill="none" extrusionOk="0">
                <a:moveTo>
                  <a:pt x="0" y="434436"/>
                </a:moveTo>
                <a:cubicBezTo>
                  <a:pt x="6139" y="197827"/>
                  <a:pt x="182870" y="4678"/>
                  <a:pt x="434436" y="0"/>
                </a:cubicBezTo>
                <a:cubicBezTo>
                  <a:pt x="678768" y="49130"/>
                  <a:pt x="1027502" y="17601"/>
                  <a:pt x="1350757" y="0"/>
                </a:cubicBezTo>
                <a:lnTo>
                  <a:pt x="1350757" y="0"/>
                </a:lnTo>
                <a:cubicBezTo>
                  <a:pt x="1581551" y="143479"/>
                  <a:pt x="3036263" y="81161"/>
                  <a:pt x="3376892" y="0"/>
                </a:cubicBezTo>
                <a:cubicBezTo>
                  <a:pt x="5406883" y="-117130"/>
                  <a:pt x="6297143" y="123459"/>
                  <a:pt x="7670105" y="0"/>
                </a:cubicBezTo>
                <a:cubicBezTo>
                  <a:pt x="7929503" y="31014"/>
                  <a:pt x="8083522" y="197444"/>
                  <a:pt x="8104541" y="434436"/>
                </a:cubicBezTo>
                <a:cubicBezTo>
                  <a:pt x="8027621" y="751836"/>
                  <a:pt x="8081552" y="1100557"/>
                  <a:pt x="8104541" y="1520497"/>
                </a:cubicBezTo>
                <a:lnTo>
                  <a:pt x="8104541" y="1520497"/>
                </a:lnTo>
                <a:cubicBezTo>
                  <a:pt x="8062540" y="1803058"/>
                  <a:pt x="8125881" y="2094511"/>
                  <a:pt x="8104541" y="2172138"/>
                </a:cubicBezTo>
                <a:lnTo>
                  <a:pt x="8104541" y="2172130"/>
                </a:lnTo>
                <a:cubicBezTo>
                  <a:pt x="8085094" y="2387707"/>
                  <a:pt x="7906552" y="2617914"/>
                  <a:pt x="7670105" y="2606566"/>
                </a:cubicBezTo>
                <a:cubicBezTo>
                  <a:pt x="6789552" y="2739960"/>
                  <a:pt x="4135989" y="2475846"/>
                  <a:pt x="3376892" y="2606566"/>
                </a:cubicBezTo>
                <a:cubicBezTo>
                  <a:pt x="2642826" y="2656265"/>
                  <a:pt x="1632501" y="2581838"/>
                  <a:pt x="1350757" y="2606566"/>
                </a:cubicBezTo>
                <a:lnTo>
                  <a:pt x="1350757" y="2606566"/>
                </a:lnTo>
                <a:cubicBezTo>
                  <a:pt x="1103621" y="2597241"/>
                  <a:pt x="888572" y="2583643"/>
                  <a:pt x="434436" y="2606566"/>
                </a:cubicBezTo>
                <a:cubicBezTo>
                  <a:pt x="166813" y="2606449"/>
                  <a:pt x="13847" y="2383659"/>
                  <a:pt x="0" y="2172130"/>
                </a:cubicBezTo>
                <a:lnTo>
                  <a:pt x="0" y="2172138"/>
                </a:lnTo>
                <a:cubicBezTo>
                  <a:pt x="-96399" y="2145812"/>
                  <a:pt x="-480084" y="2111793"/>
                  <a:pt x="-591713" y="2142128"/>
                </a:cubicBezTo>
                <a:cubicBezTo>
                  <a:pt x="-388364" y="1885644"/>
                  <a:pt x="-229784" y="1758326"/>
                  <a:pt x="0" y="1520497"/>
                </a:cubicBezTo>
                <a:cubicBezTo>
                  <a:pt x="76940" y="1274343"/>
                  <a:pt x="-72309" y="727455"/>
                  <a:pt x="0" y="434436"/>
                </a:cubicBezTo>
                <a:close/>
              </a:path>
              <a:path w="8104541" h="2606566" stroke="0" extrusionOk="0">
                <a:moveTo>
                  <a:pt x="0" y="434436"/>
                </a:moveTo>
                <a:cubicBezTo>
                  <a:pt x="-23250" y="234263"/>
                  <a:pt x="233429" y="-26324"/>
                  <a:pt x="434436" y="0"/>
                </a:cubicBezTo>
                <a:cubicBezTo>
                  <a:pt x="766441" y="-21237"/>
                  <a:pt x="1152368" y="27914"/>
                  <a:pt x="1350757" y="0"/>
                </a:cubicBezTo>
                <a:lnTo>
                  <a:pt x="1350757" y="0"/>
                </a:lnTo>
                <a:cubicBezTo>
                  <a:pt x="2069381" y="-29929"/>
                  <a:pt x="2640298" y="-87481"/>
                  <a:pt x="3376892" y="0"/>
                </a:cubicBezTo>
                <a:cubicBezTo>
                  <a:pt x="5276514" y="-134364"/>
                  <a:pt x="5742541" y="130381"/>
                  <a:pt x="7670105" y="0"/>
                </a:cubicBezTo>
                <a:cubicBezTo>
                  <a:pt x="7899517" y="-24796"/>
                  <a:pt x="8126882" y="177185"/>
                  <a:pt x="8104541" y="434436"/>
                </a:cubicBezTo>
                <a:cubicBezTo>
                  <a:pt x="8025038" y="833242"/>
                  <a:pt x="8196080" y="987586"/>
                  <a:pt x="8104541" y="1520497"/>
                </a:cubicBezTo>
                <a:lnTo>
                  <a:pt x="8104541" y="1520497"/>
                </a:lnTo>
                <a:cubicBezTo>
                  <a:pt x="8073620" y="1590903"/>
                  <a:pt x="8154980" y="2092935"/>
                  <a:pt x="8104541" y="2172138"/>
                </a:cubicBezTo>
                <a:lnTo>
                  <a:pt x="8104541" y="2172130"/>
                </a:lnTo>
                <a:cubicBezTo>
                  <a:pt x="8117381" y="2410662"/>
                  <a:pt x="7866493" y="2619182"/>
                  <a:pt x="7670105" y="2606566"/>
                </a:cubicBezTo>
                <a:cubicBezTo>
                  <a:pt x="7105524" y="2568807"/>
                  <a:pt x="4134654" y="2657064"/>
                  <a:pt x="3376892" y="2606566"/>
                </a:cubicBezTo>
                <a:cubicBezTo>
                  <a:pt x="2459734" y="2437531"/>
                  <a:pt x="2133023" y="2659866"/>
                  <a:pt x="1350757" y="2606566"/>
                </a:cubicBezTo>
                <a:lnTo>
                  <a:pt x="1350757" y="2606566"/>
                </a:lnTo>
                <a:cubicBezTo>
                  <a:pt x="1234231" y="2629318"/>
                  <a:pt x="764479" y="2679279"/>
                  <a:pt x="434436" y="2606566"/>
                </a:cubicBezTo>
                <a:cubicBezTo>
                  <a:pt x="171622" y="2585698"/>
                  <a:pt x="46289" y="2401226"/>
                  <a:pt x="0" y="2172130"/>
                </a:cubicBezTo>
                <a:lnTo>
                  <a:pt x="0" y="2172138"/>
                </a:lnTo>
                <a:cubicBezTo>
                  <a:pt x="-156070" y="2208254"/>
                  <a:pt x="-431710" y="2180628"/>
                  <a:pt x="-591713" y="2142128"/>
                </a:cubicBezTo>
                <a:cubicBezTo>
                  <a:pt x="-444904" y="2018708"/>
                  <a:pt x="-275382" y="1840232"/>
                  <a:pt x="0" y="1520497"/>
                </a:cubicBezTo>
                <a:cubicBezTo>
                  <a:pt x="-65154" y="1244750"/>
                  <a:pt x="1559" y="557844"/>
                  <a:pt x="0" y="434436"/>
                </a:cubicBezTo>
                <a:close/>
              </a:path>
            </a:pathLst>
          </a:custGeom>
          <a:solidFill>
            <a:schemeClr val="bg1">
              <a:alpha val="89000"/>
            </a:schemeClr>
          </a:solidFill>
          <a:ln w="38100">
            <a:solidFill>
              <a:srgbClr val="002060"/>
            </a:solidFill>
            <a:extLst>
              <a:ext uri="{C807C97D-BFC1-408E-A445-0C87EB9F89A2}">
                <ask:lineSketchStyleProps xmlns:ask="http://schemas.microsoft.com/office/drawing/2018/sketchyshapes" sd="2842418190">
                  <a:prstGeom prst="wedgeRoundRectCallout">
                    <a:avLst>
                      <a:gd name="adj1" fmla="val -57301"/>
                      <a:gd name="adj2" fmla="val 32182"/>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20000"/>
              </a:lnSpc>
            </a:pPr>
            <a:r>
              <a:rPr lang="en-US" sz="40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rPr>
              <a:t>4. </a:t>
            </a:r>
            <a:r>
              <a:rPr lang="vi-VN" sz="40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rPr>
              <a:t>Đặt 1-2 câu nói về con vật, cây cối, đồ vật….trong đó có sử dụng biện pháp nhân hoá.</a:t>
            </a:r>
            <a:endParaRPr kumimoji="0" lang="en-US" sz="4000"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 name="Rectangle: Rounded Corners 2">
            <a:extLst>
              <a:ext uri="{FF2B5EF4-FFF2-40B4-BE49-F238E27FC236}">
                <a16:creationId xmlns:a16="http://schemas.microsoft.com/office/drawing/2014/main" id="{F352F0D8-A9E4-BA3F-8754-9D8807370959}"/>
              </a:ext>
            </a:extLst>
          </p:cNvPr>
          <p:cNvSpPr/>
          <p:nvPr/>
        </p:nvSpPr>
        <p:spPr>
          <a:xfrm>
            <a:off x="3804744" y="4214649"/>
            <a:ext cx="7704084" cy="1681654"/>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4400" b="1" dirty="0" err="1">
                <a:solidFill>
                  <a:srgbClr val="FF0000"/>
                </a:solidFill>
                <a:latin typeface="Calibri" panose="020F0502020204030204"/>
              </a:rPr>
              <a:t>Ví</a:t>
            </a:r>
            <a:r>
              <a:rPr lang="en-US" sz="4400" b="1" dirty="0">
                <a:solidFill>
                  <a:srgbClr val="FF0000"/>
                </a:solidFill>
                <a:latin typeface="Calibri" panose="020F0502020204030204"/>
              </a:rPr>
              <a:t> </a:t>
            </a:r>
            <a:r>
              <a:rPr lang="en-US" sz="4400" b="1" dirty="0" err="1">
                <a:solidFill>
                  <a:srgbClr val="FF0000"/>
                </a:solidFill>
                <a:latin typeface="Calibri" panose="020F0502020204030204"/>
              </a:rPr>
              <a:t>dụ</a:t>
            </a:r>
            <a:r>
              <a:rPr lang="en-US" sz="4400" b="1" dirty="0">
                <a:solidFill>
                  <a:srgbClr val="FF0000"/>
                </a:solidFill>
                <a:latin typeface="Calibri" panose="020F0502020204030204"/>
              </a:rPr>
              <a:t>: </a:t>
            </a:r>
            <a:r>
              <a:rPr lang="vi-VN" sz="4400" b="1" dirty="0">
                <a:solidFill>
                  <a:srgbClr val="FF0000"/>
                </a:solidFill>
                <a:latin typeface="Calibri" panose="020F0502020204030204"/>
              </a:rPr>
              <a:t>Cây chuối mẹ dang tay, vươn mình ôm lấy đàn con.</a:t>
            </a:r>
            <a:endPar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5279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59D4C-85CD-F4DF-21B8-99255347CE5A}"/>
            </a:ext>
          </a:extLst>
        </p:cNvPr>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4148EF7A-39E6-31A5-B8B2-F726667B7DEB}"/>
              </a:ext>
            </a:extLst>
          </p:cNvPr>
          <p:cNvPicPr>
            <a:picLocks noGrp="1" noChangeAspect="1"/>
          </p:cNvPicPr>
          <p:nvPr>
            <p:ph idx="1"/>
          </p:nvPr>
        </p:nvPicPr>
        <p:blipFill>
          <a:blip r:embed="rId2" cstate="print">
            <a:alphaModFix amt="85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4E0960D5-C221-3C29-A24C-2C3DE3275065}"/>
              </a:ext>
            </a:extLst>
          </p:cNvPr>
          <p:cNvSpPr/>
          <p:nvPr/>
        </p:nvSpPr>
        <p:spPr>
          <a:xfrm>
            <a:off x="178676" y="262759"/>
            <a:ext cx="11845157" cy="6421820"/>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TOP 14 bài Thuyết minh về cây chuối - Văn 9">
            <a:extLst>
              <a:ext uri="{FF2B5EF4-FFF2-40B4-BE49-F238E27FC236}">
                <a16:creationId xmlns:a16="http://schemas.microsoft.com/office/drawing/2014/main" id="{3BBCEED0-7824-AA04-B220-99860BFD41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2885" y="550401"/>
            <a:ext cx="6917803" cy="443171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D7F10BFC-2558-BBE3-F8DB-8E2D674845ED}"/>
              </a:ext>
            </a:extLst>
          </p:cNvPr>
          <p:cNvSpPr/>
          <p:nvPr/>
        </p:nvSpPr>
        <p:spPr>
          <a:xfrm>
            <a:off x="1015246" y="5301205"/>
            <a:ext cx="10455266" cy="1139108"/>
          </a:xfrm>
          <a:prstGeom prst="roundRect">
            <a:avLst>
              <a:gd name="adj" fmla="val 50000"/>
            </a:avLst>
          </a:prstGeom>
          <a:solidFill>
            <a:srgbClr val="FFFF99"/>
          </a:solidFill>
          <a:ln w="28575">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3600" b="1" dirty="0" err="1">
                <a:solidFill>
                  <a:srgbClr val="FF0000"/>
                </a:solidFill>
                <a:latin typeface="Calibri" panose="020F0502020204030204"/>
              </a:rPr>
              <a:t>Ví</a:t>
            </a:r>
            <a:r>
              <a:rPr lang="en-US" sz="3600" b="1" dirty="0">
                <a:solidFill>
                  <a:srgbClr val="FF0000"/>
                </a:solidFill>
                <a:latin typeface="Calibri" panose="020F0502020204030204"/>
              </a:rPr>
              <a:t> </a:t>
            </a:r>
            <a:r>
              <a:rPr lang="en-US" sz="3600" b="1" dirty="0" err="1">
                <a:solidFill>
                  <a:srgbClr val="FF0000"/>
                </a:solidFill>
                <a:latin typeface="Calibri" panose="020F0502020204030204"/>
              </a:rPr>
              <a:t>dụ</a:t>
            </a:r>
            <a:r>
              <a:rPr lang="en-US" sz="3600" b="1" dirty="0">
                <a:solidFill>
                  <a:srgbClr val="FF0000"/>
                </a:solidFill>
                <a:latin typeface="Calibri" panose="020F0502020204030204"/>
              </a:rPr>
              <a:t>: </a:t>
            </a:r>
            <a:r>
              <a:rPr lang="vi-VN" sz="3600" b="1" dirty="0">
                <a:solidFill>
                  <a:srgbClr val="FF0000"/>
                </a:solidFill>
                <a:latin typeface="Calibri" panose="020F0502020204030204"/>
              </a:rPr>
              <a:t>Cây chuối mẹ dang tay, vươn mình ôm lấy đàn con.</a:t>
            </a:r>
            <a:endParaRPr kumimoji="0" lang="en-US" sz="3600" b="1" i="0" u="none" strike="noStrike" kern="1200" cap="none" spc="0" normalizeH="0" baseline="0" noProof="0" dirty="0">
              <a:ln>
                <a:noFill/>
              </a:ln>
              <a:solidFill>
                <a:srgbClr val="FF0000"/>
              </a:solidFill>
              <a:effectLst/>
              <a:uLnTx/>
              <a:uFillTx/>
              <a:latin typeface="Calibri" panose="020F0502020204030204"/>
            </a:endParaRPr>
          </a:p>
        </p:txBody>
      </p:sp>
    </p:spTree>
    <p:extLst>
      <p:ext uri="{BB962C8B-B14F-4D97-AF65-F5344CB8AC3E}">
        <p14:creationId xmlns:p14="http://schemas.microsoft.com/office/powerpoint/2010/main" val="258218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arn(inVertical)">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E345D13-287A-287B-F7FD-996EF63C1F0B}"/>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5902BD31-4C02-798E-5281-B32D1F99AA9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
                    </a14:imgEffect>
                    <a14:imgEffect>
                      <a14:saturation sat="200000"/>
                    </a14:imgEffect>
                  </a14:imgLayer>
                </a14:imgProps>
              </a:ext>
            </a:extLst>
          </a:blip>
          <a:stretch>
            <a:fillRect/>
          </a:stretch>
        </p:blipFill>
        <p:spPr>
          <a:xfrm>
            <a:off x="0" y="0"/>
            <a:ext cx="12192000" cy="6858000"/>
          </a:xfrm>
          <a:prstGeom prst="rect">
            <a:avLst/>
          </a:prstGeom>
        </p:spPr>
      </p:pic>
      <p:grpSp>
        <p:nvGrpSpPr>
          <p:cNvPr id="9" name="Group 8">
            <a:extLst>
              <a:ext uri="{FF2B5EF4-FFF2-40B4-BE49-F238E27FC236}">
                <a16:creationId xmlns:a16="http://schemas.microsoft.com/office/drawing/2014/main" id="{6451663E-EC41-5C8B-5952-0D7EC650535D}"/>
              </a:ext>
            </a:extLst>
          </p:cNvPr>
          <p:cNvGrpSpPr/>
          <p:nvPr/>
        </p:nvGrpSpPr>
        <p:grpSpPr>
          <a:xfrm>
            <a:off x="3368953" y="2963841"/>
            <a:ext cx="6872748" cy="1799019"/>
            <a:chOff x="3333136" y="3211755"/>
            <a:chExt cx="6872748" cy="1799019"/>
          </a:xfrm>
        </p:grpSpPr>
        <p:sp>
          <p:nvSpPr>
            <p:cNvPr id="8" name="TextBox 7">
              <a:extLst>
                <a:ext uri="{FF2B5EF4-FFF2-40B4-BE49-F238E27FC236}">
                  <a16:creationId xmlns:a16="http://schemas.microsoft.com/office/drawing/2014/main" id="{3B497905-872C-265F-D9D4-C4EA0CF08AB5}"/>
                </a:ext>
              </a:extLst>
            </p:cNvPr>
            <p:cNvSpPr txBox="1"/>
            <p:nvPr/>
          </p:nvSpPr>
          <p:spPr>
            <a:xfrm>
              <a:off x="3333136" y="3211755"/>
              <a:ext cx="6872748" cy="179901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9600" b="1" i="0" u="none" strike="noStrike" kern="1200" cap="none" spc="0" normalizeH="0" baseline="0" noProof="0" dirty="0">
                  <a:ln w="368300">
                    <a:solidFill>
                      <a:prstClr val="white"/>
                    </a:solidFill>
                    <a:prstDash val="solid"/>
                  </a:ln>
                  <a:solidFill>
                    <a:srgbClr val="5B9BD5"/>
                  </a:solidFill>
                  <a:effectLst>
                    <a:outerShdw blurRad="12700" dist="38100" dir="2700000" algn="tl" rotWithShape="0">
                      <a:srgbClr val="5B9BD5">
                        <a:lumMod val="60000"/>
                        <a:lumOff val="40000"/>
                      </a:srgbClr>
                    </a:outerShdw>
                  </a:effectLst>
                  <a:uLnTx/>
                  <a:uFillTx/>
                  <a:latin typeface="SVN-Poky's" panose="020B0606040200020203" pitchFamily="34" charset="0"/>
                  <a:ea typeface="+mn-ea"/>
                  <a:cs typeface="+mn-cs"/>
                </a:rPr>
                <a:t>VẬN DỤNG</a:t>
              </a:r>
            </a:p>
          </p:txBody>
        </p:sp>
        <p:sp>
          <p:nvSpPr>
            <p:cNvPr id="13" name="TextBox 12">
              <a:extLst>
                <a:ext uri="{FF2B5EF4-FFF2-40B4-BE49-F238E27FC236}">
                  <a16:creationId xmlns:a16="http://schemas.microsoft.com/office/drawing/2014/main" id="{A4904E9C-818E-20E2-5C0E-CD57416BD2D5}"/>
                </a:ext>
              </a:extLst>
            </p:cNvPr>
            <p:cNvSpPr txBox="1"/>
            <p:nvPr/>
          </p:nvSpPr>
          <p:spPr>
            <a:xfrm>
              <a:off x="3333136" y="3211755"/>
              <a:ext cx="6872748" cy="1799019"/>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9600" b="1" i="0" u="none" strike="noStrike" kern="1200" cap="none" spc="0" normalizeH="0" baseline="0" noProof="0" dirty="0">
                  <a:ln w="9525">
                    <a:solidFill>
                      <a:prstClr val="white"/>
                    </a:solidFill>
                    <a:prstDash val="solid"/>
                  </a:ln>
                  <a:solidFill>
                    <a:srgbClr val="0070C0"/>
                  </a:solidFill>
                  <a:effectLst>
                    <a:outerShdw blurRad="12700" dist="38100" dir="2700000" algn="tl" rotWithShape="0">
                      <a:srgbClr val="5B9BD5">
                        <a:lumMod val="60000"/>
                        <a:lumOff val="40000"/>
                      </a:srgbClr>
                    </a:outerShdw>
                  </a:effectLst>
                  <a:uLnTx/>
                  <a:uFillTx/>
                  <a:latin typeface="SVN-Poky's" panose="020B0606040200020203" pitchFamily="34" charset="0"/>
                  <a:ea typeface="+mn-ea"/>
                  <a:cs typeface="+mn-cs"/>
                </a:rPr>
                <a:t>VẬN DỤNG</a:t>
              </a:r>
            </a:p>
          </p:txBody>
        </p:sp>
      </p:grpSp>
    </p:spTree>
    <p:extLst>
      <p:ext uri="{BB962C8B-B14F-4D97-AF65-F5344CB8AC3E}">
        <p14:creationId xmlns:p14="http://schemas.microsoft.com/office/powerpoint/2010/main" val="2472519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52400"/>
            <a:ext cx="12496800" cy="7162800"/>
          </a:xfrm>
          <a:prstGeom prst="rect">
            <a:avLst/>
          </a:prstGeom>
        </p:spPr>
      </p:pic>
      <p:pic>
        <p:nvPicPr>
          <p:cNvPr id="45" name="Picture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031414" y="2"/>
            <a:ext cx="2015699" cy="1745249"/>
          </a:xfrm>
          <a:prstGeom prst="rect">
            <a:avLst/>
          </a:prstGeom>
        </p:spPr>
      </p:pic>
      <p:pic>
        <p:nvPicPr>
          <p:cNvPr id="46" name="Picture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0" y="3642032"/>
            <a:ext cx="3420560" cy="3327855"/>
          </a:xfrm>
          <a:prstGeom prst="rect">
            <a:avLst/>
          </a:prstGeom>
        </p:spPr>
      </p:pic>
      <p:pic>
        <p:nvPicPr>
          <p:cNvPr id="47" name="Picture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599" y="3679532"/>
            <a:ext cx="3692382" cy="3252853"/>
          </a:xfrm>
          <a:prstGeom prst="rect">
            <a:avLst/>
          </a:prstGeom>
        </p:spPr>
      </p:pic>
      <p:pic>
        <p:nvPicPr>
          <p:cNvPr id="48" name="Picture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84674" y="5275475"/>
            <a:ext cx="1631756" cy="1488028"/>
          </a:xfrm>
          <a:prstGeom prst="rect">
            <a:avLst/>
          </a:prstGeom>
        </p:spPr>
      </p:pic>
      <p:sp>
        <p:nvSpPr>
          <p:cNvPr id="49" name="Rectangle 48"/>
          <p:cNvSpPr/>
          <p:nvPr/>
        </p:nvSpPr>
        <p:spPr>
          <a:xfrm>
            <a:off x="2160588" y="1028734"/>
            <a:ext cx="9298602" cy="1824203"/>
          </a:xfrm>
          <a:prstGeom prst="rect">
            <a:avLst/>
          </a:prstGeom>
          <a:noFill/>
        </p:spPr>
        <p:txBody>
          <a:bodyPr wrap="square" lIns="121899" tIns="60949" rIns="121899" bIns="60949" numCol="1">
            <a:prstTxWarp prst="textTriangle">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err="1">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rPr>
              <a:t>Giải</a:t>
            </a:r>
            <a:r>
              <a:rPr kumimoji="0" lang="en-US" sz="8800" b="1" i="0" u="none" strike="noStrike" kern="1200" cap="none" spc="0" normalizeH="0" baseline="0" noProof="0" dirty="0">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rPr>
              <a:t> </a:t>
            </a:r>
            <a:r>
              <a:rPr kumimoji="0" lang="en-US" sz="8800" b="1" i="0" u="none" strike="noStrike" kern="1200" cap="none" spc="0" normalizeH="0" baseline="0" noProof="0" dirty="0" err="1">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rPr>
              <a:t>cứu</a:t>
            </a:r>
            <a:r>
              <a:rPr kumimoji="0" lang="en-US" sz="8800" b="1" i="0" u="none" strike="noStrike" kern="1200" cap="none" spc="0" normalizeH="0" baseline="0" noProof="0" dirty="0">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rPr>
              <a:t> </a:t>
            </a:r>
            <a:r>
              <a:rPr kumimoji="0" lang="en-US" sz="8800" b="1" i="0" u="none" strike="noStrike" kern="1200" cap="none" spc="0" normalizeH="0" baseline="0" noProof="0" dirty="0" err="1">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rPr>
              <a:t>bãi</a:t>
            </a:r>
            <a:r>
              <a:rPr kumimoji="0" lang="en-US" sz="8800" b="1" i="0" u="none" strike="noStrike" kern="1200" cap="none" spc="0" normalizeH="0" baseline="0" noProof="0" dirty="0">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rPr>
              <a:t> </a:t>
            </a:r>
            <a:r>
              <a:rPr kumimoji="0" lang="en-US" sz="8800" b="1" i="0" u="none" strike="noStrike" kern="1200" cap="none" spc="0" normalizeH="0" baseline="0" noProof="0" dirty="0" err="1">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rPr>
              <a:t>biển</a:t>
            </a:r>
            <a:endParaRPr kumimoji="0" lang="en-US" sz="8800" b="1" i="0" u="none" strike="noStrike" kern="1200" cap="none" spc="0" normalizeH="0" baseline="0" noProof="0" dirty="0">
              <a:ln>
                <a:solidFill>
                  <a:prstClr val="white"/>
                </a:solidFill>
                <a:prstDash val="solid"/>
              </a:ln>
              <a:solidFill>
                <a:srgbClr val="002060"/>
              </a:solidFill>
              <a:effectLst>
                <a:glow rad="63500">
                  <a:srgbClr val="4BACC6">
                    <a:satMod val="175000"/>
                    <a:alpha val="40000"/>
                  </a:srgbClr>
                </a:glow>
                <a:outerShdw blurRad="88000" dist="50800" dir="5040000" algn="tl">
                  <a:srgbClr val="8064A2">
                    <a:tint val="80000"/>
                    <a:satMod val="250000"/>
                    <a:alpha val="45000"/>
                  </a:srgbClr>
                </a:outerShdw>
              </a:effectLst>
              <a:uLnTx/>
              <a:uFillTx/>
              <a:latin typeface="Cambria" panose="02040503050406030204" pitchFamily="18" charset="0"/>
              <a:ea typeface="Cambria" panose="02040503050406030204" pitchFamily="18" charset="0"/>
            </a:endParaRPr>
          </a:p>
        </p:txBody>
      </p:sp>
      <p:pic>
        <p:nvPicPr>
          <p:cNvPr id="50" name="Broccoli_On_My_Pla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031413" y="-846329"/>
            <a:ext cx="812588" cy="812800"/>
          </a:xfrm>
          <a:prstGeom prst="rect">
            <a:avLst/>
          </a:prstGeom>
        </p:spPr>
      </p:pic>
      <p:sp>
        <p:nvSpPr>
          <p:cNvPr id="2" name="Rectangle 1"/>
          <p:cNvSpPr/>
          <p:nvPr/>
        </p:nvSpPr>
        <p:spPr>
          <a:xfrm>
            <a:off x="685800" y="6477000"/>
            <a:ext cx="898874" cy="304800"/>
          </a:xfrm>
          <a:prstGeom prst="rect">
            <a:avLst/>
          </a:prstGeom>
          <a:solidFill>
            <a:srgbClr val="F3E3B7"/>
          </a:solidFill>
          <a:ln>
            <a:solidFill>
              <a:srgbClr val="F3E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178951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49"/>
                                        </p:tgtEl>
                                        <p:attrNameLst>
                                          <p:attrName>ppt_x</p:attrName>
                                          <p:attrName>ppt_y</p:attrName>
                                        </p:attrNameLst>
                                      </p:cBhvr>
                                    </p:animMotion>
                                    <p:animRot by="1500000">
                                      <p:cBhvr>
                                        <p:cTn id="7" dur="125" fill="hold">
                                          <p:stCondLst>
                                            <p:cond delay="0"/>
                                          </p:stCondLst>
                                        </p:cTn>
                                        <p:tgtEl>
                                          <p:spTgt spid="49"/>
                                        </p:tgtEl>
                                        <p:attrNameLst>
                                          <p:attrName>r</p:attrName>
                                        </p:attrNameLst>
                                      </p:cBhvr>
                                    </p:animRot>
                                    <p:animRot by="-1500000">
                                      <p:cBhvr>
                                        <p:cTn id="8" dur="125" fill="hold">
                                          <p:stCondLst>
                                            <p:cond delay="125"/>
                                          </p:stCondLst>
                                        </p:cTn>
                                        <p:tgtEl>
                                          <p:spTgt spid="49"/>
                                        </p:tgtEl>
                                        <p:attrNameLst>
                                          <p:attrName>r</p:attrName>
                                        </p:attrNameLst>
                                      </p:cBhvr>
                                    </p:animRot>
                                    <p:animRot by="-1500000">
                                      <p:cBhvr>
                                        <p:cTn id="9" dur="125" fill="hold">
                                          <p:stCondLst>
                                            <p:cond delay="250"/>
                                          </p:stCondLst>
                                        </p:cTn>
                                        <p:tgtEl>
                                          <p:spTgt spid="49"/>
                                        </p:tgtEl>
                                        <p:attrNameLst>
                                          <p:attrName>r</p:attrName>
                                        </p:attrNameLst>
                                      </p:cBhvr>
                                    </p:animRot>
                                    <p:animRot by="1500000">
                                      <p:cBhvr>
                                        <p:cTn id="10" dur="125" fill="hold">
                                          <p:stCondLst>
                                            <p:cond delay="375"/>
                                          </p:stCondLst>
                                        </p:cTn>
                                        <p:tgtEl>
                                          <p:spTgt spid="49"/>
                                        </p:tgtEl>
                                        <p:attrNameLst>
                                          <p:attrName>r</p:attrName>
                                        </p:attrNameLst>
                                      </p:cBhvr>
                                    </p:animRot>
                                  </p:childTnLst>
                                </p:cTn>
                              </p:par>
                              <p:par>
                                <p:cTn id="11" presetID="21" presetClass="emph" presetSubtype="0" repeatCount="indefinite" fill="hold" grpId="1" nodeType="withEffect">
                                  <p:stCondLst>
                                    <p:cond delay="0"/>
                                  </p:stCondLst>
                                  <p:iterate type="lt">
                                    <p:tmPct val="0"/>
                                  </p:iterate>
                                  <p:childTnLst>
                                    <p:animClr clrSpc="hsl" dir="cw">
                                      <p:cBhvr override="childStyle">
                                        <p:cTn id="12" dur="500" fill="hold"/>
                                        <p:tgtEl>
                                          <p:spTgt spid="49"/>
                                        </p:tgtEl>
                                        <p:attrNameLst>
                                          <p:attrName>style.color</p:attrName>
                                        </p:attrNameLst>
                                      </p:cBhvr>
                                      <p:by>
                                        <p:hsl h="7200000" s="0" l="0"/>
                                      </p:by>
                                    </p:animClr>
                                    <p:animClr clrSpc="hsl" dir="cw">
                                      <p:cBhvr>
                                        <p:cTn id="13" dur="500" fill="hold"/>
                                        <p:tgtEl>
                                          <p:spTgt spid="49"/>
                                        </p:tgtEl>
                                        <p:attrNameLst>
                                          <p:attrName>fillcolor</p:attrName>
                                        </p:attrNameLst>
                                      </p:cBhvr>
                                      <p:by>
                                        <p:hsl h="7200000" s="0" l="0"/>
                                      </p:by>
                                    </p:animClr>
                                    <p:animClr clrSpc="hsl" dir="cw">
                                      <p:cBhvr>
                                        <p:cTn id="14" dur="500" fill="hold"/>
                                        <p:tgtEl>
                                          <p:spTgt spid="49"/>
                                        </p:tgtEl>
                                        <p:attrNameLst>
                                          <p:attrName>stroke.color</p:attrName>
                                        </p:attrNameLst>
                                      </p:cBhvr>
                                      <p:by>
                                        <p:hsl h="7200000" s="0" l="0"/>
                                      </p:by>
                                    </p:animClr>
                                    <p:set>
                                      <p:cBhvr>
                                        <p:cTn id="15" dur="500" fill="hold"/>
                                        <p:tgtEl>
                                          <p:spTgt spid="49"/>
                                        </p:tgtEl>
                                        <p:attrNameLst>
                                          <p:attrName>fill.type</p:attrName>
                                        </p:attrNameLst>
                                      </p:cBhvr>
                                      <p:to>
                                        <p:strVal val="solid"/>
                                      </p:to>
                                    </p:set>
                                  </p:childTnLst>
                                </p:cTn>
                              </p:par>
                              <p:par>
                                <p:cTn id="16" presetID="32" presetClass="emph" presetSubtype="0" repeatCount="indefinite" fill="hold" nodeType="withEffect">
                                  <p:stCondLst>
                                    <p:cond delay="0"/>
                                  </p:stCondLst>
                                  <p:childTnLst>
                                    <p:animRot by="120000">
                                      <p:cBhvr>
                                        <p:cTn id="17" dur="100" fill="hold">
                                          <p:stCondLst>
                                            <p:cond delay="0"/>
                                          </p:stCondLst>
                                        </p:cTn>
                                        <p:tgtEl>
                                          <p:spTgt spid="48"/>
                                        </p:tgtEl>
                                        <p:attrNameLst>
                                          <p:attrName>r</p:attrName>
                                        </p:attrNameLst>
                                      </p:cBhvr>
                                    </p:animRot>
                                    <p:animRot by="-240000">
                                      <p:cBhvr>
                                        <p:cTn id="18" dur="200" fill="hold">
                                          <p:stCondLst>
                                            <p:cond delay="200"/>
                                          </p:stCondLst>
                                        </p:cTn>
                                        <p:tgtEl>
                                          <p:spTgt spid="48"/>
                                        </p:tgtEl>
                                        <p:attrNameLst>
                                          <p:attrName>r</p:attrName>
                                        </p:attrNameLst>
                                      </p:cBhvr>
                                    </p:animRot>
                                    <p:animRot by="240000">
                                      <p:cBhvr>
                                        <p:cTn id="19" dur="200" fill="hold">
                                          <p:stCondLst>
                                            <p:cond delay="400"/>
                                          </p:stCondLst>
                                        </p:cTn>
                                        <p:tgtEl>
                                          <p:spTgt spid="48"/>
                                        </p:tgtEl>
                                        <p:attrNameLst>
                                          <p:attrName>r</p:attrName>
                                        </p:attrNameLst>
                                      </p:cBhvr>
                                    </p:animRot>
                                    <p:animRot by="-240000">
                                      <p:cBhvr>
                                        <p:cTn id="20" dur="200" fill="hold">
                                          <p:stCondLst>
                                            <p:cond delay="600"/>
                                          </p:stCondLst>
                                        </p:cTn>
                                        <p:tgtEl>
                                          <p:spTgt spid="48"/>
                                        </p:tgtEl>
                                        <p:attrNameLst>
                                          <p:attrName>r</p:attrName>
                                        </p:attrNameLst>
                                      </p:cBhvr>
                                    </p:animRot>
                                    <p:animRot by="120000">
                                      <p:cBhvr>
                                        <p:cTn id="21" dur="200" fill="hold">
                                          <p:stCondLst>
                                            <p:cond delay="800"/>
                                          </p:stCondLst>
                                        </p:cTn>
                                        <p:tgtEl>
                                          <p:spTgt spid="48"/>
                                        </p:tgtEl>
                                        <p:attrNameLst>
                                          <p:attrName>r</p:attrName>
                                        </p:attrNameLst>
                                      </p:cBhvr>
                                    </p:animRot>
                                  </p:childTnLst>
                                </p:cTn>
                              </p:par>
                              <p:par>
                                <p:cTn id="22" presetID="32" presetClass="emph" presetSubtype="0" repeatCount="indefinite" fill="hold" nodeType="withEffect">
                                  <p:stCondLst>
                                    <p:cond delay="0"/>
                                  </p:stCondLst>
                                  <p:childTnLst>
                                    <p:animRot by="120000">
                                      <p:cBhvr>
                                        <p:cTn id="23" dur="100" fill="hold">
                                          <p:stCondLst>
                                            <p:cond delay="0"/>
                                          </p:stCondLst>
                                        </p:cTn>
                                        <p:tgtEl>
                                          <p:spTgt spid="45"/>
                                        </p:tgtEl>
                                        <p:attrNameLst>
                                          <p:attrName>r</p:attrName>
                                        </p:attrNameLst>
                                      </p:cBhvr>
                                    </p:animRot>
                                    <p:animRot by="-240000">
                                      <p:cBhvr>
                                        <p:cTn id="24" dur="200" fill="hold">
                                          <p:stCondLst>
                                            <p:cond delay="200"/>
                                          </p:stCondLst>
                                        </p:cTn>
                                        <p:tgtEl>
                                          <p:spTgt spid="45"/>
                                        </p:tgtEl>
                                        <p:attrNameLst>
                                          <p:attrName>r</p:attrName>
                                        </p:attrNameLst>
                                      </p:cBhvr>
                                    </p:animRot>
                                    <p:animRot by="240000">
                                      <p:cBhvr>
                                        <p:cTn id="25" dur="200" fill="hold">
                                          <p:stCondLst>
                                            <p:cond delay="400"/>
                                          </p:stCondLst>
                                        </p:cTn>
                                        <p:tgtEl>
                                          <p:spTgt spid="45"/>
                                        </p:tgtEl>
                                        <p:attrNameLst>
                                          <p:attrName>r</p:attrName>
                                        </p:attrNameLst>
                                      </p:cBhvr>
                                    </p:animRot>
                                    <p:animRot by="-240000">
                                      <p:cBhvr>
                                        <p:cTn id="26" dur="200" fill="hold">
                                          <p:stCondLst>
                                            <p:cond delay="600"/>
                                          </p:stCondLst>
                                        </p:cTn>
                                        <p:tgtEl>
                                          <p:spTgt spid="45"/>
                                        </p:tgtEl>
                                        <p:attrNameLst>
                                          <p:attrName>r</p:attrName>
                                        </p:attrNameLst>
                                      </p:cBhvr>
                                    </p:animRot>
                                    <p:animRot by="120000">
                                      <p:cBhvr>
                                        <p:cTn id="27" dur="200" fill="hold">
                                          <p:stCondLst>
                                            <p:cond delay="800"/>
                                          </p:stCondLst>
                                        </p:cTn>
                                        <p:tgtEl>
                                          <p:spTgt spid="45"/>
                                        </p:tgtEl>
                                        <p:attrNameLst>
                                          <p:attrName>r</p:attrName>
                                        </p:attrNameLst>
                                      </p:cBhvr>
                                    </p:animRot>
                                  </p:childTnLst>
                                </p:cTn>
                              </p:par>
                              <p:par>
                                <p:cTn id="28" presetID="1" presetClass="mediacall" presetSubtype="0" fill="hold" nodeType="withEffect">
                                  <p:stCondLst>
                                    <p:cond delay="0"/>
                                  </p:stCondLst>
                                  <p:childTnLst>
                                    <p:cmd type="call" cmd="playFrom(0.0)">
                                      <p:cBhvr>
                                        <p:cTn id="29" dur="184451"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6981">
                <p:cTn id="30" repeatCount="indefinite" fill="hold" display="0">
                  <p:stCondLst>
                    <p:cond delay="indefinite"/>
                  </p:stCondLst>
                  <p:endCondLst>
                    <p:cond evt="onStopAudio" delay="0">
                      <p:tgtEl>
                        <p:sldTgt/>
                      </p:tgtEl>
                    </p:cond>
                    <p:cond evt="onNext" delay="0">
                      <p:tgtEl>
                        <p:sldTgt/>
                      </p:tgtEl>
                    </p:cond>
                  </p:endCondLst>
                </p:cTn>
                <p:tgtEl>
                  <p:spTgt spid="50"/>
                </p:tgtEl>
              </p:cMediaNode>
            </p:audio>
          </p:childTnLst>
        </p:cTn>
      </p:par>
    </p:tnLst>
    <p:bldLst>
      <p:bldP spid="49" grpId="0"/>
      <p:bldP spid="4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529"/>
            <a:ext cx="12646376" cy="6934200"/>
          </a:xfrm>
          <a:prstGeom prst="rect">
            <a:avLst/>
          </a:prstGeom>
        </p:spPr>
      </p:pic>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810" y="5029201"/>
            <a:ext cx="1920769" cy="1691687"/>
          </a:xfrm>
          <a:prstGeom prst="rect">
            <a:avLst/>
          </a:prstGeom>
        </p:spPr>
      </p:pic>
      <p:pic>
        <p:nvPicPr>
          <p:cNvPr id="31" name="Picture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09546" y="5054741"/>
            <a:ext cx="1833855" cy="1783689"/>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3443" y="6050936"/>
            <a:ext cx="1724932" cy="958321"/>
          </a:xfrm>
          <a:prstGeom prst="rect">
            <a:avLst/>
          </a:prstGeom>
        </p:spPr>
      </p:pic>
      <p:pic>
        <p:nvPicPr>
          <p:cNvPr id="33" name="Picture 32">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6482" y="1"/>
            <a:ext cx="1008112" cy="1028451"/>
          </a:xfrm>
          <a:prstGeom prst="rect">
            <a:avLst/>
          </a:prstGeom>
        </p:spPr>
      </p:pic>
      <p:pic>
        <p:nvPicPr>
          <p:cNvPr id="35" name="Picture 34">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72201" y="3971979"/>
            <a:ext cx="1540050" cy="1022690"/>
          </a:xfrm>
          <a:prstGeom prst="rect">
            <a:avLst/>
          </a:prstGeom>
        </p:spPr>
      </p:pic>
      <p:pic>
        <p:nvPicPr>
          <p:cNvPr id="36" name="Picture 35">
            <a:hlinkClick r:id="rId12" action="ppaction://hlinksldjump"/>
          </p:cNvPr>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l="25542" r="22602"/>
          <a:stretch/>
        </p:blipFill>
        <p:spPr>
          <a:xfrm rot="17050223">
            <a:off x="9885413" y="5282375"/>
            <a:ext cx="653917" cy="1396553"/>
          </a:xfrm>
          <a:prstGeom prst="rect">
            <a:avLst/>
          </a:prstGeom>
        </p:spPr>
      </p:pic>
      <p:pic>
        <p:nvPicPr>
          <p:cNvPr id="40" name="Broccoli_On_My_Pla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724466" y="-1244347"/>
            <a:ext cx="609600" cy="609600"/>
          </a:xfrm>
          <a:prstGeom prst="rect">
            <a:avLst/>
          </a:prstGeom>
        </p:spPr>
      </p:pic>
      <p:pic>
        <p:nvPicPr>
          <p:cNvPr id="41" name="Picture lon">
            <a:hlinkClick r:id="rId16" action="ppaction://hlinksldjump"/>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46848" y="5834385"/>
            <a:ext cx="1023626" cy="669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9118097" y="3124200"/>
            <a:ext cx="822028" cy="342900"/>
          </a:xfrm>
          <a:prstGeom prst="rect">
            <a:avLst/>
          </a:prstGeom>
          <a:solidFill>
            <a:schemeClr val="accent3">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 name="Broccoli_On_My_Pla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0031413" y="-846329"/>
            <a:ext cx="812588" cy="812800"/>
          </a:xfrm>
          <a:prstGeom prst="rect">
            <a:avLst/>
          </a:prstGeom>
        </p:spPr>
      </p:pic>
    </p:spTree>
    <p:extLst>
      <p:ext uri="{BB962C8B-B14F-4D97-AF65-F5344CB8AC3E}">
        <p14:creationId xmlns:p14="http://schemas.microsoft.com/office/powerpoint/2010/main" val="247889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3"/>
                                        </p:tgtEl>
                                        <p:attrNameLst>
                                          <p:attrName>r</p:attrName>
                                        </p:attrNameLst>
                                      </p:cBhvr>
                                    </p:animRot>
                                    <p:animRot by="-240000">
                                      <p:cBhvr>
                                        <p:cTn id="7" dur="200" fill="hold">
                                          <p:stCondLst>
                                            <p:cond delay="200"/>
                                          </p:stCondLst>
                                        </p:cTn>
                                        <p:tgtEl>
                                          <p:spTgt spid="33"/>
                                        </p:tgtEl>
                                        <p:attrNameLst>
                                          <p:attrName>r</p:attrName>
                                        </p:attrNameLst>
                                      </p:cBhvr>
                                    </p:animRot>
                                    <p:animRot by="240000">
                                      <p:cBhvr>
                                        <p:cTn id="8" dur="200" fill="hold">
                                          <p:stCondLst>
                                            <p:cond delay="400"/>
                                          </p:stCondLst>
                                        </p:cTn>
                                        <p:tgtEl>
                                          <p:spTgt spid="33"/>
                                        </p:tgtEl>
                                        <p:attrNameLst>
                                          <p:attrName>r</p:attrName>
                                        </p:attrNameLst>
                                      </p:cBhvr>
                                    </p:animRot>
                                    <p:animRot by="-240000">
                                      <p:cBhvr>
                                        <p:cTn id="9" dur="200" fill="hold">
                                          <p:stCondLst>
                                            <p:cond delay="600"/>
                                          </p:stCondLst>
                                        </p:cTn>
                                        <p:tgtEl>
                                          <p:spTgt spid="33"/>
                                        </p:tgtEl>
                                        <p:attrNameLst>
                                          <p:attrName>r</p:attrName>
                                        </p:attrNameLst>
                                      </p:cBhvr>
                                    </p:animRot>
                                    <p:animRot by="120000">
                                      <p:cBhvr>
                                        <p:cTn id="10" dur="200" fill="hold">
                                          <p:stCondLst>
                                            <p:cond delay="800"/>
                                          </p:stCondLst>
                                        </p:cTn>
                                        <p:tgtEl>
                                          <p:spTgt spid="33"/>
                                        </p:tgtEl>
                                        <p:attrNameLst>
                                          <p:attrName>r</p:attrName>
                                        </p:attrNameLst>
                                      </p:cBhvr>
                                    </p:animRot>
                                  </p:childTnLst>
                                </p:cTn>
                              </p:par>
                              <p:par>
                                <p:cTn id="11" presetID="1" presetClass="mediacall" presetSubtype="0" fill="hold" nodeType="withEffect">
                                  <p:stCondLst>
                                    <p:cond delay="0"/>
                                  </p:stCondLst>
                                  <p:childTnLst>
                                    <p:cmd type="call" cmd="playFrom(0.0)">
                                      <p:cBhvr>
                                        <p:cTn id="12" dur="184451" fill="hold"/>
                                        <p:tgtEl>
                                          <p:spTgt spid="40"/>
                                        </p:tgtEl>
                                      </p:cBhvr>
                                    </p:cmd>
                                  </p:childTnLst>
                                </p:cTn>
                              </p:par>
                              <p:par>
                                <p:cTn id="13" presetID="32" presetClass="emph" presetSubtype="0" repeatCount="2000" fill="hold" nodeType="withEffect">
                                  <p:stCondLst>
                                    <p:cond delay="0"/>
                                  </p:stCondLst>
                                  <p:childTnLst>
                                    <p:animRot by="120000">
                                      <p:cBhvr>
                                        <p:cTn id="14" dur="100" fill="hold">
                                          <p:stCondLst>
                                            <p:cond delay="0"/>
                                          </p:stCondLst>
                                        </p:cTn>
                                        <p:tgtEl>
                                          <p:spTgt spid="31"/>
                                        </p:tgtEl>
                                        <p:attrNameLst>
                                          <p:attrName>r</p:attrName>
                                        </p:attrNameLst>
                                      </p:cBhvr>
                                    </p:animRot>
                                    <p:animRot by="-240000">
                                      <p:cBhvr>
                                        <p:cTn id="15" dur="200" fill="hold">
                                          <p:stCondLst>
                                            <p:cond delay="200"/>
                                          </p:stCondLst>
                                        </p:cTn>
                                        <p:tgtEl>
                                          <p:spTgt spid="31"/>
                                        </p:tgtEl>
                                        <p:attrNameLst>
                                          <p:attrName>r</p:attrName>
                                        </p:attrNameLst>
                                      </p:cBhvr>
                                    </p:animRot>
                                    <p:animRot by="240000">
                                      <p:cBhvr>
                                        <p:cTn id="16" dur="200" fill="hold">
                                          <p:stCondLst>
                                            <p:cond delay="400"/>
                                          </p:stCondLst>
                                        </p:cTn>
                                        <p:tgtEl>
                                          <p:spTgt spid="31"/>
                                        </p:tgtEl>
                                        <p:attrNameLst>
                                          <p:attrName>r</p:attrName>
                                        </p:attrNameLst>
                                      </p:cBhvr>
                                    </p:animRot>
                                    <p:animRot by="-240000">
                                      <p:cBhvr>
                                        <p:cTn id="17" dur="200" fill="hold">
                                          <p:stCondLst>
                                            <p:cond delay="600"/>
                                          </p:stCondLst>
                                        </p:cTn>
                                        <p:tgtEl>
                                          <p:spTgt spid="31"/>
                                        </p:tgtEl>
                                        <p:attrNameLst>
                                          <p:attrName>r</p:attrName>
                                        </p:attrNameLst>
                                      </p:cBhvr>
                                    </p:animRot>
                                    <p:animRot by="120000">
                                      <p:cBhvr>
                                        <p:cTn id="18" dur="200" fill="hold">
                                          <p:stCondLst>
                                            <p:cond delay="800"/>
                                          </p:stCondLst>
                                        </p:cTn>
                                        <p:tgtEl>
                                          <p:spTgt spid="31"/>
                                        </p:tgtEl>
                                        <p:attrNameLst>
                                          <p:attrName>r</p:attrName>
                                        </p:attrNameLst>
                                      </p:cBhvr>
                                    </p:animRot>
                                  </p:childTnLst>
                                </p:cTn>
                              </p:par>
                              <p:par>
                                <p:cTn id="19" presetID="1" presetClass="mediacall" presetSubtype="0" fill="hold" nodeType="withEffect">
                                  <p:stCondLst>
                                    <p:cond delay="0"/>
                                  </p:stCondLst>
                                  <p:childTnLst>
                                    <p:cmd type="call" cmd="playFrom(0.0)">
                                      <p:cBhvr>
                                        <p:cTn id="20" dur="18445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5"/>
                    </p:tgtEl>
                  </p:cond>
                </p:stCondLst>
                <p:endSync evt="end" delay="0">
                  <p:rtn val="all"/>
                </p:endSync>
                <p:childTnLst>
                  <p:par>
                    <p:cTn id="22" fill="hold">
                      <p:stCondLst>
                        <p:cond delay="0"/>
                      </p:stCondLst>
                      <p:childTnLst>
                        <p:par>
                          <p:cTn id="23" fill="hold">
                            <p:stCondLst>
                              <p:cond delay="0"/>
                            </p:stCondLst>
                            <p:childTnLst>
                              <p:par>
                                <p:cTn id="24" presetID="31" presetClass="exit" presetSubtype="0" fill="hold" nodeType="withEffect">
                                  <p:stCondLst>
                                    <p:cond delay="0"/>
                                  </p:stCondLst>
                                  <p:childTnLst>
                                    <p:anim calcmode="lin" valueType="num">
                                      <p:cBhvr>
                                        <p:cTn id="25" dur="1000"/>
                                        <p:tgtEl>
                                          <p:spTgt spid="35"/>
                                        </p:tgtEl>
                                        <p:attrNameLst>
                                          <p:attrName>ppt_w</p:attrName>
                                        </p:attrNameLst>
                                      </p:cBhvr>
                                      <p:tavLst>
                                        <p:tav tm="0">
                                          <p:val>
                                            <p:strVal val="ppt_w"/>
                                          </p:val>
                                        </p:tav>
                                        <p:tav tm="100000">
                                          <p:val>
                                            <p:fltVal val="0"/>
                                          </p:val>
                                        </p:tav>
                                      </p:tavLst>
                                    </p:anim>
                                    <p:anim calcmode="lin" valueType="num">
                                      <p:cBhvr>
                                        <p:cTn id="26" dur="1000"/>
                                        <p:tgtEl>
                                          <p:spTgt spid="35"/>
                                        </p:tgtEl>
                                        <p:attrNameLst>
                                          <p:attrName>ppt_h</p:attrName>
                                        </p:attrNameLst>
                                      </p:cBhvr>
                                      <p:tavLst>
                                        <p:tav tm="0">
                                          <p:val>
                                            <p:strVal val="ppt_h"/>
                                          </p:val>
                                        </p:tav>
                                        <p:tav tm="100000">
                                          <p:val>
                                            <p:fltVal val="0"/>
                                          </p:val>
                                        </p:tav>
                                      </p:tavLst>
                                    </p:anim>
                                    <p:anim calcmode="lin" valueType="num">
                                      <p:cBhvr>
                                        <p:cTn id="27" dur="1000"/>
                                        <p:tgtEl>
                                          <p:spTgt spid="35"/>
                                        </p:tgtEl>
                                        <p:attrNameLst>
                                          <p:attrName>style.rotation</p:attrName>
                                        </p:attrNameLst>
                                      </p:cBhvr>
                                      <p:tavLst>
                                        <p:tav tm="0">
                                          <p:val>
                                            <p:fltVal val="0"/>
                                          </p:val>
                                        </p:tav>
                                        <p:tav tm="100000">
                                          <p:val>
                                            <p:fltVal val="90"/>
                                          </p:val>
                                        </p:tav>
                                      </p:tavLst>
                                    </p:anim>
                                    <p:animEffect transition="out" filter="fade">
                                      <p:cBhvr>
                                        <p:cTn id="28" dur="1000"/>
                                        <p:tgtEl>
                                          <p:spTgt spid="35"/>
                                        </p:tgtEl>
                                      </p:cBhvr>
                                    </p:animEffect>
                                    <p:set>
                                      <p:cBhvr>
                                        <p:cTn id="29" dur="1" fill="hold">
                                          <p:stCondLst>
                                            <p:cond delay="9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30" restart="whenNotActive" fill="hold" evtFilter="cancelBubble" nodeType="interactiveSeq">
                <p:stCondLst>
                  <p:cond evt="onClick" delay="0">
                    <p:tgtEl>
                      <p:spTgt spid="36"/>
                    </p:tgtEl>
                  </p:cond>
                </p:stCondLst>
                <p:endSync evt="end" delay="0">
                  <p:rtn val="all"/>
                </p:endSync>
                <p:childTnLst>
                  <p:par>
                    <p:cTn id="31" fill="hold">
                      <p:stCondLst>
                        <p:cond delay="0"/>
                      </p:stCondLst>
                      <p:childTnLst>
                        <p:par>
                          <p:cTn id="32" fill="hold">
                            <p:stCondLst>
                              <p:cond delay="0"/>
                            </p:stCondLst>
                            <p:childTnLst>
                              <p:par>
                                <p:cTn id="33" presetID="31" presetClass="exit" presetSubtype="0" fill="hold" nodeType="withEffect">
                                  <p:stCondLst>
                                    <p:cond delay="0"/>
                                  </p:stCondLst>
                                  <p:childTnLst>
                                    <p:anim calcmode="lin" valueType="num">
                                      <p:cBhvr>
                                        <p:cTn id="34" dur="1000"/>
                                        <p:tgtEl>
                                          <p:spTgt spid="36"/>
                                        </p:tgtEl>
                                        <p:attrNameLst>
                                          <p:attrName>ppt_w</p:attrName>
                                        </p:attrNameLst>
                                      </p:cBhvr>
                                      <p:tavLst>
                                        <p:tav tm="0">
                                          <p:val>
                                            <p:strVal val="ppt_w"/>
                                          </p:val>
                                        </p:tav>
                                        <p:tav tm="100000">
                                          <p:val>
                                            <p:fltVal val="0"/>
                                          </p:val>
                                        </p:tav>
                                      </p:tavLst>
                                    </p:anim>
                                    <p:anim calcmode="lin" valueType="num">
                                      <p:cBhvr>
                                        <p:cTn id="35" dur="1000"/>
                                        <p:tgtEl>
                                          <p:spTgt spid="36"/>
                                        </p:tgtEl>
                                        <p:attrNameLst>
                                          <p:attrName>ppt_h</p:attrName>
                                        </p:attrNameLst>
                                      </p:cBhvr>
                                      <p:tavLst>
                                        <p:tav tm="0">
                                          <p:val>
                                            <p:strVal val="ppt_h"/>
                                          </p:val>
                                        </p:tav>
                                        <p:tav tm="100000">
                                          <p:val>
                                            <p:fltVal val="0"/>
                                          </p:val>
                                        </p:tav>
                                      </p:tavLst>
                                    </p:anim>
                                    <p:anim calcmode="lin" valueType="num">
                                      <p:cBhvr>
                                        <p:cTn id="36" dur="1000"/>
                                        <p:tgtEl>
                                          <p:spTgt spid="36"/>
                                        </p:tgtEl>
                                        <p:attrNameLst>
                                          <p:attrName>style.rotation</p:attrName>
                                        </p:attrNameLst>
                                      </p:cBhvr>
                                      <p:tavLst>
                                        <p:tav tm="0">
                                          <p:val>
                                            <p:fltVal val="0"/>
                                          </p:val>
                                        </p:tav>
                                        <p:tav tm="100000">
                                          <p:val>
                                            <p:fltVal val="90"/>
                                          </p:val>
                                        </p:tav>
                                      </p:tavLst>
                                    </p:anim>
                                    <p:animEffect transition="out" filter="fade">
                                      <p:cBhvr>
                                        <p:cTn id="37" dur="1000"/>
                                        <p:tgtEl>
                                          <p:spTgt spid="36"/>
                                        </p:tgtEl>
                                      </p:cBhvr>
                                    </p:animEffect>
                                    <p:set>
                                      <p:cBhvr>
                                        <p:cTn id="38" dur="1" fill="hold">
                                          <p:stCondLst>
                                            <p:cond delay="9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39" restart="whenNotActive" fill="hold" evtFilter="cancelBubble" nodeType="interactiveSeq">
                <p:stCondLst>
                  <p:cond evt="onClick" delay="0">
                    <p:tgtEl>
                      <p:spTgt spid="41"/>
                    </p:tgtEl>
                  </p:cond>
                </p:stCondLst>
                <p:endSync evt="end" delay="0">
                  <p:rtn val="all"/>
                </p:endSync>
                <p:childTnLst>
                  <p:par>
                    <p:cTn id="40" fill="hold">
                      <p:stCondLst>
                        <p:cond delay="0"/>
                      </p:stCondLst>
                      <p:childTnLst>
                        <p:par>
                          <p:cTn id="41" fill="hold">
                            <p:stCondLst>
                              <p:cond delay="0"/>
                            </p:stCondLst>
                            <p:childTnLst>
                              <p:par>
                                <p:cTn id="42" presetID="31" presetClass="exit" presetSubtype="0" fill="hold" nodeType="clickEffect">
                                  <p:stCondLst>
                                    <p:cond delay="0"/>
                                  </p:stCondLst>
                                  <p:childTnLst>
                                    <p:anim calcmode="lin" valueType="num">
                                      <p:cBhvr>
                                        <p:cTn id="43" dur="1000"/>
                                        <p:tgtEl>
                                          <p:spTgt spid="41"/>
                                        </p:tgtEl>
                                        <p:attrNameLst>
                                          <p:attrName>ppt_w</p:attrName>
                                        </p:attrNameLst>
                                      </p:cBhvr>
                                      <p:tavLst>
                                        <p:tav tm="0">
                                          <p:val>
                                            <p:strVal val="ppt_w"/>
                                          </p:val>
                                        </p:tav>
                                        <p:tav tm="100000">
                                          <p:val>
                                            <p:fltVal val="0"/>
                                          </p:val>
                                        </p:tav>
                                      </p:tavLst>
                                    </p:anim>
                                    <p:anim calcmode="lin" valueType="num">
                                      <p:cBhvr>
                                        <p:cTn id="44" dur="1000"/>
                                        <p:tgtEl>
                                          <p:spTgt spid="41"/>
                                        </p:tgtEl>
                                        <p:attrNameLst>
                                          <p:attrName>ppt_h</p:attrName>
                                        </p:attrNameLst>
                                      </p:cBhvr>
                                      <p:tavLst>
                                        <p:tav tm="0">
                                          <p:val>
                                            <p:strVal val="ppt_h"/>
                                          </p:val>
                                        </p:tav>
                                        <p:tav tm="100000">
                                          <p:val>
                                            <p:fltVal val="0"/>
                                          </p:val>
                                        </p:tav>
                                      </p:tavLst>
                                    </p:anim>
                                    <p:anim calcmode="lin" valueType="num">
                                      <p:cBhvr>
                                        <p:cTn id="45" dur="1000"/>
                                        <p:tgtEl>
                                          <p:spTgt spid="41"/>
                                        </p:tgtEl>
                                        <p:attrNameLst>
                                          <p:attrName>style.rotation</p:attrName>
                                        </p:attrNameLst>
                                      </p:cBhvr>
                                      <p:tavLst>
                                        <p:tav tm="0">
                                          <p:val>
                                            <p:fltVal val="0"/>
                                          </p:val>
                                        </p:tav>
                                        <p:tav tm="100000">
                                          <p:val>
                                            <p:fltVal val="90"/>
                                          </p:val>
                                        </p:tav>
                                      </p:tavLst>
                                    </p:anim>
                                    <p:animEffect transition="out" filter="fade">
                                      <p:cBhvr>
                                        <p:cTn id="46" dur="1000"/>
                                        <p:tgtEl>
                                          <p:spTgt spid="41"/>
                                        </p:tgtEl>
                                      </p:cBhvr>
                                    </p:animEffect>
                                    <p:set>
                                      <p:cBhvr>
                                        <p:cTn id="47" dur="1" fill="hold">
                                          <p:stCondLst>
                                            <p:cond delay="9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audio>
              <p:cMediaNode vol="3774">
                <p:cTn id="48" fill="hold" display="0">
                  <p:stCondLst>
                    <p:cond delay="indefinite"/>
                  </p:stCondLst>
                  <p:endCondLst>
                    <p:cond evt="onStopAudio" delay="0">
                      <p:tgtEl>
                        <p:sldTgt/>
                      </p:tgtEl>
                    </p:cond>
                  </p:endCondLst>
                </p:cTn>
                <p:tgtEl>
                  <p:spTgt spid="40"/>
                </p:tgtEl>
              </p:cMediaNode>
            </p:audio>
            <p:audio>
              <p:cMediaNode vol="16981">
                <p:cTn id="49" repeatCount="indefinite" fill="hold" display="0">
                  <p:stCondLst>
                    <p:cond delay="indefinite"/>
                  </p:stCondLst>
                  <p:endCondLst>
                    <p:cond evt="onStopAudio" delay="0">
                      <p:tgtEl>
                        <p:sldTgt/>
                      </p:tgtEl>
                    </p:cond>
                    <p:cond evt="onNext" delay="0">
                      <p:tgtEl>
                        <p:sldTgt/>
                      </p:tgtEl>
                    </p:cond>
                  </p:endCondLst>
                </p:cTn>
                <p:tgtEl>
                  <p:spTgt spid="1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80481" y="-77344"/>
            <a:ext cx="12496800" cy="7162800"/>
          </a:xfrm>
          <a:prstGeom prst="rect">
            <a:avLst/>
          </a:prstGeom>
        </p:spPr>
      </p:pic>
      <p:pic>
        <p:nvPicPr>
          <p:cNvPr id="33" name="Picture 3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031414" y="2"/>
            <a:ext cx="2015699" cy="1745249"/>
          </a:xfrm>
          <a:prstGeom prst="rect">
            <a:avLst/>
          </a:prstGeom>
        </p:spPr>
      </p:pic>
      <p:grpSp>
        <p:nvGrpSpPr>
          <p:cNvPr id="2" name="Group 1"/>
          <p:cNvGrpSpPr/>
          <p:nvPr/>
        </p:nvGrpSpPr>
        <p:grpSpPr>
          <a:xfrm>
            <a:off x="1588" y="5105400"/>
            <a:ext cx="2421566" cy="1980056"/>
            <a:chOff x="-191579" y="5106544"/>
            <a:chExt cx="3466591" cy="1980056"/>
          </a:xfrm>
        </p:grpSpPr>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1579" y="5106544"/>
              <a:ext cx="1920769" cy="1691687"/>
            </a:xfrm>
            <a:prstGeom prst="rect">
              <a:avLst/>
            </a:prstGeom>
          </p:spPr>
        </p:pic>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41157" y="5132084"/>
              <a:ext cx="1833855" cy="1783689"/>
            </a:xfrm>
            <a:prstGeom prst="rect">
              <a:avLst/>
            </a:prstGeom>
          </p:spPr>
        </p:pic>
        <p:pic>
          <p:nvPicPr>
            <p:cNvPr id="37" name="Picture 3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5055" y="6128279"/>
              <a:ext cx="1724932" cy="958321"/>
            </a:xfrm>
            <a:prstGeom prst="rect">
              <a:avLst/>
            </a:prstGeom>
          </p:spPr>
        </p:pic>
      </p:grpSp>
      <p:sp>
        <p:nvSpPr>
          <p:cNvPr id="4" name="Chevron 3"/>
          <p:cNvSpPr/>
          <p:nvPr/>
        </p:nvSpPr>
        <p:spPr>
          <a:xfrm>
            <a:off x="3314700" y="228600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Chevron 37"/>
          <p:cNvSpPr/>
          <p:nvPr/>
        </p:nvSpPr>
        <p:spPr>
          <a:xfrm>
            <a:off x="3314700" y="3661025"/>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Chevron 38"/>
          <p:cNvSpPr/>
          <p:nvPr/>
        </p:nvSpPr>
        <p:spPr>
          <a:xfrm>
            <a:off x="3339775" y="503605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Chevron 39"/>
          <p:cNvSpPr/>
          <p:nvPr/>
        </p:nvSpPr>
        <p:spPr>
          <a:xfrm>
            <a:off x="3771900" y="228600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Chevron 40"/>
          <p:cNvSpPr/>
          <p:nvPr/>
        </p:nvSpPr>
        <p:spPr>
          <a:xfrm>
            <a:off x="3771900" y="3661025"/>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Chevron 41"/>
          <p:cNvSpPr/>
          <p:nvPr/>
        </p:nvSpPr>
        <p:spPr>
          <a:xfrm>
            <a:off x="3796975" y="503605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4648200" y="2122753"/>
            <a:ext cx="6006101" cy="100480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A. cây cối</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sp>
        <p:nvSpPr>
          <p:cNvPr id="43" name="Rounded Rectangle 42"/>
          <p:cNvSpPr/>
          <p:nvPr/>
        </p:nvSpPr>
        <p:spPr>
          <a:xfrm>
            <a:off x="4720120" y="3429000"/>
            <a:ext cx="5852914" cy="955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B</a:t>
            </a: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 đồ dùng</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sp>
        <p:nvSpPr>
          <p:cNvPr id="44" name="Rounded Rectangle 43"/>
          <p:cNvSpPr/>
          <p:nvPr/>
        </p:nvSpPr>
        <p:spPr>
          <a:xfrm>
            <a:off x="4763585" y="4872301"/>
            <a:ext cx="5809448" cy="9577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C</a:t>
            </a: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 con người </a:t>
            </a:r>
          </a:p>
        </p:txBody>
      </p:sp>
      <p:sp>
        <p:nvSpPr>
          <p:cNvPr id="45" name="Rounded Rectangle 44"/>
          <p:cNvSpPr/>
          <p:nvPr/>
        </p:nvSpPr>
        <p:spPr>
          <a:xfrm>
            <a:off x="4763585" y="4874132"/>
            <a:ext cx="5852913" cy="955925"/>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C. con người</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pic>
        <p:nvPicPr>
          <p:cNvPr id="6" name="Am-thanh-phep-thuat-www_nhacchuongvui_com.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813554" y="7085456"/>
            <a:ext cx="609600" cy="609600"/>
          </a:xfrm>
          <a:prstGeom prst="rect">
            <a:avLst/>
          </a:prstGeom>
        </p:spPr>
      </p:pic>
      <p:grpSp>
        <p:nvGrpSpPr>
          <p:cNvPr id="9" name="Group 8">
            <a:extLst>
              <a:ext uri="{FF2B5EF4-FFF2-40B4-BE49-F238E27FC236}">
                <a16:creationId xmlns:a16="http://schemas.microsoft.com/office/drawing/2014/main" id="{7FCC892F-8211-40BD-A55D-8701E790FB96}"/>
              </a:ext>
            </a:extLst>
          </p:cNvPr>
          <p:cNvGrpSpPr/>
          <p:nvPr/>
        </p:nvGrpSpPr>
        <p:grpSpPr>
          <a:xfrm>
            <a:off x="760288" y="-77344"/>
            <a:ext cx="9271126" cy="1969002"/>
            <a:chOff x="732096" y="-142999"/>
            <a:chExt cx="9271126" cy="1969002"/>
          </a:xfrm>
        </p:grpSpPr>
        <p:sp>
          <p:nvSpPr>
            <p:cNvPr id="3" name="Horizontal Scroll 2"/>
            <p:cNvSpPr/>
            <p:nvPr/>
          </p:nvSpPr>
          <p:spPr>
            <a:xfrm>
              <a:off x="732096" y="-142999"/>
              <a:ext cx="9271126" cy="1969002"/>
            </a:xfrm>
            <a:prstGeom prst="horizontalScroll">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p:txBody>
        </p:sp>
        <p:sp>
          <p:nvSpPr>
            <p:cNvPr id="8" name="TextBox 7">
              <a:extLst>
                <a:ext uri="{FF2B5EF4-FFF2-40B4-BE49-F238E27FC236}">
                  <a16:creationId xmlns:a16="http://schemas.microsoft.com/office/drawing/2014/main" id="{EF65B0E2-119A-43C4-9FC7-4B9D019FBCAC}"/>
                </a:ext>
              </a:extLst>
            </p:cNvPr>
            <p:cNvSpPr txBox="1"/>
            <p:nvPr/>
          </p:nvSpPr>
          <p:spPr>
            <a:xfrm>
              <a:off x="779584" y="119280"/>
              <a:ext cx="9045141"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a:t>
              </a:r>
              <a:r>
                <a:rPr kumimoji="0" lang="vi-VN" sz="4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Nhân hoá là dùng từ ngữ chỉ </a:t>
              </a:r>
              <a:r>
                <a:rPr kumimoji="0" lang="en-US" sz="4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để chỉ vật ?</a:t>
              </a:r>
            </a:p>
          </p:txBody>
        </p:sp>
      </p:grpSp>
      <p:pic>
        <p:nvPicPr>
          <p:cNvPr id="23" name="Picture 22">
            <a:hlinkClick r:id="rId13" action="ppaction://hlinksldjump"/>
            <a:extLst>
              <a:ext uri="{FF2B5EF4-FFF2-40B4-BE49-F238E27FC236}">
                <a16:creationId xmlns:a16="http://schemas.microsoft.com/office/drawing/2014/main" id="{5E5BB0B1-F79E-45A8-B98E-B620F24EAF72}"/>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rcRect l="25542" r="22602"/>
          <a:stretch/>
        </p:blipFill>
        <p:spPr>
          <a:xfrm rot="17050223">
            <a:off x="7491534" y="5812460"/>
            <a:ext cx="653917" cy="1396553"/>
          </a:xfrm>
          <a:prstGeom prst="rect">
            <a:avLst/>
          </a:prstGeom>
        </p:spPr>
      </p:pic>
      <p:sp>
        <p:nvSpPr>
          <p:cNvPr id="7" name="TextBox 6">
            <a:extLst>
              <a:ext uri="{FF2B5EF4-FFF2-40B4-BE49-F238E27FC236}">
                <a16:creationId xmlns:a16="http://schemas.microsoft.com/office/drawing/2014/main" id="{352CA31E-CC72-FCC1-F9BA-9B75C0FEE5F3}"/>
              </a:ext>
            </a:extLst>
          </p:cNvPr>
          <p:cNvSpPr txBox="1"/>
          <p:nvPr/>
        </p:nvSpPr>
        <p:spPr>
          <a:xfrm>
            <a:off x="2340980" y="6488668"/>
            <a:ext cx="2474089" cy="369332"/>
          </a:xfrm>
          <a:prstGeom prst="rect">
            <a:avLst/>
          </a:prstGeom>
          <a:noFill/>
        </p:spPr>
        <p:txBody>
          <a:bodyPr wrap="square">
            <a:spAutoFit/>
          </a:bodyPr>
          <a:lstStyle/>
          <a:p>
            <a:r>
              <a:rPr lang="en-US" dirty="0" err="1"/>
              <a:t>Bấm</a:t>
            </a:r>
            <a:r>
              <a:rPr lang="en-US" dirty="0"/>
              <a:t> </a:t>
            </a:r>
            <a:r>
              <a:rPr lang="en-US" dirty="0" err="1"/>
              <a:t>vào</a:t>
            </a:r>
            <a:r>
              <a:rPr lang="en-US" dirty="0"/>
              <a:t> </a:t>
            </a:r>
            <a:r>
              <a:rPr lang="en-US" dirty="0" err="1"/>
              <a:t>rác</a:t>
            </a:r>
            <a:r>
              <a:rPr lang="en-US" dirty="0"/>
              <a:t> </a:t>
            </a:r>
            <a:r>
              <a:rPr lang="en-US" dirty="0" err="1"/>
              <a:t>để</a:t>
            </a:r>
            <a:r>
              <a:rPr lang="en-US" dirty="0"/>
              <a:t> quay </a:t>
            </a:r>
            <a:r>
              <a:rPr lang="en-US" dirty="0" err="1"/>
              <a:t>về</a:t>
            </a:r>
            <a:endParaRPr lang="en-US" dirty="0"/>
          </a:p>
        </p:txBody>
      </p:sp>
    </p:spTree>
    <p:extLst>
      <p:ext uri="{BB962C8B-B14F-4D97-AF65-F5344CB8AC3E}">
        <p14:creationId xmlns:p14="http://schemas.microsoft.com/office/powerpoint/2010/main" val="25454225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3"/>
                                        </p:tgtEl>
                                        <p:attrNameLst>
                                          <p:attrName>r</p:attrName>
                                        </p:attrNameLst>
                                      </p:cBhvr>
                                    </p:animRot>
                                    <p:animRot by="-240000">
                                      <p:cBhvr>
                                        <p:cTn id="7" dur="200" fill="hold">
                                          <p:stCondLst>
                                            <p:cond delay="200"/>
                                          </p:stCondLst>
                                        </p:cTn>
                                        <p:tgtEl>
                                          <p:spTgt spid="33"/>
                                        </p:tgtEl>
                                        <p:attrNameLst>
                                          <p:attrName>r</p:attrName>
                                        </p:attrNameLst>
                                      </p:cBhvr>
                                    </p:animRot>
                                    <p:animRot by="240000">
                                      <p:cBhvr>
                                        <p:cTn id="8" dur="200" fill="hold">
                                          <p:stCondLst>
                                            <p:cond delay="400"/>
                                          </p:stCondLst>
                                        </p:cTn>
                                        <p:tgtEl>
                                          <p:spTgt spid="33"/>
                                        </p:tgtEl>
                                        <p:attrNameLst>
                                          <p:attrName>r</p:attrName>
                                        </p:attrNameLst>
                                      </p:cBhvr>
                                    </p:animRot>
                                    <p:animRot by="-240000">
                                      <p:cBhvr>
                                        <p:cTn id="9" dur="200" fill="hold">
                                          <p:stCondLst>
                                            <p:cond delay="600"/>
                                          </p:stCondLst>
                                        </p:cTn>
                                        <p:tgtEl>
                                          <p:spTgt spid="33"/>
                                        </p:tgtEl>
                                        <p:attrNameLst>
                                          <p:attrName>r</p:attrName>
                                        </p:attrNameLst>
                                      </p:cBhvr>
                                    </p:animRot>
                                    <p:animRot by="120000">
                                      <p:cBhvr>
                                        <p:cTn id="10" dur="200" fill="hold">
                                          <p:stCondLst>
                                            <p:cond delay="800"/>
                                          </p:stCondLst>
                                        </p:cTn>
                                        <p:tgtEl>
                                          <p:spTgt spid="33"/>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500"/>
                                        <p:tgtEl>
                                          <p:spTgt spid="4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mediacall" presetSubtype="0" fill="hold" nodeType="withEffect">
                                  <p:stCondLst>
                                    <p:cond delay="0"/>
                                  </p:stCondLst>
                                  <p:childTnLst>
                                    <p:cmd type="call" cmd="playFrom(0.0)">
                                      <p:cBhvr>
                                        <p:cTn id="48" dur="51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6"/>
                </p:tgtEl>
              </p:cMediaNode>
            </p:audio>
            <p:seq concurrent="1" nextAc="seek">
              <p:cTn id="50" restart="whenNotActive" fill="hold" evtFilter="cancelBubble" nodeType="interactiveSeq">
                <p:stCondLst>
                  <p:cond evt="onClick" delay="0">
                    <p:tgtEl>
                      <p:spTgt spid="23"/>
                    </p:tgtEl>
                  </p:cond>
                </p:stCondLst>
                <p:endSync evt="end" delay="0">
                  <p:rtn val="all"/>
                </p:endSync>
                <p:childTnLst>
                  <p:par>
                    <p:cTn id="51" fill="hold">
                      <p:stCondLst>
                        <p:cond delay="0"/>
                      </p:stCondLst>
                      <p:childTnLst>
                        <p:par>
                          <p:cTn id="52" fill="hold">
                            <p:stCondLst>
                              <p:cond delay="0"/>
                            </p:stCondLst>
                            <p:childTnLst>
                              <p:par>
                                <p:cTn id="53" presetID="31" presetClass="exit" presetSubtype="0" fill="hold" nodeType="withEffect">
                                  <p:stCondLst>
                                    <p:cond delay="0"/>
                                  </p:stCondLst>
                                  <p:childTnLst>
                                    <p:anim calcmode="lin" valueType="num">
                                      <p:cBhvr>
                                        <p:cTn id="54" dur="1000"/>
                                        <p:tgtEl>
                                          <p:spTgt spid="23"/>
                                        </p:tgtEl>
                                        <p:attrNameLst>
                                          <p:attrName>ppt_w</p:attrName>
                                        </p:attrNameLst>
                                      </p:cBhvr>
                                      <p:tavLst>
                                        <p:tav tm="0">
                                          <p:val>
                                            <p:strVal val="ppt_w"/>
                                          </p:val>
                                        </p:tav>
                                        <p:tav tm="100000">
                                          <p:val>
                                            <p:fltVal val="0"/>
                                          </p:val>
                                        </p:tav>
                                      </p:tavLst>
                                    </p:anim>
                                    <p:anim calcmode="lin" valueType="num">
                                      <p:cBhvr>
                                        <p:cTn id="55" dur="1000"/>
                                        <p:tgtEl>
                                          <p:spTgt spid="23"/>
                                        </p:tgtEl>
                                        <p:attrNameLst>
                                          <p:attrName>ppt_h</p:attrName>
                                        </p:attrNameLst>
                                      </p:cBhvr>
                                      <p:tavLst>
                                        <p:tav tm="0">
                                          <p:val>
                                            <p:strVal val="ppt_h"/>
                                          </p:val>
                                        </p:tav>
                                        <p:tav tm="100000">
                                          <p:val>
                                            <p:fltVal val="0"/>
                                          </p:val>
                                        </p:tav>
                                      </p:tavLst>
                                    </p:anim>
                                    <p:anim calcmode="lin" valueType="num">
                                      <p:cBhvr>
                                        <p:cTn id="56" dur="1000"/>
                                        <p:tgtEl>
                                          <p:spTgt spid="23"/>
                                        </p:tgtEl>
                                        <p:attrNameLst>
                                          <p:attrName>style.rotation</p:attrName>
                                        </p:attrNameLst>
                                      </p:cBhvr>
                                      <p:tavLst>
                                        <p:tav tm="0">
                                          <p:val>
                                            <p:fltVal val="0"/>
                                          </p:val>
                                        </p:tav>
                                        <p:tav tm="100000">
                                          <p:val>
                                            <p:fltVal val="90"/>
                                          </p:val>
                                        </p:tav>
                                      </p:tavLst>
                                    </p:anim>
                                    <p:animEffect transition="out" filter="fade">
                                      <p:cBhvr>
                                        <p:cTn id="57" dur="1000"/>
                                        <p:tgtEl>
                                          <p:spTgt spid="23"/>
                                        </p:tgtEl>
                                      </p:cBhvr>
                                    </p:animEffect>
                                    <p:set>
                                      <p:cBhvr>
                                        <p:cTn id="58"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4" grpId="0" animBg="1"/>
      <p:bldP spid="38" grpId="0" animBg="1"/>
      <p:bldP spid="39" grpId="0" animBg="1"/>
      <p:bldP spid="40" grpId="0" animBg="1"/>
      <p:bldP spid="41" grpId="0" animBg="1"/>
      <p:bldP spid="42" grpId="0" animBg="1"/>
      <p:bldP spid="5" grpId="0" animBg="1"/>
      <p:bldP spid="43" grpId="0" animBg="1"/>
      <p:bldP spid="44" grpId="0" animBg="1"/>
      <p:bldP spid="4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80481" y="-77344"/>
            <a:ext cx="12496800" cy="7162800"/>
          </a:xfrm>
          <a:prstGeom prst="rect">
            <a:avLst/>
          </a:prstGeom>
        </p:spPr>
      </p:pic>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031414" y="2"/>
            <a:ext cx="2015699" cy="1745249"/>
          </a:xfrm>
          <a:prstGeom prst="rect">
            <a:avLst/>
          </a:prstGeom>
        </p:spPr>
      </p:pic>
      <p:pic>
        <p:nvPicPr>
          <p:cNvPr id="34" name="Picture lon">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0" y="6153565"/>
            <a:ext cx="1023626" cy="669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p:cNvGrpSpPr/>
          <p:nvPr/>
        </p:nvGrpSpPr>
        <p:grpSpPr>
          <a:xfrm>
            <a:off x="1588" y="5105400"/>
            <a:ext cx="2421566" cy="1980056"/>
            <a:chOff x="-191579" y="5106544"/>
            <a:chExt cx="3466591" cy="1980056"/>
          </a:xfrm>
        </p:grpSpPr>
        <p:pic>
          <p:nvPicPr>
            <p:cNvPr id="35" name="Picture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1579" y="5106544"/>
              <a:ext cx="1920769" cy="1691687"/>
            </a:xfrm>
            <a:prstGeom prst="rect">
              <a:avLst/>
            </a:prstGeom>
          </p:spPr>
        </p:pic>
        <p:pic>
          <p:nvPicPr>
            <p:cNvPr id="36" name="Picture 3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41157" y="5132084"/>
              <a:ext cx="1833855" cy="1783689"/>
            </a:xfrm>
            <a:prstGeom prst="rect">
              <a:avLst/>
            </a:prstGeom>
          </p:spPr>
        </p:pic>
        <p:pic>
          <p:nvPicPr>
            <p:cNvPr id="37" name="Picture 3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05055" y="6128279"/>
              <a:ext cx="1724932" cy="958321"/>
            </a:xfrm>
            <a:prstGeom prst="rect">
              <a:avLst/>
            </a:prstGeom>
          </p:spPr>
        </p:pic>
      </p:grpSp>
      <p:sp>
        <p:nvSpPr>
          <p:cNvPr id="4" name="Chevron 3"/>
          <p:cNvSpPr/>
          <p:nvPr/>
        </p:nvSpPr>
        <p:spPr>
          <a:xfrm>
            <a:off x="3314700" y="228600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Chevron 37"/>
          <p:cNvSpPr/>
          <p:nvPr/>
        </p:nvSpPr>
        <p:spPr>
          <a:xfrm>
            <a:off x="3314700" y="3661025"/>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Chevron 38"/>
          <p:cNvSpPr/>
          <p:nvPr/>
        </p:nvSpPr>
        <p:spPr>
          <a:xfrm>
            <a:off x="3339775" y="503605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Chevron 39"/>
          <p:cNvSpPr/>
          <p:nvPr/>
        </p:nvSpPr>
        <p:spPr>
          <a:xfrm>
            <a:off x="3771900" y="228600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Chevron 40"/>
          <p:cNvSpPr/>
          <p:nvPr/>
        </p:nvSpPr>
        <p:spPr>
          <a:xfrm>
            <a:off x="3771900" y="3661025"/>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Chevron 41"/>
          <p:cNvSpPr/>
          <p:nvPr/>
        </p:nvSpPr>
        <p:spPr>
          <a:xfrm>
            <a:off x="3796975" y="503605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4648200" y="2122753"/>
            <a:ext cx="6006101" cy="100480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A. hài hoà</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sp>
        <p:nvSpPr>
          <p:cNvPr id="43" name="Rounded Rectangle 42"/>
          <p:cNvSpPr/>
          <p:nvPr/>
        </p:nvSpPr>
        <p:spPr>
          <a:xfrm>
            <a:off x="4720120" y="3429000"/>
            <a:ext cx="5852914" cy="955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B</a:t>
            </a: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 gần gũi</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sp>
        <p:nvSpPr>
          <p:cNvPr id="44" name="Rounded Rectangle 43"/>
          <p:cNvSpPr/>
          <p:nvPr/>
        </p:nvSpPr>
        <p:spPr>
          <a:xfrm>
            <a:off x="4763585" y="4872301"/>
            <a:ext cx="5809448" cy="9577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C</a:t>
            </a: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 vui vẻ </a:t>
            </a:r>
          </a:p>
        </p:txBody>
      </p:sp>
      <p:sp>
        <p:nvSpPr>
          <p:cNvPr id="45" name="Rounded Rectangle 44"/>
          <p:cNvSpPr/>
          <p:nvPr/>
        </p:nvSpPr>
        <p:spPr>
          <a:xfrm>
            <a:off x="4720120" y="3452897"/>
            <a:ext cx="5852913" cy="955925"/>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B</a:t>
            </a: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 gần gũi</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pic>
        <p:nvPicPr>
          <p:cNvPr id="6" name="Am-thanh-phep-thuat-www_nhacchuongvui_com.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813554" y="7085456"/>
            <a:ext cx="609600" cy="609600"/>
          </a:xfrm>
          <a:prstGeom prst="rect">
            <a:avLst/>
          </a:prstGeom>
        </p:spPr>
      </p:pic>
      <p:grpSp>
        <p:nvGrpSpPr>
          <p:cNvPr id="9" name="Group 8">
            <a:extLst>
              <a:ext uri="{FF2B5EF4-FFF2-40B4-BE49-F238E27FC236}">
                <a16:creationId xmlns:a16="http://schemas.microsoft.com/office/drawing/2014/main" id="{7FCC892F-8211-40BD-A55D-8701E790FB96}"/>
              </a:ext>
            </a:extLst>
          </p:cNvPr>
          <p:cNvGrpSpPr/>
          <p:nvPr/>
        </p:nvGrpSpPr>
        <p:grpSpPr>
          <a:xfrm>
            <a:off x="1721350" y="139058"/>
            <a:ext cx="7622986" cy="1752600"/>
            <a:chOff x="1693158" y="73403"/>
            <a:chExt cx="7622986" cy="1752600"/>
          </a:xfrm>
        </p:grpSpPr>
        <p:sp>
          <p:nvSpPr>
            <p:cNvPr id="3" name="Horizontal Scroll 2"/>
            <p:cNvSpPr/>
            <p:nvPr/>
          </p:nvSpPr>
          <p:spPr>
            <a:xfrm>
              <a:off x="1693158" y="73403"/>
              <a:ext cx="7622986" cy="1752600"/>
            </a:xfrm>
            <a:prstGeom prst="horizontalScroll">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p:txBody>
        </p:sp>
        <p:sp>
          <p:nvSpPr>
            <p:cNvPr id="8" name="TextBox 7">
              <a:extLst>
                <a:ext uri="{FF2B5EF4-FFF2-40B4-BE49-F238E27FC236}">
                  <a16:creationId xmlns:a16="http://schemas.microsoft.com/office/drawing/2014/main" id="{EF65B0E2-119A-43C4-9FC7-4B9D019FBCAC}"/>
                </a:ext>
              </a:extLst>
            </p:cNvPr>
            <p:cNvSpPr txBox="1"/>
            <p:nvPr/>
          </p:nvSpPr>
          <p:spPr>
            <a:xfrm>
              <a:off x="1860777" y="387207"/>
              <a:ext cx="727379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Nhân hoá </a:t>
              </a:r>
              <a:r>
                <a:rPr kumimoji="0" lang="vi-VN" sz="3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giúp cho sự vật trở nên sinh động, </a:t>
              </a:r>
              <a:r>
                <a:rPr kumimoji="0" lang="en-US" sz="3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t>
              </a:r>
            </a:p>
          </p:txBody>
        </p:sp>
      </p:grpSp>
      <p:sp>
        <p:nvSpPr>
          <p:cNvPr id="10" name="TextBox 9">
            <a:extLst>
              <a:ext uri="{FF2B5EF4-FFF2-40B4-BE49-F238E27FC236}">
                <a16:creationId xmlns:a16="http://schemas.microsoft.com/office/drawing/2014/main" id="{B4627E3E-B736-8E49-4377-6262E525E3E6}"/>
              </a:ext>
            </a:extLst>
          </p:cNvPr>
          <p:cNvSpPr txBox="1"/>
          <p:nvPr/>
        </p:nvSpPr>
        <p:spPr>
          <a:xfrm>
            <a:off x="5257800" y="6488668"/>
            <a:ext cx="2775030" cy="369332"/>
          </a:xfrm>
          <a:prstGeom prst="rect">
            <a:avLst/>
          </a:prstGeom>
          <a:noFill/>
        </p:spPr>
        <p:txBody>
          <a:bodyPr wrap="square">
            <a:spAutoFit/>
          </a:bodyPr>
          <a:lstStyle/>
          <a:p>
            <a:r>
              <a:rPr lang="en-US" dirty="0" err="1"/>
              <a:t>Bấm</a:t>
            </a:r>
            <a:r>
              <a:rPr lang="en-US" dirty="0"/>
              <a:t> </a:t>
            </a:r>
            <a:r>
              <a:rPr lang="en-US" dirty="0" err="1"/>
              <a:t>vào</a:t>
            </a:r>
            <a:r>
              <a:rPr lang="en-US" dirty="0"/>
              <a:t> </a:t>
            </a:r>
            <a:r>
              <a:rPr lang="en-US" dirty="0" err="1"/>
              <a:t>rác</a:t>
            </a:r>
            <a:r>
              <a:rPr lang="en-US" dirty="0"/>
              <a:t> </a:t>
            </a:r>
            <a:r>
              <a:rPr lang="en-US" dirty="0" err="1"/>
              <a:t>để</a:t>
            </a:r>
            <a:r>
              <a:rPr lang="en-US" dirty="0"/>
              <a:t> quay </a:t>
            </a:r>
            <a:r>
              <a:rPr lang="en-US" dirty="0" err="1"/>
              <a:t>về</a:t>
            </a:r>
            <a:endParaRPr lang="en-US" dirty="0"/>
          </a:p>
        </p:txBody>
      </p:sp>
    </p:spTree>
    <p:extLst>
      <p:ext uri="{BB962C8B-B14F-4D97-AF65-F5344CB8AC3E}">
        <p14:creationId xmlns:p14="http://schemas.microsoft.com/office/powerpoint/2010/main" val="2612261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3"/>
                                        </p:tgtEl>
                                        <p:attrNameLst>
                                          <p:attrName>r</p:attrName>
                                        </p:attrNameLst>
                                      </p:cBhvr>
                                    </p:animRot>
                                    <p:animRot by="-240000">
                                      <p:cBhvr>
                                        <p:cTn id="7" dur="200" fill="hold">
                                          <p:stCondLst>
                                            <p:cond delay="200"/>
                                          </p:stCondLst>
                                        </p:cTn>
                                        <p:tgtEl>
                                          <p:spTgt spid="33"/>
                                        </p:tgtEl>
                                        <p:attrNameLst>
                                          <p:attrName>r</p:attrName>
                                        </p:attrNameLst>
                                      </p:cBhvr>
                                    </p:animRot>
                                    <p:animRot by="240000">
                                      <p:cBhvr>
                                        <p:cTn id="8" dur="200" fill="hold">
                                          <p:stCondLst>
                                            <p:cond delay="400"/>
                                          </p:stCondLst>
                                        </p:cTn>
                                        <p:tgtEl>
                                          <p:spTgt spid="33"/>
                                        </p:tgtEl>
                                        <p:attrNameLst>
                                          <p:attrName>r</p:attrName>
                                        </p:attrNameLst>
                                      </p:cBhvr>
                                    </p:animRot>
                                    <p:animRot by="-240000">
                                      <p:cBhvr>
                                        <p:cTn id="9" dur="200" fill="hold">
                                          <p:stCondLst>
                                            <p:cond delay="600"/>
                                          </p:stCondLst>
                                        </p:cTn>
                                        <p:tgtEl>
                                          <p:spTgt spid="33"/>
                                        </p:tgtEl>
                                        <p:attrNameLst>
                                          <p:attrName>r</p:attrName>
                                        </p:attrNameLst>
                                      </p:cBhvr>
                                    </p:animRot>
                                    <p:animRot by="120000">
                                      <p:cBhvr>
                                        <p:cTn id="10" dur="200" fill="hold">
                                          <p:stCondLst>
                                            <p:cond delay="800"/>
                                          </p:stCondLst>
                                        </p:cTn>
                                        <p:tgtEl>
                                          <p:spTgt spid="33"/>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500"/>
                                        <p:tgtEl>
                                          <p:spTgt spid="4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mediacall" presetSubtype="0" fill="hold" nodeType="withEffect">
                                  <p:stCondLst>
                                    <p:cond delay="0"/>
                                  </p:stCondLst>
                                  <p:childTnLst>
                                    <p:cmd type="call" cmd="playFrom(0.0)">
                                      <p:cBhvr>
                                        <p:cTn id="48" dur="51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4"/>
                    </p:tgtEl>
                  </p:cond>
                </p:stCondLst>
                <p:endSync evt="end" delay="0">
                  <p:rtn val="all"/>
                </p:endSync>
                <p:childTnLst>
                  <p:par>
                    <p:cTn id="50" fill="hold">
                      <p:stCondLst>
                        <p:cond delay="0"/>
                      </p:stCondLst>
                      <p:childTnLst>
                        <p:par>
                          <p:cTn id="51" fill="hold">
                            <p:stCondLst>
                              <p:cond delay="0"/>
                            </p:stCondLst>
                            <p:childTnLst>
                              <p:par>
                                <p:cTn id="52" presetID="31" presetClass="exit" presetSubtype="0" fill="hold" nodeType="clickEffect">
                                  <p:stCondLst>
                                    <p:cond delay="0"/>
                                  </p:stCondLst>
                                  <p:childTnLst>
                                    <p:anim calcmode="lin" valueType="num">
                                      <p:cBhvr>
                                        <p:cTn id="53" dur="1000"/>
                                        <p:tgtEl>
                                          <p:spTgt spid="34"/>
                                        </p:tgtEl>
                                        <p:attrNameLst>
                                          <p:attrName>ppt_w</p:attrName>
                                        </p:attrNameLst>
                                      </p:cBhvr>
                                      <p:tavLst>
                                        <p:tav tm="0">
                                          <p:val>
                                            <p:strVal val="ppt_w"/>
                                          </p:val>
                                        </p:tav>
                                        <p:tav tm="100000">
                                          <p:val>
                                            <p:fltVal val="0"/>
                                          </p:val>
                                        </p:tav>
                                      </p:tavLst>
                                    </p:anim>
                                    <p:anim calcmode="lin" valueType="num">
                                      <p:cBhvr>
                                        <p:cTn id="54" dur="1000"/>
                                        <p:tgtEl>
                                          <p:spTgt spid="34"/>
                                        </p:tgtEl>
                                        <p:attrNameLst>
                                          <p:attrName>ppt_h</p:attrName>
                                        </p:attrNameLst>
                                      </p:cBhvr>
                                      <p:tavLst>
                                        <p:tav tm="0">
                                          <p:val>
                                            <p:strVal val="ppt_h"/>
                                          </p:val>
                                        </p:tav>
                                        <p:tav tm="100000">
                                          <p:val>
                                            <p:fltVal val="0"/>
                                          </p:val>
                                        </p:tav>
                                      </p:tavLst>
                                    </p:anim>
                                    <p:anim calcmode="lin" valueType="num">
                                      <p:cBhvr>
                                        <p:cTn id="55" dur="1000"/>
                                        <p:tgtEl>
                                          <p:spTgt spid="34"/>
                                        </p:tgtEl>
                                        <p:attrNameLst>
                                          <p:attrName>style.rotation</p:attrName>
                                        </p:attrNameLst>
                                      </p:cBhvr>
                                      <p:tavLst>
                                        <p:tav tm="0">
                                          <p:val>
                                            <p:fltVal val="0"/>
                                          </p:val>
                                        </p:tav>
                                        <p:tav tm="100000">
                                          <p:val>
                                            <p:fltVal val="90"/>
                                          </p:val>
                                        </p:tav>
                                      </p:tavLst>
                                    </p:anim>
                                    <p:animEffect transition="out" filter="fade">
                                      <p:cBhvr>
                                        <p:cTn id="56" dur="1000"/>
                                        <p:tgtEl>
                                          <p:spTgt spid="34"/>
                                        </p:tgtEl>
                                      </p:cBhvr>
                                    </p:animEffect>
                                    <p:set>
                                      <p:cBhvr>
                                        <p:cTn id="57" dur="1" fill="hold">
                                          <p:stCondLst>
                                            <p:cond delay="9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audio>
              <p:cMediaNode vol="80000">
                <p:cTn id="58" fill="hold" display="0">
                  <p:stCondLst>
                    <p:cond delay="indefinite"/>
                  </p:stCondLst>
                  <p:endCondLst>
                    <p:cond evt="onStopAudio" delay="0">
                      <p:tgtEl>
                        <p:sldTgt/>
                      </p:tgtEl>
                    </p:cond>
                  </p:endCondLst>
                </p:cTn>
                <p:tgtEl>
                  <p:spTgt spid="6"/>
                </p:tgtEl>
              </p:cMediaNode>
            </p:audio>
          </p:childTnLst>
        </p:cTn>
      </p:par>
    </p:tnLst>
    <p:bldLst>
      <p:bldP spid="4" grpId="0" animBg="1"/>
      <p:bldP spid="38" grpId="0" animBg="1"/>
      <p:bldP spid="39" grpId="0" animBg="1"/>
      <p:bldP spid="40" grpId="0" animBg="1"/>
      <p:bldP spid="41" grpId="0" animBg="1"/>
      <p:bldP spid="42" grpId="0" animBg="1"/>
      <p:bldP spid="5" grpId="0" animBg="1"/>
      <p:bldP spid="43" grpId="0" animBg="1"/>
      <p:bldP spid="44" grpId="0" animBg="1"/>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80481" y="-77344"/>
            <a:ext cx="12496800" cy="7162800"/>
          </a:xfrm>
          <a:prstGeom prst="rect">
            <a:avLst/>
          </a:prstGeom>
        </p:spPr>
      </p:pic>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325528" y="27498"/>
            <a:ext cx="2015699" cy="1745249"/>
          </a:xfrm>
          <a:prstGeom prst="rect">
            <a:avLst/>
          </a:prstGeom>
        </p:spPr>
      </p:pic>
      <p:grpSp>
        <p:nvGrpSpPr>
          <p:cNvPr id="2" name="Group 1"/>
          <p:cNvGrpSpPr/>
          <p:nvPr/>
        </p:nvGrpSpPr>
        <p:grpSpPr>
          <a:xfrm>
            <a:off x="1588" y="5105400"/>
            <a:ext cx="2421566" cy="1980056"/>
            <a:chOff x="-191579" y="5106544"/>
            <a:chExt cx="3466591" cy="1980056"/>
          </a:xfrm>
        </p:grpSpPr>
        <p:pic>
          <p:nvPicPr>
            <p:cNvPr id="35" name="Picture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1579" y="5106544"/>
              <a:ext cx="1920769" cy="1691687"/>
            </a:xfrm>
            <a:prstGeom prst="rect">
              <a:avLst/>
            </a:prstGeom>
          </p:spPr>
        </p:pic>
        <p:pic>
          <p:nvPicPr>
            <p:cNvPr id="36" name="Picture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1157" y="5132084"/>
              <a:ext cx="1833855" cy="1783689"/>
            </a:xfrm>
            <a:prstGeom prst="rect">
              <a:avLst/>
            </a:prstGeom>
          </p:spPr>
        </p:pic>
        <p:pic>
          <p:nvPicPr>
            <p:cNvPr id="37" name="Picture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5055" y="6128279"/>
              <a:ext cx="1724932" cy="958321"/>
            </a:xfrm>
            <a:prstGeom prst="rect">
              <a:avLst/>
            </a:prstGeom>
          </p:spPr>
        </p:pic>
      </p:grpSp>
      <p:sp>
        <p:nvSpPr>
          <p:cNvPr id="4" name="Chevron 3"/>
          <p:cNvSpPr/>
          <p:nvPr/>
        </p:nvSpPr>
        <p:spPr>
          <a:xfrm>
            <a:off x="3314700" y="228600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Chevron 37"/>
          <p:cNvSpPr/>
          <p:nvPr/>
        </p:nvSpPr>
        <p:spPr>
          <a:xfrm>
            <a:off x="3314700" y="3661025"/>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Chevron 38"/>
          <p:cNvSpPr/>
          <p:nvPr/>
        </p:nvSpPr>
        <p:spPr>
          <a:xfrm>
            <a:off x="3339775" y="503605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Chevron 39"/>
          <p:cNvSpPr/>
          <p:nvPr/>
        </p:nvSpPr>
        <p:spPr>
          <a:xfrm>
            <a:off x="3771900" y="228600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Chevron 40"/>
          <p:cNvSpPr/>
          <p:nvPr/>
        </p:nvSpPr>
        <p:spPr>
          <a:xfrm>
            <a:off x="3771900" y="3661025"/>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Chevron 41"/>
          <p:cNvSpPr/>
          <p:nvPr/>
        </p:nvSpPr>
        <p:spPr>
          <a:xfrm>
            <a:off x="3796975" y="5036050"/>
            <a:ext cx="647700" cy="609600"/>
          </a:xfrm>
          <a:prstGeom prst="chevron">
            <a:avLst/>
          </a:prstGeom>
          <a:solidFill>
            <a:srgbClr val="7030A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4648200" y="2122753"/>
            <a:ext cx="6006101" cy="100480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A. Những chị gió</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sp>
        <p:nvSpPr>
          <p:cNvPr id="43" name="Rounded Rectangle 42"/>
          <p:cNvSpPr/>
          <p:nvPr/>
        </p:nvSpPr>
        <p:spPr>
          <a:xfrm>
            <a:off x="4720119" y="3471058"/>
            <a:ext cx="6026649" cy="9138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B</a:t>
            </a: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 Hàng cây xanh</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sp>
        <p:nvSpPr>
          <p:cNvPr id="44" name="Rounded Rectangle 43"/>
          <p:cNvSpPr/>
          <p:nvPr/>
        </p:nvSpPr>
        <p:spPr>
          <a:xfrm>
            <a:off x="4763585" y="4872301"/>
            <a:ext cx="5809448" cy="9577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C</a:t>
            </a: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 Tập thể dục</a:t>
            </a:r>
          </a:p>
        </p:txBody>
      </p:sp>
      <p:sp>
        <p:nvSpPr>
          <p:cNvPr id="45" name="Rounded Rectangle 44"/>
          <p:cNvSpPr/>
          <p:nvPr/>
        </p:nvSpPr>
        <p:spPr>
          <a:xfrm>
            <a:off x="4575357" y="2110558"/>
            <a:ext cx="6171412" cy="1022689"/>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070C0"/>
                </a:solidFill>
                <a:effectLst/>
                <a:uLnTx/>
                <a:uFillTx/>
                <a:latin typeface="Arial" pitchFamily="34" charset="0"/>
                <a:ea typeface="+mn-ea"/>
                <a:cs typeface="Arial" pitchFamily="34" charset="0"/>
              </a:rPr>
              <a:t>A. Những chị gió</a:t>
            </a:r>
            <a:endParaRPr kumimoji="0" lang="en-US" sz="5400" b="1"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p:txBody>
      </p:sp>
      <p:pic>
        <p:nvPicPr>
          <p:cNvPr id="6" name="Am-thanh-phep-thuat-www_nhacchuongvui_com.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813554" y="7085456"/>
            <a:ext cx="609600" cy="609600"/>
          </a:xfrm>
          <a:prstGeom prst="rect">
            <a:avLst/>
          </a:prstGeom>
        </p:spPr>
      </p:pic>
      <p:grpSp>
        <p:nvGrpSpPr>
          <p:cNvPr id="9" name="Group 8">
            <a:extLst>
              <a:ext uri="{FF2B5EF4-FFF2-40B4-BE49-F238E27FC236}">
                <a16:creationId xmlns:a16="http://schemas.microsoft.com/office/drawing/2014/main" id="{7FCC892F-8211-40BD-A55D-8701E790FB96}"/>
              </a:ext>
            </a:extLst>
          </p:cNvPr>
          <p:cNvGrpSpPr/>
          <p:nvPr/>
        </p:nvGrpSpPr>
        <p:grpSpPr>
          <a:xfrm>
            <a:off x="590959" y="-161434"/>
            <a:ext cx="9837311" cy="2192516"/>
            <a:chOff x="1693158" y="73403"/>
            <a:chExt cx="7622986" cy="1951549"/>
          </a:xfrm>
        </p:grpSpPr>
        <p:sp>
          <p:nvSpPr>
            <p:cNvPr id="3" name="Horizontal Scroll 2"/>
            <p:cNvSpPr/>
            <p:nvPr/>
          </p:nvSpPr>
          <p:spPr>
            <a:xfrm>
              <a:off x="1693158" y="73403"/>
              <a:ext cx="7622986" cy="1951549"/>
            </a:xfrm>
            <a:prstGeom prst="horizontalScroll">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p:txBody>
        </p:sp>
        <p:sp>
          <p:nvSpPr>
            <p:cNvPr id="8" name="TextBox 7">
              <a:extLst>
                <a:ext uri="{FF2B5EF4-FFF2-40B4-BE49-F238E27FC236}">
                  <a16:creationId xmlns:a16="http://schemas.microsoft.com/office/drawing/2014/main" id="{EF65B0E2-119A-43C4-9FC7-4B9D019FBCAC}"/>
                </a:ext>
              </a:extLst>
            </p:cNvPr>
            <p:cNvSpPr txBox="1"/>
            <p:nvPr/>
          </p:nvSpPr>
          <p:spPr>
            <a:xfrm>
              <a:off x="1926257" y="407451"/>
              <a:ext cx="7262503" cy="13970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3. Tìm sự vật được nhân hoá trong câu sau: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Những chị gió đang tập thể dục cùng hàng cây xanh "</a:t>
              </a:r>
            </a:p>
          </p:txBody>
        </p:sp>
      </p:grpSp>
      <p:pic>
        <p:nvPicPr>
          <p:cNvPr id="23" name="Picture 22">
            <a:hlinkClick r:id="rId12" action="ppaction://hlinksldjump"/>
            <a:extLst>
              <a:ext uri="{FF2B5EF4-FFF2-40B4-BE49-F238E27FC236}">
                <a16:creationId xmlns:a16="http://schemas.microsoft.com/office/drawing/2014/main" id="{AB76F1D5-C182-4064-B24E-30030726BEE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032983" y="5946411"/>
            <a:ext cx="1540050" cy="1022690"/>
          </a:xfrm>
          <a:prstGeom prst="rect">
            <a:avLst/>
          </a:prstGeom>
        </p:spPr>
      </p:pic>
      <p:sp>
        <p:nvSpPr>
          <p:cNvPr id="10" name="TextBox 9">
            <a:extLst>
              <a:ext uri="{FF2B5EF4-FFF2-40B4-BE49-F238E27FC236}">
                <a16:creationId xmlns:a16="http://schemas.microsoft.com/office/drawing/2014/main" id="{DEAC259C-8589-14D9-B004-425074606B18}"/>
              </a:ext>
            </a:extLst>
          </p:cNvPr>
          <p:cNvSpPr txBox="1"/>
          <p:nvPr/>
        </p:nvSpPr>
        <p:spPr>
          <a:xfrm>
            <a:off x="5813385" y="6488668"/>
            <a:ext cx="2705582" cy="369332"/>
          </a:xfrm>
          <a:prstGeom prst="rect">
            <a:avLst/>
          </a:prstGeom>
          <a:noFill/>
        </p:spPr>
        <p:txBody>
          <a:bodyPr wrap="square">
            <a:spAutoFit/>
          </a:bodyPr>
          <a:lstStyle/>
          <a:p>
            <a:r>
              <a:rPr lang="en-US" dirty="0" err="1"/>
              <a:t>Bấm</a:t>
            </a:r>
            <a:r>
              <a:rPr lang="en-US" dirty="0"/>
              <a:t> </a:t>
            </a:r>
            <a:r>
              <a:rPr lang="en-US" dirty="0" err="1"/>
              <a:t>vào</a:t>
            </a:r>
            <a:r>
              <a:rPr lang="en-US" dirty="0"/>
              <a:t> </a:t>
            </a:r>
            <a:r>
              <a:rPr lang="en-US" dirty="0" err="1"/>
              <a:t>rác</a:t>
            </a:r>
            <a:r>
              <a:rPr lang="en-US" dirty="0"/>
              <a:t> </a:t>
            </a:r>
            <a:r>
              <a:rPr lang="en-US" dirty="0" err="1"/>
              <a:t>để</a:t>
            </a:r>
            <a:r>
              <a:rPr lang="en-US" dirty="0"/>
              <a:t> quay </a:t>
            </a:r>
            <a:r>
              <a:rPr lang="en-US" dirty="0" err="1"/>
              <a:t>về</a:t>
            </a:r>
            <a:endParaRPr lang="en-US" dirty="0"/>
          </a:p>
        </p:txBody>
      </p:sp>
    </p:spTree>
    <p:extLst>
      <p:ext uri="{BB962C8B-B14F-4D97-AF65-F5344CB8AC3E}">
        <p14:creationId xmlns:p14="http://schemas.microsoft.com/office/powerpoint/2010/main" val="39672672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3"/>
                                        </p:tgtEl>
                                        <p:attrNameLst>
                                          <p:attrName>r</p:attrName>
                                        </p:attrNameLst>
                                      </p:cBhvr>
                                    </p:animRot>
                                    <p:animRot by="-240000">
                                      <p:cBhvr>
                                        <p:cTn id="7" dur="200" fill="hold">
                                          <p:stCondLst>
                                            <p:cond delay="200"/>
                                          </p:stCondLst>
                                        </p:cTn>
                                        <p:tgtEl>
                                          <p:spTgt spid="33"/>
                                        </p:tgtEl>
                                        <p:attrNameLst>
                                          <p:attrName>r</p:attrName>
                                        </p:attrNameLst>
                                      </p:cBhvr>
                                    </p:animRot>
                                    <p:animRot by="240000">
                                      <p:cBhvr>
                                        <p:cTn id="8" dur="200" fill="hold">
                                          <p:stCondLst>
                                            <p:cond delay="400"/>
                                          </p:stCondLst>
                                        </p:cTn>
                                        <p:tgtEl>
                                          <p:spTgt spid="33"/>
                                        </p:tgtEl>
                                        <p:attrNameLst>
                                          <p:attrName>r</p:attrName>
                                        </p:attrNameLst>
                                      </p:cBhvr>
                                    </p:animRot>
                                    <p:animRot by="-240000">
                                      <p:cBhvr>
                                        <p:cTn id="9" dur="200" fill="hold">
                                          <p:stCondLst>
                                            <p:cond delay="600"/>
                                          </p:stCondLst>
                                        </p:cTn>
                                        <p:tgtEl>
                                          <p:spTgt spid="33"/>
                                        </p:tgtEl>
                                        <p:attrNameLst>
                                          <p:attrName>r</p:attrName>
                                        </p:attrNameLst>
                                      </p:cBhvr>
                                    </p:animRot>
                                    <p:animRot by="120000">
                                      <p:cBhvr>
                                        <p:cTn id="10" dur="200" fill="hold">
                                          <p:stCondLst>
                                            <p:cond delay="800"/>
                                          </p:stCondLst>
                                        </p:cTn>
                                        <p:tgtEl>
                                          <p:spTgt spid="33"/>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500"/>
                                        <p:tgtEl>
                                          <p:spTgt spid="4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mediacall" presetSubtype="0" fill="hold" nodeType="withEffect">
                                  <p:stCondLst>
                                    <p:cond delay="0"/>
                                  </p:stCondLst>
                                  <p:childTnLst>
                                    <p:cmd type="call" cmd="playFrom(0.0)">
                                      <p:cBhvr>
                                        <p:cTn id="48" dur="51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6"/>
                </p:tgtEl>
              </p:cMediaNode>
            </p:audio>
            <p:seq concurrent="1" nextAc="seek">
              <p:cTn id="50" restart="whenNotActive" fill="hold" evtFilter="cancelBubble" nodeType="interactiveSeq">
                <p:stCondLst>
                  <p:cond evt="onClick" delay="0">
                    <p:tgtEl>
                      <p:spTgt spid="23"/>
                    </p:tgtEl>
                  </p:cond>
                </p:stCondLst>
                <p:endSync evt="end" delay="0">
                  <p:rtn val="all"/>
                </p:endSync>
                <p:childTnLst>
                  <p:par>
                    <p:cTn id="51" fill="hold">
                      <p:stCondLst>
                        <p:cond delay="0"/>
                      </p:stCondLst>
                      <p:childTnLst>
                        <p:par>
                          <p:cTn id="52" fill="hold">
                            <p:stCondLst>
                              <p:cond delay="0"/>
                            </p:stCondLst>
                            <p:childTnLst>
                              <p:par>
                                <p:cTn id="53" presetID="31" presetClass="exit" presetSubtype="0" fill="hold" nodeType="withEffect">
                                  <p:stCondLst>
                                    <p:cond delay="0"/>
                                  </p:stCondLst>
                                  <p:childTnLst>
                                    <p:anim calcmode="lin" valueType="num">
                                      <p:cBhvr>
                                        <p:cTn id="54" dur="1000"/>
                                        <p:tgtEl>
                                          <p:spTgt spid="23"/>
                                        </p:tgtEl>
                                        <p:attrNameLst>
                                          <p:attrName>ppt_w</p:attrName>
                                        </p:attrNameLst>
                                      </p:cBhvr>
                                      <p:tavLst>
                                        <p:tav tm="0">
                                          <p:val>
                                            <p:strVal val="ppt_w"/>
                                          </p:val>
                                        </p:tav>
                                        <p:tav tm="100000">
                                          <p:val>
                                            <p:fltVal val="0"/>
                                          </p:val>
                                        </p:tav>
                                      </p:tavLst>
                                    </p:anim>
                                    <p:anim calcmode="lin" valueType="num">
                                      <p:cBhvr>
                                        <p:cTn id="55" dur="1000"/>
                                        <p:tgtEl>
                                          <p:spTgt spid="23"/>
                                        </p:tgtEl>
                                        <p:attrNameLst>
                                          <p:attrName>ppt_h</p:attrName>
                                        </p:attrNameLst>
                                      </p:cBhvr>
                                      <p:tavLst>
                                        <p:tav tm="0">
                                          <p:val>
                                            <p:strVal val="ppt_h"/>
                                          </p:val>
                                        </p:tav>
                                        <p:tav tm="100000">
                                          <p:val>
                                            <p:fltVal val="0"/>
                                          </p:val>
                                        </p:tav>
                                      </p:tavLst>
                                    </p:anim>
                                    <p:anim calcmode="lin" valueType="num">
                                      <p:cBhvr>
                                        <p:cTn id="56" dur="1000"/>
                                        <p:tgtEl>
                                          <p:spTgt spid="23"/>
                                        </p:tgtEl>
                                        <p:attrNameLst>
                                          <p:attrName>style.rotation</p:attrName>
                                        </p:attrNameLst>
                                      </p:cBhvr>
                                      <p:tavLst>
                                        <p:tav tm="0">
                                          <p:val>
                                            <p:fltVal val="0"/>
                                          </p:val>
                                        </p:tav>
                                        <p:tav tm="100000">
                                          <p:val>
                                            <p:fltVal val="90"/>
                                          </p:val>
                                        </p:tav>
                                      </p:tavLst>
                                    </p:anim>
                                    <p:animEffect transition="out" filter="fade">
                                      <p:cBhvr>
                                        <p:cTn id="57" dur="1000"/>
                                        <p:tgtEl>
                                          <p:spTgt spid="23"/>
                                        </p:tgtEl>
                                      </p:cBhvr>
                                    </p:animEffect>
                                    <p:set>
                                      <p:cBhvr>
                                        <p:cTn id="58"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4" grpId="0" animBg="1"/>
      <p:bldP spid="38" grpId="0" animBg="1"/>
      <p:bldP spid="39" grpId="0" animBg="1"/>
      <p:bldP spid="40" grpId="0" animBg="1"/>
      <p:bldP spid="41" grpId="0" animBg="1"/>
      <p:bldP spid="42" grpId="0" animBg="1"/>
      <p:bldP spid="5" grpId="0" animBg="1"/>
      <p:bldP spid="43" grpId="0" animBg="1"/>
      <p:bldP spid="44" grpId="0" animBg="1"/>
      <p:bldP spid="4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776" y="-152400"/>
            <a:ext cx="12646376" cy="7086600"/>
          </a:xfrm>
          <a:prstGeom prst="rect">
            <a:avLst/>
          </a:prstGeom>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9790" y="4038601"/>
            <a:ext cx="2441180" cy="2150031"/>
          </a:xfrm>
          <a:prstGeom prst="rect">
            <a:avLst/>
          </a:prstGeom>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6346" y="4003676"/>
            <a:ext cx="2367255" cy="2302497"/>
          </a:xfrm>
          <a:prstGeom prst="rect">
            <a:avLst/>
          </a:prstGeom>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0381" y="5518680"/>
            <a:ext cx="2064795" cy="1147139"/>
          </a:xfrm>
          <a:prstGeom prst="rect">
            <a:avLst/>
          </a:prstGeom>
        </p:spPr>
      </p:pic>
      <p:pic>
        <p:nvPicPr>
          <p:cNvPr id="65" name="Picture 64">
            <a:hlinkClick r:id="" action="ppaction://noaction"/>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6482" y="1"/>
            <a:ext cx="1008112" cy="1028451"/>
          </a:xfrm>
          <a:prstGeom prst="rect">
            <a:avLst/>
          </a:prstGeom>
        </p:spPr>
      </p:pic>
      <p:pic>
        <p:nvPicPr>
          <p:cNvPr id="66" name="Picture 65">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72787" y="5448395"/>
            <a:ext cx="874647" cy="580821"/>
          </a:xfrm>
          <a:prstGeom prst="rect">
            <a:avLst/>
          </a:prstGeom>
        </p:spPr>
      </p:pic>
      <p:pic>
        <p:nvPicPr>
          <p:cNvPr id="67" name="Picture 66">
            <a:hlinkClick r:id="rId9" action="ppaction://hlinksldjump"/>
          </p:cNvPr>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l="25542" r="22602"/>
          <a:stretch/>
        </p:blipFill>
        <p:spPr>
          <a:xfrm rot="17050223">
            <a:off x="7275505" y="5213011"/>
            <a:ext cx="403490" cy="861723"/>
          </a:xfrm>
          <a:prstGeom prst="rect">
            <a:avLst/>
          </a:prstGeom>
        </p:spPr>
      </p:pic>
      <p:pic>
        <p:nvPicPr>
          <p:cNvPr id="69" name="Picture lon">
            <a:hlinkClick r:id="" action="ppaction://noaction"/>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223969" y="5718009"/>
            <a:ext cx="667200" cy="436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 name="Rectangle 70"/>
          <p:cNvSpPr/>
          <p:nvPr/>
        </p:nvSpPr>
        <p:spPr>
          <a:xfrm>
            <a:off x="9118097" y="3048000"/>
            <a:ext cx="822028" cy="342900"/>
          </a:xfrm>
          <a:prstGeom prst="rect">
            <a:avLst/>
          </a:prstGeom>
          <a:solidFill>
            <a:schemeClr val="accent3">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Broccoli_On_My_Plat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31413" y="-846329"/>
            <a:ext cx="812588" cy="812800"/>
          </a:xfrm>
          <a:prstGeom prst="rect">
            <a:avLst/>
          </a:prstGeom>
        </p:spPr>
      </p:pic>
    </p:spTree>
    <p:extLst>
      <p:ext uri="{BB962C8B-B14F-4D97-AF65-F5344CB8AC3E}">
        <p14:creationId xmlns:p14="http://schemas.microsoft.com/office/powerpoint/2010/main" val="3918598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65"/>
                                        </p:tgtEl>
                                        <p:attrNameLst>
                                          <p:attrName>r</p:attrName>
                                        </p:attrNameLst>
                                      </p:cBhvr>
                                    </p:animRot>
                                    <p:animRot by="-240000">
                                      <p:cBhvr>
                                        <p:cTn id="7" dur="200" fill="hold">
                                          <p:stCondLst>
                                            <p:cond delay="200"/>
                                          </p:stCondLst>
                                        </p:cTn>
                                        <p:tgtEl>
                                          <p:spTgt spid="65"/>
                                        </p:tgtEl>
                                        <p:attrNameLst>
                                          <p:attrName>r</p:attrName>
                                        </p:attrNameLst>
                                      </p:cBhvr>
                                    </p:animRot>
                                    <p:animRot by="240000">
                                      <p:cBhvr>
                                        <p:cTn id="8" dur="200" fill="hold">
                                          <p:stCondLst>
                                            <p:cond delay="400"/>
                                          </p:stCondLst>
                                        </p:cTn>
                                        <p:tgtEl>
                                          <p:spTgt spid="65"/>
                                        </p:tgtEl>
                                        <p:attrNameLst>
                                          <p:attrName>r</p:attrName>
                                        </p:attrNameLst>
                                      </p:cBhvr>
                                    </p:animRot>
                                    <p:animRot by="-240000">
                                      <p:cBhvr>
                                        <p:cTn id="9" dur="200" fill="hold">
                                          <p:stCondLst>
                                            <p:cond delay="600"/>
                                          </p:stCondLst>
                                        </p:cTn>
                                        <p:tgtEl>
                                          <p:spTgt spid="65"/>
                                        </p:tgtEl>
                                        <p:attrNameLst>
                                          <p:attrName>r</p:attrName>
                                        </p:attrNameLst>
                                      </p:cBhvr>
                                    </p:animRot>
                                    <p:animRot by="120000">
                                      <p:cBhvr>
                                        <p:cTn id="10" dur="200" fill="hold">
                                          <p:stCondLst>
                                            <p:cond delay="800"/>
                                          </p:stCondLst>
                                        </p:cTn>
                                        <p:tgtEl>
                                          <p:spTgt spid="65"/>
                                        </p:tgtEl>
                                        <p:attrNameLst>
                                          <p:attrName>r</p:attrName>
                                        </p:attrNameLst>
                                      </p:cBhvr>
                                    </p:animRot>
                                  </p:childTnLst>
                                </p:cTn>
                              </p:par>
                              <p:par>
                                <p:cTn id="11" presetID="32" presetClass="emph" presetSubtype="0" repeatCount="2000" fill="hold" nodeType="withEffect">
                                  <p:stCondLst>
                                    <p:cond delay="0"/>
                                  </p:stCondLst>
                                  <p:childTnLst>
                                    <p:animRot by="120000">
                                      <p:cBhvr>
                                        <p:cTn id="12" dur="100" fill="hold">
                                          <p:stCondLst>
                                            <p:cond delay="0"/>
                                          </p:stCondLst>
                                        </p:cTn>
                                        <p:tgtEl>
                                          <p:spTgt spid="63"/>
                                        </p:tgtEl>
                                        <p:attrNameLst>
                                          <p:attrName>r</p:attrName>
                                        </p:attrNameLst>
                                      </p:cBhvr>
                                    </p:animRot>
                                    <p:animRot by="-240000">
                                      <p:cBhvr>
                                        <p:cTn id="13" dur="200" fill="hold">
                                          <p:stCondLst>
                                            <p:cond delay="200"/>
                                          </p:stCondLst>
                                        </p:cTn>
                                        <p:tgtEl>
                                          <p:spTgt spid="63"/>
                                        </p:tgtEl>
                                        <p:attrNameLst>
                                          <p:attrName>r</p:attrName>
                                        </p:attrNameLst>
                                      </p:cBhvr>
                                    </p:animRot>
                                    <p:animRot by="240000">
                                      <p:cBhvr>
                                        <p:cTn id="14" dur="200" fill="hold">
                                          <p:stCondLst>
                                            <p:cond delay="400"/>
                                          </p:stCondLst>
                                        </p:cTn>
                                        <p:tgtEl>
                                          <p:spTgt spid="63"/>
                                        </p:tgtEl>
                                        <p:attrNameLst>
                                          <p:attrName>r</p:attrName>
                                        </p:attrNameLst>
                                      </p:cBhvr>
                                    </p:animRot>
                                    <p:animRot by="-240000">
                                      <p:cBhvr>
                                        <p:cTn id="15" dur="200" fill="hold">
                                          <p:stCondLst>
                                            <p:cond delay="600"/>
                                          </p:stCondLst>
                                        </p:cTn>
                                        <p:tgtEl>
                                          <p:spTgt spid="63"/>
                                        </p:tgtEl>
                                        <p:attrNameLst>
                                          <p:attrName>r</p:attrName>
                                        </p:attrNameLst>
                                      </p:cBhvr>
                                    </p:animRot>
                                    <p:animRot by="120000">
                                      <p:cBhvr>
                                        <p:cTn id="16" dur="200" fill="hold">
                                          <p:stCondLst>
                                            <p:cond delay="800"/>
                                          </p:stCondLst>
                                        </p:cTn>
                                        <p:tgtEl>
                                          <p:spTgt spid="63"/>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62"/>
                                        </p:tgtEl>
                                        <p:attrNameLst>
                                          <p:attrName>r</p:attrName>
                                        </p:attrNameLst>
                                      </p:cBhvr>
                                    </p:animRot>
                                    <p:animRot by="-240000">
                                      <p:cBhvr>
                                        <p:cTn id="19" dur="200" fill="hold">
                                          <p:stCondLst>
                                            <p:cond delay="200"/>
                                          </p:stCondLst>
                                        </p:cTn>
                                        <p:tgtEl>
                                          <p:spTgt spid="62"/>
                                        </p:tgtEl>
                                        <p:attrNameLst>
                                          <p:attrName>r</p:attrName>
                                        </p:attrNameLst>
                                      </p:cBhvr>
                                    </p:animRot>
                                    <p:animRot by="240000">
                                      <p:cBhvr>
                                        <p:cTn id="20" dur="200" fill="hold">
                                          <p:stCondLst>
                                            <p:cond delay="400"/>
                                          </p:stCondLst>
                                        </p:cTn>
                                        <p:tgtEl>
                                          <p:spTgt spid="62"/>
                                        </p:tgtEl>
                                        <p:attrNameLst>
                                          <p:attrName>r</p:attrName>
                                        </p:attrNameLst>
                                      </p:cBhvr>
                                    </p:animRot>
                                    <p:animRot by="-240000">
                                      <p:cBhvr>
                                        <p:cTn id="21" dur="200" fill="hold">
                                          <p:stCondLst>
                                            <p:cond delay="600"/>
                                          </p:stCondLst>
                                        </p:cTn>
                                        <p:tgtEl>
                                          <p:spTgt spid="62"/>
                                        </p:tgtEl>
                                        <p:attrNameLst>
                                          <p:attrName>r</p:attrName>
                                        </p:attrNameLst>
                                      </p:cBhvr>
                                    </p:animRot>
                                    <p:animRot by="120000">
                                      <p:cBhvr>
                                        <p:cTn id="22" dur="200" fill="hold">
                                          <p:stCondLst>
                                            <p:cond delay="800"/>
                                          </p:stCondLst>
                                        </p:cTn>
                                        <p:tgtEl>
                                          <p:spTgt spid="62"/>
                                        </p:tgtEl>
                                        <p:attrNameLst>
                                          <p:attrName>r</p:attrName>
                                        </p:attrNameLst>
                                      </p:cBhvr>
                                    </p:animRot>
                                  </p:childTnLst>
                                </p:cTn>
                              </p:par>
                              <p:par>
                                <p:cTn id="23" presetID="1" presetClass="mediacall" presetSubtype="0" fill="hold" nodeType="withEffect">
                                  <p:stCondLst>
                                    <p:cond delay="0"/>
                                  </p:stCondLst>
                                  <p:childTnLst>
                                    <p:cmd type="call" cmd="playFrom(0.0)">
                                      <p:cBhvr>
                                        <p:cTn id="24" dur="18445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66"/>
                    </p:tgtEl>
                  </p:cond>
                </p:stCondLst>
                <p:endSync evt="end" delay="0">
                  <p:rtn val="all"/>
                </p:endSync>
                <p:childTnLst>
                  <p:par>
                    <p:cTn id="26" fill="hold">
                      <p:stCondLst>
                        <p:cond delay="0"/>
                      </p:stCondLst>
                      <p:childTnLst>
                        <p:par>
                          <p:cTn id="27" fill="hold">
                            <p:stCondLst>
                              <p:cond delay="0"/>
                            </p:stCondLst>
                            <p:childTnLst>
                              <p:par>
                                <p:cTn id="28" presetID="31" presetClass="exit" presetSubtype="0" fill="hold" nodeType="withEffect">
                                  <p:stCondLst>
                                    <p:cond delay="0"/>
                                  </p:stCondLst>
                                  <p:childTnLst>
                                    <p:anim calcmode="lin" valueType="num">
                                      <p:cBhvr>
                                        <p:cTn id="29" dur="1000"/>
                                        <p:tgtEl>
                                          <p:spTgt spid="66"/>
                                        </p:tgtEl>
                                        <p:attrNameLst>
                                          <p:attrName>ppt_w</p:attrName>
                                        </p:attrNameLst>
                                      </p:cBhvr>
                                      <p:tavLst>
                                        <p:tav tm="0">
                                          <p:val>
                                            <p:strVal val="ppt_w"/>
                                          </p:val>
                                        </p:tav>
                                        <p:tav tm="100000">
                                          <p:val>
                                            <p:fltVal val="0"/>
                                          </p:val>
                                        </p:tav>
                                      </p:tavLst>
                                    </p:anim>
                                    <p:anim calcmode="lin" valueType="num">
                                      <p:cBhvr>
                                        <p:cTn id="30" dur="1000"/>
                                        <p:tgtEl>
                                          <p:spTgt spid="66"/>
                                        </p:tgtEl>
                                        <p:attrNameLst>
                                          <p:attrName>ppt_h</p:attrName>
                                        </p:attrNameLst>
                                      </p:cBhvr>
                                      <p:tavLst>
                                        <p:tav tm="0">
                                          <p:val>
                                            <p:strVal val="ppt_h"/>
                                          </p:val>
                                        </p:tav>
                                        <p:tav tm="100000">
                                          <p:val>
                                            <p:fltVal val="0"/>
                                          </p:val>
                                        </p:tav>
                                      </p:tavLst>
                                    </p:anim>
                                    <p:anim calcmode="lin" valueType="num">
                                      <p:cBhvr>
                                        <p:cTn id="31" dur="1000"/>
                                        <p:tgtEl>
                                          <p:spTgt spid="66"/>
                                        </p:tgtEl>
                                        <p:attrNameLst>
                                          <p:attrName>style.rotation</p:attrName>
                                        </p:attrNameLst>
                                      </p:cBhvr>
                                      <p:tavLst>
                                        <p:tav tm="0">
                                          <p:val>
                                            <p:fltVal val="0"/>
                                          </p:val>
                                        </p:tav>
                                        <p:tav tm="100000">
                                          <p:val>
                                            <p:fltVal val="90"/>
                                          </p:val>
                                        </p:tav>
                                      </p:tavLst>
                                    </p:anim>
                                    <p:animEffect transition="out" filter="fade">
                                      <p:cBhvr>
                                        <p:cTn id="32" dur="1000"/>
                                        <p:tgtEl>
                                          <p:spTgt spid="66"/>
                                        </p:tgtEl>
                                      </p:cBhvr>
                                    </p:animEffect>
                                    <p:set>
                                      <p:cBhvr>
                                        <p:cTn id="33" dur="1" fill="hold">
                                          <p:stCondLst>
                                            <p:cond delay="9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4" restart="whenNotActive" fill="hold" evtFilter="cancelBubble" nodeType="interactiveSeq">
                <p:stCondLst>
                  <p:cond evt="onClick" delay="0">
                    <p:tgtEl>
                      <p:spTgt spid="67"/>
                    </p:tgtEl>
                  </p:cond>
                </p:stCondLst>
                <p:endSync evt="end" delay="0">
                  <p:rtn val="all"/>
                </p:endSync>
                <p:childTnLst>
                  <p:par>
                    <p:cTn id="35" fill="hold">
                      <p:stCondLst>
                        <p:cond delay="0"/>
                      </p:stCondLst>
                      <p:childTnLst>
                        <p:par>
                          <p:cTn id="36" fill="hold">
                            <p:stCondLst>
                              <p:cond delay="0"/>
                            </p:stCondLst>
                            <p:childTnLst>
                              <p:par>
                                <p:cTn id="37" presetID="31" presetClass="exit" presetSubtype="0" fill="hold" nodeType="withEffect">
                                  <p:stCondLst>
                                    <p:cond delay="0"/>
                                  </p:stCondLst>
                                  <p:childTnLst>
                                    <p:anim calcmode="lin" valueType="num">
                                      <p:cBhvr>
                                        <p:cTn id="38" dur="1000"/>
                                        <p:tgtEl>
                                          <p:spTgt spid="67"/>
                                        </p:tgtEl>
                                        <p:attrNameLst>
                                          <p:attrName>ppt_w</p:attrName>
                                        </p:attrNameLst>
                                      </p:cBhvr>
                                      <p:tavLst>
                                        <p:tav tm="0">
                                          <p:val>
                                            <p:strVal val="ppt_w"/>
                                          </p:val>
                                        </p:tav>
                                        <p:tav tm="100000">
                                          <p:val>
                                            <p:fltVal val="0"/>
                                          </p:val>
                                        </p:tav>
                                      </p:tavLst>
                                    </p:anim>
                                    <p:anim calcmode="lin" valueType="num">
                                      <p:cBhvr>
                                        <p:cTn id="39" dur="1000"/>
                                        <p:tgtEl>
                                          <p:spTgt spid="67"/>
                                        </p:tgtEl>
                                        <p:attrNameLst>
                                          <p:attrName>ppt_h</p:attrName>
                                        </p:attrNameLst>
                                      </p:cBhvr>
                                      <p:tavLst>
                                        <p:tav tm="0">
                                          <p:val>
                                            <p:strVal val="ppt_h"/>
                                          </p:val>
                                        </p:tav>
                                        <p:tav tm="100000">
                                          <p:val>
                                            <p:fltVal val="0"/>
                                          </p:val>
                                        </p:tav>
                                      </p:tavLst>
                                    </p:anim>
                                    <p:anim calcmode="lin" valueType="num">
                                      <p:cBhvr>
                                        <p:cTn id="40" dur="1000"/>
                                        <p:tgtEl>
                                          <p:spTgt spid="67"/>
                                        </p:tgtEl>
                                        <p:attrNameLst>
                                          <p:attrName>style.rotation</p:attrName>
                                        </p:attrNameLst>
                                      </p:cBhvr>
                                      <p:tavLst>
                                        <p:tav tm="0">
                                          <p:val>
                                            <p:fltVal val="0"/>
                                          </p:val>
                                        </p:tav>
                                        <p:tav tm="100000">
                                          <p:val>
                                            <p:fltVal val="90"/>
                                          </p:val>
                                        </p:tav>
                                      </p:tavLst>
                                    </p:anim>
                                    <p:animEffect transition="out" filter="fade">
                                      <p:cBhvr>
                                        <p:cTn id="41" dur="1000"/>
                                        <p:tgtEl>
                                          <p:spTgt spid="67"/>
                                        </p:tgtEl>
                                      </p:cBhvr>
                                    </p:animEffect>
                                    <p:set>
                                      <p:cBhvr>
                                        <p:cTn id="42"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43" restart="whenNotActive" fill="hold" evtFilter="cancelBubble" nodeType="interactiveSeq">
                <p:stCondLst>
                  <p:cond evt="onClick" delay="0">
                    <p:tgtEl>
                      <p:spTgt spid="69"/>
                    </p:tgtEl>
                  </p:cond>
                </p:stCondLst>
                <p:endSync evt="end" delay="0">
                  <p:rtn val="all"/>
                </p:endSync>
                <p:childTnLst>
                  <p:par>
                    <p:cTn id="44" fill="hold">
                      <p:stCondLst>
                        <p:cond delay="0"/>
                      </p:stCondLst>
                      <p:childTnLst>
                        <p:par>
                          <p:cTn id="45" fill="hold">
                            <p:stCondLst>
                              <p:cond delay="0"/>
                            </p:stCondLst>
                            <p:childTnLst>
                              <p:par>
                                <p:cTn id="46" presetID="31" presetClass="exit" presetSubtype="0" fill="hold" nodeType="clickEffect">
                                  <p:stCondLst>
                                    <p:cond delay="0"/>
                                  </p:stCondLst>
                                  <p:childTnLst>
                                    <p:anim calcmode="lin" valueType="num">
                                      <p:cBhvr>
                                        <p:cTn id="47" dur="1000"/>
                                        <p:tgtEl>
                                          <p:spTgt spid="69"/>
                                        </p:tgtEl>
                                        <p:attrNameLst>
                                          <p:attrName>ppt_w</p:attrName>
                                        </p:attrNameLst>
                                      </p:cBhvr>
                                      <p:tavLst>
                                        <p:tav tm="0">
                                          <p:val>
                                            <p:strVal val="ppt_w"/>
                                          </p:val>
                                        </p:tav>
                                        <p:tav tm="100000">
                                          <p:val>
                                            <p:fltVal val="0"/>
                                          </p:val>
                                        </p:tav>
                                      </p:tavLst>
                                    </p:anim>
                                    <p:anim calcmode="lin" valueType="num">
                                      <p:cBhvr>
                                        <p:cTn id="48" dur="1000"/>
                                        <p:tgtEl>
                                          <p:spTgt spid="69"/>
                                        </p:tgtEl>
                                        <p:attrNameLst>
                                          <p:attrName>ppt_h</p:attrName>
                                        </p:attrNameLst>
                                      </p:cBhvr>
                                      <p:tavLst>
                                        <p:tav tm="0">
                                          <p:val>
                                            <p:strVal val="ppt_h"/>
                                          </p:val>
                                        </p:tav>
                                        <p:tav tm="100000">
                                          <p:val>
                                            <p:fltVal val="0"/>
                                          </p:val>
                                        </p:tav>
                                      </p:tavLst>
                                    </p:anim>
                                    <p:anim calcmode="lin" valueType="num">
                                      <p:cBhvr>
                                        <p:cTn id="49" dur="1000"/>
                                        <p:tgtEl>
                                          <p:spTgt spid="69"/>
                                        </p:tgtEl>
                                        <p:attrNameLst>
                                          <p:attrName>style.rotation</p:attrName>
                                        </p:attrNameLst>
                                      </p:cBhvr>
                                      <p:tavLst>
                                        <p:tav tm="0">
                                          <p:val>
                                            <p:fltVal val="0"/>
                                          </p:val>
                                        </p:tav>
                                        <p:tav tm="100000">
                                          <p:val>
                                            <p:fltVal val="90"/>
                                          </p:val>
                                        </p:tav>
                                      </p:tavLst>
                                    </p:anim>
                                    <p:animEffect transition="out" filter="fade">
                                      <p:cBhvr>
                                        <p:cTn id="50" dur="1000"/>
                                        <p:tgtEl>
                                          <p:spTgt spid="69"/>
                                        </p:tgtEl>
                                      </p:cBhvr>
                                    </p:animEffect>
                                    <p:set>
                                      <p:cBhvr>
                                        <p:cTn id="51"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audio>
              <p:cMediaNode vol="100000">
                <p:cTn id="52" repeatCount="indefinite" fill="hold" display="0">
                  <p:stCondLst>
                    <p:cond delay="indefinite"/>
                  </p:stCondLst>
                  <p:endCondLst>
                    <p:cond evt="onStopAudio" delay="0">
                      <p:tgtEl>
                        <p:sldTgt/>
                      </p:tgtEl>
                    </p:cond>
                    <p:cond evt="onNext" delay="0">
                      <p:tgtEl>
                        <p:sldTgt/>
                      </p:tgtEl>
                    </p:cond>
                  </p:endCondLst>
                </p:cTn>
                <p:tgtEl>
                  <p:spTgt spid="11"/>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2" cstate="print">
            <a:alphaModFix amt="85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sp>
        <p:nvSpPr>
          <p:cNvPr id="2" name="Rectangle: Rounded Corners 1">
            <a:extLst>
              <a:ext uri="{FF2B5EF4-FFF2-40B4-BE49-F238E27FC236}">
                <a16:creationId xmlns:a16="http://schemas.microsoft.com/office/drawing/2014/main" id="{573ECE5C-7E02-8923-4EFB-A097829DD1D5}"/>
              </a:ext>
            </a:extLst>
          </p:cNvPr>
          <p:cNvSpPr/>
          <p:nvPr/>
        </p:nvSpPr>
        <p:spPr>
          <a:xfrm>
            <a:off x="178676" y="236669"/>
            <a:ext cx="11845157" cy="6500462"/>
          </a:xfrm>
          <a:prstGeom prst="roundRect">
            <a:avLst>
              <a:gd name="adj" fmla="val 11162"/>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D287BD5-8024-DE96-EA4E-530693F71499}"/>
              </a:ext>
            </a:extLst>
          </p:cNvPr>
          <p:cNvSpPr txBox="1"/>
          <p:nvPr/>
        </p:nvSpPr>
        <p:spPr>
          <a:xfrm>
            <a:off x="2156874" y="2057457"/>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sp>
        <p:nvSpPr>
          <p:cNvPr id="11" name="TextBox 10">
            <a:extLst>
              <a:ext uri="{FF2B5EF4-FFF2-40B4-BE49-F238E27FC236}">
                <a16:creationId xmlns:a16="http://schemas.microsoft.com/office/drawing/2014/main" id="{FA7F7214-192E-5097-2EDC-02D56F9993AD}"/>
              </a:ext>
            </a:extLst>
          </p:cNvPr>
          <p:cNvSpPr txBox="1"/>
          <p:nvPr/>
        </p:nvSpPr>
        <p:spPr>
          <a:xfrm>
            <a:off x="2977868" y="567681"/>
            <a:ext cx="60866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6600">
                  <a:solidFill>
                    <a:srgbClr val="964B00"/>
                  </a:solidFill>
                  <a:prstDash val="solid"/>
                </a:ln>
                <a:solidFill>
                  <a:srgbClr val="FFFF99"/>
                </a:solidFill>
                <a:effectLst>
                  <a:outerShdw dist="38100" dir="2700000" algn="tl" rotWithShape="0">
                    <a:srgbClr val="964B00"/>
                  </a:outerShdw>
                </a:effectLst>
                <a:uLnTx/>
                <a:uFillTx/>
                <a:latin typeface="SVN-Poky's" panose="020B0606040200020203" pitchFamily="34" charset="0"/>
                <a:ea typeface="+mn-ea"/>
                <a:cs typeface="+mn-cs"/>
              </a:rPr>
              <a:t>DẶN DÒ</a:t>
            </a:r>
          </a:p>
        </p:txBody>
      </p:sp>
      <p:pic>
        <p:nvPicPr>
          <p:cNvPr id="12" name="Picture 11">
            <a:extLst>
              <a:ext uri="{FF2B5EF4-FFF2-40B4-BE49-F238E27FC236}">
                <a16:creationId xmlns:a16="http://schemas.microsoft.com/office/drawing/2014/main" id="{F1C48BF9-6F87-ED7E-B829-371F3F0B1167}"/>
              </a:ext>
            </a:extLst>
          </p:cNvPr>
          <p:cNvPicPr>
            <a:picLocks noChangeAspect="1"/>
          </p:cNvPicPr>
          <p:nvPr/>
        </p:nvPicPr>
        <p:blipFill>
          <a:blip r:embed="rId4"/>
          <a:stretch>
            <a:fillRect/>
          </a:stretch>
        </p:blipFill>
        <p:spPr>
          <a:xfrm rot="737208" flipH="1">
            <a:off x="964760" y="1974806"/>
            <a:ext cx="919996" cy="919996"/>
          </a:xfrm>
          <a:prstGeom prst="rect">
            <a:avLst/>
          </a:prstGeom>
        </p:spPr>
      </p:pic>
      <p:sp>
        <p:nvSpPr>
          <p:cNvPr id="13" name="TextBox 12">
            <a:extLst>
              <a:ext uri="{FF2B5EF4-FFF2-40B4-BE49-F238E27FC236}">
                <a16:creationId xmlns:a16="http://schemas.microsoft.com/office/drawing/2014/main" id="{68162060-B949-7FCE-F839-A38903C623F8}"/>
              </a:ext>
            </a:extLst>
          </p:cNvPr>
          <p:cNvSpPr txBox="1"/>
          <p:nvPr/>
        </p:nvSpPr>
        <p:spPr>
          <a:xfrm>
            <a:off x="2156874" y="3038469"/>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14" name="Picture 13">
            <a:extLst>
              <a:ext uri="{FF2B5EF4-FFF2-40B4-BE49-F238E27FC236}">
                <a16:creationId xmlns:a16="http://schemas.microsoft.com/office/drawing/2014/main" id="{28F17A39-378F-F04C-13F8-CEBBAA51970A}"/>
              </a:ext>
            </a:extLst>
          </p:cNvPr>
          <p:cNvPicPr>
            <a:picLocks noChangeAspect="1"/>
          </p:cNvPicPr>
          <p:nvPr/>
        </p:nvPicPr>
        <p:blipFill>
          <a:blip r:embed="rId4"/>
          <a:stretch>
            <a:fillRect/>
          </a:stretch>
        </p:blipFill>
        <p:spPr>
          <a:xfrm rot="737208" flipH="1">
            <a:off x="964760" y="2955818"/>
            <a:ext cx="919996" cy="919996"/>
          </a:xfrm>
          <a:prstGeom prst="rect">
            <a:avLst/>
          </a:prstGeom>
        </p:spPr>
      </p:pic>
      <p:sp>
        <p:nvSpPr>
          <p:cNvPr id="15" name="TextBox 14">
            <a:extLst>
              <a:ext uri="{FF2B5EF4-FFF2-40B4-BE49-F238E27FC236}">
                <a16:creationId xmlns:a16="http://schemas.microsoft.com/office/drawing/2014/main" id="{7326B84B-CB18-A4AC-181A-EC7D88074BE1}"/>
              </a:ext>
            </a:extLst>
          </p:cNvPr>
          <p:cNvSpPr txBox="1"/>
          <p:nvPr/>
        </p:nvSpPr>
        <p:spPr>
          <a:xfrm>
            <a:off x="2156874" y="4019481"/>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16" name="Picture 15">
            <a:extLst>
              <a:ext uri="{FF2B5EF4-FFF2-40B4-BE49-F238E27FC236}">
                <a16:creationId xmlns:a16="http://schemas.microsoft.com/office/drawing/2014/main" id="{A0C3D4AD-B831-FB65-D66A-2CAF0F3636FB}"/>
              </a:ext>
            </a:extLst>
          </p:cNvPr>
          <p:cNvPicPr>
            <a:picLocks noChangeAspect="1"/>
          </p:cNvPicPr>
          <p:nvPr/>
        </p:nvPicPr>
        <p:blipFill>
          <a:blip r:embed="rId4"/>
          <a:stretch>
            <a:fillRect/>
          </a:stretch>
        </p:blipFill>
        <p:spPr>
          <a:xfrm rot="737208" flipH="1">
            <a:off x="964760" y="3936830"/>
            <a:ext cx="919996" cy="919996"/>
          </a:xfrm>
          <a:prstGeom prst="rect">
            <a:avLst/>
          </a:prstGeom>
        </p:spPr>
      </p:pic>
      <p:sp>
        <p:nvSpPr>
          <p:cNvPr id="20" name="TextBox 19">
            <a:extLst>
              <a:ext uri="{FF2B5EF4-FFF2-40B4-BE49-F238E27FC236}">
                <a16:creationId xmlns:a16="http://schemas.microsoft.com/office/drawing/2014/main" id="{58F3AC85-6459-AA9D-DEFC-181BFE3A0CFA}"/>
              </a:ext>
            </a:extLst>
          </p:cNvPr>
          <p:cNvSpPr txBox="1"/>
          <p:nvPr/>
        </p:nvSpPr>
        <p:spPr>
          <a:xfrm>
            <a:off x="2156874" y="5000493"/>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21" name="Picture 20">
            <a:extLst>
              <a:ext uri="{FF2B5EF4-FFF2-40B4-BE49-F238E27FC236}">
                <a16:creationId xmlns:a16="http://schemas.microsoft.com/office/drawing/2014/main" id="{9B4C51E2-14B1-21DB-B031-549B1902013B}"/>
              </a:ext>
            </a:extLst>
          </p:cNvPr>
          <p:cNvPicPr>
            <a:picLocks noChangeAspect="1"/>
          </p:cNvPicPr>
          <p:nvPr/>
        </p:nvPicPr>
        <p:blipFill>
          <a:blip r:embed="rId4"/>
          <a:stretch>
            <a:fillRect/>
          </a:stretch>
        </p:blipFill>
        <p:spPr>
          <a:xfrm rot="737208" flipH="1">
            <a:off x="964760" y="4917842"/>
            <a:ext cx="919996" cy="919996"/>
          </a:xfrm>
          <a:prstGeom prst="rect">
            <a:avLst/>
          </a:prstGeom>
        </p:spPr>
      </p:pic>
    </p:spTree>
    <p:extLst>
      <p:ext uri="{BB962C8B-B14F-4D97-AF65-F5344CB8AC3E}">
        <p14:creationId xmlns:p14="http://schemas.microsoft.com/office/powerpoint/2010/main" val="3470636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left)">
                                      <p:cBhvr>
                                        <p:cTn id="11" dur="500"/>
                                        <p:tgtEl>
                                          <p:spTgt spid="10">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wipe(left)">
                                      <p:cBhvr>
                                        <p:cTn id="19" dur="500"/>
                                        <p:tgtEl>
                                          <p:spTgt spid="1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wipe(left)">
                                      <p:cBhvr>
                                        <p:cTn id="27" dur="500"/>
                                        <p:tgtEl>
                                          <p:spTgt spid="15">
                                            <p:txEl>
                                              <p:pRg st="0" end="0"/>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wipe(left)">
                                      <p:cBhvr>
                                        <p:cTn id="35"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3" grpId="0" uiExpand="1" build="p"/>
      <p:bldP spid="15" grpId="0" uiExpand="1" build="p"/>
      <p:bldP spid="20"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 plant&#10;&#10;Description automatically generated">
            <a:extLst>
              <a:ext uri="{FF2B5EF4-FFF2-40B4-BE49-F238E27FC236}">
                <a16:creationId xmlns:a16="http://schemas.microsoft.com/office/drawing/2014/main" id="{3201B306-D60A-F539-CBCA-11A62C89F46B}"/>
              </a:ext>
            </a:extLst>
          </p:cNvPr>
          <p:cNvPicPr>
            <a:picLocks noGrp="1" noChangeAspect="1"/>
          </p:cNvPicPr>
          <p:nvPr>
            <p:ph idx="1"/>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p:spPr>
      </p:pic>
      <p:pic>
        <p:nvPicPr>
          <p:cNvPr id="19" name="Picture 18" descr="A picture containing toy, doll, indoor&#10;&#10;Description automatically generated">
            <a:extLst>
              <a:ext uri="{FF2B5EF4-FFF2-40B4-BE49-F238E27FC236}">
                <a16:creationId xmlns:a16="http://schemas.microsoft.com/office/drawing/2014/main" id="{D08092BE-E181-2468-AB8F-53B508539D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922961"/>
            <a:ext cx="5633884" cy="2857486"/>
          </a:xfrm>
          <a:prstGeom prst="rect">
            <a:avLst/>
          </a:prstGeom>
        </p:spPr>
      </p:pic>
      <p:pic>
        <p:nvPicPr>
          <p:cNvPr id="2" name="Picture 1">
            <a:extLst>
              <a:ext uri="{FF2B5EF4-FFF2-40B4-BE49-F238E27FC236}">
                <a16:creationId xmlns:a16="http://schemas.microsoft.com/office/drawing/2014/main" id="{9D9393EC-3565-6BD9-B2F2-8957693AE8AB}"/>
              </a:ext>
            </a:extLst>
          </p:cNvPr>
          <p:cNvPicPr>
            <a:picLocks noChangeAspect="1"/>
          </p:cNvPicPr>
          <p:nvPr/>
        </p:nvPicPr>
        <p:blipFill>
          <a:blip r:embed="rId6"/>
          <a:stretch>
            <a:fillRect/>
          </a:stretch>
        </p:blipFill>
        <p:spPr>
          <a:xfrm>
            <a:off x="5080646" y="2648151"/>
            <a:ext cx="6108721" cy="3243353"/>
          </a:xfrm>
          <a:prstGeom prst="rect">
            <a:avLst/>
          </a:prstGeom>
        </p:spPr>
      </p:pic>
    </p:spTree>
    <p:extLst>
      <p:ext uri="{BB962C8B-B14F-4D97-AF65-F5344CB8AC3E}">
        <p14:creationId xmlns:p14="http://schemas.microsoft.com/office/powerpoint/2010/main" val="3234491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TotalTime>
  <Words>1384</Words>
  <Application>Microsoft Office PowerPoint</Application>
  <PresentationFormat>Widescreen</PresentationFormat>
  <Paragraphs>181</Paragraphs>
  <Slides>32</Slides>
  <Notes>14</Notes>
  <HiddenSlides>0</HiddenSlides>
  <MMClips>25</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32</vt:i4>
      </vt:variant>
    </vt:vector>
  </HeadingPairs>
  <TitlesOfParts>
    <vt:vector size="45" baseType="lpstr">
      <vt:lpstr>#9Slide02 Noi dung dai</vt:lpstr>
      <vt:lpstr>等线</vt:lpstr>
      <vt:lpstr>等线 Light</vt:lpstr>
      <vt:lpstr>DFPOP1-W9</vt:lpstr>
      <vt:lpstr>#9Slide07 IcielCrocante</vt:lpstr>
      <vt:lpstr>Arial</vt:lpstr>
      <vt:lpstr>Calibri</vt:lpstr>
      <vt:lpstr>Cambria</vt:lpstr>
      <vt:lpstr>SVN-Poky's</vt:lpstr>
      <vt:lpstr>Office Theme</vt:lpstr>
      <vt:lpstr>1_Office Theme</vt:lpstr>
      <vt:lpstr>2_Office Theme</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76</cp:revision>
  <dcterms:created xsi:type="dcterms:W3CDTF">2023-08-16T09:47:20Z</dcterms:created>
  <dcterms:modified xsi:type="dcterms:W3CDTF">2025-10-16T10:43:02Z</dcterms:modified>
</cp:coreProperties>
</file>