
<file path=[Content_Types].xml><?xml version="1.0" encoding="utf-8"?>
<Types xmlns="http://schemas.openxmlformats.org/package/2006/content-types">
  <Default Extension="jpeg" ContentType="image/jpeg"/>
  <Default Extension="mp4" ContentType="video/mp4"/>
  <Default Extension="png" ContentType="image/png"/>
  <Default Extension="rels" ContentType="application/vnd.openxmlformats-package.relationships+xml"/>
  <Default Extension="wdp" ContentType="image/vnd.ms-photo"/>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Masters/slideMaster2.xml" ContentType="application/vnd.openxmlformats-officedocument.presentationml.slideMaster+xml"/>
  <Override PartName="/ppt/slideMasters/slideMaster3.xml" ContentType="application/vnd.openxmlformats-officedocument.presentationml.slideMaster+xml"/>
  <Override PartName="/ppt/slideMasters/slideMaster4.xml" ContentType="application/vnd.openxmlformats-officedocument.presentationml.slideMaster+xml"/>
  <Override PartName="/ppt/slideMasters/slideMaster5.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ppt/slideLayouts/slideLayout18.xml" ContentType="application/vnd.openxmlformats-officedocument.presentationml.slideLayout+xml"/>
  <Override PartName="/ppt/slideLayouts/slideLayout19.xml" ContentType="application/vnd.openxmlformats-officedocument.presentationml.slideLayout+xml"/>
  <Override PartName="/ppt/slideLayouts/slideLayout20.xml" ContentType="application/vnd.openxmlformats-officedocument.presentationml.slideLayout+xml"/>
  <Override PartName="/ppt/slideLayouts/slideLayout21.xml" ContentType="application/vnd.openxmlformats-officedocument.presentationml.slideLayout+xml"/>
  <Override PartName="/ppt/slideLayouts/slideLayout22.xml" ContentType="application/vnd.openxmlformats-officedocument.presentationml.slideLayout+xml"/>
  <Override PartName="/ppt/slideLayouts/slideLayout23.xml" ContentType="application/vnd.openxmlformats-officedocument.presentationml.slideLayout+xml"/>
  <Override PartName="/ppt/slideLayouts/slideLayout24.xml" ContentType="application/vnd.openxmlformats-officedocument.presentationml.slideLayout+xml"/>
  <Override PartName="/ppt/slideLayouts/slideLayout25.xml" ContentType="application/vnd.openxmlformats-officedocument.presentationml.slideLayout+xml"/>
  <Override PartName="/ppt/slideLayouts/slideLayout26.xml" ContentType="application/vnd.openxmlformats-officedocument.presentationml.slideLayout+xml"/>
  <Override PartName="/ppt/slideLayouts/slideLayout27.xml" ContentType="application/vnd.openxmlformats-officedocument.presentationml.slideLayout+xml"/>
  <Override PartName="/ppt/slideLayouts/slideLayout28.xml" ContentType="application/vnd.openxmlformats-officedocument.presentationml.slideLayout+xml"/>
  <Override PartName="/ppt/slideLayouts/slideLayout29.xml" ContentType="application/vnd.openxmlformats-officedocument.presentationml.slideLayout+xml"/>
  <Override PartName="/ppt/slideLayouts/slideLayout30.xml" ContentType="application/vnd.openxmlformats-officedocument.presentationml.slideLayout+xml"/>
  <Override PartName="/ppt/slideLayouts/slideLayout31.xml" ContentType="application/vnd.openxmlformats-officedocument.presentationml.slideLayout+xml"/>
  <Override PartName="/ppt/slideLayouts/slideLayout32.xml" ContentType="application/vnd.openxmlformats-officedocument.presentationml.slideLayout+xml"/>
  <Override PartName="/ppt/slideLayouts/slideLayout33.xml" ContentType="application/vnd.openxmlformats-officedocument.presentationml.slideLayout+xml"/>
  <Override PartName="/ppt/slideLayouts/slideLayout34.xml" ContentType="application/vnd.openxmlformats-officedocument.presentationml.slideLayout+xml"/>
  <Override PartName="/ppt/slideLayouts/slideLayout35.xml" ContentType="application/vnd.openxmlformats-officedocument.presentationml.slideLayout+xml"/>
  <Override PartName="/ppt/slideLayouts/slideLayout36.xml" ContentType="application/vnd.openxmlformats-officedocument.presentationml.slideLayout+xml"/>
  <Override PartName="/ppt/slideLayouts/slideLayout37.xml" ContentType="application/vnd.openxmlformats-officedocument.presentationml.slideLayout+xml"/>
  <Override PartName="/ppt/slideLayouts/slideLayout38.xml" ContentType="application/vnd.openxmlformats-officedocument.presentationml.slideLayout+xml"/>
  <Override PartName="/ppt/slideLayouts/slideLayout39.xml" ContentType="application/vnd.openxmlformats-officedocument.presentationml.slideLayout+xml"/>
  <Override PartName="/ppt/slideLayouts/slideLayout40.xml" ContentType="application/vnd.openxmlformats-officedocument.presentationml.slideLayout+xml"/>
  <Override PartName="/ppt/slideLayouts/slideLayout41.xml" ContentType="application/vnd.openxmlformats-officedocument.presentationml.slideLayout+xml"/>
  <Override PartName="/ppt/slideLayouts/slideLayout42.xml" ContentType="application/vnd.openxmlformats-officedocument.presentationml.slideLayout+xml"/>
  <Override PartName="/ppt/slideLayouts/slideLayout43.xml" ContentType="application/vnd.openxmlformats-officedocument.presentationml.slideLayout+xml"/>
  <Override PartName="/ppt/theme/theme2.xml" ContentType="application/vnd.openxmlformats-officedocument.theme+xml"/>
  <Override PartName="/ppt/slideLayouts/slideLayout44.xml" ContentType="application/vnd.openxmlformats-officedocument.presentationml.slideLayout+xml"/>
  <Override PartName="/ppt/slideLayouts/slideLayout45.xml" ContentType="application/vnd.openxmlformats-officedocument.presentationml.slideLayout+xml"/>
  <Override PartName="/ppt/slideLayouts/slideLayout46.xml" ContentType="application/vnd.openxmlformats-officedocument.presentationml.slideLayout+xml"/>
  <Override PartName="/ppt/slideLayouts/slideLayout47.xml" ContentType="application/vnd.openxmlformats-officedocument.presentationml.slideLayout+xml"/>
  <Override PartName="/ppt/slideLayouts/slideLayout48.xml" ContentType="application/vnd.openxmlformats-officedocument.presentationml.slideLayout+xml"/>
  <Override PartName="/ppt/slideLayouts/slideLayout49.xml" ContentType="application/vnd.openxmlformats-officedocument.presentationml.slideLayout+xml"/>
  <Override PartName="/ppt/slideLayouts/slideLayout50.xml" ContentType="application/vnd.openxmlformats-officedocument.presentationml.slideLayout+xml"/>
  <Override PartName="/ppt/slideLayouts/slideLayout51.xml" ContentType="application/vnd.openxmlformats-officedocument.presentationml.slideLayout+xml"/>
  <Override PartName="/ppt/slideLayouts/slideLayout52.xml" ContentType="application/vnd.openxmlformats-officedocument.presentationml.slideLayout+xml"/>
  <Override PartName="/ppt/slideLayouts/slideLayout53.xml" ContentType="application/vnd.openxmlformats-officedocument.presentationml.slideLayout+xml"/>
  <Override PartName="/ppt/slideLayouts/slideLayout54.xml" ContentType="application/vnd.openxmlformats-officedocument.presentationml.slideLayout+xml"/>
  <Override PartName="/ppt/theme/theme3.xml" ContentType="application/vnd.openxmlformats-officedocument.theme+xml"/>
  <Override PartName="/ppt/slideLayouts/slideLayout55.xml" ContentType="application/vnd.openxmlformats-officedocument.presentationml.slideLayout+xml"/>
  <Override PartName="/ppt/slideLayouts/slideLayout56.xml" ContentType="application/vnd.openxmlformats-officedocument.presentationml.slideLayout+xml"/>
  <Override PartName="/ppt/slideLayouts/slideLayout57.xml" ContentType="application/vnd.openxmlformats-officedocument.presentationml.slideLayout+xml"/>
  <Override PartName="/ppt/slideLayouts/slideLayout58.xml" ContentType="application/vnd.openxmlformats-officedocument.presentationml.slideLayout+xml"/>
  <Override PartName="/ppt/slideLayouts/slideLayout59.xml" ContentType="application/vnd.openxmlformats-officedocument.presentationml.slideLayout+xml"/>
  <Override PartName="/ppt/slideLayouts/slideLayout60.xml" ContentType="application/vnd.openxmlformats-officedocument.presentationml.slideLayout+xml"/>
  <Override PartName="/ppt/slideLayouts/slideLayout61.xml" ContentType="application/vnd.openxmlformats-officedocument.presentationml.slideLayout+xml"/>
  <Override PartName="/ppt/slideLayouts/slideLayout62.xml" ContentType="application/vnd.openxmlformats-officedocument.presentationml.slideLayout+xml"/>
  <Override PartName="/ppt/slideLayouts/slideLayout63.xml" ContentType="application/vnd.openxmlformats-officedocument.presentationml.slideLayout+xml"/>
  <Override PartName="/ppt/slideLayouts/slideLayout64.xml" ContentType="application/vnd.openxmlformats-officedocument.presentationml.slideLayout+xml"/>
  <Override PartName="/ppt/slideLayouts/slideLayout65.xml" ContentType="application/vnd.openxmlformats-officedocument.presentationml.slideLayout+xml"/>
  <Override PartName="/ppt/slideLayouts/slideLayout66.xml" ContentType="application/vnd.openxmlformats-officedocument.presentationml.slideLayout+xml"/>
  <Override PartName="/ppt/theme/theme4.xml" ContentType="application/vnd.openxmlformats-officedocument.theme+xml"/>
  <Override PartName="/ppt/slideLayouts/slideLayout67.xml" ContentType="application/vnd.openxmlformats-officedocument.presentationml.slideLayout+xml"/>
  <Override PartName="/ppt/slideLayouts/slideLayout68.xml" ContentType="application/vnd.openxmlformats-officedocument.presentationml.slideLayout+xml"/>
  <Override PartName="/ppt/slideLayouts/slideLayout69.xml" ContentType="application/vnd.openxmlformats-officedocument.presentationml.slideLayout+xml"/>
  <Override PartName="/ppt/slideLayouts/slideLayout70.xml" ContentType="application/vnd.openxmlformats-officedocument.presentationml.slideLayout+xml"/>
  <Override PartName="/ppt/slideLayouts/slideLayout71.xml" ContentType="application/vnd.openxmlformats-officedocument.presentationml.slideLayout+xml"/>
  <Override PartName="/ppt/slideLayouts/slideLayout72.xml" ContentType="application/vnd.openxmlformats-officedocument.presentationml.slideLayout+xml"/>
  <Override PartName="/ppt/slideLayouts/slideLayout73.xml" ContentType="application/vnd.openxmlformats-officedocument.presentationml.slideLayout+xml"/>
  <Override PartName="/ppt/slideLayouts/slideLayout74.xml" ContentType="application/vnd.openxmlformats-officedocument.presentationml.slideLayout+xml"/>
  <Override PartName="/ppt/slideLayouts/slideLayout75.xml" ContentType="application/vnd.openxmlformats-officedocument.presentationml.slideLayout+xml"/>
  <Override PartName="/ppt/slideLayouts/slideLayout76.xml" ContentType="application/vnd.openxmlformats-officedocument.presentationml.slideLayout+xml"/>
  <Override PartName="/ppt/slideLayouts/slideLayout77.xml" ContentType="application/vnd.openxmlformats-officedocument.presentationml.slideLayout+xml"/>
  <Override PartName="/ppt/slideLayouts/slideLayout78.xml" ContentType="application/vnd.openxmlformats-officedocument.presentationml.slideLayout+xml"/>
  <Override PartName="/ppt/theme/theme5.xml" ContentType="application/vnd.openxmlformats-officedocument.theme+xml"/>
  <Override PartName="/ppt/theme/theme6.xml" ContentType="application/vnd.openxmlformats-officedocument.theme+xml"/>
  <Override PartName="/ppt/notesSlides/notesSlide1.xml" ContentType="application/vnd.openxmlformats-officedocument.presentationml.notesSlide+xml"/>
  <Override PartName="/ppt/tags/tag1.xml" ContentType="application/vnd.openxmlformats-officedocument.presentationml.tags+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tags/tag2.xml" ContentType="application/vnd.openxmlformats-officedocument.presentationml.tags+xml"/>
  <Override PartName="/ppt/notesSlides/notesSlide13.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76" r:id="rId1"/>
    <p:sldMasterId id="2147483681" r:id="rId2"/>
    <p:sldMasterId id="2147483721" r:id="rId3"/>
    <p:sldMasterId id="2147483733" r:id="rId4"/>
    <p:sldMasterId id="2147483746" r:id="rId5"/>
  </p:sldMasterIdLst>
  <p:notesMasterIdLst>
    <p:notesMasterId r:id="rId39"/>
  </p:notesMasterIdLst>
  <p:sldIdLst>
    <p:sldId id="260" r:id="rId6"/>
    <p:sldId id="286" r:id="rId7"/>
    <p:sldId id="256" r:id="rId8"/>
    <p:sldId id="287" r:id="rId9"/>
    <p:sldId id="288" r:id="rId10"/>
    <p:sldId id="289" r:id="rId11"/>
    <p:sldId id="290" r:id="rId12"/>
    <p:sldId id="257" r:id="rId13"/>
    <p:sldId id="258" r:id="rId14"/>
    <p:sldId id="2643" r:id="rId15"/>
    <p:sldId id="2642" r:id="rId16"/>
    <p:sldId id="279" r:id="rId17"/>
    <p:sldId id="280" r:id="rId18"/>
    <p:sldId id="281" r:id="rId19"/>
    <p:sldId id="282" r:id="rId20"/>
    <p:sldId id="720" r:id="rId21"/>
    <p:sldId id="2640" r:id="rId22"/>
    <p:sldId id="2641" r:id="rId23"/>
    <p:sldId id="2644" r:id="rId24"/>
    <p:sldId id="265" r:id="rId25"/>
    <p:sldId id="266" r:id="rId26"/>
    <p:sldId id="284" r:id="rId27"/>
    <p:sldId id="285" r:id="rId28"/>
    <p:sldId id="2645" r:id="rId29"/>
    <p:sldId id="267" r:id="rId30"/>
    <p:sldId id="268" r:id="rId31"/>
    <p:sldId id="270" r:id="rId32"/>
    <p:sldId id="271" r:id="rId33"/>
    <p:sldId id="272" r:id="rId34"/>
    <p:sldId id="273" r:id="rId35"/>
    <p:sldId id="274" r:id="rId36"/>
    <p:sldId id="275" r:id="rId37"/>
    <p:sldId id="276" r:id="rId38"/>
  </p:sldIdLst>
  <p:sldSz cx="12192000" cy="6858000"/>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p:restoredLeft sz="14995" autoAdjust="0"/>
    <p:restoredTop sz="92578" autoAdjust="0"/>
  </p:normalViewPr>
  <p:slideViewPr>
    <p:cSldViewPr snapToGrid="0">
      <p:cViewPr varScale="1">
        <p:scale>
          <a:sx n="56" d="100"/>
          <a:sy n="56" d="100"/>
        </p:scale>
        <p:origin x="1068" y="40"/>
      </p:cViewPr>
      <p:guideLst/>
    </p:cSldViewPr>
  </p:slideViewPr>
  <p:notesTextViewPr>
    <p:cViewPr>
      <p:scale>
        <a:sx n="1" d="1"/>
        <a:sy n="1" d="1"/>
      </p:scale>
      <p:origin x="0" y="0"/>
    </p:cViewPr>
  </p:notesTextViewPr>
  <p:sorterViewPr>
    <p:cViewPr>
      <p:scale>
        <a:sx n="60" d="100"/>
        <a:sy n="60" d="100"/>
      </p:scale>
      <p:origin x="0" y="0"/>
    </p:cViewPr>
  </p:sorter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slide" Target="slides/slide3.xml"/><Relationship Id="rId13" Type="http://schemas.openxmlformats.org/officeDocument/2006/relationships/slide" Target="slides/slide8.xml"/><Relationship Id="rId18" Type="http://schemas.openxmlformats.org/officeDocument/2006/relationships/slide" Target="slides/slide13.xml"/><Relationship Id="rId26" Type="http://schemas.openxmlformats.org/officeDocument/2006/relationships/slide" Target="slides/slide21.xml"/><Relationship Id="rId39" Type="http://schemas.openxmlformats.org/officeDocument/2006/relationships/notesMaster" Target="notesMasters/notesMaster1.xml"/><Relationship Id="rId3" Type="http://schemas.openxmlformats.org/officeDocument/2006/relationships/slideMaster" Target="slideMasters/slideMaster3.xml"/><Relationship Id="rId21" Type="http://schemas.openxmlformats.org/officeDocument/2006/relationships/slide" Target="slides/slide16.xml"/><Relationship Id="rId34" Type="http://schemas.openxmlformats.org/officeDocument/2006/relationships/slide" Target="slides/slide29.xml"/><Relationship Id="rId42" Type="http://schemas.openxmlformats.org/officeDocument/2006/relationships/theme" Target="theme/theme1.xml"/><Relationship Id="rId7" Type="http://schemas.openxmlformats.org/officeDocument/2006/relationships/slide" Target="slides/slide2.xml"/><Relationship Id="rId12" Type="http://schemas.openxmlformats.org/officeDocument/2006/relationships/slide" Target="slides/slide7.xml"/><Relationship Id="rId17" Type="http://schemas.openxmlformats.org/officeDocument/2006/relationships/slide" Target="slides/slide12.xml"/><Relationship Id="rId25" Type="http://schemas.openxmlformats.org/officeDocument/2006/relationships/slide" Target="slides/slide20.xml"/><Relationship Id="rId33" Type="http://schemas.openxmlformats.org/officeDocument/2006/relationships/slide" Target="slides/slide28.xml"/><Relationship Id="rId38" Type="http://schemas.openxmlformats.org/officeDocument/2006/relationships/slide" Target="slides/slide33.xml"/><Relationship Id="rId2" Type="http://schemas.openxmlformats.org/officeDocument/2006/relationships/slideMaster" Target="slideMasters/slideMaster2.xml"/><Relationship Id="rId16" Type="http://schemas.openxmlformats.org/officeDocument/2006/relationships/slide" Target="slides/slide11.xml"/><Relationship Id="rId20" Type="http://schemas.openxmlformats.org/officeDocument/2006/relationships/slide" Target="slides/slide15.xml"/><Relationship Id="rId29" Type="http://schemas.openxmlformats.org/officeDocument/2006/relationships/slide" Target="slides/slide24.xml"/><Relationship Id="rId41" Type="http://schemas.openxmlformats.org/officeDocument/2006/relationships/viewProps" Target="viewProps.xml"/><Relationship Id="rId1" Type="http://schemas.openxmlformats.org/officeDocument/2006/relationships/slideMaster" Target="slideMasters/slideMaster1.xml"/><Relationship Id="rId6" Type="http://schemas.openxmlformats.org/officeDocument/2006/relationships/slide" Target="slides/slide1.xml"/><Relationship Id="rId11" Type="http://schemas.openxmlformats.org/officeDocument/2006/relationships/slide" Target="slides/slide6.xml"/><Relationship Id="rId24" Type="http://schemas.openxmlformats.org/officeDocument/2006/relationships/slide" Target="slides/slide19.xml"/><Relationship Id="rId32" Type="http://schemas.openxmlformats.org/officeDocument/2006/relationships/slide" Target="slides/slide27.xml"/><Relationship Id="rId37" Type="http://schemas.openxmlformats.org/officeDocument/2006/relationships/slide" Target="slides/slide32.xml"/><Relationship Id="rId40" Type="http://schemas.openxmlformats.org/officeDocument/2006/relationships/presProps" Target="presProps.xml"/><Relationship Id="rId5" Type="http://schemas.openxmlformats.org/officeDocument/2006/relationships/slideMaster" Target="slideMasters/slideMaster5.xml"/><Relationship Id="rId15" Type="http://schemas.openxmlformats.org/officeDocument/2006/relationships/slide" Target="slides/slide10.xml"/><Relationship Id="rId23" Type="http://schemas.openxmlformats.org/officeDocument/2006/relationships/slide" Target="slides/slide18.xml"/><Relationship Id="rId28" Type="http://schemas.openxmlformats.org/officeDocument/2006/relationships/slide" Target="slides/slide23.xml"/><Relationship Id="rId36" Type="http://schemas.openxmlformats.org/officeDocument/2006/relationships/slide" Target="slides/slide31.xml"/><Relationship Id="rId10" Type="http://schemas.openxmlformats.org/officeDocument/2006/relationships/slide" Target="slides/slide5.xml"/><Relationship Id="rId19" Type="http://schemas.openxmlformats.org/officeDocument/2006/relationships/slide" Target="slides/slide14.xml"/><Relationship Id="rId31" Type="http://schemas.openxmlformats.org/officeDocument/2006/relationships/slide" Target="slides/slide26.xml"/><Relationship Id="rId4" Type="http://schemas.openxmlformats.org/officeDocument/2006/relationships/slideMaster" Target="slideMasters/slideMaster4.xml"/><Relationship Id="rId9" Type="http://schemas.openxmlformats.org/officeDocument/2006/relationships/slide" Target="slides/slide4.xml"/><Relationship Id="rId14" Type="http://schemas.openxmlformats.org/officeDocument/2006/relationships/slide" Target="slides/slide9.xml"/><Relationship Id="rId22" Type="http://schemas.openxmlformats.org/officeDocument/2006/relationships/slide" Target="slides/slide17.xml"/><Relationship Id="rId27" Type="http://schemas.openxmlformats.org/officeDocument/2006/relationships/slide" Target="slides/slide22.xml"/><Relationship Id="rId30" Type="http://schemas.openxmlformats.org/officeDocument/2006/relationships/slide" Target="slides/slide25.xml"/><Relationship Id="rId35" Type="http://schemas.openxmlformats.org/officeDocument/2006/relationships/slide" Target="slides/slide30.xml"/><Relationship Id="rId43" Type="http://schemas.openxmlformats.org/officeDocument/2006/relationships/tableStyles" Target="tableStyles.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6.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7DA31017-AD75-4DD0-A805-49174F045868}" type="datetimeFigureOut">
              <a:rPr lang="en-US" smtClean="0"/>
              <a:t>10/21/2025</a:t>
            </a:fld>
            <a:endParaRPr lang="en-US"/>
          </a:p>
        </p:txBody>
      </p:sp>
      <p:sp>
        <p:nvSpPr>
          <p:cNvPr id="4" name="Slide Image Placeholder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9A320B0F-8377-4B37-98E0-507D0AF81F2A}" type="slidenum">
              <a:rPr lang="en-US" smtClean="0"/>
              <a:t>‹#›</a:t>
            </a:fld>
            <a:endParaRPr lang="en-US"/>
          </a:p>
        </p:txBody>
      </p:sp>
    </p:spTree>
    <p:extLst>
      <p:ext uri="{BB962C8B-B14F-4D97-AF65-F5344CB8AC3E}">
        <p14:creationId xmlns:p14="http://schemas.microsoft.com/office/powerpoint/2010/main" val="1403034964"/>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17.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18.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20.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21.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22.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23.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25.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26.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28.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29.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err="1"/>
              <a:t>Bấm</a:t>
            </a:r>
            <a:r>
              <a:rPr lang="en-US" dirty="0"/>
              <a:t> </a:t>
            </a:r>
            <a:r>
              <a:rPr lang="en-US" dirty="0" err="1"/>
              <a:t>vào</a:t>
            </a:r>
            <a:r>
              <a:rPr lang="en-US" dirty="0"/>
              <a:t> </a:t>
            </a:r>
            <a:r>
              <a:rPr lang="en-US" dirty="0" err="1"/>
              <a:t>từng</a:t>
            </a:r>
            <a:r>
              <a:rPr lang="en-US" dirty="0"/>
              <a:t> </a:t>
            </a:r>
            <a:r>
              <a:rPr lang="en-US" dirty="0" err="1"/>
              <a:t>choồng</a:t>
            </a:r>
            <a:r>
              <a:rPr lang="en-US" dirty="0"/>
              <a:t> </a:t>
            </a:r>
            <a:r>
              <a:rPr lang="en-US" dirty="0" err="1"/>
              <a:t>để</a:t>
            </a:r>
            <a:r>
              <a:rPr lang="en-US" dirty="0"/>
              <a:t> </a:t>
            </a:r>
            <a:r>
              <a:rPr lang="en-US" dirty="0" err="1"/>
              <a:t>ra</a:t>
            </a:r>
            <a:r>
              <a:rPr lang="en-US" dirty="0"/>
              <a:t> </a:t>
            </a:r>
            <a:r>
              <a:rPr lang="en-US" dirty="0" err="1"/>
              <a:t>câu</a:t>
            </a:r>
            <a:r>
              <a:rPr lang="en-US" dirty="0"/>
              <a:t> </a:t>
            </a:r>
            <a:r>
              <a:rPr lang="en-US" dirty="0" err="1"/>
              <a:t>hỏi</a:t>
            </a:r>
            <a:r>
              <a:rPr lang="en-US" dirty="0"/>
              <a:t>. </a:t>
            </a:r>
            <a:r>
              <a:rPr lang="en-US" dirty="0" err="1"/>
              <a:t>Trả</a:t>
            </a:r>
            <a:r>
              <a:rPr lang="en-US" dirty="0"/>
              <a:t> </a:t>
            </a:r>
            <a:r>
              <a:rPr lang="en-US" dirty="0" err="1"/>
              <a:t>lời</a:t>
            </a:r>
            <a:r>
              <a:rPr lang="en-US" dirty="0"/>
              <a:t> </a:t>
            </a:r>
            <a:r>
              <a:rPr lang="en-US" dirty="0" err="1"/>
              <a:t>xong</a:t>
            </a:r>
            <a:r>
              <a:rPr lang="en-US" dirty="0"/>
              <a:t> </a:t>
            </a:r>
            <a:r>
              <a:rPr lang="en-US" dirty="0" err="1"/>
              <a:t>bấm</a:t>
            </a:r>
            <a:r>
              <a:rPr lang="en-US" dirty="0"/>
              <a:t> </a:t>
            </a:r>
            <a:r>
              <a:rPr lang="en-US" dirty="0" err="1"/>
              <a:t>bác</a:t>
            </a:r>
            <a:r>
              <a:rPr lang="en-US" dirty="0"/>
              <a:t> </a:t>
            </a:r>
            <a:r>
              <a:rPr lang="en-US" dirty="0" err="1"/>
              <a:t>thợ</a:t>
            </a:r>
            <a:r>
              <a:rPr lang="en-US" dirty="0"/>
              <a:t> </a:t>
            </a:r>
            <a:r>
              <a:rPr lang="en-US" dirty="0" err="1"/>
              <a:t>săn</a:t>
            </a:r>
            <a:r>
              <a:rPr lang="en-US" dirty="0"/>
              <a:t> </a:t>
            </a:r>
            <a:r>
              <a:rPr lang="en-US" dirty="0" err="1"/>
              <a:t>để</a:t>
            </a:r>
            <a:r>
              <a:rPr lang="en-US" dirty="0"/>
              <a:t> quay </a:t>
            </a:r>
            <a:r>
              <a:rPr lang="en-US" dirty="0" err="1"/>
              <a:t>trở</a:t>
            </a:r>
            <a:r>
              <a:rPr lang="en-US" dirty="0"/>
              <a:t> </a:t>
            </a:r>
            <a:r>
              <a:rPr lang="en-US" dirty="0" err="1"/>
              <a:t>về</a:t>
            </a:r>
            <a:endParaRPr lang="en-US" dirty="0"/>
          </a:p>
        </p:txBody>
      </p:sp>
      <p:sp>
        <p:nvSpPr>
          <p:cNvPr id="4" name="Slide Number Placeholder 3"/>
          <p:cNvSpPr>
            <a:spLocks noGrp="1"/>
          </p:cNvSpPr>
          <p:nvPr>
            <p:ph type="sldNum" sz="quarter" idx="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9A320B0F-8377-4B37-98E0-507D0AF81F2A}" type="slidenum">
              <a:rPr kumimoji="0" lang="en-US"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3</a:t>
            </a:fld>
            <a:endParaRPr kumimoji="0" lang="en-US" sz="12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4150695770"/>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85D0DACE-38E0-42D2-9336-2B707D34BC6D}" type="slidenum">
              <a:rPr kumimoji="0" lang="zh-CN" altLang="en-US" sz="1200" b="0" i="0" u="none" strike="noStrike" kern="1200" cap="none" spc="0" normalizeH="0" baseline="0" noProof="0" smtClean="0">
                <a:ln>
                  <a:noFill/>
                </a:ln>
                <a:solidFill>
                  <a:prstClr val="black"/>
                </a:solidFill>
                <a:effectLst/>
                <a:uLnTx/>
                <a:uFillTx/>
                <a:latin typeface="Calibri" panose="020F0502020204030204"/>
                <a:ea typeface="等线" panose="020B0604020202020204" charset="-122"/>
                <a:cs typeface="+mn-cs"/>
              </a:rPr>
              <a:pPr marL="0" marR="0" lvl="0" indent="0" algn="r" defTabSz="914400" rtl="0" eaLnBrk="1" fontAlgn="auto" latinLnBrk="0" hangingPunct="1">
                <a:lnSpc>
                  <a:spcPct val="100000"/>
                </a:lnSpc>
                <a:spcBef>
                  <a:spcPts val="0"/>
                </a:spcBef>
                <a:spcAft>
                  <a:spcPts val="0"/>
                </a:spcAft>
                <a:buClrTx/>
                <a:buSzTx/>
                <a:buFontTx/>
                <a:buNone/>
                <a:tabLst/>
                <a:defRPr/>
              </a:pPr>
              <a:t>8</a:t>
            </a:fld>
            <a:endParaRPr kumimoji="0" lang="zh-CN" altLang="en-US" sz="1200" b="0" i="0" u="none" strike="noStrike" kern="1200" cap="none" spc="0" normalizeH="0" baseline="0" noProof="0">
              <a:ln>
                <a:noFill/>
              </a:ln>
              <a:solidFill>
                <a:prstClr val="black"/>
              </a:solidFill>
              <a:effectLst/>
              <a:uLnTx/>
              <a:uFillTx/>
              <a:latin typeface="Calibri" panose="020F0502020204030204"/>
              <a:ea typeface="等线" panose="020B0604020202020204" charset="-122"/>
              <a:cs typeface="+mn-cs"/>
            </a:endParaRPr>
          </a:p>
        </p:txBody>
      </p:sp>
    </p:spTree>
    <p:extLst>
      <p:ext uri="{BB962C8B-B14F-4D97-AF65-F5344CB8AC3E}">
        <p14:creationId xmlns:p14="http://schemas.microsoft.com/office/powerpoint/2010/main" val="1549343735"/>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9458" name="幻灯片图像占位符 19457"/>
          <p:cNvSpPr>
            <a:spLocks noGrp="1" noRot="1" noChangeAspect="1" noTextEdit="1"/>
          </p:cNvSpPr>
          <p:nvPr>
            <p:ph type="sldImg"/>
          </p:nvPr>
        </p:nvSpPr>
        <p:spPr>
          <a:ln/>
        </p:spPr>
      </p:sp>
      <p:sp>
        <p:nvSpPr>
          <p:cNvPr id="19459" name="文本占位符 19458"/>
          <p:cNvSpPr>
            <a:spLocks noGrp="1"/>
          </p:cNvSpPr>
          <p:nvPr>
            <p:ph type="body" idx="1"/>
          </p:nvPr>
        </p:nvSpPr>
        <p:spPr>
          <a:ln/>
        </p:spPr>
        <p:txBody>
          <a:bodyPr/>
          <a:lstStyle/>
          <a:p>
            <a:pPr lvl="0"/>
            <a:endParaRPr dirty="0"/>
          </a:p>
        </p:txBody>
      </p:sp>
      <p:sp>
        <p:nvSpPr>
          <p:cNvPr id="2" name="灯片编号占位符 1"/>
          <p:cNvSpPr>
            <a:spLocks noGrp="1"/>
          </p:cNvSpPr>
          <p:nvPr>
            <p:ph type="sldNum" sz="quarter" idx="2"/>
          </p:nvPr>
        </p:nvSpPr>
        <p:spPr/>
        <p:txBody>
          <a:bodyPr/>
          <a:lstStyle/>
          <a:p>
            <a:pPr marL="0" marR="0" lvl="0" indent="0" algn="r" defTabSz="914400" rtl="0" eaLnBrk="1" fontAlgn="base" latinLnBrk="0" hangingPunct="1">
              <a:lnSpc>
                <a:spcPct val="100000"/>
              </a:lnSpc>
              <a:spcBef>
                <a:spcPct val="0"/>
              </a:spcBef>
              <a:spcAft>
                <a:spcPct val="0"/>
              </a:spcAft>
              <a:buClrTx/>
              <a:buSzTx/>
              <a:buFontTx/>
              <a:buNone/>
              <a:tabLst/>
              <a:defRPr/>
            </a:pPr>
            <a:fld id="{9A0DB2DC-4C9A-4742-B13C-FB6460FD3503}" type="slidenum">
              <a:rPr kumimoji="0" lang="en-US" altLang="zh-CN" sz="1200" b="0" i="0" u="none" strike="noStrike" kern="1200" cap="none" spc="0" normalizeH="0" baseline="0" noProof="0" dirty="0">
                <a:ln>
                  <a:noFill/>
                </a:ln>
                <a:solidFill>
                  <a:srgbClr val="000000"/>
                </a:solidFill>
                <a:effectLst/>
                <a:uLnTx/>
                <a:uFillTx/>
                <a:latin typeface="Arial" panose="020B0604020202020204" pitchFamily="34" charset="0"/>
                <a:ea typeface="宋体" panose="02010600030101010101" pitchFamily="2" charset="-122"/>
                <a:cs typeface="+mn-cs"/>
              </a:rPr>
              <a:pPr marL="0" marR="0" lvl="0" indent="0" algn="r" defTabSz="914400" rtl="0" eaLnBrk="1" fontAlgn="base" latinLnBrk="0" hangingPunct="1">
                <a:lnSpc>
                  <a:spcPct val="100000"/>
                </a:lnSpc>
                <a:spcBef>
                  <a:spcPct val="0"/>
                </a:spcBef>
                <a:spcAft>
                  <a:spcPct val="0"/>
                </a:spcAft>
                <a:buClrTx/>
                <a:buSzTx/>
                <a:buFontTx/>
                <a:buNone/>
                <a:tabLst/>
                <a:defRPr/>
              </a:pPr>
              <a:t>16</a:t>
            </a:fld>
            <a:endParaRPr kumimoji="0" lang="zh-CN" altLang="en-US" sz="1200" b="0" i="0" u="none" strike="noStrike" kern="1200" cap="none" spc="0" normalizeH="0" baseline="0" noProof="0" dirty="0">
              <a:ln>
                <a:noFill/>
              </a:ln>
              <a:solidFill>
                <a:srgbClr val="000000"/>
              </a:solidFill>
              <a:effectLst/>
              <a:uLnTx/>
              <a:uFillTx/>
              <a:latin typeface="Arial" panose="020B0604020202020204" pitchFamily="34" charset="0"/>
              <a:ea typeface="宋体" panose="02010600030101010101" pitchFamily="2" charset="-122"/>
              <a:cs typeface="+mn-cs"/>
            </a:endParaRPr>
          </a:p>
        </p:txBody>
      </p:sp>
    </p:spTree>
    <p:extLst>
      <p:ext uri="{BB962C8B-B14F-4D97-AF65-F5344CB8AC3E}">
        <p14:creationId xmlns:p14="http://schemas.microsoft.com/office/powerpoint/2010/main" val="1260958170"/>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9458" name="幻灯片图像占位符 19457"/>
          <p:cNvSpPr>
            <a:spLocks noGrp="1" noRot="1" noChangeAspect="1" noTextEdit="1"/>
          </p:cNvSpPr>
          <p:nvPr>
            <p:ph type="sldImg"/>
          </p:nvPr>
        </p:nvSpPr>
        <p:spPr>
          <a:ln/>
        </p:spPr>
      </p:sp>
      <p:sp>
        <p:nvSpPr>
          <p:cNvPr id="19459" name="文本占位符 19458"/>
          <p:cNvSpPr>
            <a:spLocks noGrp="1"/>
          </p:cNvSpPr>
          <p:nvPr>
            <p:ph type="body" idx="1"/>
          </p:nvPr>
        </p:nvSpPr>
        <p:spPr>
          <a:ln/>
        </p:spPr>
        <p:txBody>
          <a:bodyPr/>
          <a:lstStyle/>
          <a:p>
            <a:pPr lvl="0"/>
            <a:endParaRPr dirty="0"/>
          </a:p>
        </p:txBody>
      </p:sp>
      <p:sp>
        <p:nvSpPr>
          <p:cNvPr id="2" name="灯片编号占位符 1"/>
          <p:cNvSpPr>
            <a:spLocks noGrp="1"/>
          </p:cNvSpPr>
          <p:nvPr>
            <p:ph type="sldNum" sz="quarter" idx="2"/>
          </p:nvPr>
        </p:nvSpPr>
        <p:spPr/>
        <p:txBody>
          <a:bodyPr/>
          <a:lstStyle/>
          <a:p>
            <a:pPr marL="0" marR="0" lvl="0" indent="0" algn="r" defTabSz="914400" rtl="0" eaLnBrk="1" fontAlgn="base" latinLnBrk="0" hangingPunct="1">
              <a:lnSpc>
                <a:spcPct val="100000"/>
              </a:lnSpc>
              <a:spcBef>
                <a:spcPct val="0"/>
              </a:spcBef>
              <a:spcAft>
                <a:spcPct val="0"/>
              </a:spcAft>
              <a:buClrTx/>
              <a:buSzTx/>
              <a:buFontTx/>
              <a:buNone/>
              <a:tabLst/>
              <a:defRPr/>
            </a:pPr>
            <a:fld id="{9A0DB2DC-4C9A-4742-B13C-FB6460FD3503}" type="slidenum">
              <a:rPr kumimoji="0" lang="en-US" altLang="zh-CN" sz="1200" b="0" i="0" u="none" strike="noStrike" kern="1200" cap="none" spc="0" normalizeH="0" baseline="0" noProof="0" dirty="0">
                <a:ln>
                  <a:noFill/>
                </a:ln>
                <a:solidFill>
                  <a:srgbClr val="000000"/>
                </a:solidFill>
                <a:effectLst/>
                <a:uLnTx/>
                <a:uFillTx/>
                <a:latin typeface="Arial" panose="020B0604020202020204" pitchFamily="34" charset="0"/>
                <a:ea typeface="宋体" panose="02010600030101010101" pitchFamily="2" charset="-122"/>
                <a:cs typeface="+mn-cs"/>
              </a:rPr>
              <a:pPr marL="0" marR="0" lvl="0" indent="0" algn="r" defTabSz="914400" rtl="0" eaLnBrk="1" fontAlgn="base" latinLnBrk="0" hangingPunct="1">
                <a:lnSpc>
                  <a:spcPct val="100000"/>
                </a:lnSpc>
                <a:spcBef>
                  <a:spcPct val="0"/>
                </a:spcBef>
                <a:spcAft>
                  <a:spcPct val="0"/>
                </a:spcAft>
                <a:buClrTx/>
                <a:buSzTx/>
                <a:buFontTx/>
                <a:buNone/>
                <a:tabLst/>
                <a:defRPr/>
              </a:pPr>
              <a:t>17</a:t>
            </a:fld>
            <a:endParaRPr kumimoji="0" lang="zh-CN" altLang="en-US" sz="1200" b="0" i="0" u="none" strike="noStrike" kern="1200" cap="none" spc="0" normalizeH="0" baseline="0" noProof="0" dirty="0">
              <a:ln>
                <a:noFill/>
              </a:ln>
              <a:solidFill>
                <a:srgbClr val="000000"/>
              </a:solidFill>
              <a:effectLst/>
              <a:uLnTx/>
              <a:uFillTx/>
              <a:latin typeface="Arial" panose="020B0604020202020204" pitchFamily="34" charset="0"/>
              <a:ea typeface="宋体" panose="02010600030101010101" pitchFamily="2" charset="-122"/>
              <a:cs typeface="+mn-cs"/>
            </a:endParaRPr>
          </a:p>
        </p:txBody>
      </p:sp>
    </p:spTree>
    <p:extLst>
      <p:ext uri="{BB962C8B-B14F-4D97-AF65-F5344CB8AC3E}">
        <p14:creationId xmlns:p14="http://schemas.microsoft.com/office/powerpoint/2010/main" val="608787126"/>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9458" name="幻灯片图像占位符 19457"/>
          <p:cNvSpPr>
            <a:spLocks noGrp="1" noRot="1" noChangeAspect="1" noTextEdit="1"/>
          </p:cNvSpPr>
          <p:nvPr>
            <p:ph type="sldImg"/>
          </p:nvPr>
        </p:nvSpPr>
        <p:spPr>
          <a:ln/>
        </p:spPr>
      </p:sp>
      <p:sp>
        <p:nvSpPr>
          <p:cNvPr id="19459" name="文本占位符 19458"/>
          <p:cNvSpPr>
            <a:spLocks noGrp="1"/>
          </p:cNvSpPr>
          <p:nvPr>
            <p:ph type="body" idx="1"/>
          </p:nvPr>
        </p:nvSpPr>
        <p:spPr>
          <a:ln/>
        </p:spPr>
        <p:txBody>
          <a:bodyPr/>
          <a:lstStyle/>
          <a:p>
            <a:pPr lvl="0"/>
            <a:endParaRPr dirty="0"/>
          </a:p>
        </p:txBody>
      </p:sp>
      <p:sp>
        <p:nvSpPr>
          <p:cNvPr id="2" name="灯片编号占位符 1"/>
          <p:cNvSpPr>
            <a:spLocks noGrp="1"/>
          </p:cNvSpPr>
          <p:nvPr>
            <p:ph type="sldNum" sz="quarter" idx="2"/>
          </p:nvPr>
        </p:nvSpPr>
        <p:spPr/>
        <p:txBody>
          <a:bodyPr/>
          <a:lstStyle/>
          <a:p>
            <a:pPr marL="0" marR="0" lvl="0" indent="0" algn="r" defTabSz="914400" rtl="0" eaLnBrk="1" fontAlgn="base" latinLnBrk="0" hangingPunct="1">
              <a:lnSpc>
                <a:spcPct val="100000"/>
              </a:lnSpc>
              <a:spcBef>
                <a:spcPct val="0"/>
              </a:spcBef>
              <a:spcAft>
                <a:spcPct val="0"/>
              </a:spcAft>
              <a:buClrTx/>
              <a:buSzTx/>
              <a:buFontTx/>
              <a:buNone/>
              <a:tabLst/>
              <a:defRPr/>
            </a:pPr>
            <a:fld id="{9A0DB2DC-4C9A-4742-B13C-FB6460FD3503}" type="slidenum">
              <a:rPr kumimoji="0" lang="en-US" altLang="zh-CN" sz="1200" b="0" i="0" u="none" strike="noStrike" kern="1200" cap="none" spc="0" normalizeH="0" baseline="0" noProof="0" dirty="0">
                <a:ln>
                  <a:noFill/>
                </a:ln>
                <a:solidFill>
                  <a:srgbClr val="000000"/>
                </a:solidFill>
                <a:effectLst/>
                <a:uLnTx/>
                <a:uFillTx/>
                <a:latin typeface="Arial" panose="020B0604020202020204" pitchFamily="34" charset="0"/>
                <a:ea typeface="宋体" panose="02010600030101010101" pitchFamily="2" charset="-122"/>
                <a:cs typeface="+mn-cs"/>
              </a:rPr>
              <a:pPr marL="0" marR="0" lvl="0" indent="0" algn="r" defTabSz="914400" rtl="0" eaLnBrk="1" fontAlgn="base" latinLnBrk="0" hangingPunct="1">
                <a:lnSpc>
                  <a:spcPct val="100000"/>
                </a:lnSpc>
                <a:spcBef>
                  <a:spcPct val="0"/>
                </a:spcBef>
                <a:spcAft>
                  <a:spcPct val="0"/>
                </a:spcAft>
                <a:buClrTx/>
                <a:buSzTx/>
                <a:buFontTx/>
                <a:buNone/>
                <a:tabLst/>
                <a:defRPr/>
              </a:pPr>
              <a:t>18</a:t>
            </a:fld>
            <a:endParaRPr kumimoji="0" lang="zh-CN" altLang="en-US" sz="1200" b="0" i="0" u="none" strike="noStrike" kern="1200" cap="none" spc="0" normalizeH="0" baseline="0" noProof="0" dirty="0">
              <a:ln>
                <a:noFill/>
              </a:ln>
              <a:solidFill>
                <a:srgbClr val="000000"/>
              </a:solidFill>
              <a:effectLst/>
              <a:uLnTx/>
              <a:uFillTx/>
              <a:latin typeface="Arial" panose="020B0604020202020204" pitchFamily="34" charset="0"/>
              <a:ea typeface="宋体" panose="02010600030101010101" pitchFamily="2" charset="-122"/>
              <a:cs typeface="+mn-cs"/>
            </a:endParaRPr>
          </a:p>
        </p:txBody>
      </p:sp>
    </p:spTree>
    <p:extLst>
      <p:ext uri="{BB962C8B-B14F-4D97-AF65-F5344CB8AC3E}">
        <p14:creationId xmlns:p14="http://schemas.microsoft.com/office/powerpoint/2010/main" val="1605677851"/>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GB" dirty="0" err="1"/>
              <a:t>Gv</a:t>
            </a:r>
            <a:r>
              <a:rPr lang="en-GB" dirty="0"/>
              <a:t> </a:t>
            </a:r>
            <a:r>
              <a:rPr lang="en-GB" dirty="0" err="1"/>
              <a:t>nhấn</a:t>
            </a:r>
            <a:r>
              <a:rPr lang="en-GB" baseline="0" dirty="0"/>
              <a:t> </a:t>
            </a:r>
            <a:r>
              <a:rPr lang="en-GB" baseline="0" dirty="0" err="1"/>
              <a:t>vào</a:t>
            </a:r>
            <a:r>
              <a:rPr lang="en-GB" baseline="0" dirty="0"/>
              <a:t> </a:t>
            </a:r>
            <a:r>
              <a:rPr lang="en-GB" baseline="0" dirty="0" err="1"/>
              <a:t>dấu</a:t>
            </a:r>
            <a:r>
              <a:rPr lang="en-GB" baseline="0" dirty="0"/>
              <a:t> </a:t>
            </a:r>
            <a:r>
              <a:rPr lang="en-GB" baseline="0" dirty="0" err="1"/>
              <a:t>hỏi</a:t>
            </a:r>
            <a:r>
              <a:rPr lang="en-GB" baseline="0" dirty="0"/>
              <a:t> </a:t>
            </a:r>
            <a:r>
              <a:rPr lang="en-GB" baseline="0" dirty="0" err="1"/>
              <a:t>để</a:t>
            </a:r>
            <a:r>
              <a:rPr lang="en-GB" baseline="0" dirty="0"/>
              <a:t> </a:t>
            </a:r>
            <a:r>
              <a:rPr lang="en-GB" baseline="0" dirty="0" err="1"/>
              <a:t>hiện</a:t>
            </a:r>
            <a:r>
              <a:rPr lang="en-GB" baseline="0" dirty="0"/>
              <a:t> </a:t>
            </a:r>
            <a:r>
              <a:rPr lang="en-GB" baseline="0" dirty="0" err="1"/>
              <a:t>câu</a:t>
            </a:r>
            <a:r>
              <a:rPr lang="en-GB" baseline="0" dirty="0"/>
              <a:t> </a:t>
            </a:r>
            <a:r>
              <a:rPr lang="en-GB" baseline="0" dirty="0" err="1"/>
              <a:t>trra</a:t>
            </a:r>
            <a:r>
              <a:rPr lang="en-GB" baseline="0" dirty="0"/>
              <a:t> </a:t>
            </a:r>
            <a:r>
              <a:rPr lang="en-GB" baseline="0" dirty="0" err="1"/>
              <a:t>lời</a:t>
            </a:r>
            <a:endParaRPr lang="en-GB" dirty="0"/>
          </a:p>
        </p:txBody>
      </p:sp>
      <p:sp>
        <p:nvSpPr>
          <p:cNvPr id="4" name="Slide Number Placeholder 3"/>
          <p:cNvSpPr>
            <a:spLocks noGrp="1"/>
          </p:cNvSpPr>
          <p:nvPr>
            <p:ph type="sldNum" sz="quarter" idx="10"/>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9E06E948-2575-4075-A89C-9B3E4DB17C53}" type="slidenum">
              <a:rPr kumimoji="0" lang="en-GB"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20</a:t>
            </a:fld>
            <a:endParaRPr kumimoji="0" lang="en-GB" sz="12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788082853"/>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GB" dirty="0"/>
          </a:p>
        </p:txBody>
      </p:sp>
      <p:sp>
        <p:nvSpPr>
          <p:cNvPr id="4" name="Slide Number Placeholder 3"/>
          <p:cNvSpPr>
            <a:spLocks noGrp="1"/>
          </p:cNvSpPr>
          <p:nvPr>
            <p:ph type="sldNum" sz="quarter" idx="10"/>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9E06E948-2575-4075-A89C-9B3E4DB17C53}" type="slidenum">
              <a:rPr kumimoji="0" lang="en-GB"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21</a:t>
            </a:fld>
            <a:endParaRPr kumimoji="0" lang="en-GB" sz="12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201674399"/>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GB" dirty="0"/>
          </a:p>
        </p:txBody>
      </p:sp>
      <p:sp>
        <p:nvSpPr>
          <p:cNvPr id="4" name="Slide Number Placeholder 3"/>
          <p:cNvSpPr>
            <a:spLocks noGrp="1"/>
          </p:cNvSpPr>
          <p:nvPr>
            <p:ph type="sldNum" sz="quarter" idx="10"/>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9E06E948-2575-4075-A89C-9B3E4DB17C53}" type="slidenum">
              <a:rPr kumimoji="0" lang="en-GB"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22</a:t>
            </a:fld>
            <a:endParaRPr kumimoji="0" lang="en-GB" sz="12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2668320080"/>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GB" dirty="0"/>
          </a:p>
        </p:txBody>
      </p:sp>
      <p:sp>
        <p:nvSpPr>
          <p:cNvPr id="4" name="Slide Number Placeholder 3"/>
          <p:cNvSpPr>
            <a:spLocks noGrp="1"/>
          </p:cNvSpPr>
          <p:nvPr>
            <p:ph type="sldNum" sz="quarter" idx="10"/>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9E06E948-2575-4075-A89C-9B3E4DB17C53}" type="slidenum">
              <a:rPr kumimoji="0" lang="en-GB"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23</a:t>
            </a:fld>
            <a:endParaRPr kumimoji="0" lang="en-GB" sz="12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1067971609"/>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GB" dirty="0"/>
              <a:t>GV</a:t>
            </a:r>
            <a:r>
              <a:rPr lang="en-GB" baseline="0" dirty="0"/>
              <a:t> </a:t>
            </a:r>
            <a:r>
              <a:rPr lang="en-GB" baseline="0" dirty="0" err="1"/>
              <a:t>nhấn</a:t>
            </a:r>
            <a:r>
              <a:rPr lang="en-GB" baseline="0" dirty="0"/>
              <a:t> </a:t>
            </a:r>
            <a:r>
              <a:rPr lang="en-GB" baseline="0" dirty="0" err="1"/>
              <a:t>vào</a:t>
            </a:r>
            <a:r>
              <a:rPr lang="en-GB" baseline="0" dirty="0"/>
              <a:t> </a:t>
            </a:r>
            <a:r>
              <a:rPr lang="en-GB" baseline="0" dirty="0" err="1"/>
              <a:t>câu</a:t>
            </a:r>
            <a:r>
              <a:rPr lang="en-GB" baseline="0" dirty="0"/>
              <a:t> </a:t>
            </a:r>
            <a:r>
              <a:rPr lang="en-GB" baseline="0" dirty="0" err="1"/>
              <a:t>trả</a:t>
            </a:r>
            <a:r>
              <a:rPr lang="en-GB" baseline="0" dirty="0"/>
              <a:t> </a:t>
            </a:r>
            <a:r>
              <a:rPr lang="en-GB" baseline="0" dirty="0" err="1"/>
              <a:t>lời</a:t>
            </a:r>
            <a:r>
              <a:rPr lang="en-GB" baseline="0" dirty="0"/>
              <a:t> </a:t>
            </a:r>
            <a:r>
              <a:rPr lang="en-GB" baseline="0" dirty="0" err="1"/>
              <a:t>để</a:t>
            </a:r>
            <a:r>
              <a:rPr lang="en-GB" baseline="0" dirty="0"/>
              <a:t> </a:t>
            </a:r>
            <a:r>
              <a:rPr lang="en-GB" baseline="0" dirty="0" err="1"/>
              <a:t>ra</a:t>
            </a:r>
            <a:r>
              <a:rPr lang="en-GB" baseline="0" dirty="0"/>
              <a:t> </a:t>
            </a:r>
            <a:r>
              <a:rPr lang="en-GB" baseline="0" dirty="0" err="1"/>
              <a:t>đáp</a:t>
            </a:r>
            <a:r>
              <a:rPr lang="en-GB" baseline="0" dirty="0"/>
              <a:t> </a:t>
            </a:r>
            <a:r>
              <a:rPr lang="en-GB" baseline="0" dirty="0" err="1"/>
              <a:t>án</a:t>
            </a:r>
            <a:r>
              <a:rPr lang="en-GB" baseline="0" dirty="0"/>
              <a:t> </a:t>
            </a:r>
            <a:r>
              <a:rPr lang="en-GB" baseline="0" dirty="0" err="1"/>
              <a:t>đúng</a:t>
            </a:r>
            <a:endParaRPr lang="en-GB" dirty="0"/>
          </a:p>
        </p:txBody>
      </p:sp>
      <p:sp>
        <p:nvSpPr>
          <p:cNvPr id="4" name="Slide Number Placeholder 3"/>
          <p:cNvSpPr>
            <a:spLocks noGrp="1"/>
          </p:cNvSpPr>
          <p:nvPr>
            <p:ph type="sldNum" sz="quarter" idx="10"/>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9E06E948-2575-4075-A89C-9B3E4DB17C53}" type="slidenum">
              <a:rPr kumimoji="0" lang="en-GB"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25</a:t>
            </a:fld>
            <a:endParaRPr kumimoji="0" lang="en-GB" sz="12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2206625582"/>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GB" dirty="0"/>
          </a:p>
        </p:txBody>
      </p:sp>
      <p:sp>
        <p:nvSpPr>
          <p:cNvPr id="4" name="Slide Number Placeholder 3"/>
          <p:cNvSpPr>
            <a:spLocks noGrp="1"/>
          </p:cNvSpPr>
          <p:nvPr>
            <p:ph type="sldNum" sz="quarter" idx="10"/>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9E06E948-2575-4075-A89C-9B3E4DB17C53}" type="slidenum">
              <a:rPr kumimoji="0" lang="en-GB"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26</a:t>
            </a:fld>
            <a:endParaRPr kumimoji="0" lang="en-GB" sz="12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2978766001"/>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GB" dirty="0"/>
          </a:p>
        </p:txBody>
      </p:sp>
      <p:sp>
        <p:nvSpPr>
          <p:cNvPr id="4" name="Slide Number Placeholder 3"/>
          <p:cNvSpPr>
            <a:spLocks noGrp="1"/>
          </p:cNvSpPr>
          <p:nvPr>
            <p:ph type="sldNum" sz="quarter" idx="10"/>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9E06E948-2575-4075-A89C-9B3E4DB17C53}" type="slidenum">
              <a:rPr kumimoji="0" lang="en-GB"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28</a:t>
            </a:fld>
            <a:endParaRPr kumimoji="0" lang="en-GB" sz="12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508645964"/>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85D0DACE-38E0-42D2-9336-2B707D34BC6D}" type="slidenum">
              <a:rPr kumimoji="0" lang="zh-CN" altLang="en-US" sz="1200" b="0" i="0" u="none" strike="noStrike" kern="1200" cap="none" spc="0" normalizeH="0" baseline="0" noProof="0" smtClean="0">
                <a:ln>
                  <a:noFill/>
                </a:ln>
                <a:solidFill>
                  <a:prstClr val="black"/>
                </a:solidFill>
                <a:effectLst/>
                <a:uLnTx/>
                <a:uFillTx/>
                <a:latin typeface="Calibri" panose="020F0502020204030204"/>
                <a:ea typeface="等线" panose="020B0604020202020204" charset="-122"/>
                <a:cs typeface="+mn-cs"/>
              </a:rPr>
              <a:pPr marL="0" marR="0" lvl="0" indent="0" algn="r" defTabSz="914400" rtl="0" eaLnBrk="1" fontAlgn="auto" latinLnBrk="0" hangingPunct="1">
                <a:lnSpc>
                  <a:spcPct val="100000"/>
                </a:lnSpc>
                <a:spcBef>
                  <a:spcPts val="0"/>
                </a:spcBef>
                <a:spcAft>
                  <a:spcPts val="0"/>
                </a:spcAft>
                <a:buClrTx/>
                <a:buSzTx/>
                <a:buFontTx/>
                <a:buNone/>
                <a:tabLst/>
                <a:defRPr/>
              </a:pPr>
              <a:t>29</a:t>
            </a:fld>
            <a:endParaRPr kumimoji="0" lang="zh-CN" altLang="en-US" sz="1200" b="0" i="0" u="none" strike="noStrike" kern="1200" cap="none" spc="0" normalizeH="0" baseline="0" noProof="0">
              <a:ln>
                <a:noFill/>
              </a:ln>
              <a:solidFill>
                <a:prstClr val="black"/>
              </a:solidFill>
              <a:effectLst/>
              <a:uLnTx/>
              <a:uFillTx/>
              <a:latin typeface="Calibri" panose="020F0502020204030204"/>
              <a:ea typeface="等线" panose="020B0604020202020204" charset="-122"/>
              <a:cs typeface="+mn-cs"/>
            </a:endParaRPr>
          </a:p>
        </p:txBody>
      </p:sp>
    </p:spTree>
    <p:extLst>
      <p:ext uri="{BB962C8B-B14F-4D97-AF65-F5344CB8AC3E}">
        <p14:creationId xmlns:p14="http://schemas.microsoft.com/office/powerpoint/2010/main" val="2560921511"/>
      </p:ext>
    </p:extLst>
  </p:cSld>
  <p:clrMapOvr>
    <a:masterClrMapping/>
  </p:clrMapOvr>
</p:notes>
</file>

<file path=ppt/slideLayouts/_rels/slideLayout1.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2" Type="http://schemas.openxmlformats.org/officeDocument/2006/relationships/image" Target="../media/image4.png"/><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2" Type="http://schemas.openxmlformats.org/officeDocument/2006/relationships/image" Target="../media/image5.png"/><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5.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6.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7.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8.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9.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0.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1.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2.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3.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4.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5.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6.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7.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8.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9.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30.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31.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32.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33.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34.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35.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36.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37.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38.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39.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40.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41.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42.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43.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44.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45.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46.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47.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48.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49.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50.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51.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52.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53.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54.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55.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56.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57.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58.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59.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60.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61.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62.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63.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64.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65.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66.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67.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68.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69.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70.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71.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72.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73.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74.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75.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76.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77.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78.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userDrawn="1">
  <p:cSld name="Giới thiệu">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spTree>
    <p:extLst>
      <p:ext uri="{BB962C8B-B14F-4D97-AF65-F5344CB8AC3E}">
        <p14:creationId xmlns:p14="http://schemas.microsoft.com/office/powerpoint/2010/main" val="637815891"/>
      </p:ext>
    </p:extLst>
  </p:cSld>
  <p:clrMapOvr>
    <a:masterClrMapping/>
  </p:clrMapOvr>
  <p:transition>
    <p:random/>
  </p:transition>
</p:sldLayout>
</file>

<file path=ppt/slideLayouts/slideLayout2.xml><?xml version="1.0" encoding="utf-8"?>
<p:sldLayout xmlns:a="http://schemas.openxmlformats.org/drawingml/2006/main" xmlns:r="http://schemas.openxmlformats.org/officeDocument/2006/relationships" xmlns:p="http://schemas.openxmlformats.org/presentationml/2006/main" preserve="1" userDrawn="1">
  <p:cSld name="Nội dung 1">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spTree>
    <p:extLst>
      <p:ext uri="{BB962C8B-B14F-4D97-AF65-F5344CB8AC3E}">
        <p14:creationId xmlns:p14="http://schemas.microsoft.com/office/powerpoint/2010/main" val="3380220934"/>
      </p:ext>
    </p:extLst>
  </p:cSld>
  <p:clrMapOvr>
    <a:masterClrMapping/>
  </p:clrMapOvr>
  <p:transition>
    <p:random/>
  </p:transition>
</p:sldLayout>
</file>

<file path=ppt/slideLayouts/slideLayout3.xml><?xml version="1.0" encoding="utf-8"?>
<p:sldLayout xmlns:a="http://schemas.openxmlformats.org/drawingml/2006/main" xmlns:r="http://schemas.openxmlformats.org/officeDocument/2006/relationships" xmlns:p="http://schemas.openxmlformats.org/presentationml/2006/main" preserve="1" userDrawn="1">
  <p:cSld name="Nội dung 2">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sp>
        <p:nvSpPr>
          <p:cNvPr id="2" name="Toán 2">
            <a:extLst>
              <a:ext uri="{FF2B5EF4-FFF2-40B4-BE49-F238E27FC236}">
                <a16:creationId xmlns:a16="http://schemas.microsoft.com/office/drawing/2014/main" id="{7A078E81-87D5-4D4C-960B-0E6A8E96DCDB}"/>
              </a:ext>
            </a:extLst>
          </p:cNvPr>
          <p:cNvSpPr txBox="1"/>
          <p:nvPr userDrawn="1"/>
        </p:nvSpPr>
        <p:spPr>
          <a:xfrm>
            <a:off x="214219" y="100843"/>
            <a:ext cx="1850108" cy="379656"/>
          </a:xfrm>
          <a:prstGeom prst="rect">
            <a:avLst/>
          </a:prstGeom>
          <a:noFill/>
        </p:spPr>
        <p:txBody>
          <a:bodyPr wrap="square" rtlCol="0">
            <a:spAutoFit/>
          </a:bodyPr>
          <a:lstStyle>
            <a:defPPr>
              <a:defRPr lang="en-US"/>
            </a:defPPr>
            <a:lvl1pPr>
              <a:defRPr sz="1400">
                <a:solidFill>
                  <a:schemeClr val="bg1"/>
                </a:solidFill>
                <a:effectLst>
                  <a:glow rad="101600">
                    <a:srgbClr val="FF2592">
                      <a:alpha val="60000"/>
                    </a:srgbClr>
                  </a:glow>
                  <a:reflection blurRad="6350" stA="55000" endA="300" endPos="45500" dir="5400000" sy="-100000" algn="bl" rotWithShape="0"/>
                </a:effectLst>
                <a:latin typeface="Quicksand Medium" pitchFamily="2" charset="0"/>
                <a:ea typeface="Arial-Rounded" panose="020B0500000000000000" pitchFamily="34" charset="0"/>
                <a:cs typeface="Arial-Rounded" panose="020B0500000000000000" pitchFamily="34" charset="0"/>
              </a:defRPr>
            </a:lvl1pPr>
            <a:lvl2pPr marL="342900" defTabSz="685800">
              <a:defRPr sz="1350"/>
            </a:lvl2pPr>
            <a:lvl3pPr marL="685800" defTabSz="685800">
              <a:defRPr sz="1350"/>
            </a:lvl3pPr>
            <a:lvl4pPr marL="1028700" defTabSz="685800">
              <a:defRPr sz="1350"/>
            </a:lvl4pPr>
            <a:lvl5pPr marL="1371600" defTabSz="685800">
              <a:defRPr sz="1350"/>
            </a:lvl5pPr>
            <a:lvl6pPr marL="1714500" defTabSz="685800">
              <a:defRPr sz="1350"/>
            </a:lvl6pPr>
            <a:lvl7pPr marL="2057400" defTabSz="685800">
              <a:defRPr sz="1350"/>
            </a:lvl7pPr>
            <a:lvl8pPr marL="2400300" defTabSz="685800">
              <a:defRPr sz="1350"/>
            </a:lvl8pPr>
            <a:lvl9pPr marL="2743200" defTabSz="685800">
              <a:defRPr sz="1350"/>
            </a:lvl9pPr>
          </a:lstStyle>
          <a:p>
            <a:r>
              <a:rPr lang="en-US" sz="1867" dirty="0">
                <a:effectLst>
                  <a:glow rad="63500">
                    <a:schemeClr val="accent4">
                      <a:satMod val="175000"/>
                      <a:alpha val="40000"/>
                    </a:schemeClr>
                  </a:glow>
                  <a:reflection blurRad="6350" stA="55000" endA="300" endPos="45500" dir="5400000" sy="-100000" algn="bl" rotWithShape="0"/>
                </a:effectLst>
              </a:rPr>
              <a:t>035.447.3852</a:t>
            </a:r>
          </a:p>
        </p:txBody>
      </p:sp>
    </p:spTree>
    <p:extLst>
      <p:ext uri="{BB962C8B-B14F-4D97-AF65-F5344CB8AC3E}">
        <p14:creationId xmlns:p14="http://schemas.microsoft.com/office/powerpoint/2010/main" val="2290518056"/>
      </p:ext>
    </p:extLst>
  </p:cSld>
  <p:clrMapOvr>
    <a:masterClrMapping/>
  </p:clrMapOvr>
  <p:transition>
    <p:random/>
  </p:transition>
</p:sldLayout>
</file>

<file path=ppt/slideLayouts/slideLayout4.xml><?xml version="1.0" encoding="utf-8"?>
<p:sldLayout xmlns:a="http://schemas.openxmlformats.org/drawingml/2006/main" xmlns:r="http://schemas.openxmlformats.org/officeDocument/2006/relationships" xmlns:p="http://schemas.openxmlformats.org/presentationml/2006/main" preserve="1" userDrawn="1">
  <p:cSld name="Nội dung 3">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spTree>
    <p:extLst>
      <p:ext uri="{BB962C8B-B14F-4D97-AF65-F5344CB8AC3E}">
        <p14:creationId xmlns:p14="http://schemas.microsoft.com/office/powerpoint/2010/main" val="1493655130"/>
      </p:ext>
    </p:extLst>
  </p:cSld>
  <p:clrMapOvr>
    <a:masterClrMapping/>
  </p:clrMapOvr>
  <p:transition>
    <p:random/>
  </p:transition>
</p:sldLayout>
</file>

<file path=ppt/slideLayouts/slideLayout5.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1524000" y="1122363"/>
            <a:ext cx="9144000" cy="2387600"/>
          </a:xfrm>
          <a:prstGeom prst="rect">
            <a:avLst/>
          </a:prstGeom>
        </p:spPr>
        <p:txBody>
          <a:bodyPr anchor="b"/>
          <a:lstStyle>
            <a:lvl1pPr algn="ctr">
              <a:defRPr sz="6000"/>
            </a:lvl1pPr>
          </a:lstStyle>
          <a:p>
            <a:r>
              <a:rPr lang="en-US"/>
              <a:t>Click to edit Master title style</a:t>
            </a:r>
            <a:endParaRPr lang="en-GB"/>
          </a:p>
        </p:txBody>
      </p:sp>
      <p:sp>
        <p:nvSpPr>
          <p:cNvPr id="3" name="Subtitle 2"/>
          <p:cNvSpPr>
            <a:spLocks noGrp="1"/>
          </p:cNvSpPr>
          <p:nvPr>
            <p:ph type="subTitle" idx="1"/>
          </p:nvPr>
        </p:nvSpPr>
        <p:spPr>
          <a:xfrm>
            <a:off x="1524000" y="3602038"/>
            <a:ext cx="9144000" cy="1655762"/>
          </a:xfrm>
          <a:prstGeom prst="rect">
            <a:avLst/>
          </a:prstGeo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a:t>Click to edit Master subtitle style</a:t>
            </a:r>
            <a:endParaRPr lang="en-GB"/>
          </a:p>
        </p:txBody>
      </p:sp>
      <p:sp>
        <p:nvSpPr>
          <p:cNvPr id="4" name="Date Placeholder 3"/>
          <p:cNvSpPr>
            <a:spLocks noGrp="1"/>
          </p:cNvSpPr>
          <p:nvPr>
            <p:ph type="dt" sz="half" idx="10"/>
          </p:nvPr>
        </p:nvSpPr>
        <p:spPr>
          <a:xfrm>
            <a:off x="838200" y="6356350"/>
            <a:ext cx="2743200" cy="365125"/>
          </a:xfrm>
          <a:prstGeom prst="rect">
            <a:avLst/>
          </a:prstGeom>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fld id="{21252DE4-7BD8-49B7-B2B2-7F4CD0F29F58}" type="datetimeFigureOut">
              <a:rPr kumimoji="0" lang="en-GB" sz="1200" b="0" i="0" u="none" strike="noStrike" kern="1200" cap="none" spc="0" normalizeH="0" baseline="0" noProof="0" smtClean="0">
                <a:ln>
                  <a:noFill/>
                </a:ln>
                <a:solidFill>
                  <a:prstClr val="black">
                    <a:tint val="75000"/>
                  </a:prstClr>
                </a:solidFill>
                <a:effectLst/>
                <a:uLnTx/>
                <a:uFillTx/>
                <a:latin typeface="Calibri" panose="020F0502020204030204"/>
                <a:ea typeface="+mn-ea"/>
                <a:cs typeface="+mn-cs"/>
              </a:rPr>
              <a:pPr marL="0" marR="0" lvl="0" indent="0" algn="l" defTabSz="914400" rtl="0" eaLnBrk="1" fontAlgn="auto" latinLnBrk="0" hangingPunct="1">
                <a:lnSpc>
                  <a:spcPct val="100000"/>
                </a:lnSpc>
                <a:spcBef>
                  <a:spcPts val="0"/>
                </a:spcBef>
                <a:spcAft>
                  <a:spcPts val="0"/>
                </a:spcAft>
                <a:buClrTx/>
                <a:buSzTx/>
                <a:buFontTx/>
                <a:buNone/>
                <a:tabLst/>
                <a:defRPr/>
              </a:pPr>
              <a:t>21/10/2025</a:t>
            </a:fld>
            <a:endParaRPr kumimoji="0" lang="en-GB" sz="1200" b="0" i="0" u="none" strike="noStrike" kern="1200" cap="none" spc="0" normalizeH="0" baseline="0" noProof="0" dirty="0">
              <a:ln>
                <a:noFill/>
              </a:ln>
              <a:solidFill>
                <a:prstClr val="black">
                  <a:tint val="75000"/>
                </a:prstClr>
              </a:solidFill>
              <a:effectLst/>
              <a:uLnTx/>
              <a:uFillTx/>
              <a:latin typeface="Calibri" panose="020F0502020204030204"/>
              <a:ea typeface="+mn-ea"/>
              <a:cs typeface="+mn-cs"/>
            </a:endParaRPr>
          </a:p>
        </p:txBody>
      </p:sp>
      <p:sp>
        <p:nvSpPr>
          <p:cNvPr id="5" name="Footer Placeholder 4"/>
          <p:cNvSpPr>
            <a:spLocks noGrp="1"/>
          </p:cNvSpPr>
          <p:nvPr>
            <p:ph type="ftr" sz="quarter" idx="11"/>
          </p:nvPr>
        </p:nvSpPr>
        <p:spPr>
          <a:xfrm>
            <a:off x="4038600" y="6356350"/>
            <a:ext cx="4114800" cy="365125"/>
          </a:xfrm>
          <a:prstGeom prst="rect">
            <a:avLst/>
          </a:prstGeom>
        </p:spPr>
        <p: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GB" sz="1200" b="0" i="0" u="none" strike="noStrike" kern="1200" cap="none" spc="0" normalizeH="0" baseline="0" noProof="0">
              <a:ln>
                <a:noFill/>
              </a:ln>
              <a:solidFill>
                <a:prstClr val="black">
                  <a:tint val="75000"/>
                </a:prstClr>
              </a:solidFill>
              <a:effectLst/>
              <a:uLnTx/>
              <a:uFillTx/>
              <a:latin typeface="Calibri" panose="020F0502020204030204"/>
              <a:ea typeface="+mn-ea"/>
              <a:cs typeface="+mn-cs"/>
            </a:endParaRPr>
          </a:p>
        </p:txBody>
      </p:sp>
      <p:sp>
        <p:nvSpPr>
          <p:cNvPr id="6" name="Slide Number Placeholder 5"/>
          <p:cNvSpPr>
            <a:spLocks noGrp="1"/>
          </p:cNvSpPr>
          <p:nvPr>
            <p:ph type="sldNum" sz="quarter" idx="12"/>
          </p:nvPr>
        </p:nvSpPr>
        <p:spPr>
          <a:xfrm>
            <a:off x="8610600" y="6356350"/>
            <a:ext cx="2743200" cy="365125"/>
          </a:xfrm>
          <a:prstGeom prst="rect">
            <a:avLst/>
          </a:prstGeom>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B867379D-B426-4917-B658-5CB1A523CBC3}" type="slidenum">
              <a:rPr kumimoji="0" lang="en-GB" sz="1200" b="0" i="0" u="none" strike="noStrike" kern="1200" cap="none" spc="0" normalizeH="0" baseline="0" noProof="0" smtClean="0">
                <a:ln>
                  <a:noFill/>
                </a:ln>
                <a:solidFill>
                  <a:prstClr val="black">
                    <a:tint val="75000"/>
                  </a:prstClr>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a:t>
            </a:fld>
            <a:endParaRPr kumimoji="0" lang="en-GB" sz="1200" b="0" i="0" u="none" strike="noStrike" kern="1200" cap="none" spc="0" normalizeH="0" baseline="0" noProof="0">
              <a:ln>
                <a:noFill/>
              </a:ln>
              <a:solidFill>
                <a:prstClr val="black">
                  <a:tint val="75000"/>
                </a:prstClr>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3651695487"/>
      </p:ext>
    </p:extLst>
  </p:cSld>
  <p:clrMapOvr>
    <a:masterClrMapping/>
  </p:clrMapOvr>
  <p:transition spd="slow">
    <p:dissolve/>
  </p:transition>
</p:sldLayout>
</file>

<file path=ppt/slideLayouts/slideLayout6.xml><?xml version="1.0" encoding="utf-8"?>
<p:sldLayout xmlns:a="http://schemas.openxmlformats.org/drawingml/2006/main" xmlns:r="http://schemas.openxmlformats.org/officeDocument/2006/relationships" xmlns:p="http://schemas.openxmlformats.org/presentationml/2006/main" type="title" preserve="1">
  <p:cSld name="5_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1524000" y="1122363"/>
            <a:ext cx="9144000" cy="2387600"/>
          </a:xfrm>
          <a:prstGeom prst="rect">
            <a:avLst/>
          </a:prstGeom>
        </p:spPr>
        <p:txBody>
          <a:bodyPr anchor="b"/>
          <a:lstStyle>
            <a:lvl1pPr algn="ctr">
              <a:defRPr sz="6000"/>
            </a:lvl1pPr>
          </a:lstStyle>
          <a:p>
            <a:r>
              <a:rPr lang="en-US"/>
              <a:t>Click to edit Master title style</a:t>
            </a:r>
            <a:endParaRPr lang="en-GB"/>
          </a:p>
        </p:txBody>
      </p:sp>
      <p:sp>
        <p:nvSpPr>
          <p:cNvPr id="3" name="Subtitle 2"/>
          <p:cNvSpPr>
            <a:spLocks noGrp="1"/>
          </p:cNvSpPr>
          <p:nvPr>
            <p:ph type="subTitle" idx="1"/>
          </p:nvPr>
        </p:nvSpPr>
        <p:spPr>
          <a:xfrm>
            <a:off x="1524000" y="3602038"/>
            <a:ext cx="9144000" cy="1655762"/>
          </a:xfrm>
          <a:prstGeom prst="rect">
            <a:avLst/>
          </a:prstGeo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a:t>Click to edit Master subtitle style</a:t>
            </a:r>
            <a:endParaRPr lang="en-GB"/>
          </a:p>
        </p:txBody>
      </p:sp>
      <p:sp>
        <p:nvSpPr>
          <p:cNvPr id="4" name="Date Placeholder 3"/>
          <p:cNvSpPr>
            <a:spLocks noGrp="1"/>
          </p:cNvSpPr>
          <p:nvPr>
            <p:ph type="dt" sz="half" idx="10"/>
          </p:nvPr>
        </p:nvSpPr>
        <p:spPr>
          <a:xfrm>
            <a:off x="838200" y="6356350"/>
            <a:ext cx="2743200" cy="365125"/>
          </a:xfrm>
          <a:prstGeom prst="rect">
            <a:avLst/>
          </a:prstGeom>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fld id="{21252DE4-7BD8-49B7-B2B2-7F4CD0F29F58}" type="datetimeFigureOut">
              <a:rPr kumimoji="0" lang="en-GB" sz="1200" b="0" i="0" u="none" strike="noStrike" kern="1200" cap="none" spc="0" normalizeH="0" baseline="0" noProof="0" smtClean="0">
                <a:ln>
                  <a:noFill/>
                </a:ln>
                <a:solidFill>
                  <a:prstClr val="black">
                    <a:tint val="75000"/>
                  </a:prstClr>
                </a:solidFill>
                <a:effectLst/>
                <a:uLnTx/>
                <a:uFillTx/>
                <a:latin typeface="Calibri" panose="020F0502020204030204"/>
                <a:ea typeface="+mn-ea"/>
                <a:cs typeface="+mn-cs"/>
              </a:rPr>
              <a:pPr marL="0" marR="0" lvl="0" indent="0" algn="l" defTabSz="914400" rtl="0" eaLnBrk="1" fontAlgn="auto" latinLnBrk="0" hangingPunct="1">
                <a:lnSpc>
                  <a:spcPct val="100000"/>
                </a:lnSpc>
                <a:spcBef>
                  <a:spcPts val="0"/>
                </a:spcBef>
                <a:spcAft>
                  <a:spcPts val="0"/>
                </a:spcAft>
                <a:buClrTx/>
                <a:buSzTx/>
                <a:buFontTx/>
                <a:buNone/>
                <a:tabLst/>
                <a:defRPr/>
              </a:pPr>
              <a:t>21/10/2025</a:t>
            </a:fld>
            <a:endParaRPr kumimoji="0" lang="en-GB" sz="1200" b="0" i="0" u="none" strike="noStrike" kern="1200" cap="none" spc="0" normalizeH="0" baseline="0" noProof="0" dirty="0">
              <a:ln>
                <a:noFill/>
              </a:ln>
              <a:solidFill>
                <a:prstClr val="black">
                  <a:tint val="75000"/>
                </a:prstClr>
              </a:solidFill>
              <a:effectLst/>
              <a:uLnTx/>
              <a:uFillTx/>
              <a:latin typeface="Calibri" panose="020F0502020204030204"/>
              <a:ea typeface="+mn-ea"/>
              <a:cs typeface="+mn-cs"/>
            </a:endParaRPr>
          </a:p>
        </p:txBody>
      </p:sp>
      <p:sp>
        <p:nvSpPr>
          <p:cNvPr id="5" name="Footer Placeholder 4"/>
          <p:cNvSpPr>
            <a:spLocks noGrp="1"/>
          </p:cNvSpPr>
          <p:nvPr>
            <p:ph type="ftr" sz="quarter" idx="11"/>
          </p:nvPr>
        </p:nvSpPr>
        <p:spPr>
          <a:xfrm>
            <a:off x="4038600" y="6356350"/>
            <a:ext cx="4114800" cy="365125"/>
          </a:xfrm>
          <a:prstGeom prst="rect">
            <a:avLst/>
          </a:prstGeom>
        </p:spPr>
        <p: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GB" sz="1200" b="0" i="0" u="none" strike="noStrike" kern="1200" cap="none" spc="0" normalizeH="0" baseline="0" noProof="0">
              <a:ln>
                <a:noFill/>
              </a:ln>
              <a:solidFill>
                <a:prstClr val="black">
                  <a:tint val="75000"/>
                </a:prstClr>
              </a:solidFill>
              <a:effectLst/>
              <a:uLnTx/>
              <a:uFillTx/>
              <a:latin typeface="Calibri" panose="020F0502020204030204"/>
              <a:ea typeface="+mn-ea"/>
              <a:cs typeface="+mn-cs"/>
            </a:endParaRPr>
          </a:p>
        </p:txBody>
      </p:sp>
      <p:sp>
        <p:nvSpPr>
          <p:cNvPr id="6" name="Slide Number Placeholder 5"/>
          <p:cNvSpPr>
            <a:spLocks noGrp="1"/>
          </p:cNvSpPr>
          <p:nvPr>
            <p:ph type="sldNum" sz="quarter" idx="12"/>
          </p:nvPr>
        </p:nvSpPr>
        <p:spPr>
          <a:xfrm>
            <a:off x="8610600" y="6356350"/>
            <a:ext cx="2743200" cy="365125"/>
          </a:xfrm>
          <a:prstGeom prst="rect">
            <a:avLst/>
          </a:prstGeom>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B867379D-B426-4917-B658-5CB1A523CBC3}" type="slidenum">
              <a:rPr kumimoji="0" lang="en-GB" sz="1200" b="0" i="0" u="none" strike="noStrike" kern="1200" cap="none" spc="0" normalizeH="0" baseline="0" noProof="0" smtClean="0">
                <a:ln>
                  <a:noFill/>
                </a:ln>
                <a:solidFill>
                  <a:prstClr val="black">
                    <a:tint val="75000"/>
                  </a:prstClr>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a:t>
            </a:fld>
            <a:endParaRPr kumimoji="0" lang="en-GB" sz="1200" b="0" i="0" u="none" strike="noStrike" kern="1200" cap="none" spc="0" normalizeH="0" baseline="0" noProof="0">
              <a:ln>
                <a:noFill/>
              </a:ln>
              <a:solidFill>
                <a:prstClr val="black">
                  <a:tint val="75000"/>
                </a:prstClr>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1738539335"/>
      </p:ext>
    </p:extLst>
  </p:cSld>
  <p:clrMapOvr>
    <a:masterClrMapping/>
  </p:clrMapOvr>
  <p:transition spd="slow">
    <p:dissolve/>
  </p:transition>
</p:sldLayout>
</file>

<file path=ppt/slideLayouts/slideLayout7.xml><?xml version="1.0" encoding="utf-8"?>
<p:sldLayout xmlns:a="http://schemas.openxmlformats.org/drawingml/2006/main" xmlns:r="http://schemas.openxmlformats.org/officeDocument/2006/relationships" xmlns:p="http://schemas.openxmlformats.org/presentationml/2006/main" type="title" preserve="1">
  <p:cSld name="4_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1524000" y="1122363"/>
            <a:ext cx="9144000" cy="2387600"/>
          </a:xfrm>
          <a:prstGeom prst="rect">
            <a:avLst/>
          </a:prstGeom>
        </p:spPr>
        <p:txBody>
          <a:bodyPr anchor="b"/>
          <a:lstStyle>
            <a:lvl1pPr algn="ctr">
              <a:defRPr sz="6000"/>
            </a:lvl1pPr>
          </a:lstStyle>
          <a:p>
            <a:r>
              <a:rPr lang="en-US"/>
              <a:t>Click to edit Master title style</a:t>
            </a:r>
            <a:endParaRPr lang="en-GB"/>
          </a:p>
        </p:txBody>
      </p:sp>
      <p:sp>
        <p:nvSpPr>
          <p:cNvPr id="3" name="Subtitle 2"/>
          <p:cNvSpPr>
            <a:spLocks noGrp="1"/>
          </p:cNvSpPr>
          <p:nvPr>
            <p:ph type="subTitle" idx="1"/>
          </p:nvPr>
        </p:nvSpPr>
        <p:spPr>
          <a:xfrm>
            <a:off x="1524000" y="3602038"/>
            <a:ext cx="9144000" cy="1655762"/>
          </a:xfrm>
          <a:prstGeom prst="rect">
            <a:avLst/>
          </a:prstGeo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a:t>Click to edit Master subtitle style</a:t>
            </a:r>
            <a:endParaRPr lang="en-GB"/>
          </a:p>
        </p:txBody>
      </p:sp>
      <p:sp>
        <p:nvSpPr>
          <p:cNvPr id="4" name="Date Placeholder 3"/>
          <p:cNvSpPr>
            <a:spLocks noGrp="1"/>
          </p:cNvSpPr>
          <p:nvPr>
            <p:ph type="dt" sz="half" idx="10"/>
          </p:nvPr>
        </p:nvSpPr>
        <p:spPr>
          <a:xfrm>
            <a:off x="838200" y="6356350"/>
            <a:ext cx="2743200" cy="365125"/>
          </a:xfrm>
          <a:prstGeom prst="rect">
            <a:avLst/>
          </a:prstGeom>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fld id="{21252DE4-7BD8-49B7-B2B2-7F4CD0F29F58}" type="datetimeFigureOut">
              <a:rPr kumimoji="0" lang="en-GB" sz="1200" b="0" i="0" u="none" strike="noStrike" kern="1200" cap="none" spc="0" normalizeH="0" baseline="0" noProof="0" smtClean="0">
                <a:ln>
                  <a:noFill/>
                </a:ln>
                <a:solidFill>
                  <a:prstClr val="black">
                    <a:tint val="75000"/>
                  </a:prstClr>
                </a:solidFill>
                <a:effectLst/>
                <a:uLnTx/>
                <a:uFillTx/>
                <a:latin typeface="Calibri" panose="020F0502020204030204"/>
                <a:ea typeface="+mn-ea"/>
                <a:cs typeface="+mn-cs"/>
              </a:rPr>
              <a:pPr marL="0" marR="0" lvl="0" indent="0" algn="l" defTabSz="914400" rtl="0" eaLnBrk="1" fontAlgn="auto" latinLnBrk="0" hangingPunct="1">
                <a:lnSpc>
                  <a:spcPct val="100000"/>
                </a:lnSpc>
                <a:spcBef>
                  <a:spcPts val="0"/>
                </a:spcBef>
                <a:spcAft>
                  <a:spcPts val="0"/>
                </a:spcAft>
                <a:buClrTx/>
                <a:buSzTx/>
                <a:buFontTx/>
                <a:buNone/>
                <a:tabLst/>
                <a:defRPr/>
              </a:pPr>
              <a:t>21/10/2025</a:t>
            </a:fld>
            <a:endParaRPr kumimoji="0" lang="en-GB" sz="1200" b="0" i="0" u="none" strike="noStrike" kern="1200" cap="none" spc="0" normalizeH="0" baseline="0" noProof="0" dirty="0">
              <a:ln>
                <a:noFill/>
              </a:ln>
              <a:solidFill>
                <a:prstClr val="black">
                  <a:tint val="75000"/>
                </a:prstClr>
              </a:solidFill>
              <a:effectLst/>
              <a:uLnTx/>
              <a:uFillTx/>
              <a:latin typeface="Calibri" panose="020F0502020204030204"/>
              <a:ea typeface="+mn-ea"/>
              <a:cs typeface="+mn-cs"/>
            </a:endParaRPr>
          </a:p>
        </p:txBody>
      </p:sp>
      <p:sp>
        <p:nvSpPr>
          <p:cNvPr id="5" name="Footer Placeholder 4"/>
          <p:cNvSpPr>
            <a:spLocks noGrp="1"/>
          </p:cNvSpPr>
          <p:nvPr>
            <p:ph type="ftr" sz="quarter" idx="11"/>
          </p:nvPr>
        </p:nvSpPr>
        <p:spPr>
          <a:xfrm>
            <a:off x="4038600" y="6356350"/>
            <a:ext cx="4114800" cy="365125"/>
          </a:xfrm>
          <a:prstGeom prst="rect">
            <a:avLst/>
          </a:prstGeom>
        </p:spPr>
        <p: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GB" sz="1200" b="0" i="0" u="none" strike="noStrike" kern="1200" cap="none" spc="0" normalizeH="0" baseline="0" noProof="0">
              <a:ln>
                <a:noFill/>
              </a:ln>
              <a:solidFill>
                <a:prstClr val="black">
                  <a:tint val="75000"/>
                </a:prstClr>
              </a:solidFill>
              <a:effectLst/>
              <a:uLnTx/>
              <a:uFillTx/>
              <a:latin typeface="Calibri" panose="020F0502020204030204"/>
              <a:ea typeface="+mn-ea"/>
              <a:cs typeface="+mn-cs"/>
            </a:endParaRPr>
          </a:p>
        </p:txBody>
      </p:sp>
      <p:sp>
        <p:nvSpPr>
          <p:cNvPr id="6" name="Slide Number Placeholder 5"/>
          <p:cNvSpPr>
            <a:spLocks noGrp="1"/>
          </p:cNvSpPr>
          <p:nvPr>
            <p:ph type="sldNum" sz="quarter" idx="12"/>
          </p:nvPr>
        </p:nvSpPr>
        <p:spPr>
          <a:xfrm>
            <a:off x="8610600" y="6356350"/>
            <a:ext cx="2743200" cy="365125"/>
          </a:xfrm>
          <a:prstGeom prst="rect">
            <a:avLst/>
          </a:prstGeom>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B867379D-B426-4917-B658-5CB1A523CBC3}" type="slidenum">
              <a:rPr kumimoji="0" lang="en-GB" sz="1200" b="0" i="0" u="none" strike="noStrike" kern="1200" cap="none" spc="0" normalizeH="0" baseline="0" noProof="0" smtClean="0">
                <a:ln>
                  <a:noFill/>
                </a:ln>
                <a:solidFill>
                  <a:prstClr val="black">
                    <a:tint val="75000"/>
                  </a:prstClr>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a:t>
            </a:fld>
            <a:endParaRPr kumimoji="0" lang="en-GB" sz="1200" b="0" i="0" u="none" strike="noStrike" kern="1200" cap="none" spc="0" normalizeH="0" baseline="0" noProof="0">
              <a:ln>
                <a:noFill/>
              </a:ln>
              <a:solidFill>
                <a:prstClr val="black">
                  <a:tint val="75000"/>
                </a:prstClr>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924008851"/>
      </p:ext>
    </p:extLst>
  </p:cSld>
  <p:clrMapOvr>
    <a:masterClrMapping/>
  </p:clrMapOvr>
  <p:transition spd="slow">
    <p:dissolve/>
  </p:transition>
</p:sldLayout>
</file>

<file path=ppt/slideLayouts/slideLayout8.xml><?xml version="1.0" encoding="utf-8"?>
<p:sldLayout xmlns:a="http://schemas.openxmlformats.org/drawingml/2006/main" xmlns:r="http://schemas.openxmlformats.org/officeDocument/2006/relationships" xmlns:p="http://schemas.openxmlformats.org/presentationml/2006/main" type="title" preserve="1">
  <p:cSld name="3_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1524000" y="1122363"/>
            <a:ext cx="9144000" cy="2387600"/>
          </a:xfrm>
          <a:prstGeom prst="rect">
            <a:avLst/>
          </a:prstGeom>
        </p:spPr>
        <p:txBody>
          <a:bodyPr anchor="b"/>
          <a:lstStyle>
            <a:lvl1pPr algn="ctr">
              <a:defRPr sz="6000"/>
            </a:lvl1pPr>
          </a:lstStyle>
          <a:p>
            <a:r>
              <a:rPr lang="en-US"/>
              <a:t>Click to edit Master title style</a:t>
            </a:r>
            <a:endParaRPr lang="en-GB"/>
          </a:p>
        </p:txBody>
      </p:sp>
      <p:sp>
        <p:nvSpPr>
          <p:cNvPr id="3" name="Subtitle 2"/>
          <p:cNvSpPr>
            <a:spLocks noGrp="1"/>
          </p:cNvSpPr>
          <p:nvPr>
            <p:ph type="subTitle" idx="1"/>
          </p:nvPr>
        </p:nvSpPr>
        <p:spPr>
          <a:xfrm>
            <a:off x="1524000" y="3602038"/>
            <a:ext cx="9144000" cy="1655762"/>
          </a:xfrm>
          <a:prstGeom prst="rect">
            <a:avLst/>
          </a:prstGeo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a:t>Click to edit Master subtitle style</a:t>
            </a:r>
            <a:endParaRPr lang="en-GB"/>
          </a:p>
        </p:txBody>
      </p:sp>
      <p:sp>
        <p:nvSpPr>
          <p:cNvPr id="4" name="Date Placeholder 3"/>
          <p:cNvSpPr>
            <a:spLocks noGrp="1"/>
          </p:cNvSpPr>
          <p:nvPr>
            <p:ph type="dt" sz="half" idx="10"/>
          </p:nvPr>
        </p:nvSpPr>
        <p:spPr>
          <a:xfrm>
            <a:off x="838200" y="6356350"/>
            <a:ext cx="2743200" cy="365125"/>
          </a:xfrm>
          <a:prstGeom prst="rect">
            <a:avLst/>
          </a:prstGeom>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fld id="{21252DE4-7BD8-49B7-B2B2-7F4CD0F29F58}" type="datetimeFigureOut">
              <a:rPr kumimoji="0" lang="en-GB" sz="1200" b="0" i="0" u="none" strike="noStrike" kern="1200" cap="none" spc="0" normalizeH="0" baseline="0" noProof="0" smtClean="0">
                <a:ln>
                  <a:noFill/>
                </a:ln>
                <a:solidFill>
                  <a:prstClr val="black">
                    <a:tint val="75000"/>
                  </a:prstClr>
                </a:solidFill>
                <a:effectLst/>
                <a:uLnTx/>
                <a:uFillTx/>
                <a:latin typeface="Calibri" panose="020F0502020204030204"/>
                <a:ea typeface="+mn-ea"/>
                <a:cs typeface="+mn-cs"/>
              </a:rPr>
              <a:pPr marL="0" marR="0" lvl="0" indent="0" algn="l" defTabSz="914400" rtl="0" eaLnBrk="1" fontAlgn="auto" latinLnBrk="0" hangingPunct="1">
                <a:lnSpc>
                  <a:spcPct val="100000"/>
                </a:lnSpc>
                <a:spcBef>
                  <a:spcPts val="0"/>
                </a:spcBef>
                <a:spcAft>
                  <a:spcPts val="0"/>
                </a:spcAft>
                <a:buClrTx/>
                <a:buSzTx/>
                <a:buFontTx/>
                <a:buNone/>
                <a:tabLst/>
                <a:defRPr/>
              </a:pPr>
              <a:t>21/10/2025</a:t>
            </a:fld>
            <a:endParaRPr kumimoji="0" lang="en-GB" sz="1200" b="0" i="0" u="none" strike="noStrike" kern="1200" cap="none" spc="0" normalizeH="0" baseline="0" noProof="0" dirty="0">
              <a:ln>
                <a:noFill/>
              </a:ln>
              <a:solidFill>
                <a:prstClr val="black">
                  <a:tint val="75000"/>
                </a:prstClr>
              </a:solidFill>
              <a:effectLst/>
              <a:uLnTx/>
              <a:uFillTx/>
              <a:latin typeface="Calibri" panose="020F0502020204030204"/>
              <a:ea typeface="+mn-ea"/>
              <a:cs typeface="+mn-cs"/>
            </a:endParaRPr>
          </a:p>
        </p:txBody>
      </p:sp>
      <p:sp>
        <p:nvSpPr>
          <p:cNvPr id="5" name="Footer Placeholder 4"/>
          <p:cNvSpPr>
            <a:spLocks noGrp="1"/>
          </p:cNvSpPr>
          <p:nvPr>
            <p:ph type="ftr" sz="quarter" idx="11"/>
          </p:nvPr>
        </p:nvSpPr>
        <p:spPr>
          <a:xfrm>
            <a:off x="4038600" y="6356350"/>
            <a:ext cx="4114800" cy="365125"/>
          </a:xfrm>
          <a:prstGeom prst="rect">
            <a:avLst/>
          </a:prstGeom>
        </p:spPr>
        <p: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GB" sz="1200" b="0" i="0" u="none" strike="noStrike" kern="1200" cap="none" spc="0" normalizeH="0" baseline="0" noProof="0">
              <a:ln>
                <a:noFill/>
              </a:ln>
              <a:solidFill>
                <a:prstClr val="black">
                  <a:tint val="75000"/>
                </a:prstClr>
              </a:solidFill>
              <a:effectLst/>
              <a:uLnTx/>
              <a:uFillTx/>
              <a:latin typeface="Calibri" panose="020F0502020204030204"/>
              <a:ea typeface="+mn-ea"/>
              <a:cs typeface="+mn-cs"/>
            </a:endParaRPr>
          </a:p>
        </p:txBody>
      </p:sp>
      <p:sp>
        <p:nvSpPr>
          <p:cNvPr id="6" name="Slide Number Placeholder 5"/>
          <p:cNvSpPr>
            <a:spLocks noGrp="1"/>
          </p:cNvSpPr>
          <p:nvPr>
            <p:ph type="sldNum" sz="quarter" idx="12"/>
          </p:nvPr>
        </p:nvSpPr>
        <p:spPr>
          <a:xfrm>
            <a:off x="8610600" y="6356350"/>
            <a:ext cx="2743200" cy="365125"/>
          </a:xfrm>
          <a:prstGeom prst="rect">
            <a:avLst/>
          </a:prstGeom>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B867379D-B426-4917-B658-5CB1A523CBC3}" type="slidenum">
              <a:rPr kumimoji="0" lang="en-GB" sz="1200" b="0" i="0" u="none" strike="noStrike" kern="1200" cap="none" spc="0" normalizeH="0" baseline="0" noProof="0" smtClean="0">
                <a:ln>
                  <a:noFill/>
                </a:ln>
                <a:solidFill>
                  <a:prstClr val="black">
                    <a:tint val="75000"/>
                  </a:prstClr>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a:t>
            </a:fld>
            <a:endParaRPr kumimoji="0" lang="en-GB" sz="1200" b="0" i="0" u="none" strike="noStrike" kern="1200" cap="none" spc="0" normalizeH="0" baseline="0" noProof="0">
              <a:ln>
                <a:noFill/>
              </a:ln>
              <a:solidFill>
                <a:prstClr val="black">
                  <a:tint val="75000"/>
                </a:prstClr>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1734042671"/>
      </p:ext>
    </p:extLst>
  </p:cSld>
  <p:clrMapOvr>
    <a:masterClrMapping/>
  </p:clrMapOvr>
  <p:transition spd="slow">
    <p:dissolve/>
  </p:transition>
</p:sldLayout>
</file>

<file path=ppt/slideLayouts/slideLayout9.xml><?xml version="1.0" encoding="utf-8"?>
<p:sldLayout xmlns:a="http://schemas.openxmlformats.org/drawingml/2006/main" xmlns:r="http://schemas.openxmlformats.org/officeDocument/2006/relationships" xmlns:p="http://schemas.openxmlformats.org/presentationml/2006/main" type="title" preserve="1">
  <p:cSld name="2_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1524000" y="1122363"/>
            <a:ext cx="9144000" cy="2387600"/>
          </a:xfrm>
          <a:prstGeom prst="rect">
            <a:avLst/>
          </a:prstGeom>
        </p:spPr>
        <p:txBody>
          <a:bodyPr anchor="b"/>
          <a:lstStyle>
            <a:lvl1pPr algn="ctr">
              <a:defRPr sz="6000"/>
            </a:lvl1pPr>
          </a:lstStyle>
          <a:p>
            <a:r>
              <a:rPr lang="en-US"/>
              <a:t>Click to edit Master title style</a:t>
            </a:r>
            <a:endParaRPr lang="en-GB"/>
          </a:p>
        </p:txBody>
      </p:sp>
      <p:sp>
        <p:nvSpPr>
          <p:cNvPr id="3" name="Subtitle 2"/>
          <p:cNvSpPr>
            <a:spLocks noGrp="1"/>
          </p:cNvSpPr>
          <p:nvPr>
            <p:ph type="subTitle" idx="1"/>
          </p:nvPr>
        </p:nvSpPr>
        <p:spPr>
          <a:xfrm>
            <a:off x="1524000" y="3602038"/>
            <a:ext cx="9144000" cy="1655762"/>
          </a:xfrm>
          <a:prstGeom prst="rect">
            <a:avLst/>
          </a:prstGeo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a:t>Click to edit Master subtitle style</a:t>
            </a:r>
            <a:endParaRPr lang="en-GB"/>
          </a:p>
        </p:txBody>
      </p:sp>
      <p:sp>
        <p:nvSpPr>
          <p:cNvPr id="4" name="Date Placeholder 3"/>
          <p:cNvSpPr>
            <a:spLocks noGrp="1"/>
          </p:cNvSpPr>
          <p:nvPr>
            <p:ph type="dt" sz="half" idx="10"/>
          </p:nvPr>
        </p:nvSpPr>
        <p:spPr>
          <a:xfrm>
            <a:off x="838200" y="6356350"/>
            <a:ext cx="2743200" cy="365125"/>
          </a:xfrm>
          <a:prstGeom prst="rect">
            <a:avLst/>
          </a:prstGeom>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fld id="{21252DE4-7BD8-49B7-B2B2-7F4CD0F29F58}" type="datetimeFigureOut">
              <a:rPr kumimoji="0" lang="en-GB" sz="1200" b="0" i="0" u="none" strike="noStrike" kern="1200" cap="none" spc="0" normalizeH="0" baseline="0" noProof="0" smtClean="0">
                <a:ln>
                  <a:noFill/>
                </a:ln>
                <a:solidFill>
                  <a:prstClr val="black">
                    <a:tint val="75000"/>
                  </a:prstClr>
                </a:solidFill>
                <a:effectLst/>
                <a:uLnTx/>
                <a:uFillTx/>
                <a:latin typeface="Calibri" panose="020F0502020204030204"/>
                <a:ea typeface="+mn-ea"/>
                <a:cs typeface="+mn-cs"/>
              </a:rPr>
              <a:pPr marL="0" marR="0" lvl="0" indent="0" algn="l" defTabSz="914400" rtl="0" eaLnBrk="1" fontAlgn="auto" latinLnBrk="0" hangingPunct="1">
                <a:lnSpc>
                  <a:spcPct val="100000"/>
                </a:lnSpc>
                <a:spcBef>
                  <a:spcPts val="0"/>
                </a:spcBef>
                <a:spcAft>
                  <a:spcPts val="0"/>
                </a:spcAft>
                <a:buClrTx/>
                <a:buSzTx/>
                <a:buFontTx/>
                <a:buNone/>
                <a:tabLst/>
                <a:defRPr/>
              </a:pPr>
              <a:t>21/10/2025</a:t>
            </a:fld>
            <a:endParaRPr kumimoji="0" lang="en-GB" sz="1200" b="0" i="0" u="none" strike="noStrike" kern="1200" cap="none" spc="0" normalizeH="0" baseline="0" noProof="0" dirty="0">
              <a:ln>
                <a:noFill/>
              </a:ln>
              <a:solidFill>
                <a:prstClr val="black">
                  <a:tint val="75000"/>
                </a:prstClr>
              </a:solidFill>
              <a:effectLst/>
              <a:uLnTx/>
              <a:uFillTx/>
              <a:latin typeface="Calibri" panose="020F0502020204030204"/>
              <a:ea typeface="+mn-ea"/>
              <a:cs typeface="+mn-cs"/>
            </a:endParaRPr>
          </a:p>
        </p:txBody>
      </p:sp>
      <p:sp>
        <p:nvSpPr>
          <p:cNvPr id="5" name="Footer Placeholder 4"/>
          <p:cNvSpPr>
            <a:spLocks noGrp="1"/>
          </p:cNvSpPr>
          <p:nvPr>
            <p:ph type="ftr" sz="quarter" idx="11"/>
          </p:nvPr>
        </p:nvSpPr>
        <p:spPr>
          <a:xfrm>
            <a:off x="4038600" y="6356350"/>
            <a:ext cx="4114800" cy="365125"/>
          </a:xfrm>
          <a:prstGeom prst="rect">
            <a:avLst/>
          </a:prstGeom>
        </p:spPr>
        <p: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GB" sz="1200" b="0" i="0" u="none" strike="noStrike" kern="1200" cap="none" spc="0" normalizeH="0" baseline="0" noProof="0">
              <a:ln>
                <a:noFill/>
              </a:ln>
              <a:solidFill>
                <a:prstClr val="black">
                  <a:tint val="75000"/>
                </a:prstClr>
              </a:solidFill>
              <a:effectLst/>
              <a:uLnTx/>
              <a:uFillTx/>
              <a:latin typeface="Calibri" panose="020F0502020204030204"/>
              <a:ea typeface="+mn-ea"/>
              <a:cs typeface="+mn-cs"/>
            </a:endParaRPr>
          </a:p>
        </p:txBody>
      </p:sp>
      <p:sp>
        <p:nvSpPr>
          <p:cNvPr id="6" name="Slide Number Placeholder 5"/>
          <p:cNvSpPr>
            <a:spLocks noGrp="1"/>
          </p:cNvSpPr>
          <p:nvPr>
            <p:ph type="sldNum" sz="quarter" idx="12"/>
          </p:nvPr>
        </p:nvSpPr>
        <p:spPr>
          <a:xfrm>
            <a:off x="8610600" y="6356350"/>
            <a:ext cx="2743200" cy="365125"/>
          </a:xfrm>
          <a:prstGeom prst="rect">
            <a:avLst/>
          </a:prstGeom>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B867379D-B426-4917-B658-5CB1A523CBC3}" type="slidenum">
              <a:rPr kumimoji="0" lang="en-GB" sz="1200" b="0" i="0" u="none" strike="noStrike" kern="1200" cap="none" spc="0" normalizeH="0" baseline="0" noProof="0" smtClean="0">
                <a:ln>
                  <a:noFill/>
                </a:ln>
                <a:solidFill>
                  <a:prstClr val="black">
                    <a:tint val="75000"/>
                  </a:prstClr>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a:t>
            </a:fld>
            <a:endParaRPr kumimoji="0" lang="en-GB" sz="1200" b="0" i="0" u="none" strike="noStrike" kern="1200" cap="none" spc="0" normalizeH="0" baseline="0" noProof="0">
              <a:ln>
                <a:noFill/>
              </a:ln>
              <a:solidFill>
                <a:prstClr val="black">
                  <a:tint val="75000"/>
                </a:prstClr>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1400261864"/>
      </p:ext>
    </p:extLst>
  </p:cSld>
  <p:clrMapOvr>
    <a:masterClrMapping/>
  </p:clrMapOvr>
  <p:transition spd="slow">
    <p:dissolve/>
  </p:transition>
</p:sldLayout>
</file>

<file path=ppt/slideLayouts/slideLayout10.xml><?xml version="1.0" encoding="utf-8"?>
<p:sldLayout xmlns:a="http://schemas.openxmlformats.org/drawingml/2006/main" xmlns:r="http://schemas.openxmlformats.org/officeDocument/2006/relationships" xmlns:p="http://schemas.openxmlformats.org/presentationml/2006/main" type="title" preserve="1">
  <p:cSld name="1_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1524000" y="1122363"/>
            <a:ext cx="9144000" cy="2387600"/>
          </a:xfrm>
          <a:prstGeom prst="rect">
            <a:avLst/>
          </a:prstGeom>
        </p:spPr>
        <p:txBody>
          <a:bodyPr anchor="b"/>
          <a:lstStyle>
            <a:lvl1pPr algn="ctr">
              <a:defRPr sz="6000"/>
            </a:lvl1pPr>
          </a:lstStyle>
          <a:p>
            <a:r>
              <a:rPr lang="en-US"/>
              <a:t>Click to edit Master title style</a:t>
            </a:r>
            <a:endParaRPr lang="en-GB"/>
          </a:p>
        </p:txBody>
      </p:sp>
      <p:sp>
        <p:nvSpPr>
          <p:cNvPr id="3" name="Subtitle 2"/>
          <p:cNvSpPr>
            <a:spLocks noGrp="1"/>
          </p:cNvSpPr>
          <p:nvPr>
            <p:ph type="subTitle" idx="1"/>
          </p:nvPr>
        </p:nvSpPr>
        <p:spPr>
          <a:xfrm>
            <a:off x="1524000" y="3602038"/>
            <a:ext cx="9144000" cy="1655762"/>
          </a:xfrm>
          <a:prstGeom prst="rect">
            <a:avLst/>
          </a:prstGeo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a:t>Click to edit Master subtitle style</a:t>
            </a:r>
            <a:endParaRPr lang="en-GB"/>
          </a:p>
        </p:txBody>
      </p:sp>
      <p:sp>
        <p:nvSpPr>
          <p:cNvPr id="4" name="Date Placeholder 3"/>
          <p:cNvSpPr>
            <a:spLocks noGrp="1"/>
          </p:cNvSpPr>
          <p:nvPr>
            <p:ph type="dt" sz="half" idx="10"/>
          </p:nvPr>
        </p:nvSpPr>
        <p:spPr>
          <a:xfrm>
            <a:off x="838200" y="6356350"/>
            <a:ext cx="2743200" cy="365125"/>
          </a:xfrm>
          <a:prstGeom prst="rect">
            <a:avLst/>
          </a:prstGeom>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fld id="{21252DE4-7BD8-49B7-B2B2-7F4CD0F29F58}" type="datetimeFigureOut">
              <a:rPr kumimoji="0" lang="en-GB" sz="1200" b="0" i="0" u="none" strike="noStrike" kern="1200" cap="none" spc="0" normalizeH="0" baseline="0" noProof="0" smtClean="0">
                <a:ln>
                  <a:noFill/>
                </a:ln>
                <a:solidFill>
                  <a:prstClr val="black">
                    <a:tint val="75000"/>
                  </a:prstClr>
                </a:solidFill>
                <a:effectLst/>
                <a:uLnTx/>
                <a:uFillTx/>
                <a:latin typeface="Calibri" panose="020F0502020204030204"/>
                <a:ea typeface="+mn-ea"/>
                <a:cs typeface="+mn-cs"/>
              </a:rPr>
              <a:pPr marL="0" marR="0" lvl="0" indent="0" algn="l" defTabSz="914400" rtl="0" eaLnBrk="1" fontAlgn="auto" latinLnBrk="0" hangingPunct="1">
                <a:lnSpc>
                  <a:spcPct val="100000"/>
                </a:lnSpc>
                <a:spcBef>
                  <a:spcPts val="0"/>
                </a:spcBef>
                <a:spcAft>
                  <a:spcPts val="0"/>
                </a:spcAft>
                <a:buClrTx/>
                <a:buSzTx/>
                <a:buFontTx/>
                <a:buNone/>
                <a:tabLst/>
                <a:defRPr/>
              </a:pPr>
              <a:t>21/10/2025</a:t>
            </a:fld>
            <a:endParaRPr kumimoji="0" lang="en-GB" sz="1200" b="0" i="0" u="none" strike="noStrike" kern="1200" cap="none" spc="0" normalizeH="0" baseline="0" noProof="0" dirty="0">
              <a:ln>
                <a:noFill/>
              </a:ln>
              <a:solidFill>
                <a:prstClr val="black">
                  <a:tint val="75000"/>
                </a:prstClr>
              </a:solidFill>
              <a:effectLst/>
              <a:uLnTx/>
              <a:uFillTx/>
              <a:latin typeface="Calibri" panose="020F0502020204030204"/>
              <a:ea typeface="+mn-ea"/>
              <a:cs typeface="+mn-cs"/>
            </a:endParaRPr>
          </a:p>
        </p:txBody>
      </p:sp>
      <p:sp>
        <p:nvSpPr>
          <p:cNvPr id="5" name="Footer Placeholder 4"/>
          <p:cNvSpPr>
            <a:spLocks noGrp="1"/>
          </p:cNvSpPr>
          <p:nvPr>
            <p:ph type="ftr" sz="quarter" idx="11"/>
          </p:nvPr>
        </p:nvSpPr>
        <p:spPr>
          <a:xfrm>
            <a:off x="4038600" y="6356350"/>
            <a:ext cx="4114800" cy="365125"/>
          </a:xfrm>
          <a:prstGeom prst="rect">
            <a:avLst/>
          </a:prstGeom>
        </p:spPr>
        <p: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GB" sz="1200" b="0" i="0" u="none" strike="noStrike" kern="1200" cap="none" spc="0" normalizeH="0" baseline="0" noProof="0">
              <a:ln>
                <a:noFill/>
              </a:ln>
              <a:solidFill>
                <a:prstClr val="black">
                  <a:tint val="75000"/>
                </a:prstClr>
              </a:solidFill>
              <a:effectLst/>
              <a:uLnTx/>
              <a:uFillTx/>
              <a:latin typeface="Calibri" panose="020F0502020204030204"/>
              <a:ea typeface="+mn-ea"/>
              <a:cs typeface="+mn-cs"/>
            </a:endParaRPr>
          </a:p>
        </p:txBody>
      </p:sp>
      <p:sp>
        <p:nvSpPr>
          <p:cNvPr id="6" name="Slide Number Placeholder 5"/>
          <p:cNvSpPr>
            <a:spLocks noGrp="1"/>
          </p:cNvSpPr>
          <p:nvPr>
            <p:ph type="sldNum" sz="quarter" idx="12"/>
          </p:nvPr>
        </p:nvSpPr>
        <p:spPr>
          <a:xfrm>
            <a:off x="8610600" y="6356350"/>
            <a:ext cx="2743200" cy="365125"/>
          </a:xfrm>
          <a:prstGeom prst="rect">
            <a:avLst/>
          </a:prstGeom>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B867379D-B426-4917-B658-5CB1A523CBC3}" type="slidenum">
              <a:rPr kumimoji="0" lang="en-GB" sz="1200" b="0" i="0" u="none" strike="noStrike" kern="1200" cap="none" spc="0" normalizeH="0" baseline="0" noProof="0" smtClean="0">
                <a:ln>
                  <a:noFill/>
                </a:ln>
                <a:solidFill>
                  <a:prstClr val="black">
                    <a:tint val="75000"/>
                  </a:prstClr>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a:t>
            </a:fld>
            <a:endParaRPr kumimoji="0" lang="en-GB" sz="1200" b="0" i="0" u="none" strike="noStrike" kern="1200" cap="none" spc="0" normalizeH="0" baseline="0" noProof="0">
              <a:ln>
                <a:noFill/>
              </a:ln>
              <a:solidFill>
                <a:prstClr val="black">
                  <a:tint val="75000"/>
                </a:prstClr>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1913689558"/>
      </p:ext>
    </p:extLst>
  </p:cSld>
  <p:clrMapOvr>
    <a:masterClrMapping/>
  </p:clrMapOvr>
  <p:transition spd="slow">
    <p:dissolve/>
  </p:transition>
</p:sldLayout>
</file>

<file path=ppt/slideLayouts/slideLayout11.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a:xfrm>
            <a:off x="838200" y="365125"/>
            <a:ext cx="10515600" cy="1325563"/>
          </a:xfrm>
          <a:prstGeom prst="rect">
            <a:avLst/>
          </a:prstGeom>
        </p:spPr>
        <p:txBody>
          <a:bodyPr/>
          <a:lstStyle/>
          <a:p>
            <a:r>
              <a:rPr lang="en-US"/>
              <a:t>Click to edit Master title style</a:t>
            </a:r>
            <a:endParaRPr lang="en-GB"/>
          </a:p>
        </p:txBody>
      </p:sp>
      <p:sp>
        <p:nvSpPr>
          <p:cNvPr id="3" name="Content Placeholder 2"/>
          <p:cNvSpPr>
            <a:spLocks noGrp="1"/>
          </p:cNvSpPr>
          <p:nvPr>
            <p:ph idx="1"/>
          </p:nvPr>
        </p:nvSpPr>
        <p:spPr>
          <a:xfrm>
            <a:off x="838200" y="1825625"/>
            <a:ext cx="10515600" cy="4351338"/>
          </a:xfrm>
          <a:prstGeom prst="rect">
            <a:avLst/>
          </a:prstGeom>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4" name="Date Placeholder 3"/>
          <p:cNvSpPr>
            <a:spLocks noGrp="1"/>
          </p:cNvSpPr>
          <p:nvPr>
            <p:ph type="dt" sz="half" idx="10"/>
          </p:nvPr>
        </p:nvSpPr>
        <p:spPr>
          <a:xfrm>
            <a:off x="838200" y="6356350"/>
            <a:ext cx="2743200" cy="365125"/>
          </a:xfrm>
          <a:prstGeom prst="rect">
            <a:avLst/>
          </a:prstGeom>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fld id="{21252DE4-7BD8-49B7-B2B2-7F4CD0F29F58}" type="datetimeFigureOut">
              <a:rPr kumimoji="0" lang="en-GB" sz="1200" b="0" i="0" u="none" strike="noStrike" kern="1200" cap="none" spc="0" normalizeH="0" baseline="0" noProof="0" smtClean="0">
                <a:ln>
                  <a:noFill/>
                </a:ln>
                <a:solidFill>
                  <a:prstClr val="black">
                    <a:tint val="75000"/>
                  </a:prstClr>
                </a:solidFill>
                <a:effectLst/>
                <a:uLnTx/>
                <a:uFillTx/>
                <a:latin typeface="Calibri" panose="020F0502020204030204"/>
                <a:ea typeface="+mn-ea"/>
                <a:cs typeface="+mn-cs"/>
              </a:rPr>
              <a:pPr marL="0" marR="0" lvl="0" indent="0" algn="l" defTabSz="914400" rtl="0" eaLnBrk="1" fontAlgn="auto" latinLnBrk="0" hangingPunct="1">
                <a:lnSpc>
                  <a:spcPct val="100000"/>
                </a:lnSpc>
                <a:spcBef>
                  <a:spcPts val="0"/>
                </a:spcBef>
                <a:spcAft>
                  <a:spcPts val="0"/>
                </a:spcAft>
                <a:buClrTx/>
                <a:buSzTx/>
                <a:buFontTx/>
                <a:buNone/>
                <a:tabLst/>
                <a:defRPr/>
              </a:pPr>
              <a:t>21/10/2025</a:t>
            </a:fld>
            <a:endParaRPr kumimoji="0" lang="en-GB" sz="1200" b="0" i="0" u="none" strike="noStrike" kern="1200" cap="none" spc="0" normalizeH="0" baseline="0" noProof="0">
              <a:ln>
                <a:noFill/>
              </a:ln>
              <a:solidFill>
                <a:prstClr val="black">
                  <a:tint val="75000"/>
                </a:prstClr>
              </a:solidFill>
              <a:effectLst/>
              <a:uLnTx/>
              <a:uFillTx/>
              <a:latin typeface="Calibri" panose="020F0502020204030204"/>
              <a:ea typeface="+mn-ea"/>
              <a:cs typeface="+mn-cs"/>
            </a:endParaRPr>
          </a:p>
        </p:txBody>
      </p:sp>
      <p:sp>
        <p:nvSpPr>
          <p:cNvPr id="5" name="Footer Placeholder 4"/>
          <p:cNvSpPr>
            <a:spLocks noGrp="1"/>
          </p:cNvSpPr>
          <p:nvPr>
            <p:ph type="ftr" sz="quarter" idx="11"/>
          </p:nvPr>
        </p:nvSpPr>
        <p:spPr>
          <a:xfrm>
            <a:off x="4038600" y="6356350"/>
            <a:ext cx="4114800" cy="365125"/>
          </a:xfrm>
          <a:prstGeom prst="rect">
            <a:avLst/>
          </a:prstGeom>
        </p:spPr>
        <p: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GB" sz="1200" b="0" i="0" u="none" strike="noStrike" kern="1200" cap="none" spc="0" normalizeH="0" baseline="0" noProof="0">
              <a:ln>
                <a:noFill/>
              </a:ln>
              <a:solidFill>
                <a:prstClr val="black">
                  <a:tint val="75000"/>
                </a:prstClr>
              </a:solidFill>
              <a:effectLst/>
              <a:uLnTx/>
              <a:uFillTx/>
              <a:latin typeface="Calibri" panose="020F0502020204030204"/>
              <a:ea typeface="+mn-ea"/>
              <a:cs typeface="+mn-cs"/>
            </a:endParaRPr>
          </a:p>
        </p:txBody>
      </p:sp>
      <p:sp>
        <p:nvSpPr>
          <p:cNvPr id="6" name="Slide Number Placeholder 5"/>
          <p:cNvSpPr>
            <a:spLocks noGrp="1"/>
          </p:cNvSpPr>
          <p:nvPr>
            <p:ph type="sldNum" sz="quarter" idx="12"/>
          </p:nvPr>
        </p:nvSpPr>
        <p:spPr>
          <a:xfrm>
            <a:off x="8610600" y="6356350"/>
            <a:ext cx="2743200" cy="365125"/>
          </a:xfrm>
          <a:prstGeom prst="rect">
            <a:avLst/>
          </a:prstGeom>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B867379D-B426-4917-B658-5CB1A523CBC3}" type="slidenum">
              <a:rPr kumimoji="0" lang="en-GB" sz="1200" b="0" i="0" u="none" strike="noStrike" kern="1200" cap="none" spc="0" normalizeH="0" baseline="0" noProof="0" smtClean="0">
                <a:ln>
                  <a:noFill/>
                </a:ln>
                <a:solidFill>
                  <a:prstClr val="black">
                    <a:tint val="75000"/>
                  </a:prstClr>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a:t>
            </a:fld>
            <a:endParaRPr kumimoji="0" lang="en-GB" sz="1200" b="0" i="0" u="none" strike="noStrike" kern="1200" cap="none" spc="0" normalizeH="0" baseline="0" noProof="0">
              <a:ln>
                <a:noFill/>
              </a:ln>
              <a:solidFill>
                <a:prstClr val="black">
                  <a:tint val="75000"/>
                </a:prstClr>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3138299025"/>
      </p:ext>
    </p:extLst>
  </p:cSld>
  <p:clrMapOvr>
    <a:masterClrMapping/>
  </p:clrMapOvr>
  <p:transition spd="slow">
    <p:dissolve/>
  </p:transition>
</p:sldLayout>
</file>

<file path=ppt/slideLayouts/slideLayout12.xml><?xml version="1.0" encoding="utf-8"?>
<p:sldLayout xmlns:a="http://schemas.openxmlformats.org/drawingml/2006/main" xmlns:r="http://schemas.openxmlformats.org/officeDocument/2006/relationships" xmlns:p="http://schemas.openxmlformats.org/presentationml/2006/main" type="obj" preserve="1">
  <p:cSld name="15_Title and Content">
    <p:spTree>
      <p:nvGrpSpPr>
        <p:cNvPr id="1" name=""/>
        <p:cNvGrpSpPr/>
        <p:nvPr/>
      </p:nvGrpSpPr>
      <p:grpSpPr>
        <a:xfrm>
          <a:off x="0" y="0"/>
          <a:ext cx="0" cy="0"/>
          <a:chOff x="0" y="0"/>
          <a:chExt cx="0" cy="0"/>
        </a:xfrm>
      </p:grpSpPr>
      <p:sp>
        <p:nvSpPr>
          <p:cNvPr id="2" name="Title 1"/>
          <p:cNvSpPr>
            <a:spLocks noGrp="1"/>
          </p:cNvSpPr>
          <p:nvPr>
            <p:ph type="title"/>
          </p:nvPr>
        </p:nvSpPr>
        <p:spPr>
          <a:xfrm>
            <a:off x="838200" y="365125"/>
            <a:ext cx="10515600" cy="1325563"/>
          </a:xfrm>
          <a:prstGeom prst="rect">
            <a:avLst/>
          </a:prstGeom>
        </p:spPr>
        <p:txBody>
          <a:bodyPr/>
          <a:lstStyle/>
          <a:p>
            <a:r>
              <a:rPr lang="en-US"/>
              <a:t>Click to edit Master title style</a:t>
            </a:r>
            <a:endParaRPr lang="en-GB"/>
          </a:p>
        </p:txBody>
      </p:sp>
      <p:sp>
        <p:nvSpPr>
          <p:cNvPr id="3" name="Content Placeholder 2"/>
          <p:cNvSpPr>
            <a:spLocks noGrp="1"/>
          </p:cNvSpPr>
          <p:nvPr>
            <p:ph idx="1"/>
          </p:nvPr>
        </p:nvSpPr>
        <p:spPr>
          <a:xfrm>
            <a:off x="838200" y="1825625"/>
            <a:ext cx="10515600" cy="4351338"/>
          </a:xfrm>
          <a:prstGeom prst="rect">
            <a:avLst/>
          </a:prstGeom>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4" name="Date Placeholder 3"/>
          <p:cNvSpPr>
            <a:spLocks noGrp="1"/>
          </p:cNvSpPr>
          <p:nvPr>
            <p:ph type="dt" sz="half" idx="10"/>
          </p:nvPr>
        </p:nvSpPr>
        <p:spPr>
          <a:xfrm>
            <a:off x="838200" y="6356350"/>
            <a:ext cx="2743200" cy="365125"/>
          </a:xfrm>
          <a:prstGeom prst="rect">
            <a:avLst/>
          </a:prstGeom>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fld id="{21252DE4-7BD8-49B7-B2B2-7F4CD0F29F58}" type="datetimeFigureOut">
              <a:rPr kumimoji="0" lang="en-GB" sz="1200" b="0" i="0" u="none" strike="noStrike" kern="1200" cap="none" spc="0" normalizeH="0" baseline="0" noProof="0" smtClean="0">
                <a:ln>
                  <a:noFill/>
                </a:ln>
                <a:solidFill>
                  <a:prstClr val="black">
                    <a:tint val="75000"/>
                  </a:prstClr>
                </a:solidFill>
                <a:effectLst/>
                <a:uLnTx/>
                <a:uFillTx/>
                <a:latin typeface="Calibri" panose="020F0502020204030204"/>
                <a:ea typeface="+mn-ea"/>
                <a:cs typeface="+mn-cs"/>
              </a:rPr>
              <a:pPr marL="0" marR="0" lvl="0" indent="0" algn="l" defTabSz="914400" rtl="0" eaLnBrk="1" fontAlgn="auto" latinLnBrk="0" hangingPunct="1">
                <a:lnSpc>
                  <a:spcPct val="100000"/>
                </a:lnSpc>
                <a:spcBef>
                  <a:spcPts val="0"/>
                </a:spcBef>
                <a:spcAft>
                  <a:spcPts val="0"/>
                </a:spcAft>
                <a:buClrTx/>
                <a:buSzTx/>
                <a:buFontTx/>
                <a:buNone/>
                <a:tabLst/>
                <a:defRPr/>
              </a:pPr>
              <a:t>21/10/2025</a:t>
            </a:fld>
            <a:endParaRPr kumimoji="0" lang="en-GB" sz="1200" b="0" i="0" u="none" strike="noStrike" kern="1200" cap="none" spc="0" normalizeH="0" baseline="0" noProof="0">
              <a:ln>
                <a:noFill/>
              </a:ln>
              <a:solidFill>
                <a:prstClr val="black">
                  <a:tint val="75000"/>
                </a:prstClr>
              </a:solidFill>
              <a:effectLst/>
              <a:uLnTx/>
              <a:uFillTx/>
              <a:latin typeface="Calibri" panose="020F0502020204030204"/>
              <a:ea typeface="+mn-ea"/>
              <a:cs typeface="+mn-cs"/>
            </a:endParaRPr>
          </a:p>
        </p:txBody>
      </p:sp>
      <p:sp>
        <p:nvSpPr>
          <p:cNvPr id="5" name="Footer Placeholder 4"/>
          <p:cNvSpPr>
            <a:spLocks noGrp="1"/>
          </p:cNvSpPr>
          <p:nvPr>
            <p:ph type="ftr" sz="quarter" idx="11"/>
          </p:nvPr>
        </p:nvSpPr>
        <p:spPr>
          <a:xfrm>
            <a:off x="4038600" y="6356350"/>
            <a:ext cx="4114800" cy="365125"/>
          </a:xfrm>
          <a:prstGeom prst="rect">
            <a:avLst/>
          </a:prstGeom>
        </p:spPr>
        <p: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GB" sz="1200" b="0" i="0" u="none" strike="noStrike" kern="1200" cap="none" spc="0" normalizeH="0" baseline="0" noProof="0">
              <a:ln>
                <a:noFill/>
              </a:ln>
              <a:solidFill>
                <a:prstClr val="black">
                  <a:tint val="75000"/>
                </a:prstClr>
              </a:solidFill>
              <a:effectLst/>
              <a:uLnTx/>
              <a:uFillTx/>
              <a:latin typeface="Calibri" panose="020F0502020204030204"/>
              <a:ea typeface="+mn-ea"/>
              <a:cs typeface="+mn-cs"/>
            </a:endParaRPr>
          </a:p>
        </p:txBody>
      </p:sp>
      <p:sp>
        <p:nvSpPr>
          <p:cNvPr id="6" name="Slide Number Placeholder 5"/>
          <p:cNvSpPr>
            <a:spLocks noGrp="1"/>
          </p:cNvSpPr>
          <p:nvPr>
            <p:ph type="sldNum" sz="quarter" idx="12"/>
          </p:nvPr>
        </p:nvSpPr>
        <p:spPr>
          <a:xfrm>
            <a:off x="8610600" y="6356350"/>
            <a:ext cx="2743200" cy="365125"/>
          </a:xfrm>
          <a:prstGeom prst="rect">
            <a:avLst/>
          </a:prstGeom>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B867379D-B426-4917-B658-5CB1A523CBC3}" type="slidenum">
              <a:rPr kumimoji="0" lang="en-GB" sz="1200" b="0" i="0" u="none" strike="noStrike" kern="1200" cap="none" spc="0" normalizeH="0" baseline="0" noProof="0" smtClean="0">
                <a:ln>
                  <a:noFill/>
                </a:ln>
                <a:solidFill>
                  <a:prstClr val="black">
                    <a:tint val="75000"/>
                  </a:prstClr>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a:t>
            </a:fld>
            <a:endParaRPr kumimoji="0" lang="en-GB" sz="1200" b="0" i="0" u="none" strike="noStrike" kern="1200" cap="none" spc="0" normalizeH="0" baseline="0" noProof="0">
              <a:ln>
                <a:noFill/>
              </a:ln>
              <a:solidFill>
                <a:prstClr val="black">
                  <a:tint val="75000"/>
                </a:prstClr>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2940259740"/>
      </p:ext>
    </p:extLst>
  </p:cSld>
  <p:clrMapOvr>
    <a:masterClrMapping/>
  </p:clrMapOvr>
  <p:transition spd="slow">
    <p:dissolve/>
  </p:transition>
</p:sldLayout>
</file>

<file path=ppt/slideLayouts/slideLayout13.xml><?xml version="1.0" encoding="utf-8"?>
<p:sldLayout xmlns:a="http://schemas.openxmlformats.org/drawingml/2006/main" xmlns:r="http://schemas.openxmlformats.org/officeDocument/2006/relationships" xmlns:p="http://schemas.openxmlformats.org/presentationml/2006/main" type="obj" preserve="1">
  <p:cSld name="14_Title and Content">
    <p:spTree>
      <p:nvGrpSpPr>
        <p:cNvPr id="1" name=""/>
        <p:cNvGrpSpPr/>
        <p:nvPr/>
      </p:nvGrpSpPr>
      <p:grpSpPr>
        <a:xfrm>
          <a:off x="0" y="0"/>
          <a:ext cx="0" cy="0"/>
          <a:chOff x="0" y="0"/>
          <a:chExt cx="0" cy="0"/>
        </a:xfrm>
      </p:grpSpPr>
      <p:sp>
        <p:nvSpPr>
          <p:cNvPr id="2" name="Title 1"/>
          <p:cNvSpPr>
            <a:spLocks noGrp="1"/>
          </p:cNvSpPr>
          <p:nvPr>
            <p:ph type="title"/>
          </p:nvPr>
        </p:nvSpPr>
        <p:spPr>
          <a:xfrm>
            <a:off x="838200" y="365125"/>
            <a:ext cx="10515600" cy="1325563"/>
          </a:xfrm>
          <a:prstGeom prst="rect">
            <a:avLst/>
          </a:prstGeom>
        </p:spPr>
        <p:txBody>
          <a:bodyPr/>
          <a:lstStyle/>
          <a:p>
            <a:r>
              <a:rPr lang="en-US"/>
              <a:t>Click to edit Master title style</a:t>
            </a:r>
            <a:endParaRPr lang="en-GB"/>
          </a:p>
        </p:txBody>
      </p:sp>
      <p:sp>
        <p:nvSpPr>
          <p:cNvPr id="3" name="Content Placeholder 2"/>
          <p:cNvSpPr>
            <a:spLocks noGrp="1"/>
          </p:cNvSpPr>
          <p:nvPr>
            <p:ph idx="1"/>
          </p:nvPr>
        </p:nvSpPr>
        <p:spPr>
          <a:xfrm>
            <a:off x="838200" y="1825625"/>
            <a:ext cx="10515600" cy="4351338"/>
          </a:xfrm>
          <a:prstGeom prst="rect">
            <a:avLst/>
          </a:prstGeom>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4" name="Date Placeholder 3"/>
          <p:cNvSpPr>
            <a:spLocks noGrp="1"/>
          </p:cNvSpPr>
          <p:nvPr>
            <p:ph type="dt" sz="half" idx="10"/>
          </p:nvPr>
        </p:nvSpPr>
        <p:spPr>
          <a:xfrm>
            <a:off x="838200" y="6356350"/>
            <a:ext cx="2743200" cy="365125"/>
          </a:xfrm>
          <a:prstGeom prst="rect">
            <a:avLst/>
          </a:prstGeom>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fld id="{21252DE4-7BD8-49B7-B2B2-7F4CD0F29F58}" type="datetimeFigureOut">
              <a:rPr kumimoji="0" lang="en-GB" sz="1200" b="0" i="0" u="none" strike="noStrike" kern="1200" cap="none" spc="0" normalizeH="0" baseline="0" noProof="0" smtClean="0">
                <a:ln>
                  <a:noFill/>
                </a:ln>
                <a:solidFill>
                  <a:prstClr val="black">
                    <a:tint val="75000"/>
                  </a:prstClr>
                </a:solidFill>
                <a:effectLst/>
                <a:uLnTx/>
                <a:uFillTx/>
                <a:latin typeface="Calibri" panose="020F0502020204030204"/>
                <a:ea typeface="+mn-ea"/>
                <a:cs typeface="+mn-cs"/>
              </a:rPr>
              <a:pPr marL="0" marR="0" lvl="0" indent="0" algn="l" defTabSz="914400" rtl="0" eaLnBrk="1" fontAlgn="auto" latinLnBrk="0" hangingPunct="1">
                <a:lnSpc>
                  <a:spcPct val="100000"/>
                </a:lnSpc>
                <a:spcBef>
                  <a:spcPts val="0"/>
                </a:spcBef>
                <a:spcAft>
                  <a:spcPts val="0"/>
                </a:spcAft>
                <a:buClrTx/>
                <a:buSzTx/>
                <a:buFontTx/>
                <a:buNone/>
                <a:tabLst/>
                <a:defRPr/>
              </a:pPr>
              <a:t>21/10/2025</a:t>
            </a:fld>
            <a:endParaRPr kumimoji="0" lang="en-GB" sz="1200" b="0" i="0" u="none" strike="noStrike" kern="1200" cap="none" spc="0" normalizeH="0" baseline="0" noProof="0">
              <a:ln>
                <a:noFill/>
              </a:ln>
              <a:solidFill>
                <a:prstClr val="black">
                  <a:tint val="75000"/>
                </a:prstClr>
              </a:solidFill>
              <a:effectLst/>
              <a:uLnTx/>
              <a:uFillTx/>
              <a:latin typeface="Calibri" panose="020F0502020204030204"/>
              <a:ea typeface="+mn-ea"/>
              <a:cs typeface="+mn-cs"/>
            </a:endParaRPr>
          </a:p>
        </p:txBody>
      </p:sp>
      <p:sp>
        <p:nvSpPr>
          <p:cNvPr id="5" name="Footer Placeholder 4"/>
          <p:cNvSpPr>
            <a:spLocks noGrp="1"/>
          </p:cNvSpPr>
          <p:nvPr>
            <p:ph type="ftr" sz="quarter" idx="11"/>
          </p:nvPr>
        </p:nvSpPr>
        <p:spPr>
          <a:xfrm>
            <a:off x="4038600" y="6356350"/>
            <a:ext cx="4114800" cy="365125"/>
          </a:xfrm>
          <a:prstGeom prst="rect">
            <a:avLst/>
          </a:prstGeom>
        </p:spPr>
        <p: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GB" sz="1200" b="0" i="0" u="none" strike="noStrike" kern="1200" cap="none" spc="0" normalizeH="0" baseline="0" noProof="0">
              <a:ln>
                <a:noFill/>
              </a:ln>
              <a:solidFill>
                <a:prstClr val="black">
                  <a:tint val="75000"/>
                </a:prstClr>
              </a:solidFill>
              <a:effectLst/>
              <a:uLnTx/>
              <a:uFillTx/>
              <a:latin typeface="Calibri" panose="020F0502020204030204"/>
              <a:ea typeface="+mn-ea"/>
              <a:cs typeface="+mn-cs"/>
            </a:endParaRPr>
          </a:p>
        </p:txBody>
      </p:sp>
      <p:sp>
        <p:nvSpPr>
          <p:cNvPr id="6" name="Slide Number Placeholder 5"/>
          <p:cNvSpPr>
            <a:spLocks noGrp="1"/>
          </p:cNvSpPr>
          <p:nvPr>
            <p:ph type="sldNum" sz="quarter" idx="12"/>
          </p:nvPr>
        </p:nvSpPr>
        <p:spPr>
          <a:xfrm>
            <a:off x="8610600" y="6356350"/>
            <a:ext cx="2743200" cy="365125"/>
          </a:xfrm>
          <a:prstGeom prst="rect">
            <a:avLst/>
          </a:prstGeom>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B867379D-B426-4917-B658-5CB1A523CBC3}" type="slidenum">
              <a:rPr kumimoji="0" lang="en-GB" sz="1200" b="0" i="0" u="none" strike="noStrike" kern="1200" cap="none" spc="0" normalizeH="0" baseline="0" noProof="0" smtClean="0">
                <a:ln>
                  <a:noFill/>
                </a:ln>
                <a:solidFill>
                  <a:prstClr val="black">
                    <a:tint val="75000"/>
                  </a:prstClr>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a:t>
            </a:fld>
            <a:endParaRPr kumimoji="0" lang="en-GB" sz="1200" b="0" i="0" u="none" strike="noStrike" kern="1200" cap="none" spc="0" normalizeH="0" baseline="0" noProof="0">
              <a:ln>
                <a:noFill/>
              </a:ln>
              <a:solidFill>
                <a:prstClr val="black">
                  <a:tint val="75000"/>
                </a:prstClr>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2885125347"/>
      </p:ext>
    </p:extLst>
  </p:cSld>
  <p:clrMapOvr>
    <a:masterClrMapping/>
  </p:clrMapOvr>
  <p:transition spd="slow">
    <p:dissolve/>
  </p:transition>
</p:sldLayout>
</file>

<file path=ppt/slideLayouts/slideLayout14.xml><?xml version="1.0" encoding="utf-8"?>
<p:sldLayout xmlns:a="http://schemas.openxmlformats.org/drawingml/2006/main" xmlns:r="http://schemas.openxmlformats.org/officeDocument/2006/relationships" xmlns:p="http://schemas.openxmlformats.org/presentationml/2006/main" type="obj" preserve="1">
  <p:cSld name="13_Title and Content">
    <p:spTree>
      <p:nvGrpSpPr>
        <p:cNvPr id="1" name=""/>
        <p:cNvGrpSpPr/>
        <p:nvPr/>
      </p:nvGrpSpPr>
      <p:grpSpPr>
        <a:xfrm>
          <a:off x="0" y="0"/>
          <a:ext cx="0" cy="0"/>
          <a:chOff x="0" y="0"/>
          <a:chExt cx="0" cy="0"/>
        </a:xfrm>
      </p:grpSpPr>
      <p:sp>
        <p:nvSpPr>
          <p:cNvPr id="2" name="Title 1"/>
          <p:cNvSpPr>
            <a:spLocks noGrp="1"/>
          </p:cNvSpPr>
          <p:nvPr>
            <p:ph type="title"/>
          </p:nvPr>
        </p:nvSpPr>
        <p:spPr>
          <a:xfrm>
            <a:off x="838200" y="365125"/>
            <a:ext cx="10515600" cy="1325563"/>
          </a:xfrm>
          <a:prstGeom prst="rect">
            <a:avLst/>
          </a:prstGeom>
        </p:spPr>
        <p:txBody>
          <a:bodyPr/>
          <a:lstStyle/>
          <a:p>
            <a:r>
              <a:rPr lang="en-US"/>
              <a:t>Click to edit Master title style</a:t>
            </a:r>
            <a:endParaRPr lang="en-GB"/>
          </a:p>
        </p:txBody>
      </p:sp>
      <p:sp>
        <p:nvSpPr>
          <p:cNvPr id="3" name="Content Placeholder 2"/>
          <p:cNvSpPr>
            <a:spLocks noGrp="1"/>
          </p:cNvSpPr>
          <p:nvPr>
            <p:ph idx="1"/>
          </p:nvPr>
        </p:nvSpPr>
        <p:spPr>
          <a:xfrm>
            <a:off x="838200" y="1825625"/>
            <a:ext cx="10515600" cy="4351338"/>
          </a:xfrm>
          <a:prstGeom prst="rect">
            <a:avLst/>
          </a:prstGeom>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4" name="Date Placeholder 3"/>
          <p:cNvSpPr>
            <a:spLocks noGrp="1"/>
          </p:cNvSpPr>
          <p:nvPr>
            <p:ph type="dt" sz="half" idx="10"/>
          </p:nvPr>
        </p:nvSpPr>
        <p:spPr>
          <a:xfrm>
            <a:off x="838200" y="6356350"/>
            <a:ext cx="2743200" cy="365125"/>
          </a:xfrm>
          <a:prstGeom prst="rect">
            <a:avLst/>
          </a:prstGeom>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fld id="{21252DE4-7BD8-49B7-B2B2-7F4CD0F29F58}" type="datetimeFigureOut">
              <a:rPr kumimoji="0" lang="en-GB" sz="1200" b="0" i="0" u="none" strike="noStrike" kern="1200" cap="none" spc="0" normalizeH="0" baseline="0" noProof="0" smtClean="0">
                <a:ln>
                  <a:noFill/>
                </a:ln>
                <a:solidFill>
                  <a:prstClr val="black">
                    <a:tint val="75000"/>
                  </a:prstClr>
                </a:solidFill>
                <a:effectLst/>
                <a:uLnTx/>
                <a:uFillTx/>
                <a:latin typeface="Calibri" panose="020F0502020204030204"/>
                <a:ea typeface="+mn-ea"/>
                <a:cs typeface="+mn-cs"/>
              </a:rPr>
              <a:pPr marL="0" marR="0" lvl="0" indent="0" algn="l" defTabSz="914400" rtl="0" eaLnBrk="1" fontAlgn="auto" latinLnBrk="0" hangingPunct="1">
                <a:lnSpc>
                  <a:spcPct val="100000"/>
                </a:lnSpc>
                <a:spcBef>
                  <a:spcPts val="0"/>
                </a:spcBef>
                <a:spcAft>
                  <a:spcPts val="0"/>
                </a:spcAft>
                <a:buClrTx/>
                <a:buSzTx/>
                <a:buFontTx/>
                <a:buNone/>
                <a:tabLst/>
                <a:defRPr/>
              </a:pPr>
              <a:t>21/10/2025</a:t>
            </a:fld>
            <a:endParaRPr kumimoji="0" lang="en-GB" sz="1200" b="0" i="0" u="none" strike="noStrike" kern="1200" cap="none" spc="0" normalizeH="0" baseline="0" noProof="0">
              <a:ln>
                <a:noFill/>
              </a:ln>
              <a:solidFill>
                <a:prstClr val="black">
                  <a:tint val="75000"/>
                </a:prstClr>
              </a:solidFill>
              <a:effectLst/>
              <a:uLnTx/>
              <a:uFillTx/>
              <a:latin typeface="Calibri" panose="020F0502020204030204"/>
              <a:ea typeface="+mn-ea"/>
              <a:cs typeface="+mn-cs"/>
            </a:endParaRPr>
          </a:p>
        </p:txBody>
      </p:sp>
      <p:sp>
        <p:nvSpPr>
          <p:cNvPr id="5" name="Footer Placeholder 4"/>
          <p:cNvSpPr>
            <a:spLocks noGrp="1"/>
          </p:cNvSpPr>
          <p:nvPr>
            <p:ph type="ftr" sz="quarter" idx="11"/>
          </p:nvPr>
        </p:nvSpPr>
        <p:spPr>
          <a:xfrm>
            <a:off x="4038600" y="6356350"/>
            <a:ext cx="4114800" cy="365125"/>
          </a:xfrm>
          <a:prstGeom prst="rect">
            <a:avLst/>
          </a:prstGeom>
        </p:spPr>
        <p: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GB" sz="1200" b="0" i="0" u="none" strike="noStrike" kern="1200" cap="none" spc="0" normalizeH="0" baseline="0" noProof="0">
              <a:ln>
                <a:noFill/>
              </a:ln>
              <a:solidFill>
                <a:prstClr val="black">
                  <a:tint val="75000"/>
                </a:prstClr>
              </a:solidFill>
              <a:effectLst/>
              <a:uLnTx/>
              <a:uFillTx/>
              <a:latin typeface="Calibri" panose="020F0502020204030204"/>
              <a:ea typeface="+mn-ea"/>
              <a:cs typeface="+mn-cs"/>
            </a:endParaRPr>
          </a:p>
        </p:txBody>
      </p:sp>
      <p:sp>
        <p:nvSpPr>
          <p:cNvPr id="6" name="Slide Number Placeholder 5"/>
          <p:cNvSpPr>
            <a:spLocks noGrp="1"/>
          </p:cNvSpPr>
          <p:nvPr>
            <p:ph type="sldNum" sz="quarter" idx="12"/>
          </p:nvPr>
        </p:nvSpPr>
        <p:spPr>
          <a:xfrm>
            <a:off x="8610600" y="6356350"/>
            <a:ext cx="2743200" cy="365125"/>
          </a:xfrm>
          <a:prstGeom prst="rect">
            <a:avLst/>
          </a:prstGeom>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B867379D-B426-4917-B658-5CB1A523CBC3}" type="slidenum">
              <a:rPr kumimoji="0" lang="en-GB" sz="1200" b="0" i="0" u="none" strike="noStrike" kern="1200" cap="none" spc="0" normalizeH="0" baseline="0" noProof="0" smtClean="0">
                <a:ln>
                  <a:noFill/>
                </a:ln>
                <a:solidFill>
                  <a:prstClr val="black">
                    <a:tint val="75000"/>
                  </a:prstClr>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a:t>
            </a:fld>
            <a:endParaRPr kumimoji="0" lang="en-GB" sz="1200" b="0" i="0" u="none" strike="noStrike" kern="1200" cap="none" spc="0" normalizeH="0" baseline="0" noProof="0">
              <a:ln>
                <a:noFill/>
              </a:ln>
              <a:solidFill>
                <a:prstClr val="black">
                  <a:tint val="75000"/>
                </a:prstClr>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477868684"/>
      </p:ext>
    </p:extLst>
  </p:cSld>
  <p:clrMapOvr>
    <a:masterClrMapping/>
  </p:clrMapOvr>
  <p:transition spd="slow">
    <p:dissolve/>
  </p:transition>
</p:sldLayout>
</file>

<file path=ppt/slideLayouts/slideLayout15.xml><?xml version="1.0" encoding="utf-8"?>
<p:sldLayout xmlns:a="http://schemas.openxmlformats.org/drawingml/2006/main" xmlns:r="http://schemas.openxmlformats.org/officeDocument/2006/relationships" xmlns:p="http://schemas.openxmlformats.org/presentationml/2006/main" type="obj" preserve="1">
  <p:cSld name="12_Title and Content">
    <p:spTree>
      <p:nvGrpSpPr>
        <p:cNvPr id="1" name=""/>
        <p:cNvGrpSpPr/>
        <p:nvPr/>
      </p:nvGrpSpPr>
      <p:grpSpPr>
        <a:xfrm>
          <a:off x="0" y="0"/>
          <a:ext cx="0" cy="0"/>
          <a:chOff x="0" y="0"/>
          <a:chExt cx="0" cy="0"/>
        </a:xfrm>
      </p:grpSpPr>
      <p:sp>
        <p:nvSpPr>
          <p:cNvPr id="2" name="Title 1"/>
          <p:cNvSpPr>
            <a:spLocks noGrp="1"/>
          </p:cNvSpPr>
          <p:nvPr>
            <p:ph type="title"/>
          </p:nvPr>
        </p:nvSpPr>
        <p:spPr>
          <a:xfrm>
            <a:off x="838200" y="365125"/>
            <a:ext cx="10515600" cy="1325563"/>
          </a:xfrm>
          <a:prstGeom prst="rect">
            <a:avLst/>
          </a:prstGeom>
        </p:spPr>
        <p:txBody>
          <a:bodyPr/>
          <a:lstStyle/>
          <a:p>
            <a:r>
              <a:rPr lang="en-US"/>
              <a:t>Click to edit Master title style</a:t>
            </a:r>
            <a:endParaRPr lang="en-GB"/>
          </a:p>
        </p:txBody>
      </p:sp>
      <p:sp>
        <p:nvSpPr>
          <p:cNvPr id="3" name="Content Placeholder 2"/>
          <p:cNvSpPr>
            <a:spLocks noGrp="1"/>
          </p:cNvSpPr>
          <p:nvPr>
            <p:ph idx="1"/>
          </p:nvPr>
        </p:nvSpPr>
        <p:spPr>
          <a:xfrm>
            <a:off x="838200" y="1825625"/>
            <a:ext cx="10515600" cy="4351338"/>
          </a:xfrm>
          <a:prstGeom prst="rect">
            <a:avLst/>
          </a:prstGeom>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4" name="Date Placeholder 3"/>
          <p:cNvSpPr>
            <a:spLocks noGrp="1"/>
          </p:cNvSpPr>
          <p:nvPr>
            <p:ph type="dt" sz="half" idx="10"/>
          </p:nvPr>
        </p:nvSpPr>
        <p:spPr>
          <a:xfrm>
            <a:off x="838200" y="6356350"/>
            <a:ext cx="2743200" cy="365125"/>
          </a:xfrm>
          <a:prstGeom prst="rect">
            <a:avLst/>
          </a:prstGeom>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fld id="{21252DE4-7BD8-49B7-B2B2-7F4CD0F29F58}" type="datetimeFigureOut">
              <a:rPr kumimoji="0" lang="en-GB" sz="1200" b="0" i="0" u="none" strike="noStrike" kern="1200" cap="none" spc="0" normalizeH="0" baseline="0" noProof="0" smtClean="0">
                <a:ln>
                  <a:noFill/>
                </a:ln>
                <a:solidFill>
                  <a:prstClr val="black">
                    <a:tint val="75000"/>
                  </a:prstClr>
                </a:solidFill>
                <a:effectLst/>
                <a:uLnTx/>
                <a:uFillTx/>
                <a:latin typeface="Calibri" panose="020F0502020204030204"/>
                <a:ea typeface="+mn-ea"/>
                <a:cs typeface="+mn-cs"/>
              </a:rPr>
              <a:pPr marL="0" marR="0" lvl="0" indent="0" algn="l" defTabSz="914400" rtl="0" eaLnBrk="1" fontAlgn="auto" latinLnBrk="0" hangingPunct="1">
                <a:lnSpc>
                  <a:spcPct val="100000"/>
                </a:lnSpc>
                <a:spcBef>
                  <a:spcPts val="0"/>
                </a:spcBef>
                <a:spcAft>
                  <a:spcPts val="0"/>
                </a:spcAft>
                <a:buClrTx/>
                <a:buSzTx/>
                <a:buFontTx/>
                <a:buNone/>
                <a:tabLst/>
                <a:defRPr/>
              </a:pPr>
              <a:t>21/10/2025</a:t>
            </a:fld>
            <a:endParaRPr kumimoji="0" lang="en-GB" sz="1200" b="0" i="0" u="none" strike="noStrike" kern="1200" cap="none" spc="0" normalizeH="0" baseline="0" noProof="0">
              <a:ln>
                <a:noFill/>
              </a:ln>
              <a:solidFill>
                <a:prstClr val="black">
                  <a:tint val="75000"/>
                </a:prstClr>
              </a:solidFill>
              <a:effectLst/>
              <a:uLnTx/>
              <a:uFillTx/>
              <a:latin typeface="Calibri" panose="020F0502020204030204"/>
              <a:ea typeface="+mn-ea"/>
              <a:cs typeface="+mn-cs"/>
            </a:endParaRPr>
          </a:p>
        </p:txBody>
      </p:sp>
      <p:sp>
        <p:nvSpPr>
          <p:cNvPr id="5" name="Footer Placeholder 4"/>
          <p:cNvSpPr>
            <a:spLocks noGrp="1"/>
          </p:cNvSpPr>
          <p:nvPr>
            <p:ph type="ftr" sz="quarter" idx="11"/>
          </p:nvPr>
        </p:nvSpPr>
        <p:spPr>
          <a:xfrm>
            <a:off x="4038600" y="6356350"/>
            <a:ext cx="4114800" cy="365125"/>
          </a:xfrm>
          <a:prstGeom prst="rect">
            <a:avLst/>
          </a:prstGeom>
        </p:spPr>
        <p: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GB" sz="1200" b="0" i="0" u="none" strike="noStrike" kern="1200" cap="none" spc="0" normalizeH="0" baseline="0" noProof="0">
              <a:ln>
                <a:noFill/>
              </a:ln>
              <a:solidFill>
                <a:prstClr val="black">
                  <a:tint val="75000"/>
                </a:prstClr>
              </a:solidFill>
              <a:effectLst/>
              <a:uLnTx/>
              <a:uFillTx/>
              <a:latin typeface="Calibri" panose="020F0502020204030204"/>
              <a:ea typeface="+mn-ea"/>
              <a:cs typeface="+mn-cs"/>
            </a:endParaRPr>
          </a:p>
        </p:txBody>
      </p:sp>
      <p:sp>
        <p:nvSpPr>
          <p:cNvPr id="6" name="Slide Number Placeholder 5"/>
          <p:cNvSpPr>
            <a:spLocks noGrp="1"/>
          </p:cNvSpPr>
          <p:nvPr>
            <p:ph type="sldNum" sz="quarter" idx="12"/>
          </p:nvPr>
        </p:nvSpPr>
        <p:spPr>
          <a:xfrm>
            <a:off x="8610600" y="6356350"/>
            <a:ext cx="2743200" cy="365125"/>
          </a:xfrm>
          <a:prstGeom prst="rect">
            <a:avLst/>
          </a:prstGeom>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B867379D-B426-4917-B658-5CB1A523CBC3}" type="slidenum">
              <a:rPr kumimoji="0" lang="en-GB" sz="1200" b="0" i="0" u="none" strike="noStrike" kern="1200" cap="none" spc="0" normalizeH="0" baseline="0" noProof="0" smtClean="0">
                <a:ln>
                  <a:noFill/>
                </a:ln>
                <a:solidFill>
                  <a:prstClr val="black">
                    <a:tint val="75000"/>
                  </a:prstClr>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a:t>
            </a:fld>
            <a:endParaRPr kumimoji="0" lang="en-GB" sz="1200" b="0" i="0" u="none" strike="noStrike" kern="1200" cap="none" spc="0" normalizeH="0" baseline="0" noProof="0">
              <a:ln>
                <a:noFill/>
              </a:ln>
              <a:solidFill>
                <a:prstClr val="black">
                  <a:tint val="75000"/>
                </a:prstClr>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3780753962"/>
      </p:ext>
    </p:extLst>
  </p:cSld>
  <p:clrMapOvr>
    <a:masterClrMapping/>
  </p:clrMapOvr>
  <p:transition spd="slow">
    <p:dissolve/>
  </p:transition>
</p:sldLayout>
</file>

<file path=ppt/slideLayouts/slideLayout16.xml><?xml version="1.0" encoding="utf-8"?>
<p:sldLayout xmlns:a="http://schemas.openxmlformats.org/drawingml/2006/main" xmlns:r="http://schemas.openxmlformats.org/officeDocument/2006/relationships" xmlns:p="http://schemas.openxmlformats.org/presentationml/2006/main" type="obj" preserve="1">
  <p:cSld name="11_Title and Content">
    <p:spTree>
      <p:nvGrpSpPr>
        <p:cNvPr id="1" name=""/>
        <p:cNvGrpSpPr/>
        <p:nvPr/>
      </p:nvGrpSpPr>
      <p:grpSpPr>
        <a:xfrm>
          <a:off x="0" y="0"/>
          <a:ext cx="0" cy="0"/>
          <a:chOff x="0" y="0"/>
          <a:chExt cx="0" cy="0"/>
        </a:xfrm>
      </p:grpSpPr>
      <p:sp>
        <p:nvSpPr>
          <p:cNvPr id="2" name="Title 1"/>
          <p:cNvSpPr>
            <a:spLocks noGrp="1"/>
          </p:cNvSpPr>
          <p:nvPr>
            <p:ph type="title"/>
          </p:nvPr>
        </p:nvSpPr>
        <p:spPr>
          <a:xfrm>
            <a:off x="838200" y="365125"/>
            <a:ext cx="10515600" cy="1325563"/>
          </a:xfrm>
          <a:prstGeom prst="rect">
            <a:avLst/>
          </a:prstGeom>
        </p:spPr>
        <p:txBody>
          <a:bodyPr/>
          <a:lstStyle/>
          <a:p>
            <a:r>
              <a:rPr lang="en-US"/>
              <a:t>Click to edit Master title style</a:t>
            </a:r>
            <a:endParaRPr lang="en-GB"/>
          </a:p>
        </p:txBody>
      </p:sp>
      <p:sp>
        <p:nvSpPr>
          <p:cNvPr id="3" name="Content Placeholder 2"/>
          <p:cNvSpPr>
            <a:spLocks noGrp="1"/>
          </p:cNvSpPr>
          <p:nvPr>
            <p:ph idx="1"/>
          </p:nvPr>
        </p:nvSpPr>
        <p:spPr>
          <a:xfrm>
            <a:off x="838200" y="1825625"/>
            <a:ext cx="10515600" cy="4351338"/>
          </a:xfrm>
          <a:prstGeom prst="rect">
            <a:avLst/>
          </a:prstGeom>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4" name="Date Placeholder 3"/>
          <p:cNvSpPr>
            <a:spLocks noGrp="1"/>
          </p:cNvSpPr>
          <p:nvPr>
            <p:ph type="dt" sz="half" idx="10"/>
          </p:nvPr>
        </p:nvSpPr>
        <p:spPr>
          <a:xfrm>
            <a:off x="838200" y="6356350"/>
            <a:ext cx="2743200" cy="365125"/>
          </a:xfrm>
          <a:prstGeom prst="rect">
            <a:avLst/>
          </a:prstGeom>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fld id="{21252DE4-7BD8-49B7-B2B2-7F4CD0F29F58}" type="datetimeFigureOut">
              <a:rPr kumimoji="0" lang="en-GB" sz="1200" b="0" i="0" u="none" strike="noStrike" kern="1200" cap="none" spc="0" normalizeH="0" baseline="0" noProof="0" smtClean="0">
                <a:ln>
                  <a:noFill/>
                </a:ln>
                <a:solidFill>
                  <a:prstClr val="black">
                    <a:tint val="75000"/>
                  </a:prstClr>
                </a:solidFill>
                <a:effectLst/>
                <a:uLnTx/>
                <a:uFillTx/>
                <a:latin typeface="Calibri" panose="020F0502020204030204"/>
                <a:ea typeface="+mn-ea"/>
                <a:cs typeface="+mn-cs"/>
              </a:rPr>
              <a:pPr marL="0" marR="0" lvl="0" indent="0" algn="l" defTabSz="914400" rtl="0" eaLnBrk="1" fontAlgn="auto" latinLnBrk="0" hangingPunct="1">
                <a:lnSpc>
                  <a:spcPct val="100000"/>
                </a:lnSpc>
                <a:spcBef>
                  <a:spcPts val="0"/>
                </a:spcBef>
                <a:spcAft>
                  <a:spcPts val="0"/>
                </a:spcAft>
                <a:buClrTx/>
                <a:buSzTx/>
                <a:buFontTx/>
                <a:buNone/>
                <a:tabLst/>
                <a:defRPr/>
              </a:pPr>
              <a:t>21/10/2025</a:t>
            </a:fld>
            <a:endParaRPr kumimoji="0" lang="en-GB" sz="1200" b="0" i="0" u="none" strike="noStrike" kern="1200" cap="none" spc="0" normalizeH="0" baseline="0" noProof="0">
              <a:ln>
                <a:noFill/>
              </a:ln>
              <a:solidFill>
                <a:prstClr val="black">
                  <a:tint val="75000"/>
                </a:prstClr>
              </a:solidFill>
              <a:effectLst/>
              <a:uLnTx/>
              <a:uFillTx/>
              <a:latin typeface="Calibri" panose="020F0502020204030204"/>
              <a:ea typeface="+mn-ea"/>
              <a:cs typeface="+mn-cs"/>
            </a:endParaRPr>
          </a:p>
        </p:txBody>
      </p:sp>
      <p:sp>
        <p:nvSpPr>
          <p:cNvPr id="5" name="Footer Placeholder 4"/>
          <p:cNvSpPr>
            <a:spLocks noGrp="1"/>
          </p:cNvSpPr>
          <p:nvPr>
            <p:ph type="ftr" sz="quarter" idx="11"/>
          </p:nvPr>
        </p:nvSpPr>
        <p:spPr>
          <a:xfrm>
            <a:off x="4038600" y="6356350"/>
            <a:ext cx="4114800" cy="365125"/>
          </a:xfrm>
          <a:prstGeom prst="rect">
            <a:avLst/>
          </a:prstGeom>
        </p:spPr>
        <p: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GB" sz="1200" b="0" i="0" u="none" strike="noStrike" kern="1200" cap="none" spc="0" normalizeH="0" baseline="0" noProof="0">
              <a:ln>
                <a:noFill/>
              </a:ln>
              <a:solidFill>
                <a:prstClr val="black">
                  <a:tint val="75000"/>
                </a:prstClr>
              </a:solidFill>
              <a:effectLst/>
              <a:uLnTx/>
              <a:uFillTx/>
              <a:latin typeface="Calibri" panose="020F0502020204030204"/>
              <a:ea typeface="+mn-ea"/>
              <a:cs typeface="+mn-cs"/>
            </a:endParaRPr>
          </a:p>
        </p:txBody>
      </p:sp>
      <p:sp>
        <p:nvSpPr>
          <p:cNvPr id="6" name="Slide Number Placeholder 5"/>
          <p:cNvSpPr>
            <a:spLocks noGrp="1"/>
          </p:cNvSpPr>
          <p:nvPr>
            <p:ph type="sldNum" sz="quarter" idx="12"/>
          </p:nvPr>
        </p:nvSpPr>
        <p:spPr>
          <a:xfrm>
            <a:off x="8610600" y="6356350"/>
            <a:ext cx="2743200" cy="365125"/>
          </a:xfrm>
          <a:prstGeom prst="rect">
            <a:avLst/>
          </a:prstGeom>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B867379D-B426-4917-B658-5CB1A523CBC3}" type="slidenum">
              <a:rPr kumimoji="0" lang="en-GB" sz="1200" b="0" i="0" u="none" strike="noStrike" kern="1200" cap="none" spc="0" normalizeH="0" baseline="0" noProof="0" smtClean="0">
                <a:ln>
                  <a:noFill/>
                </a:ln>
                <a:solidFill>
                  <a:prstClr val="black">
                    <a:tint val="75000"/>
                  </a:prstClr>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a:t>
            </a:fld>
            <a:endParaRPr kumimoji="0" lang="en-GB" sz="1200" b="0" i="0" u="none" strike="noStrike" kern="1200" cap="none" spc="0" normalizeH="0" baseline="0" noProof="0">
              <a:ln>
                <a:noFill/>
              </a:ln>
              <a:solidFill>
                <a:prstClr val="black">
                  <a:tint val="75000"/>
                </a:prstClr>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2632591086"/>
      </p:ext>
    </p:extLst>
  </p:cSld>
  <p:clrMapOvr>
    <a:masterClrMapping/>
  </p:clrMapOvr>
  <p:transition spd="slow">
    <p:dissolve/>
  </p:transition>
</p:sldLayout>
</file>

<file path=ppt/slideLayouts/slideLayout17.xml><?xml version="1.0" encoding="utf-8"?>
<p:sldLayout xmlns:a="http://schemas.openxmlformats.org/drawingml/2006/main" xmlns:r="http://schemas.openxmlformats.org/officeDocument/2006/relationships" xmlns:p="http://schemas.openxmlformats.org/presentationml/2006/main" type="obj" preserve="1">
  <p:cSld name="10_Title and Content">
    <p:spTree>
      <p:nvGrpSpPr>
        <p:cNvPr id="1" name=""/>
        <p:cNvGrpSpPr/>
        <p:nvPr/>
      </p:nvGrpSpPr>
      <p:grpSpPr>
        <a:xfrm>
          <a:off x="0" y="0"/>
          <a:ext cx="0" cy="0"/>
          <a:chOff x="0" y="0"/>
          <a:chExt cx="0" cy="0"/>
        </a:xfrm>
      </p:grpSpPr>
      <p:sp>
        <p:nvSpPr>
          <p:cNvPr id="2" name="Title 1"/>
          <p:cNvSpPr>
            <a:spLocks noGrp="1"/>
          </p:cNvSpPr>
          <p:nvPr>
            <p:ph type="title"/>
          </p:nvPr>
        </p:nvSpPr>
        <p:spPr>
          <a:xfrm>
            <a:off x="838200" y="365125"/>
            <a:ext cx="10515600" cy="1325563"/>
          </a:xfrm>
          <a:prstGeom prst="rect">
            <a:avLst/>
          </a:prstGeom>
        </p:spPr>
        <p:txBody>
          <a:bodyPr/>
          <a:lstStyle/>
          <a:p>
            <a:r>
              <a:rPr lang="en-US"/>
              <a:t>Click to edit Master title style</a:t>
            </a:r>
            <a:endParaRPr lang="en-GB"/>
          </a:p>
        </p:txBody>
      </p:sp>
      <p:sp>
        <p:nvSpPr>
          <p:cNvPr id="3" name="Content Placeholder 2"/>
          <p:cNvSpPr>
            <a:spLocks noGrp="1"/>
          </p:cNvSpPr>
          <p:nvPr>
            <p:ph idx="1"/>
          </p:nvPr>
        </p:nvSpPr>
        <p:spPr>
          <a:xfrm>
            <a:off x="838200" y="1825625"/>
            <a:ext cx="10515600" cy="4351338"/>
          </a:xfrm>
          <a:prstGeom prst="rect">
            <a:avLst/>
          </a:prstGeom>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4" name="Date Placeholder 3"/>
          <p:cNvSpPr>
            <a:spLocks noGrp="1"/>
          </p:cNvSpPr>
          <p:nvPr>
            <p:ph type="dt" sz="half" idx="10"/>
          </p:nvPr>
        </p:nvSpPr>
        <p:spPr>
          <a:xfrm>
            <a:off x="838200" y="6356350"/>
            <a:ext cx="2743200" cy="365125"/>
          </a:xfrm>
          <a:prstGeom prst="rect">
            <a:avLst/>
          </a:prstGeom>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fld id="{21252DE4-7BD8-49B7-B2B2-7F4CD0F29F58}" type="datetimeFigureOut">
              <a:rPr kumimoji="0" lang="en-GB" sz="1200" b="0" i="0" u="none" strike="noStrike" kern="1200" cap="none" spc="0" normalizeH="0" baseline="0" noProof="0" smtClean="0">
                <a:ln>
                  <a:noFill/>
                </a:ln>
                <a:solidFill>
                  <a:prstClr val="black">
                    <a:tint val="75000"/>
                  </a:prstClr>
                </a:solidFill>
                <a:effectLst/>
                <a:uLnTx/>
                <a:uFillTx/>
                <a:latin typeface="Calibri" panose="020F0502020204030204"/>
                <a:ea typeface="+mn-ea"/>
                <a:cs typeface="+mn-cs"/>
              </a:rPr>
              <a:pPr marL="0" marR="0" lvl="0" indent="0" algn="l" defTabSz="914400" rtl="0" eaLnBrk="1" fontAlgn="auto" latinLnBrk="0" hangingPunct="1">
                <a:lnSpc>
                  <a:spcPct val="100000"/>
                </a:lnSpc>
                <a:spcBef>
                  <a:spcPts val="0"/>
                </a:spcBef>
                <a:spcAft>
                  <a:spcPts val="0"/>
                </a:spcAft>
                <a:buClrTx/>
                <a:buSzTx/>
                <a:buFontTx/>
                <a:buNone/>
                <a:tabLst/>
                <a:defRPr/>
              </a:pPr>
              <a:t>21/10/2025</a:t>
            </a:fld>
            <a:endParaRPr kumimoji="0" lang="en-GB" sz="1200" b="0" i="0" u="none" strike="noStrike" kern="1200" cap="none" spc="0" normalizeH="0" baseline="0" noProof="0">
              <a:ln>
                <a:noFill/>
              </a:ln>
              <a:solidFill>
                <a:prstClr val="black">
                  <a:tint val="75000"/>
                </a:prstClr>
              </a:solidFill>
              <a:effectLst/>
              <a:uLnTx/>
              <a:uFillTx/>
              <a:latin typeface="Calibri" panose="020F0502020204030204"/>
              <a:ea typeface="+mn-ea"/>
              <a:cs typeface="+mn-cs"/>
            </a:endParaRPr>
          </a:p>
        </p:txBody>
      </p:sp>
      <p:sp>
        <p:nvSpPr>
          <p:cNvPr id="5" name="Footer Placeholder 4"/>
          <p:cNvSpPr>
            <a:spLocks noGrp="1"/>
          </p:cNvSpPr>
          <p:nvPr>
            <p:ph type="ftr" sz="quarter" idx="11"/>
          </p:nvPr>
        </p:nvSpPr>
        <p:spPr>
          <a:xfrm>
            <a:off x="4038600" y="6356350"/>
            <a:ext cx="4114800" cy="365125"/>
          </a:xfrm>
          <a:prstGeom prst="rect">
            <a:avLst/>
          </a:prstGeom>
        </p:spPr>
        <p: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GB" sz="1200" b="0" i="0" u="none" strike="noStrike" kern="1200" cap="none" spc="0" normalizeH="0" baseline="0" noProof="0">
              <a:ln>
                <a:noFill/>
              </a:ln>
              <a:solidFill>
                <a:prstClr val="black">
                  <a:tint val="75000"/>
                </a:prstClr>
              </a:solidFill>
              <a:effectLst/>
              <a:uLnTx/>
              <a:uFillTx/>
              <a:latin typeface="Calibri" panose="020F0502020204030204"/>
              <a:ea typeface="+mn-ea"/>
              <a:cs typeface="+mn-cs"/>
            </a:endParaRPr>
          </a:p>
        </p:txBody>
      </p:sp>
      <p:sp>
        <p:nvSpPr>
          <p:cNvPr id="6" name="Slide Number Placeholder 5"/>
          <p:cNvSpPr>
            <a:spLocks noGrp="1"/>
          </p:cNvSpPr>
          <p:nvPr>
            <p:ph type="sldNum" sz="quarter" idx="12"/>
          </p:nvPr>
        </p:nvSpPr>
        <p:spPr>
          <a:xfrm>
            <a:off x="8610600" y="6356350"/>
            <a:ext cx="2743200" cy="365125"/>
          </a:xfrm>
          <a:prstGeom prst="rect">
            <a:avLst/>
          </a:prstGeom>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B867379D-B426-4917-B658-5CB1A523CBC3}" type="slidenum">
              <a:rPr kumimoji="0" lang="en-GB" sz="1200" b="0" i="0" u="none" strike="noStrike" kern="1200" cap="none" spc="0" normalizeH="0" baseline="0" noProof="0" smtClean="0">
                <a:ln>
                  <a:noFill/>
                </a:ln>
                <a:solidFill>
                  <a:prstClr val="black">
                    <a:tint val="75000"/>
                  </a:prstClr>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a:t>
            </a:fld>
            <a:endParaRPr kumimoji="0" lang="en-GB" sz="1200" b="0" i="0" u="none" strike="noStrike" kern="1200" cap="none" spc="0" normalizeH="0" baseline="0" noProof="0">
              <a:ln>
                <a:noFill/>
              </a:ln>
              <a:solidFill>
                <a:prstClr val="black">
                  <a:tint val="75000"/>
                </a:prstClr>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329603807"/>
      </p:ext>
    </p:extLst>
  </p:cSld>
  <p:clrMapOvr>
    <a:masterClrMapping/>
  </p:clrMapOvr>
  <p:transition spd="slow">
    <p:dissolve/>
  </p:transition>
</p:sldLayout>
</file>

<file path=ppt/slideLayouts/slideLayout18.xml><?xml version="1.0" encoding="utf-8"?>
<p:sldLayout xmlns:a="http://schemas.openxmlformats.org/drawingml/2006/main" xmlns:r="http://schemas.openxmlformats.org/officeDocument/2006/relationships" xmlns:p="http://schemas.openxmlformats.org/presentationml/2006/main" type="obj" preserve="1">
  <p:cSld name="9_Title and Content">
    <p:spTree>
      <p:nvGrpSpPr>
        <p:cNvPr id="1" name=""/>
        <p:cNvGrpSpPr/>
        <p:nvPr/>
      </p:nvGrpSpPr>
      <p:grpSpPr>
        <a:xfrm>
          <a:off x="0" y="0"/>
          <a:ext cx="0" cy="0"/>
          <a:chOff x="0" y="0"/>
          <a:chExt cx="0" cy="0"/>
        </a:xfrm>
      </p:grpSpPr>
      <p:sp>
        <p:nvSpPr>
          <p:cNvPr id="2" name="Title 1"/>
          <p:cNvSpPr>
            <a:spLocks noGrp="1"/>
          </p:cNvSpPr>
          <p:nvPr>
            <p:ph type="title"/>
          </p:nvPr>
        </p:nvSpPr>
        <p:spPr>
          <a:xfrm>
            <a:off x="838200" y="365125"/>
            <a:ext cx="10515600" cy="1325563"/>
          </a:xfrm>
          <a:prstGeom prst="rect">
            <a:avLst/>
          </a:prstGeom>
        </p:spPr>
        <p:txBody>
          <a:bodyPr/>
          <a:lstStyle/>
          <a:p>
            <a:r>
              <a:rPr lang="en-US"/>
              <a:t>Click to edit Master title style</a:t>
            </a:r>
            <a:endParaRPr lang="en-GB"/>
          </a:p>
        </p:txBody>
      </p:sp>
      <p:sp>
        <p:nvSpPr>
          <p:cNvPr id="3" name="Content Placeholder 2"/>
          <p:cNvSpPr>
            <a:spLocks noGrp="1"/>
          </p:cNvSpPr>
          <p:nvPr>
            <p:ph idx="1"/>
          </p:nvPr>
        </p:nvSpPr>
        <p:spPr>
          <a:xfrm>
            <a:off x="838200" y="1825625"/>
            <a:ext cx="10515600" cy="4351338"/>
          </a:xfrm>
          <a:prstGeom prst="rect">
            <a:avLst/>
          </a:prstGeom>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4" name="Date Placeholder 3"/>
          <p:cNvSpPr>
            <a:spLocks noGrp="1"/>
          </p:cNvSpPr>
          <p:nvPr>
            <p:ph type="dt" sz="half" idx="10"/>
          </p:nvPr>
        </p:nvSpPr>
        <p:spPr>
          <a:xfrm>
            <a:off x="838200" y="6356350"/>
            <a:ext cx="2743200" cy="365125"/>
          </a:xfrm>
          <a:prstGeom prst="rect">
            <a:avLst/>
          </a:prstGeom>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fld id="{21252DE4-7BD8-49B7-B2B2-7F4CD0F29F58}" type="datetimeFigureOut">
              <a:rPr kumimoji="0" lang="en-GB" sz="1200" b="0" i="0" u="none" strike="noStrike" kern="1200" cap="none" spc="0" normalizeH="0" baseline="0" noProof="0" smtClean="0">
                <a:ln>
                  <a:noFill/>
                </a:ln>
                <a:solidFill>
                  <a:prstClr val="black">
                    <a:tint val="75000"/>
                  </a:prstClr>
                </a:solidFill>
                <a:effectLst/>
                <a:uLnTx/>
                <a:uFillTx/>
                <a:latin typeface="Calibri" panose="020F0502020204030204"/>
                <a:ea typeface="+mn-ea"/>
                <a:cs typeface="+mn-cs"/>
              </a:rPr>
              <a:pPr marL="0" marR="0" lvl="0" indent="0" algn="l" defTabSz="914400" rtl="0" eaLnBrk="1" fontAlgn="auto" latinLnBrk="0" hangingPunct="1">
                <a:lnSpc>
                  <a:spcPct val="100000"/>
                </a:lnSpc>
                <a:spcBef>
                  <a:spcPts val="0"/>
                </a:spcBef>
                <a:spcAft>
                  <a:spcPts val="0"/>
                </a:spcAft>
                <a:buClrTx/>
                <a:buSzTx/>
                <a:buFontTx/>
                <a:buNone/>
                <a:tabLst/>
                <a:defRPr/>
              </a:pPr>
              <a:t>21/10/2025</a:t>
            </a:fld>
            <a:endParaRPr kumimoji="0" lang="en-GB" sz="1200" b="0" i="0" u="none" strike="noStrike" kern="1200" cap="none" spc="0" normalizeH="0" baseline="0" noProof="0">
              <a:ln>
                <a:noFill/>
              </a:ln>
              <a:solidFill>
                <a:prstClr val="black">
                  <a:tint val="75000"/>
                </a:prstClr>
              </a:solidFill>
              <a:effectLst/>
              <a:uLnTx/>
              <a:uFillTx/>
              <a:latin typeface="Calibri" panose="020F0502020204030204"/>
              <a:ea typeface="+mn-ea"/>
              <a:cs typeface="+mn-cs"/>
            </a:endParaRPr>
          </a:p>
        </p:txBody>
      </p:sp>
      <p:sp>
        <p:nvSpPr>
          <p:cNvPr id="5" name="Footer Placeholder 4"/>
          <p:cNvSpPr>
            <a:spLocks noGrp="1"/>
          </p:cNvSpPr>
          <p:nvPr>
            <p:ph type="ftr" sz="quarter" idx="11"/>
          </p:nvPr>
        </p:nvSpPr>
        <p:spPr>
          <a:xfrm>
            <a:off x="4038600" y="6356350"/>
            <a:ext cx="4114800" cy="365125"/>
          </a:xfrm>
          <a:prstGeom prst="rect">
            <a:avLst/>
          </a:prstGeom>
        </p:spPr>
        <p: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GB" sz="1200" b="0" i="0" u="none" strike="noStrike" kern="1200" cap="none" spc="0" normalizeH="0" baseline="0" noProof="0">
              <a:ln>
                <a:noFill/>
              </a:ln>
              <a:solidFill>
                <a:prstClr val="black">
                  <a:tint val="75000"/>
                </a:prstClr>
              </a:solidFill>
              <a:effectLst/>
              <a:uLnTx/>
              <a:uFillTx/>
              <a:latin typeface="Calibri" panose="020F0502020204030204"/>
              <a:ea typeface="+mn-ea"/>
              <a:cs typeface="+mn-cs"/>
            </a:endParaRPr>
          </a:p>
        </p:txBody>
      </p:sp>
      <p:sp>
        <p:nvSpPr>
          <p:cNvPr id="6" name="Slide Number Placeholder 5"/>
          <p:cNvSpPr>
            <a:spLocks noGrp="1"/>
          </p:cNvSpPr>
          <p:nvPr>
            <p:ph type="sldNum" sz="quarter" idx="12"/>
          </p:nvPr>
        </p:nvSpPr>
        <p:spPr>
          <a:xfrm>
            <a:off x="8610600" y="6356350"/>
            <a:ext cx="2743200" cy="365125"/>
          </a:xfrm>
          <a:prstGeom prst="rect">
            <a:avLst/>
          </a:prstGeom>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B867379D-B426-4917-B658-5CB1A523CBC3}" type="slidenum">
              <a:rPr kumimoji="0" lang="en-GB" sz="1200" b="0" i="0" u="none" strike="noStrike" kern="1200" cap="none" spc="0" normalizeH="0" baseline="0" noProof="0" smtClean="0">
                <a:ln>
                  <a:noFill/>
                </a:ln>
                <a:solidFill>
                  <a:prstClr val="black">
                    <a:tint val="75000"/>
                  </a:prstClr>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a:t>
            </a:fld>
            <a:endParaRPr kumimoji="0" lang="en-GB" sz="1200" b="0" i="0" u="none" strike="noStrike" kern="1200" cap="none" spc="0" normalizeH="0" baseline="0" noProof="0">
              <a:ln>
                <a:noFill/>
              </a:ln>
              <a:solidFill>
                <a:prstClr val="black">
                  <a:tint val="75000"/>
                </a:prstClr>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2323191401"/>
      </p:ext>
    </p:extLst>
  </p:cSld>
  <p:clrMapOvr>
    <a:masterClrMapping/>
  </p:clrMapOvr>
  <p:transition spd="slow">
    <p:dissolve/>
  </p:transition>
</p:sldLayout>
</file>

<file path=ppt/slideLayouts/slideLayout19.xml><?xml version="1.0" encoding="utf-8"?>
<p:sldLayout xmlns:a="http://schemas.openxmlformats.org/drawingml/2006/main" xmlns:r="http://schemas.openxmlformats.org/officeDocument/2006/relationships" xmlns:p="http://schemas.openxmlformats.org/presentationml/2006/main" type="obj" preserve="1">
  <p:cSld name="8_Title and Content">
    <p:spTree>
      <p:nvGrpSpPr>
        <p:cNvPr id="1" name=""/>
        <p:cNvGrpSpPr/>
        <p:nvPr/>
      </p:nvGrpSpPr>
      <p:grpSpPr>
        <a:xfrm>
          <a:off x="0" y="0"/>
          <a:ext cx="0" cy="0"/>
          <a:chOff x="0" y="0"/>
          <a:chExt cx="0" cy="0"/>
        </a:xfrm>
      </p:grpSpPr>
      <p:sp>
        <p:nvSpPr>
          <p:cNvPr id="2" name="Title 1"/>
          <p:cNvSpPr>
            <a:spLocks noGrp="1"/>
          </p:cNvSpPr>
          <p:nvPr>
            <p:ph type="title"/>
          </p:nvPr>
        </p:nvSpPr>
        <p:spPr>
          <a:xfrm>
            <a:off x="838200" y="365125"/>
            <a:ext cx="10515600" cy="1325563"/>
          </a:xfrm>
          <a:prstGeom prst="rect">
            <a:avLst/>
          </a:prstGeom>
        </p:spPr>
        <p:txBody>
          <a:bodyPr/>
          <a:lstStyle/>
          <a:p>
            <a:r>
              <a:rPr lang="en-US"/>
              <a:t>Click to edit Master title style</a:t>
            </a:r>
            <a:endParaRPr lang="en-GB"/>
          </a:p>
        </p:txBody>
      </p:sp>
      <p:sp>
        <p:nvSpPr>
          <p:cNvPr id="3" name="Content Placeholder 2"/>
          <p:cNvSpPr>
            <a:spLocks noGrp="1"/>
          </p:cNvSpPr>
          <p:nvPr>
            <p:ph idx="1"/>
          </p:nvPr>
        </p:nvSpPr>
        <p:spPr>
          <a:xfrm>
            <a:off x="838200" y="1825625"/>
            <a:ext cx="10515600" cy="4351338"/>
          </a:xfrm>
          <a:prstGeom prst="rect">
            <a:avLst/>
          </a:prstGeom>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4" name="Date Placeholder 3"/>
          <p:cNvSpPr>
            <a:spLocks noGrp="1"/>
          </p:cNvSpPr>
          <p:nvPr>
            <p:ph type="dt" sz="half" idx="10"/>
          </p:nvPr>
        </p:nvSpPr>
        <p:spPr>
          <a:xfrm>
            <a:off x="838200" y="6356350"/>
            <a:ext cx="2743200" cy="365125"/>
          </a:xfrm>
          <a:prstGeom prst="rect">
            <a:avLst/>
          </a:prstGeom>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fld id="{21252DE4-7BD8-49B7-B2B2-7F4CD0F29F58}" type="datetimeFigureOut">
              <a:rPr kumimoji="0" lang="en-GB" sz="1200" b="0" i="0" u="none" strike="noStrike" kern="1200" cap="none" spc="0" normalizeH="0" baseline="0" noProof="0" smtClean="0">
                <a:ln>
                  <a:noFill/>
                </a:ln>
                <a:solidFill>
                  <a:prstClr val="black">
                    <a:tint val="75000"/>
                  </a:prstClr>
                </a:solidFill>
                <a:effectLst/>
                <a:uLnTx/>
                <a:uFillTx/>
                <a:latin typeface="Calibri" panose="020F0502020204030204"/>
                <a:ea typeface="+mn-ea"/>
                <a:cs typeface="+mn-cs"/>
              </a:rPr>
              <a:pPr marL="0" marR="0" lvl="0" indent="0" algn="l" defTabSz="914400" rtl="0" eaLnBrk="1" fontAlgn="auto" latinLnBrk="0" hangingPunct="1">
                <a:lnSpc>
                  <a:spcPct val="100000"/>
                </a:lnSpc>
                <a:spcBef>
                  <a:spcPts val="0"/>
                </a:spcBef>
                <a:spcAft>
                  <a:spcPts val="0"/>
                </a:spcAft>
                <a:buClrTx/>
                <a:buSzTx/>
                <a:buFontTx/>
                <a:buNone/>
                <a:tabLst/>
                <a:defRPr/>
              </a:pPr>
              <a:t>21/10/2025</a:t>
            </a:fld>
            <a:endParaRPr kumimoji="0" lang="en-GB" sz="1200" b="0" i="0" u="none" strike="noStrike" kern="1200" cap="none" spc="0" normalizeH="0" baseline="0" noProof="0">
              <a:ln>
                <a:noFill/>
              </a:ln>
              <a:solidFill>
                <a:prstClr val="black">
                  <a:tint val="75000"/>
                </a:prstClr>
              </a:solidFill>
              <a:effectLst/>
              <a:uLnTx/>
              <a:uFillTx/>
              <a:latin typeface="Calibri" panose="020F0502020204030204"/>
              <a:ea typeface="+mn-ea"/>
              <a:cs typeface="+mn-cs"/>
            </a:endParaRPr>
          </a:p>
        </p:txBody>
      </p:sp>
      <p:sp>
        <p:nvSpPr>
          <p:cNvPr id="5" name="Footer Placeholder 4"/>
          <p:cNvSpPr>
            <a:spLocks noGrp="1"/>
          </p:cNvSpPr>
          <p:nvPr>
            <p:ph type="ftr" sz="quarter" idx="11"/>
          </p:nvPr>
        </p:nvSpPr>
        <p:spPr>
          <a:xfrm>
            <a:off x="4038600" y="6356350"/>
            <a:ext cx="4114800" cy="365125"/>
          </a:xfrm>
          <a:prstGeom prst="rect">
            <a:avLst/>
          </a:prstGeom>
        </p:spPr>
        <p: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GB" sz="1200" b="0" i="0" u="none" strike="noStrike" kern="1200" cap="none" spc="0" normalizeH="0" baseline="0" noProof="0">
              <a:ln>
                <a:noFill/>
              </a:ln>
              <a:solidFill>
                <a:prstClr val="black">
                  <a:tint val="75000"/>
                </a:prstClr>
              </a:solidFill>
              <a:effectLst/>
              <a:uLnTx/>
              <a:uFillTx/>
              <a:latin typeface="Calibri" panose="020F0502020204030204"/>
              <a:ea typeface="+mn-ea"/>
              <a:cs typeface="+mn-cs"/>
            </a:endParaRPr>
          </a:p>
        </p:txBody>
      </p:sp>
      <p:sp>
        <p:nvSpPr>
          <p:cNvPr id="6" name="Slide Number Placeholder 5"/>
          <p:cNvSpPr>
            <a:spLocks noGrp="1"/>
          </p:cNvSpPr>
          <p:nvPr>
            <p:ph type="sldNum" sz="quarter" idx="12"/>
          </p:nvPr>
        </p:nvSpPr>
        <p:spPr>
          <a:xfrm>
            <a:off x="8610600" y="6356350"/>
            <a:ext cx="2743200" cy="365125"/>
          </a:xfrm>
          <a:prstGeom prst="rect">
            <a:avLst/>
          </a:prstGeom>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B867379D-B426-4917-B658-5CB1A523CBC3}" type="slidenum">
              <a:rPr kumimoji="0" lang="en-GB" sz="1200" b="0" i="0" u="none" strike="noStrike" kern="1200" cap="none" spc="0" normalizeH="0" baseline="0" noProof="0" smtClean="0">
                <a:ln>
                  <a:noFill/>
                </a:ln>
                <a:solidFill>
                  <a:prstClr val="black">
                    <a:tint val="75000"/>
                  </a:prstClr>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a:t>
            </a:fld>
            <a:endParaRPr kumimoji="0" lang="en-GB" sz="1200" b="0" i="0" u="none" strike="noStrike" kern="1200" cap="none" spc="0" normalizeH="0" baseline="0" noProof="0">
              <a:ln>
                <a:noFill/>
              </a:ln>
              <a:solidFill>
                <a:prstClr val="black">
                  <a:tint val="75000"/>
                </a:prstClr>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2530740561"/>
      </p:ext>
    </p:extLst>
  </p:cSld>
  <p:clrMapOvr>
    <a:masterClrMapping/>
  </p:clrMapOvr>
  <p:transition spd="slow">
    <p:dissolve/>
  </p:transition>
</p:sldLayout>
</file>

<file path=ppt/slideLayouts/slideLayout20.xml><?xml version="1.0" encoding="utf-8"?>
<p:sldLayout xmlns:a="http://schemas.openxmlformats.org/drawingml/2006/main" xmlns:r="http://schemas.openxmlformats.org/officeDocument/2006/relationships" xmlns:p="http://schemas.openxmlformats.org/presentationml/2006/main" type="obj" preserve="1">
  <p:cSld name="7_Title and Content">
    <p:spTree>
      <p:nvGrpSpPr>
        <p:cNvPr id="1" name=""/>
        <p:cNvGrpSpPr/>
        <p:nvPr/>
      </p:nvGrpSpPr>
      <p:grpSpPr>
        <a:xfrm>
          <a:off x="0" y="0"/>
          <a:ext cx="0" cy="0"/>
          <a:chOff x="0" y="0"/>
          <a:chExt cx="0" cy="0"/>
        </a:xfrm>
      </p:grpSpPr>
      <p:sp>
        <p:nvSpPr>
          <p:cNvPr id="2" name="Title 1"/>
          <p:cNvSpPr>
            <a:spLocks noGrp="1"/>
          </p:cNvSpPr>
          <p:nvPr>
            <p:ph type="title"/>
          </p:nvPr>
        </p:nvSpPr>
        <p:spPr>
          <a:xfrm>
            <a:off x="838200" y="365125"/>
            <a:ext cx="10515600" cy="1325563"/>
          </a:xfrm>
          <a:prstGeom prst="rect">
            <a:avLst/>
          </a:prstGeom>
        </p:spPr>
        <p:txBody>
          <a:bodyPr/>
          <a:lstStyle/>
          <a:p>
            <a:r>
              <a:rPr lang="en-US"/>
              <a:t>Click to edit Master title style</a:t>
            </a:r>
            <a:endParaRPr lang="en-GB"/>
          </a:p>
        </p:txBody>
      </p:sp>
      <p:sp>
        <p:nvSpPr>
          <p:cNvPr id="3" name="Content Placeholder 2"/>
          <p:cNvSpPr>
            <a:spLocks noGrp="1"/>
          </p:cNvSpPr>
          <p:nvPr>
            <p:ph idx="1"/>
          </p:nvPr>
        </p:nvSpPr>
        <p:spPr>
          <a:xfrm>
            <a:off x="838200" y="1825625"/>
            <a:ext cx="10515600" cy="4351338"/>
          </a:xfrm>
          <a:prstGeom prst="rect">
            <a:avLst/>
          </a:prstGeom>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4" name="Date Placeholder 3"/>
          <p:cNvSpPr>
            <a:spLocks noGrp="1"/>
          </p:cNvSpPr>
          <p:nvPr>
            <p:ph type="dt" sz="half" idx="10"/>
          </p:nvPr>
        </p:nvSpPr>
        <p:spPr>
          <a:xfrm>
            <a:off x="838200" y="6356350"/>
            <a:ext cx="2743200" cy="365125"/>
          </a:xfrm>
          <a:prstGeom prst="rect">
            <a:avLst/>
          </a:prstGeom>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fld id="{21252DE4-7BD8-49B7-B2B2-7F4CD0F29F58}" type="datetimeFigureOut">
              <a:rPr kumimoji="0" lang="en-GB" sz="1200" b="0" i="0" u="none" strike="noStrike" kern="1200" cap="none" spc="0" normalizeH="0" baseline="0" noProof="0" smtClean="0">
                <a:ln>
                  <a:noFill/>
                </a:ln>
                <a:solidFill>
                  <a:prstClr val="black">
                    <a:tint val="75000"/>
                  </a:prstClr>
                </a:solidFill>
                <a:effectLst/>
                <a:uLnTx/>
                <a:uFillTx/>
                <a:latin typeface="Calibri" panose="020F0502020204030204"/>
                <a:ea typeface="+mn-ea"/>
                <a:cs typeface="+mn-cs"/>
              </a:rPr>
              <a:pPr marL="0" marR="0" lvl="0" indent="0" algn="l" defTabSz="914400" rtl="0" eaLnBrk="1" fontAlgn="auto" latinLnBrk="0" hangingPunct="1">
                <a:lnSpc>
                  <a:spcPct val="100000"/>
                </a:lnSpc>
                <a:spcBef>
                  <a:spcPts val="0"/>
                </a:spcBef>
                <a:spcAft>
                  <a:spcPts val="0"/>
                </a:spcAft>
                <a:buClrTx/>
                <a:buSzTx/>
                <a:buFontTx/>
                <a:buNone/>
                <a:tabLst/>
                <a:defRPr/>
              </a:pPr>
              <a:t>21/10/2025</a:t>
            </a:fld>
            <a:endParaRPr kumimoji="0" lang="en-GB" sz="1200" b="0" i="0" u="none" strike="noStrike" kern="1200" cap="none" spc="0" normalizeH="0" baseline="0" noProof="0">
              <a:ln>
                <a:noFill/>
              </a:ln>
              <a:solidFill>
                <a:prstClr val="black">
                  <a:tint val="75000"/>
                </a:prstClr>
              </a:solidFill>
              <a:effectLst/>
              <a:uLnTx/>
              <a:uFillTx/>
              <a:latin typeface="Calibri" panose="020F0502020204030204"/>
              <a:ea typeface="+mn-ea"/>
              <a:cs typeface="+mn-cs"/>
            </a:endParaRPr>
          </a:p>
        </p:txBody>
      </p:sp>
      <p:sp>
        <p:nvSpPr>
          <p:cNvPr id="5" name="Footer Placeholder 4"/>
          <p:cNvSpPr>
            <a:spLocks noGrp="1"/>
          </p:cNvSpPr>
          <p:nvPr>
            <p:ph type="ftr" sz="quarter" idx="11"/>
          </p:nvPr>
        </p:nvSpPr>
        <p:spPr>
          <a:xfrm>
            <a:off x="4038600" y="6356350"/>
            <a:ext cx="4114800" cy="365125"/>
          </a:xfrm>
          <a:prstGeom prst="rect">
            <a:avLst/>
          </a:prstGeom>
        </p:spPr>
        <p: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GB" sz="1200" b="0" i="0" u="none" strike="noStrike" kern="1200" cap="none" spc="0" normalizeH="0" baseline="0" noProof="0">
              <a:ln>
                <a:noFill/>
              </a:ln>
              <a:solidFill>
                <a:prstClr val="black">
                  <a:tint val="75000"/>
                </a:prstClr>
              </a:solidFill>
              <a:effectLst/>
              <a:uLnTx/>
              <a:uFillTx/>
              <a:latin typeface="Calibri" panose="020F0502020204030204"/>
              <a:ea typeface="+mn-ea"/>
              <a:cs typeface="+mn-cs"/>
            </a:endParaRPr>
          </a:p>
        </p:txBody>
      </p:sp>
      <p:sp>
        <p:nvSpPr>
          <p:cNvPr id="6" name="Slide Number Placeholder 5"/>
          <p:cNvSpPr>
            <a:spLocks noGrp="1"/>
          </p:cNvSpPr>
          <p:nvPr>
            <p:ph type="sldNum" sz="quarter" idx="12"/>
          </p:nvPr>
        </p:nvSpPr>
        <p:spPr>
          <a:xfrm>
            <a:off x="8610600" y="6356350"/>
            <a:ext cx="2743200" cy="365125"/>
          </a:xfrm>
          <a:prstGeom prst="rect">
            <a:avLst/>
          </a:prstGeom>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B867379D-B426-4917-B658-5CB1A523CBC3}" type="slidenum">
              <a:rPr kumimoji="0" lang="en-GB" sz="1200" b="0" i="0" u="none" strike="noStrike" kern="1200" cap="none" spc="0" normalizeH="0" baseline="0" noProof="0" smtClean="0">
                <a:ln>
                  <a:noFill/>
                </a:ln>
                <a:solidFill>
                  <a:prstClr val="black">
                    <a:tint val="75000"/>
                  </a:prstClr>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a:t>
            </a:fld>
            <a:endParaRPr kumimoji="0" lang="en-GB" sz="1200" b="0" i="0" u="none" strike="noStrike" kern="1200" cap="none" spc="0" normalizeH="0" baseline="0" noProof="0">
              <a:ln>
                <a:noFill/>
              </a:ln>
              <a:solidFill>
                <a:prstClr val="black">
                  <a:tint val="75000"/>
                </a:prstClr>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2151364245"/>
      </p:ext>
    </p:extLst>
  </p:cSld>
  <p:clrMapOvr>
    <a:masterClrMapping/>
  </p:clrMapOvr>
  <p:transition spd="slow">
    <p:dissolve/>
  </p:transition>
</p:sldLayout>
</file>

<file path=ppt/slideLayouts/slideLayout21.xml><?xml version="1.0" encoding="utf-8"?>
<p:sldLayout xmlns:a="http://schemas.openxmlformats.org/drawingml/2006/main" xmlns:r="http://schemas.openxmlformats.org/officeDocument/2006/relationships" xmlns:p="http://schemas.openxmlformats.org/presentationml/2006/main" type="obj" preserve="1">
  <p:cSld name="6_Title and Content">
    <p:spTree>
      <p:nvGrpSpPr>
        <p:cNvPr id="1" name=""/>
        <p:cNvGrpSpPr/>
        <p:nvPr/>
      </p:nvGrpSpPr>
      <p:grpSpPr>
        <a:xfrm>
          <a:off x="0" y="0"/>
          <a:ext cx="0" cy="0"/>
          <a:chOff x="0" y="0"/>
          <a:chExt cx="0" cy="0"/>
        </a:xfrm>
      </p:grpSpPr>
      <p:sp>
        <p:nvSpPr>
          <p:cNvPr id="2" name="Title 1"/>
          <p:cNvSpPr>
            <a:spLocks noGrp="1"/>
          </p:cNvSpPr>
          <p:nvPr>
            <p:ph type="title"/>
          </p:nvPr>
        </p:nvSpPr>
        <p:spPr>
          <a:xfrm>
            <a:off x="838200" y="365125"/>
            <a:ext cx="10515600" cy="1325563"/>
          </a:xfrm>
          <a:prstGeom prst="rect">
            <a:avLst/>
          </a:prstGeom>
        </p:spPr>
        <p:txBody>
          <a:bodyPr/>
          <a:lstStyle/>
          <a:p>
            <a:r>
              <a:rPr lang="en-US"/>
              <a:t>Click to edit Master title style</a:t>
            </a:r>
            <a:endParaRPr lang="en-GB"/>
          </a:p>
        </p:txBody>
      </p:sp>
      <p:sp>
        <p:nvSpPr>
          <p:cNvPr id="3" name="Content Placeholder 2"/>
          <p:cNvSpPr>
            <a:spLocks noGrp="1"/>
          </p:cNvSpPr>
          <p:nvPr>
            <p:ph idx="1"/>
          </p:nvPr>
        </p:nvSpPr>
        <p:spPr>
          <a:xfrm>
            <a:off x="838200" y="1825625"/>
            <a:ext cx="10515600" cy="4351338"/>
          </a:xfrm>
          <a:prstGeom prst="rect">
            <a:avLst/>
          </a:prstGeom>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4" name="Date Placeholder 3"/>
          <p:cNvSpPr>
            <a:spLocks noGrp="1"/>
          </p:cNvSpPr>
          <p:nvPr>
            <p:ph type="dt" sz="half" idx="10"/>
          </p:nvPr>
        </p:nvSpPr>
        <p:spPr>
          <a:xfrm>
            <a:off x="838200" y="6356350"/>
            <a:ext cx="2743200" cy="365125"/>
          </a:xfrm>
          <a:prstGeom prst="rect">
            <a:avLst/>
          </a:prstGeom>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fld id="{21252DE4-7BD8-49B7-B2B2-7F4CD0F29F58}" type="datetimeFigureOut">
              <a:rPr kumimoji="0" lang="en-GB" sz="1200" b="0" i="0" u="none" strike="noStrike" kern="1200" cap="none" spc="0" normalizeH="0" baseline="0" noProof="0" smtClean="0">
                <a:ln>
                  <a:noFill/>
                </a:ln>
                <a:solidFill>
                  <a:prstClr val="black">
                    <a:tint val="75000"/>
                  </a:prstClr>
                </a:solidFill>
                <a:effectLst/>
                <a:uLnTx/>
                <a:uFillTx/>
                <a:latin typeface="Calibri" panose="020F0502020204030204"/>
                <a:ea typeface="+mn-ea"/>
                <a:cs typeface="+mn-cs"/>
              </a:rPr>
              <a:pPr marL="0" marR="0" lvl="0" indent="0" algn="l" defTabSz="914400" rtl="0" eaLnBrk="1" fontAlgn="auto" latinLnBrk="0" hangingPunct="1">
                <a:lnSpc>
                  <a:spcPct val="100000"/>
                </a:lnSpc>
                <a:spcBef>
                  <a:spcPts val="0"/>
                </a:spcBef>
                <a:spcAft>
                  <a:spcPts val="0"/>
                </a:spcAft>
                <a:buClrTx/>
                <a:buSzTx/>
                <a:buFontTx/>
                <a:buNone/>
                <a:tabLst/>
                <a:defRPr/>
              </a:pPr>
              <a:t>21/10/2025</a:t>
            </a:fld>
            <a:endParaRPr kumimoji="0" lang="en-GB" sz="1200" b="0" i="0" u="none" strike="noStrike" kern="1200" cap="none" spc="0" normalizeH="0" baseline="0" noProof="0">
              <a:ln>
                <a:noFill/>
              </a:ln>
              <a:solidFill>
                <a:prstClr val="black">
                  <a:tint val="75000"/>
                </a:prstClr>
              </a:solidFill>
              <a:effectLst/>
              <a:uLnTx/>
              <a:uFillTx/>
              <a:latin typeface="Calibri" panose="020F0502020204030204"/>
              <a:ea typeface="+mn-ea"/>
              <a:cs typeface="+mn-cs"/>
            </a:endParaRPr>
          </a:p>
        </p:txBody>
      </p:sp>
      <p:sp>
        <p:nvSpPr>
          <p:cNvPr id="5" name="Footer Placeholder 4"/>
          <p:cNvSpPr>
            <a:spLocks noGrp="1"/>
          </p:cNvSpPr>
          <p:nvPr>
            <p:ph type="ftr" sz="quarter" idx="11"/>
          </p:nvPr>
        </p:nvSpPr>
        <p:spPr>
          <a:xfrm>
            <a:off x="4038600" y="6356350"/>
            <a:ext cx="4114800" cy="365125"/>
          </a:xfrm>
          <a:prstGeom prst="rect">
            <a:avLst/>
          </a:prstGeom>
        </p:spPr>
        <p: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GB" sz="1200" b="0" i="0" u="none" strike="noStrike" kern="1200" cap="none" spc="0" normalizeH="0" baseline="0" noProof="0">
              <a:ln>
                <a:noFill/>
              </a:ln>
              <a:solidFill>
                <a:prstClr val="black">
                  <a:tint val="75000"/>
                </a:prstClr>
              </a:solidFill>
              <a:effectLst/>
              <a:uLnTx/>
              <a:uFillTx/>
              <a:latin typeface="Calibri" panose="020F0502020204030204"/>
              <a:ea typeface="+mn-ea"/>
              <a:cs typeface="+mn-cs"/>
            </a:endParaRPr>
          </a:p>
        </p:txBody>
      </p:sp>
      <p:sp>
        <p:nvSpPr>
          <p:cNvPr id="6" name="Slide Number Placeholder 5"/>
          <p:cNvSpPr>
            <a:spLocks noGrp="1"/>
          </p:cNvSpPr>
          <p:nvPr>
            <p:ph type="sldNum" sz="quarter" idx="12"/>
          </p:nvPr>
        </p:nvSpPr>
        <p:spPr>
          <a:xfrm>
            <a:off x="8610600" y="6356350"/>
            <a:ext cx="2743200" cy="365125"/>
          </a:xfrm>
          <a:prstGeom prst="rect">
            <a:avLst/>
          </a:prstGeom>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B867379D-B426-4917-B658-5CB1A523CBC3}" type="slidenum">
              <a:rPr kumimoji="0" lang="en-GB" sz="1200" b="0" i="0" u="none" strike="noStrike" kern="1200" cap="none" spc="0" normalizeH="0" baseline="0" noProof="0" smtClean="0">
                <a:ln>
                  <a:noFill/>
                </a:ln>
                <a:solidFill>
                  <a:prstClr val="black">
                    <a:tint val="75000"/>
                  </a:prstClr>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a:t>
            </a:fld>
            <a:endParaRPr kumimoji="0" lang="en-GB" sz="1200" b="0" i="0" u="none" strike="noStrike" kern="1200" cap="none" spc="0" normalizeH="0" baseline="0" noProof="0">
              <a:ln>
                <a:noFill/>
              </a:ln>
              <a:solidFill>
                <a:prstClr val="black">
                  <a:tint val="75000"/>
                </a:prstClr>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283691173"/>
      </p:ext>
    </p:extLst>
  </p:cSld>
  <p:clrMapOvr>
    <a:masterClrMapping/>
  </p:clrMapOvr>
  <p:transition spd="slow">
    <p:dissolve/>
  </p:transition>
</p:sldLayout>
</file>

<file path=ppt/slideLayouts/slideLayout22.xml><?xml version="1.0" encoding="utf-8"?>
<p:sldLayout xmlns:a="http://schemas.openxmlformats.org/drawingml/2006/main" xmlns:r="http://schemas.openxmlformats.org/officeDocument/2006/relationships" xmlns:p="http://schemas.openxmlformats.org/presentationml/2006/main" type="obj" preserve="1">
  <p:cSld name="5_Title and Content">
    <p:spTree>
      <p:nvGrpSpPr>
        <p:cNvPr id="1" name=""/>
        <p:cNvGrpSpPr/>
        <p:nvPr/>
      </p:nvGrpSpPr>
      <p:grpSpPr>
        <a:xfrm>
          <a:off x="0" y="0"/>
          <a:ext cx="0" cy="0"/>
          <a:chOff x="0" y="0"/>
          <a:chExt cx="0" cy="0"/>
        </a:xfrm>
      </p:grpSpPr>
      <p:sp>
        <p:nvSpPr>
          <p:cNvPr id="2" name="Title 1"/>
          <p:cNvSpPr>
            <a:spLocks noGrp="1"/>
          </p:cNvSpPr>
          <p:nvPr>
            <p:ph type="title"/>
          </p:nvPr>
        </p:nvSpPr>
        <p:spPr>
          <a:xfrm>
            <a:off x="838200" y="365125"/>
            <a:ext cx="10515600" cy="1325563"/>
          </a:xfrm>
          <a:prstGeom prst="rect">
            <a:avLst/>
          </a:prstGeom>
        </p:spPr>
        <p:txBody>
          <a:bodyPr/>
          <a:lstStyle/>
          <a:p>
            <a:r>
              <a:rPr lang="en-US"/>
              <a:t>Click to edit Master title style</a:t>
            </a:r>
            <a:endParaRPr lang="en-GB"/>
          </a:p>
        </p:txBody>
      </p:sp>
      <p:sp>
        <p:nvSpPr>
          <p:cNvPr id="3" name="Content Placeholder 2"/>
          <p:cNvSpPr>
            <a:spLocks noGrp="1"/>
          </p:cNvSpPr>
          <p:nvPr>
            <p:ph idx="1"/>
          </p:nvPr>
        </p:nvSpPr>
        <p:spPr>
          <a:xfrm>
            <a:off x="838200" y="1825625"/>
            <a:ext cx="10515600" cy="4351338"/>
          </a:xfrm>
          <a:prstGeom prst="rect">
            <a:avLst/>
          </a:prstGeom>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4" name="Date Placeholder 3"/>
          <p:cNvSpPr>
            <a:spLocks noGrp="1"/>
          </p:cNvSpPr>
          <p:nvPr>
            <p:ph type="dt" sz="half" idx="10"/>
          </p:nvPr>
        </p:nvSpPr>
        <p:spPr>
          <a:xfrm>
            <a:off x="838200" y="6356350"/>
            <a:ext cx="2743200" cy="365125"/>
          </a:xfrm>
          <a:prstGeom prst="rect">
            <a:avLst/>
          </a:prstGeom>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fld id="{21252DE4-7BD8-49B7-B2B2-7F4CD0F29F58}" type="datetimeFigureOut">
              <a:rPr kumimoji="0" lang="en-GB" sz="1200" b="0" i="0" u="none" strike="noStrike" kern="1200" cap="none" spc="0" normalizeH="0" baseline="0" noProof="0" smtClean="0">
                <a:ln>
                  <a:noFill/>
                </a:ln>
                <a:solidFill>
                  <a:prstClr val="black">
                    <a:tint val="75000"/>
                  </a:prstClr>
                </a:solidFill>
                <a:effectLst/>
                <a:uLnTx/>
                <a:uFillTx/>
                <a:latin typeface="Calibri" panose="020F0502020204030204"/>
                <a:ea typeface="+mn-ea"/>
                <a:cs typeface="+mn-cs"/>
              </a:rPr>
              <a:pPr marL="0" marR="0" lvl="0" indent="0" algn="l" defTabSz="914400" rtl="0" eaLnBrk="1" fontAlgn="auto" latinLnBrk="0" hangingPunct="1">
                <a:lnSpc>
                  <a:spcPct val="100000"/>
                </a:lnSpc>
                <a:spcBef>
                  <a:spcPts val="0"/>
                </a:spcBef>
                <a:spcAft>
                  <a:spcPts val="0"/>
                </a:spcAft>
                <a:buClrTx/>
                <a:buSzTx/>
                <a:buFontTx/>
                <a:buNone/>
                <a:tabLst/>
                <a:defRPr/>
              </a:pPr>
              <a:t>21/10/2025</a:t>
            </a:fld>
            <a:endParaRPr kumimoji="0" lang="en-GB" sz="1200" b="0" i="0" u="none" strike="noStrike" kern="1200" cap="none" spc="0" normalizeH="0" baseline="0" noProof="0">
              <a:ln>
                <a:noFill/>
              </a:ln>
              <a:solidFill>
                <a:prstClr val="black">
                  <a:tint val="75000"/>
                </a:prstClr>
              </a:solidFill>
              <a:effectLst/>
              <a:uLnTx/>
              <a:uFillTx/>
              <a:latin typeface="Calibri" panose="020F0502020204030204"/>
              <a:ea typeface="+mn-ea"/>
              <a:cs typeface="+mn-cs"/>
            </a:endParaRPr>
          </a:p>
        </p:txBody>
      </p:sp>
      <p:sp>
        <p:nvSpPr>
          <p:cNvPr id="5" name="Footer Placeholder 4"/>
          <p:cNvSpPr>
            <a:spLocks noGrp="1"/>
          </p:cNvSpPr>
          <p:nvPr>
            <p:ph type="ftr" sz="quarter" idx="11"/>
          </p:nvPr>
        </p:nvSpPr>
        <p:spPr>
          <a:xfrm>
            <a:off x="4038600" y="6356350"/>
            <a:ext cx="4114800" cy="365125"/>
          </a:xfrm>
          <a:prstGeom prst="rect">
            <a:avLst/>
          </a:prstGeom>
        </p:spPr>
        <p: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GB" sz="1200" b="0" i="0" u="none" strike="noStrike" kern="1200" cap="none" spc="0" normalizeH="0" baseline="0" noProof="0">
              <a:ln>
                <a:noFill/>
              </a:ln>
              <a:solidFill>
                <a:prstClr val="black">
                  <a:tint val="75000"/>
                </a:prstClr>
              </a:solidFill>
              <a:effectLst/>
              <a:uLnTx/>
              <a:uFillTx/>
              <a:latin typeface="Calibri" panose="020F0502020204030204"/>
              <a:ea typeface="+mn-ea"/>
              <a:cs typeface="+mn-cs"/>
            </a:endParaRPr>
          </a:p>
        </p:txBody>
      </p:sp>
      <p:sp>
        <p:nvSpPr>
          <p:cNvPr id="6" name="Slide Number Placeholder 5"/>
          <p:cNvSpPr>
            <a:spLocks noGrp="1"/>
          </p:cNvSpPr>
          <p:nvPr>
            <p:ph type="sldNum" sz="quarter" idx="12"/>
          </p:nvPr>
        </p:nvSpPr>
        <p:spPr>
          <a:xfrm>
            <a:off x="8610600" y="6356350"/>
            <a:ext cx="2743200" cy="365125"/>
          </a:xfrm>
          <a:prstGeom prst="rect">
            <a:avLst/>
          </a:prstGeom>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B867379D-B426-4917-B658-5CB1A523CBC3}" type="slidenum">
              <a:rPr kumimoji="0" lang="en-GB" sz="1200" b="0" i="0" u="none" strike="noStrike" kern="1200" cap="none" spc="0" normalizeH="0" baseline="0" noProof="0" smtClean="0">
                <a:ln>
                  <a:noFill/>
                </a:ln>
                <a:solidFill>
                  <a:prstClr val="black">
                    <a:tint val="75000"/>
                  </a:prstClr>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a:t>
            </a:fld>
            <a:endParaRPr kumimoji="0" lang="en-GB" sz="1200" b="0" i="0" u="none" strike="noStrike" kern="1200" cap="none" spc="0" normalizeH="0" baseline="0" noProof="0">
              <a:ln>
                <a:noFill/>
              </a:ln>
              <a:solidFill>
                <a:prstClr val="black">
                  <a:tint val="75000"/>
                </a:prstClr>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2172351995"/>
      </p:ext>
    </p:extLst>
  </p:cSld>
  <p:clrMapOvr>
    <a:masterClrMapping/>
  </p:clrMapOvr>
  <p:transition spd="slow">
    <p:dissolve/>
  </p:transition>
</p:sldLayout>
</file>

<file path=ppt/slideLayouts/slideLayout23.xml><?xml version="1.0" encoding="utf-8"?>
<p:sldLayout xmlns:a="http://schemas.openxmlformats.org/drawingml/2006/main" xmlns:r="http://schemas.openxmlformats.org/officeDocument/2006/relationships" xmlns:p="http://schemas.openxmlformats.org/presentationml/2006/main" type="obj" preserve="1">
  <p:cSld name="4_Title and Content">
    <p:spTree>
      <p:nvGrpSpPr>
        <p:cNvPr id="1" name=""/>
        <p:cNvGrpSpPr/>
        <p:nvPr/>
      </p:nvGrpSpPr>
      <p:grpSpPr>
        <a:xfrm>
          <a:off x="0" y="0"/>
          <a:ext cx="0" cy="0"/>
          <a:chOff x="0" y="0"/>
          <a:chExt cx="0" cy="0"/>
        </a:xfrm>
      </p:grpSpPr>
      <p:sp>
        <p:nvSpPr>
          <p:cNvPr id="2" name="Title 1"/>
          <p:cNvSpPr>
            <a:spLocks noGrp="1"/>
          </p:cNvSpPr>
          <p:nvPr>
            <p:ph type="title"/>
          </p:nvPr>
        </p:nvSpPr>
        <p:spPr>
          <a:xfrm>
            <a:off x="838200" y="365125"/>
            <a:ext cx="10515600" cy="1325563"/>
          </a:xfrm>
          <a:prstGeom prst="rect">
            <a:avLst/>
          </a:prstGeom>
        </p:spPr>
        <p:txBody>
          <a:bodyPr/>
          <a:lstStyle/>
          <a:p>
            <a:r>
              <a:rPr lang="en-US"/>
              <a:t>Click to edit Master title style</a:t>
            </a:r>
            <a:endParaRPr lang="en-GB"/>
          </a:p>
        </p:txBody>
      </p:sp>
      <p:sp>
        <p:nvSpPr>
          <p:cNvPr id="3" name="Content Placeholder 2"/>
          <p:cNvSpPr>
            <a:spLocks noGrp="1"/>
          </p:cNvSpPr>
          <p:nvPr>
            <p:ph idx="1"/>
          </p:nvPr>
        </p:nvSpPr>
        <p:spPr>
          <a:xfrm>
            <a:off x="838200" y="1825625"/>
            <a:ext cx="10515600" cy="4351338"/>
          </a:xfrm>
          <a:prstGeom prst="rect">
            <a:avLst/>
          </a:prstGeom>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4" name="Date Placeholder 3"/>
          <p:cNvSpPr>
            <a:spLocks noGrp="1"/>
          </p:cNvSpPr>
          <p:nvPr>
            <p:ph type="dt" sz="half" idx="10"/>
          </p:nvPr>
        </p:nvSpPr>
        <p:spPr>
          <a:xfrm>
            <a:off x="838200" y="6356350"/>
            <a:ext cx="2743200" cy="365125"/>
          </a:xfrm>
          <a:prstGeom prst="rect">
            <a:avLst/>
          </a:prstGeom>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fld id="{21252DE4-7BD8-49B7-B2B2-7F4CD0F29F58}" type="datetimeFigureOut">
              <a:rPr kumimoji="0" lang="en-GB" sz="1200" b="0" i="0" u="none" strike="noStrike" kern="1200" cap="none" spc="0" normalizeH="0" baseline="0" noProof="0" smtClean="0">
                <a:ln>
                  <a:noFill/>
                </a:ln>
                <a:solidFill>
                  <a:prstClr val="black">
                    <a:tint val="75000"/>
                  </a:prstClr>
                </a:solidFill>
                <a:effectLst/>
                <a:uLnTx/>
                <a:uFillTx/>
                <a:latin typeface="Calibri" panose="020F0502020204030204"/>
                <a:ea typeface="+mn-ea"/>
                <a:cs typeface="+mn-cs"/>
              </a:rPr>
              <a:pPr marL="0" marR="0" lvl="0" indent="0" algn="l" defTabSz="914400" rtl="0" eaLnBrk="1" fontAlgn="auto" latinLnBrk="0" hangingPunct="1">
                <a:lnSpc>
                  <a:spcPct val="100000"/>
                </a:lnSpc>
                <a:spcBef>
                  <a:spcPts val="0"/>
                </a:spcBef>
                <a:spcAft>
                  <a:spcPts val="0"/>
                </a:spcAft>
                <a:buClrTx/>
                <a:buSzTx/>
                <a:buFontTx/>
                <a:buNone/>
                <a:tabLst/>
                <a:defRPr/>
              </a:pPr>
              <a:t>21/10/2025</a:t>
            </a:fld>
            <a:endParaRPr kumimoji="0" lang="en-GB" sz="1200" b="0" i="0" u="none" strike="noStrike" kern="1200" cap="none" spc="0" normalizeH="0" baseline="0" noProof="0">
              <a:ln>
                <a:noFill/>
              </a:ln>
              <a:solidFill>
                <a:prstClr val="black">
                  <a:tint val="75000"/>
                </a:prstClr>
              </a:solidFill>
              <a:effectLst/>
              <a:uLnTx/>
              <a:uFillTx/>
              <a:latin typeface="Calibri" panose="020F0502020204030204"/>
              <a:ea typeface="+mn-ea"/>
              <a:cs typeface="+mn-cs"/>
            </a:endParaRPr>
          </a:p>
        </p:txBody>
      </p:sp>
      <p:sp>
        <p:nvSpPr>
          <p:cNvPr id="5" name="Footer Placeholder 4"/>
          <p:cNvSpPr>
            <a:spLocks noGrp="1"/>
          </p:cNvSpPr>
          <p:nvPr>
            <p:ph type="ftr" sz="quarter" idx="11"/>
          </p:nvPr>
        </p:nvSpPr>
        <p:spPr>
          <a:xfrm>
            <a:off x="4038600" y="6356350"/>
            <a:ext cx="4114800" cy="365125"/>
          </a:xfrm>
          <a:prstGeom prst="rect">
            <a:avLst/>
          </a:prstGeom>
        </p:spPr>
        <p: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GB" sz="1200" b="0" i="0" u="none" strike="noStrike" kern="1200" cap="none" spc="0" normalizeH="0" baseline="0" noProof="0">
              <a:ln>
                <a:noFill/>
              </a:ln>
              <a:solidFill>
                <a:prstClr val="black">
                  <a:tint val="75000"/>
                </a:prstClr>
              </a:solidFill>
              <a:effectLst/>
              <a:uLnTx/>
              <a:uFillTx/>
              <a:latin typeface="Calibri" panose="020F0502020204030204"/>
              <a:ea typeface="+mn-ea"/>
              <a:cs typeface="+mn-cs"/>
            </a:endParaRPr>
          </a:p>
        </p:txBody>
      </p:sp>
      <p:sp>
        <p:nvSpPr>
          <p:cNvPr id="6" name="Slide Number Placeholder 5"/>
          <p:cNvSpPr>
            <a:spLocks noGrp="1"/>
          </p:cNvSpPr>
          <p:nvPr>
            <p:ph type="sldNum" sz="quarter" idx="12"/>
          </p:nvPr>
        </p:nvSpPr>
        <p:spPr>
          <a:xfrm>
            <a:off x="8610600" y="6356350"/>
            <a:ext cx="2743200" cy="365125"/>
          </a:xfrm>
          <a:prstGeom prst="rect">
            <a:avLst/>
          </a:prstGeom>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B867379D-B426-4917-B658-5CB1A523CBC3}" type="slidenum">
              <a:rPr kumimoji="0" lang="en-GB" sz="1200" b="0" i="0" u="none" strike="noStrike" kern="1200" cap="none" spc="0" normalizeH="0" baseline="0" noProof="0" smtClean="0">
                <a:ln>
                  <a:noFill/>
                </a:ln>
                <a:solidFill>
                  <a:prstClr val="black">
                    <a:tint val="75000"/>
                  </a:prstClr>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a:t>
            </a:fld>
            <a:endParaRPr kumimoji="0" lang="en-GB" sz="1200" b="0" i="0" u="none" strike="noStrike" kern="1200" cap="none" spc="0" normalizeH="0" baseline="0" noProof="0">
              <a:ln>
                <a:noFill/>
              </a:ln>
              <a:solidFill>
                <a:prstClr val="black">
                  <a:tint val="75000"/>
                </a:prstClr>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744340491"/>
      </p:ext>
    </p:extLst>
  </p:cSld>
  <p:clrMapOvr>
    <a:masterClrMapping/>
  </p:clrMapOvr>
  <p:transition spd="slow">
    <p:dissolve/>
  </p:transition>
</p:sldLayout>
</file>

<file path=ppt/slideLayouts/slideLayout24.xml><?xml version="1.0" encoding="utf-8"?>
<p:sldLayout xmlns:a="http://schemas.openxmlformats.org/drawingml/2006/main" xmlns:r="http://schemas.openxmlformats.org/officeDocument/2006/relationships" xmlns:p="http://schemas.openxmlformats.org/presentationml/2006/main" type="obj" preserve="1">
  <p:cSld name="3_Title and Content">
    <p:spTree>
      <p:nvGrpSpPr>
        <p:cNvPr id="1" name=""/>
        <p:cNvGrpSpPr/>
        <p:nvPr/>
      </p:nvGrpSpPr>
      <p:grpSpPr>
        <a:xfrm>
          <a:off x="0" y="0"/>
          <a:ext cx="0" cy="0"/>
          <a:chOff x="0" y="0"/>
          <a:chExt cx="0" cy="0"/>
        </a:xfrm>
      </p:grpSpPr>
      <p:sp>
        <p:nvSpPr>
          <p:cNvPr id="2" name="Title 1"/>
          <p:cNvSpPr>
            <a:spLocks noGrp="1"/>
          </p:cNvSpPr>
          <p:nvPr>
            <p:ph type="title"/>
          </p:nvPr>
        </p:nvSpPr>
        <p:spPr>
          <a:xfrm>
            <a:off x="838200" y="365125"/>
            <a:ext cx="10515600" cy="1325563"/>
          </a:xfrm>
          <a:prstGeom prst="rect">
            <a:avLst/>
          </a:prstGeom>
        </p:spPr>
        <p:txBody>
          <a:bodyPr/>
          <a:lstStyle/>
          <a:p>
            <a:r>
              <a:rPr lang="en-US"/>
              <a:t>Click to edit Master title style</a:t>
            </a:r>
            <a:endParaRPr lang="en-GB"/>
          </a:p>
        </p:txBody>
      </p:sp>
      <p:sp>
        <p:nvSpPr>
          <p:cNvPr id="3" name="Content Placeholder 2"/>
          <p:cNvSpPr>
            <a:spLocks noGrp="1"/>
          </p:cNvSpPr>
          <p:nvPr>
            <p:ph idx="1"/>
          </p:nvPr>
        </p:nvSpPr>
        <p:spPr>
          <a:xfrm>
            <a:off x="838200" y="1825625"/>
            <a:ext cx="10515600" cy="4351338"/>
          </a:xfrm>
          <a:prstGeom prst="rect">
            <a:avLst/>
          </a:prstGeom>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4" name="Date Placeholder 3"/>
          <p:cNvSpPr>
            <a:spLocks noGrp="1"/>
          </p:cNvSpPr>
          <p:nvPr>
            <p:ph type="dt" sz="half" idx="10"/>
          </p:nvPr>
        </p:nvSpPr>
        <p:spPr>
          <a:xfrm>
            <a:off x="838200" y="6356350"/>
            <a:ext cx="2743200" cy="365125"/>
          </a:xfrm>
          <a:prstGeom prst="rect">
            <a:avLst/>
          </a:prstGeom>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fld id="{21252DE4-7BD8-49B7-B2B2-7F4CD0F29F58}" type="datetimeFigureOut">
              <a:rPr kumimoji="0" lang="en-GB" sz="1200" b="0" i="0" u="none" strike="noStrike" kern="1200" cap="none" spc="0" normalizeH="0" baseline="0" noProof="0" smtClean="0">
                <a:ln>
                  <a:noFill/>
                </a:ln>
                <a:solidFill>
                  <a:prstClr val="black">
                    <a:tint val="75000"/>
                  </a:prstClr>
                </a:solidFill>
                <a:effectLst/>
                <a:uLnTx/>
                <a:uFillTx/>
                <a:latin typeface="Calibri" panose="020F0502020204030204"/>
                <a:ea typeface="+mn-ea"/>
                <a:cs typeface="+mn-cs"/>
              </a:rPr>
              <a:pPr marL="0" marR="0" lvl="0" indent="0" algn="l" defTabSz="914400" rtl="0" eaLnBrk="1" fontAlgn="auto" latinLnBrk="0" hangingPunct="1">
                <a:lnSpc>
                  <a:spcPct val="100000"/>
                </a:lnSpc>
                <a:spcBef>
                  <a:spcPts val="0"/>
                </a:spcBef>
                <a:spcAft>
                  <a:spcPts val="0"/>
                </a:spcAft>
                <a:buClrTx/>
                <a:buSzTx/>
                <a:buFontTx/>
                <a:buNone/>
                <a:tabLst/>
                <a:defRPr/>
              </a:pPr>
              <a:t>21/10/2025</a:t>
            </a:fld>
            <a:endParaRPr kumimoji="0" lang="en-GB" sz="1200" b="0" i="0" u="none" strike="noStrike" kern="1200" cap="none" spc="0" normalizeH="0" baseline="0" noProof="0">
              <a:ln>
                <a:noFill/>
              </a:ln>
              <a:solidFill>
                <a:prstClr val="black">
                  <a:tint val="75000"/>
                </a:prstClr>
              </a:solidFill>
              <a:effectLst/>
              <a:uLnTx/>
              <a:uFillTx/>
              <a:latin typeface="Calibri" panose="020F0502020204030204"/>
              <a:ea typeface="+mn-ea"/>
              <a:cs typeface="+mn-cs"/>
            </a:endParaRPr>
          </a:p>
        </p:txBody>
      </p:sp>
      <p:sp>
        <p:nvSpPr>
          <p:cNvPr id="5" name="Footer Placeholder 4"/>
          <p:cNvSpPr>
            <a:spLocks noGrp="1"/>
          </p:cNvSpPr>
          <p:nvPr>
            <p:ph type="ftr" sz="quarter" idx="11"/>
          </p:nvPr>
        </p:nvSpPr>
        <p:spPr>
          <a:xfrm>
            <a:off x="4038600" y="6356350"/>
            <a:ext cx="4114800" cy="365125"/>
          </a:xfrm>
          <a:prstGeom prst="rect">
            <a:avLst/>
          </a:prstGeom>
        </p:spPr>
        <p: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GB" sz="1200" b="0" i="0" u="none" strike="noStrike" kern="1200" cap="none" spc="0" normalizeH="0" baseline="0" noProof="0">
              <a:ln>
                <a:noFill/>
              </a:ln>
              <a:solidFill>
                <a:prstClr val="black">
                  <a:tint val="75000"/>
                </a:prstClr>
              </a:solidFill>
              <a:effectLst/>
              <a:uLnTx/>
              <a:uFillTx/>
              <a:latin typeface="Calibri" panose="020F0502020204030204"/>
              <a:ea typeface="+mn-ea"/>
              <a:cs typeface="+mn-cs"/>
            </a:endParaRPr>
          </a:p>
        </p:txBody>
      </p:sp>
      <p:sp>
        <p:nvSpPr>
          <p:cNvPr id="6" name="Slide Number Placeholder 5"/>
          <p:cNvSpPr>
            <a:spLocks noGrp="1"/>
          </p:cNvSpPr>
          <p:nvPr>
            <p:ph type="sldNum" sz="quarter" idx="12"/>
          </p:nvPr>
        </p:nvSpPr>
        <p:spPr>
          <a:xfrm>
            <a:off x="8610600" y="6356350"/>
            <a:ext cx="2743200" cy="365125"/>
          </a:xfrm>
          <a:prstGeom prst="rect">
            <a:avLst/>
          </a:prstGeom>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B867379D-B426-4917-B658-5CB1A523CBC3}" type="slidenum">
              <a:rPr kumimoji="0" lang="en-GB" sz="1200" b="0" i="0" u="none" strike="noStrike" kern="1200" cap="none" spc="0" normalizeH="0" baseline="0" noProof="0" smtClean="0">
                <a:ln>
                  <a:noFill/>
                </a:ln>
                <a:solidFill>
                  <a:prstClr val="black">
                    <a:tint val="75000"/>
                  </a:prstClr>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a:t>
            </a:fld>
            <a:endParaRPr kumimoji="0" lang="en-GB" sz="1200" b="0" i="0" u="none" strike="noStrike" kern="1200" cap="none" spc="0" normalizeH="0" baseline="0" noProof="0">
              <a:ln>
                <a:noFill/>
              </a:ln>
              <a:solidFill>
                <a:prstClr val="black">
                  <a:tint val="75000"/>
                </a:prstClr>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4059184406"/>
      </p:ext>
    </p:extLst>
  </p:cSld>
  <p:clrMapOvr>
    <a:masterClrMapping/>
  </p:clrMapOvr>
  <p:transition spd="slow">
    <p:dissolve/>
  </p:transition>
</p:sldLayout>
</file>

<file path=ppt/slideLayouts/slideLayout25.xml><?xml version="1.0" encoding="utf-8"?>
<p:sldLayout xmlns:a="http://schemas.openxmlformats.org/drawingml/2006/main" xmlns:r="http://schemas.openxmlformats.org/officeDocument/2006/relationships" xmlns:p="http://schemas.openxmlformats.org/presentationml/2006/main" type="obj" preserve="1">
  <p:cSld name="2_Title and Content">
    <p:spTree>
      <p:nvGrpSpPr>
        <p:cNvPr id="1" name=""/>
        <p:cNvGrpSpPr/>
        <p:nvPr/>
      </p:nvGrpSpPr>
      <p:grpSpPr>
        <a:xfrm>
          <a:off x="0" y="0"/>
          <a:ext cx="0" cy="0"/>
          <a:chOff x="0" y="0"/>
          <a:chExt cx="0" cy="0"/>
        </a:xfrm>
      </p:grpSpPr>
      <p:sp>
        <p:nvSpPr>
          <p:cNvPr id="2" name="Title 1"/>
          <p:cNvSpPr>
            <a:spLocks noGrp="1"/>
          </p:cNvSpPr>
          <p:nvPr>
            <p:ph type="title"/>
          </p:nvPr>
        </p:nvSpPr>
        <p:spPr>
          <a:xfrm>
            <a:off x="838200" y="365125"/>
            <a:ext cx="10515600" cy="1325563"/>
          </a:xfrm>
          <a:prstGeom prst="rect">
            <a:avLst/>
          </a:prstGeom>
        </p:spPr>
        <p:txBody>
          <a:bodyPr/>
          <a:lstStyle/>
          <a:p>
            <a:r>
              <a:rPr lang="en-US"/>
              <a:t>Click to edit Master title style</a:t>
            </a:r>
            <a:endParaRPr lang="en-GB"/>
          </a:p>
        </p:txBody>
      </p:sp>
      <p:sp>
        <p:nvSpPr>
          <p:cNvPr id="3" name="Content Placeholder 2"/>
          <p:cNvSpPr>
            <a:spLocks noGrp="1"/>
          </p:cNvSpPr>
          <p:nvPr>
            <p:ph idx="1"/>
          </p:nvPr>
        </p:nvSpPr>
        <p:spPr>
          <a:xfrm>
            <a:off x="838200" y="1825625"/>
            <a:ext cx="10515600" cy="4351338"/>
          </a:xfrm>
          <a:prstGeom prst="rect">
            <a:avLst/>
          </a:prstGeom>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4" name="Date Placeholder 3"/>
          <p:cNvSpPr>
            <a:spLocks noGrp="1"/>
          </p:cNvSpPr>
          <p:nvPr>
            <p:ph type="dt" sz="half" idx="10"/>
          </p:nvPr>
        </p:nvSpPr>
        <p:spPr>
          <a:xfrm>
            <a:off x="838200" y="6356350"/>
            <a:ext cx="2743200" cy="365125"/>
          </a:xfrm>
          <a:prstGeom prst="rect">
            <a:avLst/>
          </a:prstGeom>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fld id="{21252DE4-7BD8-49B7-B2B2-7F4CD0F29F58}" type="datetimeFigureOut">
              <a:rPr kumimoji="0" lang="en-GB" sz="1200" b="0" i="0" u="none" strike="noStrike" kern="1200" cap="none" spc="0" normalizeH="0" baseline="0" noProof="0" smtClean="0">
                <a:ln>
                  <a:noFill/>
                </a:ln>
                <a:solidFill>
                  <a:prstClr val="black">
                    <a:tint val="75000"/>
                  </a:prstClr>
                </a:solidFill>
                <a:effectLst/>
                <a:uLnTx/>
                <a:uFillTx/>
                <a:latin typeface="Calibri" panose="020F0502020204030204"/>
                <a:ea typeface="+mn-ea"/>
                <a:cs typeface="+mn-cs"/>
              </a:rPr>
              <a:pPr marL="0" marR="0" lvl="0" indent="0" algn="l" defTabSz="914400" rtl="0" eaLnBrk="1" fontAlgn="auto" latinLnBrk="0" hangingPunct="1">
                <a:lnSpc>
                  <a:spcPct val="100000"/>
                </a:lnSpc>
                <a:spcBef>
                  <a:spcPts val="0"/>
                </a:spcBef>
                <a:spcAft>
                  <a:spcPts val="0"/>
                </a:spcAft>
                <a:buClrTx/>
                <a:buSzTx/>
                <a:buFontTx/>
                <a:buNone/>
                <a:tabLst/>
                <a:defRPr/>
              </a:pPr>
              <a:t>21/10/2025</a:t>
            </a:fld>
            <a:endParaRPr kumimoji="0" lang="en-GB" sz="1200" b="0" i="0" u="none" strike="noStrike" kern="1200" cap="none" spc="0" normalizeH="0" baseline="0" noProof="0">
              <a:ln>
                <a:noFill/>
              </a:ln>
              <a:solidFill>
                <a:prstClr val="black">
                  <a:tint val="75000"/>
                </a:prstClr>
              </a:solidFill>
              <a:effectLst/>
              <a:uLnTx/>
              <a:uFillTx/>
              <a:latin typeface="Calibri" panose="020F0502020204030204"/>
              <a:ea typeface="+mn-ea"/>
              <a:cs typeface="+mn-cs"/>
            </a:endParaRPr>
          </a:p>
        </p:txBody>
      </p:sp>
      <p:sp>
        <p:nvSpPr>
          <p:cNvPr id="5" name="Footer Placeholder 4"/>
          <p:cNvSpPr>
            <a:spLocks noGrp="1"/>
          </p:cNvSpPr>
          <p:nvPr>
            <p:ph type="ftr" sz="quarter" idx="11"/>
          </p:nvPr>
        </p:nvSpPr>
        <p:spPr>
          <a:xfrm>
            <a:off x="4038600" y="6356350"/>
            <a:ext cx="4114800" cy="365125"/>
          </a:xfrm>
          <a:prstGeom prst="rect">
            <a:avLst/>
          </a:prstGeom>
        </p:spPr>
        <p: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GB" sz="1200" b="0" i="0" u="none" strike="noStrike" kern="1200" cap="none" spc="0" normalizeH="0" baseline="0" noProof="0">
              <a:ln>
                <a:noFill/>
              </a:ln>
              <a:solidFill>
                <a:prstClr val="black">
                  <a:tint val="75000"/>
                </a:prstClr>
              </a:solidFill>
              <a:effectLst/>
              <a:uLnTx/>
              <a:uFillTx/>
              <a:latin typeface="Calibri" panose="020F0502020204030204"/>
              <a:ea typeface="+mn-ea"/>
              <a:cs typeface="+mn-cs"/>
            </a:endParaRPr>
          </a:p>
        </p:txBody>
      </p:sp>
      <p:sp>
        <p:nvSpPr>
          <p:cNvPr id="6" name="Slide Number Placeholder 5"/>
          <p:cNvSpPr>
            <a:spLocks noGrp="1"/>
          </p:cNvSpPr>
          <p:nvPr>
            <p:ph type="sldNum" sz="quarter" idx="12"/>
          </p:nvPr>
        </p:nvSpPr>
        <p:spPr>
          <a:xfrm>
            <a:off x="8610600" y="6356350"/>
            <a:ext cx="2743200" cy="365125"/>
          </a:xfrm>
          <a:prstGeom prst="rect">
            <a:avLst/>
          </a:prstGeom>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B867379D-B426-4917-B658-5CB1A523CBC3}" type="slidenum">
              <a:rPr kumimoji="0" lang="en-GB" sz="1200" b="0" i="0" u="none" strike="noStrike" kern="1200" cap="none" spc="0" normalizeH="0" baseline="0" noProof="0" smtClean="0">
                <a:ln>
                  <a:noFill/>
                </a:ln>
                <a:solidFill>
                  <a:prstClr val="black">
                    <a:tint val="75000"/>
                  </a:prstClr>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a:t>
            </a:fld>
            <a:endParaRPr kumimoji="0" lang="en-GB" sz="1200" b="0" i="0" u="none" strike="noStrike" kern="1200" cap="none" spc="0" normalizeH="0" baseline="0" noProof="0">
              <a:ln>
                <a:noFill/>
              </a:ln>
              <a:solidFill>
                <a:prstClr val="black">
                  <a:tint val="75000"/>
                </a:prstClr>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1711702470"/>
      </p:ext>
    </p:extLst>
  </p:cSld>
  <p:clrMapOvr>
    <a:masterClrMapping/>
  </p:clrMapOvr>
  <p:transition spd="slow">
    <p:dissolve/>
  </p:transition>
</p:sldLayout>
</file>

<file path=ppt/slideLayouts/slideLayout26.xml><?xml version="1.0" encoding="utf-8"?>
<p:sldLayout xmlns:a="http://schemas.openxmlformats.org/drawingml/2006/main" xmlns:r="http://schemas.openxmlformats.org/officeDocument/2006/relationships" xmlns:p="http://schemas.openxmlformats.org/presentationml/2006/main" type="obj" preserve="1">
  <p:cSld name="1_Title and Content">
    <p:spTree>
      <p:nvGrpSpPr>
        <p:cNvPr id="1" name=""/>
        <p:cNvGrpSpPr/>
        <p:nvPr/>
      </p:nvGrpSpPr>
      <p:grpSpPr>
        <a:xfrm>
          <a:off x="0" y="0"/>
          <a:ext cx="0" cy="0"/>
          <a:chOff x="0" y="0"/>
          <a:chExt cx="0" cy="0"/>
        </a:xfrm>
      </p:grpSpPr>
      <p:sp>
        <p:nvSpPr>
          <p:cNvPr id="2" name="Title 1"/>
          <p:cNvSpPr>
            <a:spLocks noGrp="1"/>
          </p:cNvSpPr>
          <p:nvPr>
            <p:ph type="title"/>
          </p:nvPr>
        </p:nvSpPr>
        <p:spPr>
          <a:xfrm>
            <a:off x="838200" y="365125"/>
            <a:ext cx="10515600" cy="1325563"/>
          </a:xfrm>
          <a:prstGeom prst="rect">
            <a:avLst/>
          </a:prstGeom>
        </p:spPr>
        <p:txBody>
          <a:bodyPr/>
          <a:lstStyle/>
          <a:p>
            <a:r>
              <a:rPr lang="en-US"/>
              <a:t>Click to edit Master title style</a:t>
            </a:r>
            <a:endParaRPr lang="en-GB"/>
          </a:p>
        </p:txBody>
      </p:sp>
      <p:sp>
        <p:nvSpPr>
          <p:cNvPr id="3" name="Content Placeholder 2"/>
          <p:cNvSpPr>
            <a:spLocks noGrp="1"/>
          </p:cNvSpPr>
          <p:nvPr>
            <p:ph idx="1"/>
          </p:nvPr>
        </p:nvSpPr>
        <p:spPr>
          <a:xfrm>
            <a:off x="838200" y="1825625"/>
            <a:ext cx="10515600" cy="4351338"/>
          </a:xfrm>
          <a:prstGeom prst="rect">
            <a:avLst/>
          </a:prstGeom>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4" name="Date Placeholder 3"/>
          <p:cNvSpPr>
            <a:spLocks noGrp="1"/>
          </p:cNvSpPr>
          <p:nvPr>
            <p:ph type="dt" sz="half" idx="10"/>
          </p:nvPr>
        </p:nvSpPr>
        <p:spPr>
          <a:xfrm>
            <a:off x="838200" y="6356350"/>
            <a:ext cx="2743200" cy="365125"/>
          </a:xfrm>
          <a:prstGeom prst="rect">
            <a:avLst/>
          </a:prstGeom>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fld id="{21252DE4-7BD8-49B7-B2B2-7F4CD0F29F58}" type="datetimeFigureOut">
              <a:rPr kumimoji="0" lang="en-GB" sz="1200" b="0" i="0" u="none" strike="noStrike" kern="1200" cap="none" spc="0" normalizeH="0" baseline="0" noProof="0" smtClean="0">
                <a:ln>
                  <a:noFill/>
                </a:ln>
                <a:solidFill>
                  <a:prstClr val="black">
                    <a:tint val="75000"/>
                  </a:prstClr>
                </a:solidFill>
                <a:effectLst/>
                <a:uLnTx/>
                <a:uFillTx/>
                <a:latin typeface="Calibri" panose="020F0502020204030204"/>
                <a:ea typeface="+mn-ea"/>
                <a:cs typeface="+mn-cs"/>
              </a:rPr>
              <a:pPr marL="0" marR="0" lvl="0" indent="0" algn="l" defTabSz="914400" rtl="0" eaLnBrk="1" fontAlgn="auto" latinLnBrk="0" hangingPunct="1">
                <a:lnSpc>
                  <a:spcPct val="100000"/>
                </a:lnSpc>
                <a:spcBef>
                  <a:spcPts val="0"/>
                </a:spcBef>
                <a:spcAft>
                  <a:spcPts val="0"/>
                </a:spcAft>
                <a:buClrTx/>
                <a:buSzTx/>
                <a:buFontTx/>
                <a:buNone/>
                <a:tabLst/>
                <a:defRPr/>
              </a:pPr>
              <a:t>21/10/2025</a:t>
            </a:fld>
            <a:endParaRPr kumimoji="0" lang="en-GB" sz="1200" b="0" i="0" u="none" strike="noStrike" kern="1200" cap="none" spc="0" normalizeH="0" baseline="0" noProof="0">
              <a:ln>
                <a:noFill/>
              </a:ln>
              <a:solidFill>
                <a:prstClr val="black">
                  <a:tint val="75000"/>
                </a:prstClr>
              </a:solidFill>
              <a:effectLst/>
              <a:uLnTx/>
              <a:uFillTx/>
              <a:latin typeface="Calibri" panose="020F0502020204030204"/>
              <a:ea typeface="+mn-ea"/>
              <a:cs typeface="+mn-cs"/>
            </a:endParaRPr>
          </a:p>
        </p:txBody>
      </p:sp>
      <p:sp>
        <p:nvSpPr>
          <p:cNvPr id="5" name="Footer Placeholder 4"/>
          <p:cNvSpPr>
            <a:spLocks noGrp="1"/>
          </p:cNvSpPr>
          <p:nvPr>
            <p:ph type="ftr" sz="quarter" idx="11"/>
          </p:nvPr>
        </p:nvSpPr>
        <p:spPr>
          <a:xfrm>
            <a:off x="4038600" y="6356350"/>
            <a:ext cx="4114800" cy="365125"/>
          </a:xfrm>
          <a:prstGeom prst="rect">
            <a:avLst/>
          </a:prstGeom>
        </p:spPr>
        <p: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GB" sz="1200" b="0" i="0" u="none" strike="noStrike" kern="1200" cap="none" spc="0" normalizeH="0" baseline="0" noProof="0">
              <a:ln>
                <a:noFill/>
              </a:ln>
              <a:solidFill>
                <a:prstClr val="black">
                  <a:tint val="75000"/>
                </a:prstClr>
              </a:solidFill>
              <a:effectLst/>
              <a:uLnTx/>
              <a:uFillTx/>
              <a:latin typeface="Calibri" panose="020F0502020204030204"/>
              <a:ea typeface="+mn-ea"/>
              <a:cs typeface="+mn-cs"/>
            </a:endParaRPr>
          </a:p>
        </p:txBody>
      </p:sp>
      <p:sp>
        <p:nvSpPr>
          <p:cNvPr id="6" name="Slide Number Placeholder 5"/>
          <p:cNvSpPr>
            <a:spLocks noGrp="1"/>
          </p:cNvSpPr>
          <p:nvPr>
            <p:ph type="sldNum" sz="quarter" idx="12"/>
          </p:nvPr>
        </p:nvSpPr>
        <p:spPr>
          <a:xfrm>
            <a:off x="8610600" y="6356350"/>
            <a:ext cx="2743200" cy="365125"/>
          </a:xfrm>
          <a:prstGeom prst="rect">
            <a:avLst/>
          </a:prstGeom>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B867379D-B426-4917-B658-5CB1A523CBC3}" type="slidenum">
              <a:rPr kumimoji="0" lang="en-GB" sz="1200" b="0" i="0" u="none" strike="noStrike" kern="1200" cap="none" spc="0" normalizeH="0" baseline="0" noProof="0" smtClean="0">
                <a:ln>
                  <a:noFill/>
                </a:ln>
                <a:solidFill>
                  <a:prstClr val="black">
                    <a:tint val="75000"/>
                  </a:prstClr>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a:t>
            </a:fld>
            <a:endParaRPr kumimoji="0" lang="en-GB" sz="1200" b="0" i="0" u="none" strike="noStrike" kern="1200" cap="none" spc="0" normalizeH="0" baseline="0" noProof="0">
              <a:ln>
                <a:noFill/>
              </a:ln>
              <a:solidFill>
                <a:prstClr val="black">
                  <a:tint val="75000"/>
                </a:prstClr>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741830748"/>
      </p:ext>
    </p:extLst>
  </p:cSld>
  <p:clrMapOvr>
    <a:masterClrMapping/>
  </p:clrMapOvr>
  <p:transition spd="slow">
    <p:dissolve/>
  </p:transition>
</p:sldLayout>
</file>

<file path=ppt/slideLayouts/slideLayout27.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831850" y="1709738"/>
            <a:ext cx="10515600" cy="2852737"/>
          </a:xfrm>
          <a:prstGeom prst="rect">
            <a:avLst/>
          </a:prstGeom>
        </p:spPr>
        <p:txBody>
          <a:bodyPr anchor="b"/>
          <a:lstStyle>
            <a:lvl1pPr>
              <a:defRPr sz="6000"/>
            </a:lvl1pPr>
          </a:lstStyle>
          <a:p>
            <a:r>
              <a:rPr lang="en-US"/>
              <a:t>Click to edit Master title style</a:t>
            </a:r>
            <a:endParaRPr lang="en-GB"/>
          </a:p>
        </p:txBody>
      </p:sp>
      <p:sp>
        <p:nvSpPr>
          <p:cNvPr id="3" name="Text Placeholder 2"/>
          <p:cNvSpPr>
            <a:spLocks noGrp="1"/>
          </p:cNvSpPr>
          <p:nvPr>
            <p:ph type="body" idx="1"/>
          </p:nvPr>
        </p:nvSpPr>
        <p:spPr>
          <a:xfrm>
            <a:off x="831850" y="4589463"/>
            <a:ext cx="10515600" cy="1500187"/>
          </a:xfrm>
          <a:prstGeom prst="rect">
            <a:avLst/>
          </a:prstGeom>
        </p:spPr>
        <p:txBody>
          <a:bodyPr/>
          <a:lstStyle>
            <a:lvl1pPr marL="0" indent="0">
              <a:buNone/>
              <a:defRPr sz="2400">
                <a:solidFill>
                  <a:schemeClr val="tx1">
                    <a:tint val="75000"/>
                  </a:schemeClr>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US"/>
              <a:t>Edit Master text styles</a:t>
            </a:r>
          </a:p>
        </p:txBody>
      </p:sp>
      <p:sp>
        <p:nvSpPr>
          <p:cNvPr id="4" name="Date Placeholder 3"/>
          <p:cNvSpPr>
            <a:spLocks noGrp="1"/>
          </p:cNvSpPr>
          <p:nvPr>
            <p:ph type="dt" sz="half" idx="10"/>
          </p:nvPr>
        </p:nvSpPr>
        <p:spPr>
          <a:xfrm>
            <a:off x="838200" y="6356350"/>
            <a:ext cx="2743200" cy="365125"/>
          </a:xfrm>
          <a:prstGeom prst="rect">
            <a:avLst/>
          </a:prstGeom>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fld id="{21252DE4-7BD8-49B7-B2B2-7F4CD0F29F58}" type="datetimeFigureOut">
              <a:rPr kumimoji="0" lang="en-GB" sz="1200" b="0" i="0" u="none" strike="noStrike" kern="1200" cap="none" spc="0" normalizeH="0" baseline="0" noProof="0" smtClean="0">
                <a:ln>
                  <a:noFill/>
                </a:ln>
                <a:solidFill>
                  <a:prstClr val="black">
                    <a:tint val="75000"/>
                  </a:prstClr>
                </a:solidFill>
                <a:effectLst/>
                <a:uLnTx/>
                <a:uFillTx/>
                <a:latin typeface="Calibri" panose="020F0502020204030204"/>
                <a:ea typeface="+mn-ea"/>
                <a:cs typeface="+mn-cs"/>
              </a:rPr>
              <a:pPr marL="0" marR="0" lvl="0" indent="0" algn="l" defTabSz="914400" rtl="0" eaLnBrk="1" fontAlgn="auto" latinLnBrk="0" hangingPunct="1">
                <a:lnSpc>
                  <a:spcPct val="100000"/>
                </a:lnSpc>
                <a:spcBef>
                  <a:spcPts val="0"/>
                </a:spcBef>
                <a:spcAft>
                  <a:spcPts val="0"/>
                </a:spcAft>
                <a:buClrTx/>
                <a:buSzTx/>
                <a:buFontTx/>
                <a:buNone/>
                <a:tabLst/>
                <a:defRPr/>
              </a:pPr>
              <a:t>21/10/2025</a:t>
            </a:fld>
            <a:endParaRPr kumimoji="0" lang="en-GB" sz="1200" b="0" i="0" u="none" strike="noStrike" kern="1200" cap="none" spc="0" normalizeH="0" baseline="0" noProof="0">
              <a:ln>
                <a:noFill/>
              </a:ln>
              <a:solidFill>
                <a:prstClr val="black">
                  <a:tint val="75000"/>
                </a:prstClr>
              </a:solidFill>
              <a:effectLst/>
              <a:uLnTx/>
              <a:uFillTx/>
              <a:latin typeface="Calibri" panose="020F0502020204030204"/>
              <a:ea typeface="+mn-ea"/>
              <a:cs typeface="+mn-cs"/>
            </a:endParaRPr>
          </a:p>
        </p:txBody>
      </p:sp>
      <p:sp>
        <p:nvSpPr>
          <p:cNvPr id="5" name="Footer Placeholder 4"/>
          <p:cNvSpPr>
            <a:spLocks noGrp="1"/>
          </p:cNvSpPr>
          <p:nvPr>
            <p:ph type="ftr" sz="quarter" idx="11"/>
          </p:nvPr>
        </p:nvSpPr>
        <p:spPr>
          <a:xfrm>
            <a:off x="4038600" y="6356350"/>
            <a:ext cx="4114800" cy="365125"/>
          </a:xfrm>
          <a:prstGeom prst="rect">
            <a:avLst/>
          </a:prstGeom>
        </p:spPr>
        <p: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GB" sz="1200" b="0" i="0" u="none" strike="noStrike" kern="1200" cap="none" spc="0" normalizeH="0" baseline="0" noProof="0">
              <a:ln>
                <a:noFill/>
              </a:ln>
              <a:solidFill>
                <a:prstClr val="black">
                  <a:tint val="75000"/>
                </a:prstClr>
              </a:solidFill>
              <a:effectLst/>
              <a:uLnTx/>
              <a:uFillTx/>
              <a:latin typeface="Calibri" panose="020F0502020204030204"/>
              <a:ea typeface="+mn-ea"/>
              <a:cs typeface="+mn-cs"/>
            </a:endParaRPr>
          </a:p>
        </p:txBody>
      </p:sp>
      <p:sp>
        <p:nvSpPr>
          <p:cNvPr id="6" name="Slide Number Placeholder 5"/>
          <p:cNvSpPr>
            <a:spLocks noGrp="1"/>
          </p:cNvSpPr>
          <p:nvPr>
            <p:ph type="sldNum" sz="quarter" idx="12"/>
          </p:nvPr>
        </p:nvSpPr>
        <p:spPr>
          <a:xfrm>
            <a:off x="8610600" y="6356350"/>
            <a:ext cx="2743200" cy="365125"/>
          </a:xfrm>
          <a:prstGeom prst="rect">
            <a:avLst/>
          </a:prstGeom>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B867379D-B426-4917-B658-5CB1A523CBC3}" type="slidenum">
              <a:rPr kumimoji="0" lang="en-GB" sz="1200" b="0" i="0" u="none" strike="noStrike" kern="1200" cap="none" spc="0" normalizeH="0" baseline="0" noProof="0" smtClean="0">
                <a:ln>
                  <a:noFill/>
                </a:ln>
                <a:solidFill>
                  <a:prstClr val="black">
                    <a:tint val="75000"/>
                  </a:prstClr>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a:t>
            </a:fld>
            <a:endParaRPr kumimoji="0" lang="en-GB" sz="1200" b="0" i="0" u="none" strike="noStrike" kern="1200" cap="none" spc="0" normalizeH="0" baseline="0" noProof="0">
              <a:ln>
                <a:noFill/>
              </a:ln>
              <a:solidFill>
                <a:prstClr val="black">
                  <a:tint val="75000"/>
                </a:prstClr>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1213809916"/>
      </p:ext>
    </p:extLst>
  </p:cSld>
  <p:clrMapOvr>
    <a:masterClrMapping/>
  </p:clrMapOvr>
  <p:transition spd="slow">
    <p:dissolve/>
  </p:transition>
</p:sldLayout>
</file>

<file path=ppt/slideLayouts/slideLayout28.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a:xfrm>
            <a:off x="838200" y="365125"/>
            <a:ext cx="10515600" cy="1325563"/>
          </a:xfrm>
          <a:prstGeom prst="rect">
            <a:avLst/>
          </a:prstGeom>
        </p:spPr>
        <p:txBody>
          <a:bodyPr/>
          <a:lstStyle/>
          <a:p>
            <a:r>
              <a:rPr lang="en-US"/>
              <a:t>Click to edit Master title style</a:t>
            </a:r>
            <a:endParaRPr lang="en-GB"/>
          </a:p>
        </p:txBody>
      </p:sp>
      <p:sp>
        <p:nvSpPr>
          <p:cNvPr id="3" name="Content Placeholder 2"/>
          <p:cNvSpPr>
            <a:spLocks noGrp="1"/>
          </p:cNvSpPr>
          <p:nvPr>
            <p:ph sz="half" idx="1"/>
          </p:nvPr>
        </p:nvSpPr>
        <p:spPr>
          <a:xfrm>
            <a:off x="838200" y="1825625"/>
            <a:ext cx="5181600" cy="4351338"/>
          </a:xfrm>
          <a:prstGeom prst="rect">
            <a:avLst/>
          </a:prstGeom>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4" name="Content Placeholder 3"/>
          <p:cNvSpPr>
            <a:spLocks noGrp="1"/>
          </p:cNvSpPr>
          <p:nvPr>
            <p:ph sz="half" idx="2"/>
          </p:nvPr>
        </p:nvSpPr>
        <p:spPr>
          <a:xfrm>
            <a:off x="6172200" y="1825625"/>
            <a:ext cx="5181600" cy="4351338"/>
          </a:xfrm>
          <a:prstGeom prst="rect">
            <a:avLst/>
          </a:prstGeom>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5" name="Date Placeholder 4"/>
          <p:cNvSpPr>
            <a:spLocks noGrp="1"/>
          </p:cNvSpPr>
          <p:nvPr>
            <p:ph type="dt" sz="half" idx="10"/>
          </p:nvPr>
        </p:nvSpPr>
        <p:spPr>
          <a:xfrm>
            <a:off x="838200" y="6356350"/>
            <a:ext cx="2743200" cy="365125"/>
          </a:xfrm>
          <a:prstGeom prst="rect">
            <a:avLst/>
          </a:prstGeom>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fld id="{21252DE4-7BD8-49B7-B2B2-7F4CD0F29F58}" type="datetimeFigureOut">
              <a:rPr kumimoji="0" lang="en-GB" sz="1200" b="0" i="0" u="none" strike="noStrike" kern="1200" cap="none" spc="0" normalizeH="0" baseline="0" noProof="0" smtClean="0">
                <a:ln>
                  <a:noFill/>
                </a:ln>
                <a:solidFill>
                  <a:prstClr val="black">
                    <a:tint val="75000"/>
                  </a:prstClr>
                </a:solidFill>
                <a:effectLst/>
                <a:uLnTx/>
                <a:uFillTx/>
                <a:latin typeface="Calibri" panose="020F0502020204030204"/>
                <a:ea typeface="+mn-ea"/>
                <a:cs typeface="+mn-cs"/>
              </a:rPr>
              <a:pPr marL="0" marR="0" lvl="0" indent="0" algn="l" defTabSz="914400" rtl="0" eaLnBrk="1" fontAlgn="auto" latinLnBrk="0" hangingPunct="1">
                <a:lnSpc>
                  <a:spcPct val="100000"/>
                </a:lnSpc>
                <a:spcBef>
                  <a:spcPts val="0"/>
                </a:spcBef>
                <a:spcAft>
                  <a:spcPts val="0"/>
                </a:spcAft>
                <a:buClrTx/>
                <a:buSzTx/>
                <a:buFontTx/>
                <a:buNone/>
                <a:tabLst/>
                <a:defRPr/>
              </a:pPr>
              <a:t>21/10/2025</a:t>
            </a:fld>
            <a:endParaRPr kumimoji="0" lang="en-GB" sz="1200" b="0" i="0" u="none" strike="noStrike" kern="1200" cap="none" spc="0" normalizeH="0" baseline="0" noProof="0">
              <a:ln>
                <a:noFill/>
              </a:ln>
              <a:solidFill>
                <a:prstClr val="black">
                  <a:tint val="75000"/>
                </a:prstClr>
              </a:solidFill>
              <a:effectLst/>
              <a:uLnTx/>
              <a:uFillTx/>
              <a:latin typeface="Calibri" panose="020F0502020204030204"/>
              <a:ea typeface="+mn-ea"/>
              <a:cs typeface="+mn-cs"/>
            </a:endParaRPr>
          </a:p>
        </p:txBody>
      </p:sp>
      <p:sp>
        <p:nvSpPr>
          <p:cNvPr id="6" name="Footer Placeholder 5"/>
          <p:cNvSpPr>
            <a:spLocks noGrp="1"/>
          </p:cNvSpPr>
          <p:nvPr>
            <p:ph type="ftr" sz="quarter" idx="11"/>
          </p:nvPr>
        </p:nvSpPr>
        <p:spPr>
          <a:xfrm>
            <a:off x="4038600" y="6356350"/>
            <a:ext cx="4114800" cy="365125"/>
          </a:xfrm>
          <a:prstGeom prst="rect">
            <a:avLst/>
          </a:prstGeom>
        </p:spPr>
        <p: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GB" sz="1200" b="0" i="0" u="none" strike="noStrike" kern="1200" cap="none" spc="0" normalizeH="0" baseline="0" noProof="0">
              <a:ln>
                <a:noFill/>
              </a:ln>
              <a:solidFill>
                <a:prstClr val="black">
                  <a:tint val="75000"/>
                </a:prstClr>
              </a:solidFill>
              <a:effectLst/>
              <a:uLnTx/>
              <a:uFillTx/>
              <a:latin typeface="Calibri" panose="020F0502020204030204"/>
              <a:ea typeface="+mn-ea"/>
              <a:cs typeface="+mn-cs"/>
            </a:endParaRPr>
          </a:p>
        </p:txBody>
      </p:sp>
      <p:sp>
        <p:nvSpPr>
          <p:cNvPr id="7" name="Slide Number Placeholder 6"/>
          <p:cNvSpPr>
            <a:spLocks noGrp="1"/>
          </p:cNvSpPr>
          <p:nvPr>
            <p:ph type="sldNum" sz="quarter" idx="12"/>
          </p:nvPr>
        </p:nvSpPr>
        <p:spPr>
          <a:xfrm>
            <a:off x="8610600" y="6356350"/>
            <a:ext cx="2743200" cy="365125"/>
          </a:xfrm>
          <a:prstGeom prst="rect">
            <a:avLst/>
          </a:prstGeom>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B867379D-B426-4917-B658-5CB1A523CBC3}" type="slidenum">
              <a:rPr kumimoji="0" lang="en-GB" sz="1200" b="0" i="0" u="none" strike="noStrike" kern="1200" cap="none" spc="0" normalizeH="0" baseline="0" noProof="0" smtClean="0">
                <a:ln>
                  <a:noFill/>
                </a:ln>
                <a:solidFill>
                  <a:prstClr val="black">
                    <a:tint val="75000"/>
                  </a:prstClr>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a:t>
            </a:fld>
            <a:endParaRPr kumimoji="0" lang="en-GB" sz="1200" b="0" i="0" u="none" strike="noStrike" kern="1200" cap="none" spc="0" normalizeH="0" baseline="0" noProof="0">
              <a:ln>
                <a:noFill/>
              </a:ln>
              <a:solidFill>
                <a:prstClr val="black">
                  <a:tint val="75000"/>
                </a:prstClr>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890390821"/>
      </p:ext>
    </p:extLst>
  </p:cSld>
  <p:clrMapOvr>
    <a:masterClrMapping/>
  </p:clrMapOvr>
  <p:transition spd="slow">
    <p:dissolve/>
  </p:transition>
</p:sldLayout>
</file>

<file path=ppt/slideLayouts/slideLayout29.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839788" y="365125"/>
            <a:ext cx="10515600" cy="1325563"/>
          </a:xfrm>
          <a:prstGeom prst="rect">
            <a:avLst/>
          </a:prstGeom>
        </p:spPr>
        <p:txBody>
          <a:bodyPr/>
          <a:lstStyle/>
          <a:p>
            <a:r>
              <a:rPr lang="en-US"/>
              <a:t>Click to edit Master title style</a:t>
            </a:r>
            <a:endParaRPr lang="en-GB"/>
          </a:p>
        </p:txBody>
      </p:sp>
      <p:sp>
        <p:nvSpPr>
          <p:cNvPr id="3" name="Text Placeholder 2"/>
          <p:cNvSpPr>
            <a:spLocks noGrp="1"/>
          </p:cNvSpPr>
          <p:nvPr>
            <p:ph type="body" idx="1"/>
          </p:nvPr>
        </p:nvSpPr>
        <p:spPr>
          <a:xfrm>
            <a:off x="839788" y="1681163"/>
            <a:ext cx="5157787" cy="823912"/>
          </a:xfrm>
          <a:prstGeom prst="rect">
            <a:avLst/>
          </a:prstGeo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Edit Master text styles</a:t>
            </a:r>
          </a:p>
        </p:txBody>
      </p:sp>
      <p:sp>
        <p:nvSpPr>
          <p:cNvPr id="4" name="Content Placeholder 3"/>
          <p:cNvSpPr>
            <a:spLocks noGrp="1"/>
          </p:cNvSpPr>
          <p:nvPr>
            <p:ph sz="half" idx="2"/>
          </p:nvPr>
        </p:nvSpPr>
        <p:spPr>
          <a:xfrm>
            <a:off x="839788" y="2505075"/>
            <a:ext cx="5157787" cy="3684588"/>
          </a:xfrm>
          <a:prstGeom prst="rect">
            <a:avLst/>
          </a:prstGeom>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5" name="Text Placeholder 4"/>
          <p:cNvSpPr>
            <a:spLocks noGrp="1"/>
          </p:cNvSpPr>
          <p:nvPr>
            <p:ph type="body" sz="quarter" idx="3"/>
          </p:nvPr>
        </p:nvSpPr>
        <p:spPr>
          <a:xfrm>
            <a:off x="6172200" y="1681163"/>
            <a:ext cx="5183188" cy="823912"/>
          </a:xfrm>
          <a:prstGeom prst="rect">
            <a:avLst/>
          </a:prstGeo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Edit Master text styles</a:t>
            </a:r>
          </a:p>
        </p:txBody>
      </p:sp>
      <p:sp>
        <p:nvSpPr>
          <p:cNvPr id="6" name="Content Placeholder 5"/>
          <p:cNvSpPr>
            <a:spLocks noGrp="1"/>
          </p:cNvSpPr>
          <p:nvPr>
            <p:ph sz="quarter" idx="4"/>
          </p:nvPr>
        </p:nvSpPr>
        <p:spPr>
          <a:xfrm>
            <a:off x="6172200" y="2505075"/>
            <a:ext cx="5183188" cy="3684588"/>
          </a:xfrm>
          <a:prstGeom prst="rect">
            <a:avLst/>
          </a:prstGeom>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7" name="Date Placeholder 6"/>
          <p:cNvSpPr>
            <a:spLocks noGrp="1"/>
          </p:cNvSpPr>
          <p:nvPr>
            <p:ph type="dt" sz="half" idx="10"/>
          </p:nvPr>
        </p:nvSpPr>
        <p:spPr>
          <a:xfrm>
            <a:off x="838200" y="6356350"/>
            <a:ext cx="2743200" cy="365125"/>
          </a:xfrm>
          <a:prstGeom prst="rect">
            <a:avLst/>
          </a:prstGeom>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fld id="{21252DE4-7BD8-49B7-B2B2-7F4CD0F29F58}" type="datetimeFigureOut">
              <a:rPr kumimoji="0" lang="en-GB" sz="1200" b="0" i="0" u="none" strike="noStrike" kern="1200" cap="none" spc="0" normalizeH="0" baseline="0" noProof="0" smtClean="0">
                <a:ln>
                  <a:noFill/>
                </a:ln>
                <a:solidFill>
                  <a:prstClr val="black">
                    <a:tint val="75000"/>
                  </a:prstClr>
                </a:solidFill>
                <a:effectLst/>
                <a:uLnTx/>
                <a:uFillTx/>
                <a:latin typeface="Calibri" panose="020F0502020204030204"/>
                <a:ea typeface="+mn-ea"/>
                <a:cs typeface="+mn-cs"/>
              </a:rPr>
              <a:pPr marL="0" marR="0" lvl="0" indent="0" algn="l" defTabSz="914400" rtl="0" eaLnBrk="1" fontAlgn="auto" latinLnBrk="0" hangingPunct="1">
                <a:lnSpc>
                  <a:spcPct val="100000"/>
                </a:lnSpc>
                <a:spcBef>
                  <a:spcPts val="0"/>
                </a:spcBef>
                <a:spcAft>
                  <a:spcPts val="0"/>
                </a:spcAft>
                <a:buClrTx/>
                <a:buSzTx/>
                <a:buFontTx/>
                <a:buNone/>
                <a:tabLst/>
                <a:defRPr/>
              </a:pPr>
              <a:t>21/10/2025</a:t>
            </a:fld>
            <a:endParaRPr kumimoji="0" lang="en-GB" sz="1200" b="0" i="0" u="none" strike="noStrike" kern="1200" cap="none" spc="0" normalizeH="0" baseline="0" noProof="0">
              <a:ln>
                <a:noFill/>
              </a:ln>
              <a:solidFill>
                <a:prstClr val="black">
                  <a:tint val="75000"/>
                </a:prstClr>
              </a:solidFill>
              <a:effectLst/>
              <a:uLnTx/>
              <a:uFillTx/>
              <a:latin typeface="Calibri" panose="020F0502020204030204"/>
              <a:ea typeface="+mn-ea"/>
              <a:cs typeface="+mn-cs"/>
            </a:endParaRPr>
          </a:p>
        </p:txBody>
      </p:sp>
      <p:sp>
        <p:nvSpPr>
          <p:cNvPr id="8" name="Footer Placeholder 7"/>
          <p:cNvSpPr>
            <a:spLocks noGrp="1"/>
          </p:cNvSpPr>
          <p:nvPr>
            <p:ph type="ftr" sz="quarter" idx="11"/>
          </p:nvPr>
        </p:nvSpPr>
        <p:spPr>
          <a:xfrm>
            <a:off x="4038600" y="6356350"/>
            <a:ext cx="4114800" cy="365125"/>
          </a:xfrm>
          <a:prstGeom prst="rect">
            <a:avLst/>
          </a:prstGeom>
        </p:spPr>
        <p: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GB" sz="1200" b="0" i="0" u="none" strike="noStrike" kern="1200" cap="none" spc="0" normalizeH="0" baseline="0" noProof="0">
              <a:ln>
                <a:noFill/>
              </a:ln>
              <a:solidFill>
                <a:prstClr val="black">
                  <a:tint val="75000"/>
                </a:prstClr>
              </a:solidFill>
              <a:effectLst/>
              <a:uLnTx/>
              <a:uFillTx/>
              <a:latin typeface="Calibri" panose="020F0502020204030204"/>
              <a:ea typeface="+mn-ea"/>
              <a:cs typeface="+mn-cs"/>
            </a:endParaRPr>
          </a:p>
        </p:txBody>
      </p:sp>
      <p:sp>
        <p:nvSpPr>
          <p:cNvPr id="9" name="Slide Number Placeholder 8"/>
          <p:cNvSpPr>
            <a:spLocks noGrp="1"/>
          </p:cNvSpPr>
          <p:nvPr>
            <p:ph type="sldNum" sz="quarter" idx="12"/>
          </p:nvPr>
        </p:nvSpPr>
        <p:spPr>
          <a:xfrm>
            <a:off x="8610600" y="6356350"/>
            <a:ext cx="2743200" cy="365125"/>
          </a:xfrm>
          <a:prstGeom prst="rect">
            <a:avLst/>
          </a:prstGeom>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B867379D-B426-4917-B658-5CB1A523CBC3}" type="slidenum">
              <a:rPr kumimoji="0" lang="en-GB" sz="1200" b="0" i="0" u="none" strike="noStrike" kern="1200" cap="none" spc="0" normalizeH="0" baseline="0" noProof="0" smtClean="0">
                <a:ln>
                  <a:noFill/>
                </a:ln>
                <a:solidFill>
                  <a:prstClr val="black">
                    <a:tint val="75000"/>
                  </a:prstClr>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a:t>
            </a:fld>
            <a:endParaRPr kumimoji="0" lang="en-GB" sz="1200" b="0" i="0" u="none" strike="noStrike" kern="1200" cap="none" spc="0" normalizeH="0" baseline="0" noProof="0">
              <a:ln>
                <a:noFill/>
              </a:ln>
              <a:solidFill>
                <a:prstClr val="black">
                  <a:tint val="75000"/>
                </a:prstClr>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1600357702"/>
      </p:ext>
    </p:extLst>
  </p:cSld>
  <p:clrMapOvr>
    <a:masterClrMapping/>
  </p:clrMapOvr>
  <p:transition spd="slow">
    <p:dissolve/>
  </p:transition>
</p:sldLayout>
</file>

<file path=ppt/slideLayouts/slideLayout30.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a:xfrm>
            <a:off x="838200" y="365125"/>
            <a:ext cx="10515600" cy="1325563"/>
          </a:xfrm>
          <a:prstGeom prst="rect">
            <a:avLst/>
          </a:prstGeom>
        </p:spPr>
        <p:txBody>
          <a:bodyPr/>
          <a:lstStyle/>
          <a:p>
            <a:r>
              <a:rPr lang="en-US"/>
              <a:t>Click to edit Master title style</a:t>
            </a:r>
            <a:endParaRPr lang="en-GB"/>
          </a:p>
        </p:txBody>
      </p:sp>
      <p:sp>
        <p:nvSpPr>
          <p:cNvPr id="3" name="Date Placeholder 2"/>
          <p:cNvSpPr>
            <a:spLocks noGrp="1"/>
          </p:cNvSpPr>
          <p:nvPr>
            <p:ph type="dt" sz="half" idx="10"/>
          </p:nvPr>
        </p:nvSpPr>
        <p:spPr>
          <a:xfrm>
            <a:off x="838200" y="6356350"/>
            <a:ext cx="2743200" cy="365125"/>
          </a:xfrm>
          <a:prstGeom prst="rect">
            <a:avLst/>
          </a:prstGeom>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fld id="{21252DE4-7BD8-49B7-B2B2-7F4CD0F29F58}" type="datetimeFigureOut">
              <a:rPr kumimoji="0" lang="en-GB" sz="1200" b="0" i="0" u="none" strike="noStrike" kern="1200" cap="none" spc="0" normalizeH="0" baseline="0" noProof="0" smtClean="0">
                <a:ln>
                  <a:noFill/>
                </a:ln>
                <a:solidFill>
                  <a:prstClr val="black">
                    <a:tint val="75000"/>
                  </a:prstClr>
                </a:solidFill>
                <a:effectLst/>
                <a:uLnTx/>
                <a:uFillTx/>
                <a:latin typeface="Calibri" panose="020F0502020204030204"/>
                <a:ea typeface="+mn-ea"/>
                <a:cs typeface="+mn-cs"/>
              </a:rPr>
              <a:pPr marL="0" marR="0" lvl="0" indent="0" algn="l" defTabSz="914400" rtl="0" eaLnBrk="1" fontAlgn="auto" latinLnBrk="0" hangingPunct="1">
                <a:lnSpc>
                  <a:spcPct val="100000"/>
                </a:lnSpc>
                <a:spcBef>
                  <a:spcPts val="0"/>
                </a:spcBef>
                <a:spcAft>
                  <a:spcPts val="0"/>
                </a:spcAft>
                <a:buClrTx/>
                <a:buSzTx/>
                <a:buFontTx/>
                <a:buNone/>
                <a:tabLst/>
                <a:defRPr/>
              </a:pPr>
              <a:t>21/10/2025</a:t>
            </a:fld>
            <a:endParaRPr kumimoji="0" lang="en-GB" sz="1200" b="0" i="0" u="none" strike="noStrike" kern="1200" cap="none" spc="0" normalizeH="0" baseline="0" noProof="0">
              <a:ln>
                <a:noFill/>
              </a:ln>
              <a:solidFill>
                <a:prstClr val="black">
                  <a:tint val="75000"/>
                </a:prstClr>
              </a:solidFill>
              <a:effectLst/>
              <a:uLnTx/>
              <a:uFillTx/>
              <a:latin typeface="Calibri" panose="020F0502020204030204"/>
              <a:ea typeface="+mn-ea"/>
              <a:cs typeface="+mn-cs"/>
            </a:endParaRPr>
          </a:p>
        </p:txBody>
      </p:sp>
      <p:sp>
        <p:nvSpPr>
          <p:cNvPr id="4" name="Footer Placeholder 3"/>
          <p:cNvSpPr>
            <a:spLocks noGrp="1"/>
          </p:cNvSpPr>
          <p:nvPr>
            <p:ph type="ftr" sz="quarter" idx="11"/>
          </p:nvPr>
        </p:nvSpPr>
        <p:spPr>
          <a:xfrm>
            <a:off x="4038600" y="6356350"/>
            <a:ext cx="4114800" cy="365125"/>
          </a:xfrm>
          <a:prstGeom prst="rect">
            <a:avLst/>
          </a:prstGeom>
        </p:spPr>
        <p: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GB" sz="1200" b="0" i="0" u="none" strike="noStrike" kern="1200" cap="none" spc="0" normalizeH="0" baseline="0" noProof="0">
              <a:ln>
                <a:noFill/>
              </a:ln>
              <a:solidFill>
                <a:prstClr val="black">
                  <a:tint val="75000"/>
                </a:prstClr>
              </a:solidFill>
              <a:effectLst/>
              <a:uLnTx/>
              <a:uFillTx/>
              <a:latin typeface="Calibri" panose="020F0502020204030204"/>
              <a:ea typeface="+mn-ea"/>
              <a:cs typeface="+mn-cs"/>
            </a:endParaRPr>
          </a:p>
        </p:txBody>
      </p:sp>
      <p:sp>
        <p:nvSpPr>
          <p:cNvPr id="5" name="Slide Number Placeholder 4"/>
          <p:cNvSpPr>
            <a:spLocks noGrp="1"/>
          </p:cNvSpPr>
          <p:nvPr>
            <p:ph type="sldNum" sz="quarter" idx="12"/>
          </p:nvPr>
        </p:nvSpPr>
        <p:spPr>
          <a:xfrm>
            <a:off x="8610600" y="6356350"/>
            <a:ext cx="2743200" cy="365125"/>
          </a:xfrm>
          <a:prstGeom prst="rect">
            <a:avLst/>
          </a:prstGeom>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B867379D-B426-4917-B658-5CB1A523CBC3}" type="slidenum">
              <a:rPr kumimoji="0" lang="en-GB" sz="1200" b="0" i="0" u="none" strike="noStrike" kern="1200" cap="none" spc="0" normalizeH="0" baseline="0" noProof="0" smtClean="0">
                <a:ln>
                  <a:noFill/>
                </a:ln>
                <a:solidFill>
                  <a:prstClr val="black">
                    <a:tint val="75000"/>
                  </a:prstClr>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a:t>
            </a:fld>
            <a:endParaRPr kumimoji="0" lang="en-GB" sz="1200" b="0" i="0" u="none" strike="noStrike" kern="1200" cap="none" spc="0" normalizeH="0" baseline="0" noProof="0">
              <a:ln>
                <a:noFill/>
              </a:ln>
              <a:solidFill>
                <a:prstClr val="black">
                  <a:tint val="75000"/>
                </a:prstClr>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3451765036"/>
      </p:ext>
    </p:extLst>
  </p:cSld>
  <p:clrMapOvr>
    <a:masterClrMapping/>
  </p:clrMapOvr>
  <p:transition spd="slow">
    <p:dissolve/>
  </p:transition>
</p:sldLayout>
</file>

<file path=ppt/slideLayouts/slideLayout31.xml><?xml version="1.0" encoding="utf-8"?>
<p:sldLayout xmlns:a="http://schemas.openxmlformats.org/drawingml/2006/main" xmlns:r="http://schemas.openxmlformats.org/officeDocument/2006/relationships" xmlns:p="http://schemas.openxmlformats.org/presentationml/2006/main" type="titleOnly" preserve="1">
  <p:cSld name="4_Title Only">
    <p:spTree>
      <p:nvGrpSpPr>
        <p:cNvPr id="1" name=""/>
        <p:cNvGrpSpPr/>
        <p:nvPr/>
      </p:nvGrpSpPr>
      <p:grpSpPr>
        <a:xfrm>
          <a:off x="0" y="0"/>
          <a:ext cx="0" cy="0"/>
          <a:chOff x="0" y="0"/>
          <a:chExt cx="0" cy="0"/>
        </a:xfrm>
      </p:grpSpPr>
      <p:sp>
        <p:nvSpPr>
          <p:cNvPr id="2" name="Title 1"/>
          <p:cNvSpPr>
            <a:spLocks noGrp="1"/>
          </p:cNvSpPr>
          <p:nvPr>
            <p:ph type="title"/>
          </p:nvPr>
        </p:nvSpPr>
        <p:spPr>
          <a:xfrm>
            <a:off x="838200" y="365125"/>
            <a:ext cx="10515600" cy="1325563"/>
          </a:xfrm>
          <a:prstGeom prst="rect">
            <a:avLst/>
          </a:prstGeom>
        </p:spPr>
        <p:txBody>
          <a:bodyPr/>
          <a:lstStyle/>
          <a:p>
            <a:r>
              <a:rPr lang="en-US"/>
              <a:t>Click to edit Master title style</a:t>
            </a:r>
            <a:endParaRPr lang="en-GB"/>
          </a:p>
        </p:txBody>
      </p:sp>
      <p:sp>
        <p:nvSpPr>
          <p:cNvPr id="3" name="Date Placeholder 2"/>
          <p:cNvSpPr>
            <a:spLocks noGrp="1"/>
          </p:cNvSpPr>
          <p:nvPr>
            <p:ph type="dt" sz="half" idx="10"/>
          </p:nvPr>
        </p:nvSpPr>
        <p:spPr>
          <a:xfrm>
            <a:off x="838200" y="6356350"/>
            <a:ext cx="2743200" cy="365125"/>
          </a:xfrm>
          <a:prstGeom prst="rect">
            <a:avLst/>
          </a:prstGeom>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fld id="{21252DE4-7BD8-49B7-B2B2-7F4CD0F29F58}" type="datetimeFigureOut">
              <a:rPr kumimoji="0" lang="en-GB" sz="1200" b="0" i="0" u="none" strike="noStrike" kern="1200" cap="none" spc="0" normalizeH="0" baseline="0" noProof="0" smtClean="0">
                <a:ln>
                  <a:noFill/>
                </a:ln>
                <a:solidFill>
                  <a:prstClr val="black">
                    <a:tint val="75000"/>
                  </a:prstClr>
                </a:solidFill>
                <a:effectLst/>
                <a:uLnTx/>
                <a:uFillTx/>
                <a:latin typeface="Calibri" panose="020F0502020204030204"/>
                <a:ea typeface="+mn-ea"/>
                <a:cs typeface="+mn-cs"/>
              </a:rPr>
              <a:pPr marL="0" marR="0" lvl="0" indent="0" algn="l" defTabSz="914400" rtl="0" eaLnBrk="1" fontAlgn="auto" latinLnBrk="0" hangingPunct="1">
                <a:lnSpc>
                  <a:spcPct val="100000"/>
                </a:lnSpc>
                <a:spcBef>
                  <a:spcPts val="0"/>
                </a:spcBef>
                <a:spcAft>
                  <a:spcPts val="0"/>
                </a:spcAft>
                <a:buClrTx/>
                <a:buSzTx/>
                <a:buFontTx/>
                <a:buNone/>
                <a:tabLst/>
                <a:defRPr/>
              </a:pPr>
              <a:t>21/10/2025</a:t>
            </a:fld>
            <a:endParaRPr kumimoji="0" lang="en-GB" sz="1200" b="0" i="0" u="none" strike="noStrike" kern="1200" cap="none" spc="0" normalizeH="0" baseline="0" noProof="0">
              <a:ln>
                <a:noFill/>
              </a:ln>
              <a:solidFill>
                <a:prstClr val="black">
                  <a:tint val="75000"/>
                </a:prstClr>
              </a:solidFill>
              <a:effectLst/>
              <a:uLnTx/>
              <a:uFillTx/>
              <a:latin typeface="Calibri" panose="020F0502020204030204"/>
              <a:ea typeface="+mn-ea"/>
              <a:cs typeface="+mn-cs"/>
            </a:endParaRPr>
          </a:p>
        </p:txBody>
      </p:sp>
      <p:sp>
        <p:nvSpPr>
          <p:cNvPr id="4" name="Footer Placeholder 3"/>
          <p:cNvSpPr>
            <a:spLocks noGrp="1"/>
          </p:cNvSpPr>
          <p:nvPr>
            <p:ph type="ftr" sz="quarter" idx="11"/>
          </p:nvPr>
        </p:nvSpPr>
        <p:spPr>
          <a:xfrm>
            <a:off x="4038600" y="6356350"/>
            <a:ext cx="4114800" cy="365125"/>
          </a:xfrm>
          <a:prstGeom prst="rect">
            <a:avLst/>
          </a:prstGeom>
        </p:spPr>
        <p: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GB" sz="1200" b="0" i="0" u="none" strike="noStrike" kern="1200" cap="none" spc="0" normalizeH="0" baseline="0" noProof="0">
              <a:ln>
                <a:noFill/>
              </a:ln>
              <a:solidFill>
                <a:prstClr val="black">
                  <a:tint val="75000"/>
                </a:prstClr>
              </a:solidFill>
              <a:effectLst/>
              <a:uLnTx/>
              <a:uFillTx/>
              <a:latin typeface="Calibri" panose="020F0502020204030204"/>
              <a:ea typeface="+mn-ea"/>
              <a:cs typeface="+mn-cs"/>
            </a:endParaRPr>
          </a:p>
        </p:txBody>
      </p:sp>
      <p:sp>
        <p:nvSpPr>
          <p:cNvPr id="5" name="Slide Number Placeholder 4"/>
          <p:cNvSpPr>
            <a:spLocks noGrp="1"/>
          </p:cNvSpPr>
          <p:nvPr>
            <p:ph type="sldNum" sz="quarter" idx="12"/>
          </p:nvPr>
        </p:nvSpPr>
        <p:spPr>
          <a:xfrm>
            <a:off x="8610600" y="6356350"/>
            <a:ext cx="2743200" cy="365125"/>
          </a:xfrm>
          <a:prstGeom prst="rect">
            <a:avLst/>
          </a:prstGeom>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B867379D-B426-4917-B658-5CB1A523CBC3}" type="slidenum">
              <a:rPr kumimoji="0" lang="en-GB" sz="1200" b="0" i="0" u="none" strike="noStrike" kern="1200" cap="none" spc="0" normalizeH="0" baseline="0" noProof="0" smtClean="0">
                <a:ln>
                  <a:noFill/>
                </a:ln>
                <a:solidFill>
                  <a:prstClr val="black">
                    <a:tint val="75000"/>
                  </a:prstClr>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a:t>
            </a:fld>
            <a:endParaRPr kumimoji="0" lang="en-GB" sz="1200" b="0" i="0" u="none" strike="noStrike" kern="1200" cap="none" spc="0" normalizeH="0" baseline="0" noProof="0">
              <a:ln>
                <a:noFill/>
              </a:ln>
              <a:solidFill>
                <a:prstClr val="black">
                  <a:tint val="75000"/>
                </a:prstClr>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3830600369"/>
      </p:ext>
    </p:extLst>
  </p:cSld>
  <p:clrMapOvr>
    <a:masterClrMapping/>
  </p:clrMapOvr>
  <p:transition spd="slow">
    <p:dissolve/>
  </p:transition>
</p:sldLayout>
</file>

<file path=ppt/slideLayouts/slideLayout32.xml><?xml version="1.0" encoding="utf-8"?>
<p:sldLayout xmlns:a="http://schemas.openxmlformats.org/drawingml/2006/main" xmlns:r="http://schemas.openxmlformats.org/officeDocument/2006/relationships" xmlns:p="http://schemas.openxmlformats.org/presentationml/2006/main" type="titleOnly" preserve="1">
  <p:cSld name="3_Title Only">
    <p:spTree>
      <p:nvGrpSpPr>
        <p:cNvPr id="1" name=""/>
        <p:cNvGrpSpPr/>
        <p:nvPr/>
      </p:nvGrpSpPr>
      <p:grpSpPr>
        <a:xfrm>
          <a:off x="0" y="0"/>
          <a:ext cx="0" cy="0"/>
          <a:chOff x="0" y="0"/>
          <a:chExt cx="0" cy="0"/>
        </a:xfrm>
      </p:grpSpPr>
      <p:sp>
        <p:nvSpPr>
          <p:cNvPr id="2" name="Title 1"/>
          <p:cNvSpPr>
            <a:spLocks noGrp="1"/>
          </p:cNvSpPr>
          <p:nvPr>
            <p:ph type="title"/>
          </p:nvPr>
        </p:nvSpPr>
        <p:spPr>
          <a:xfrm>
            <a:off x="838200" y="365125"/>
            <a:ext cx="10515600" cy="1325563"/>
          </a:xfrm>
          <a:prstGeom prst="rect">
            <a:avLst/>
          </a:prstGeom>
        </p:spPr>
        <p:txBody>
          <a:bodyPr/>
          <a:lstStyle/>
          <a:p>
            <a:r>
              <a:rPr lang="en-US"/>
              <a:t>Click to edit Master title style</a:t>
            </a:r>
            <a:endParaRPr lang="en-GB"/>
          </a:p>
        </p:txBody>
      </p:sp>
      <p:sp>
        <p:nvSpPr>
          <p:cNvPr id="3" name="Date Placeholder 2"/>
          <p:cNvSpPr>
            <a:spLocks noGrp="1"/>
          </p:cNvSpPr>
          <p:nvPr>
            <p:ph type="dt" sz="half" idx="10"/>
          </p:nvPr>
        </p:nvSpPr>
        <p:spPr>
          <a:xfrm>
            <a:off x="838200" y="6356350"/>
            <a:ext cx="2743200" cy="365125"/>
          </a:xfrm>
          <a:prstGeom prst="rect">
            <a:avLst/>
          </a:prstGeom>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fld id="{21252DE4-7BD8-49B7-B2B2-7F4CD0F29F58}" type="datetimeFigureOut">
              <a:rPr kumimoji="0" lang="en-GB" sz="1200" b="0" i="0" u="none" strike="noStrike" kern="1200" cap="none" spc="0" normalizeH="0" baseline="0" noProof="0" smtClean="0">
                <a:ln>
                  <a:noFill/>
                </a:ln>
                <a:solidFill>
                  <a:prstClr val="black">
                    <a:tint val="75000"/>
                  </a:prstClr>
                </a:solidFill>
                <a:effectLst/>
                <a:uLnTx/>
                <a:uFillTx/>
                <a:latin typeface="Calibri" panose="020F0502020204030204"/>
                <a:ea typeface="+mn-ea"/>
                <a:cs typeface="+mn-cs"/>
              </a:rPr>
              <a:pPr marL="0" marR="0" lvl="0" indent="0" algn="l" defTabSz="914400" rtl="0" eaLnBrk="1" fontAlgn="auto" latinLnBrk="0" hangingPunct="1">
                <a:lnSpc>
                  <a:spcPct val="100000"/>
                </a:lnSpc>
                <a:spcBef>
                  <a:spcPts val="0"/>
                </a:spcBef>
                <a:spcAft>
                  <a:spcPts val="0"/>
                </a:spcAft>
                <a:buClrTx/>
                <a:buSzTx/>
                <a:buFontTx/>
                <a:buNone/>
                <a:tabLst/>
                <a:defRPr/>
              </a:pPr>
              <a:t>21/10/2025</a:t>
            </a:fld>
            <a:endParaRPr kumimoji="0" lang="en-GB" sz="1200" b="0" i="0" u="none" strike="noStrike" kern="1200" cap="none" spc="0" normalizeH="0" baseline="0" noProof="0">
              <a:ln>
                <a:noFill/>
              </a:ln>
              <a:solidFill>
                <a:prstClr val="black">
                  <a:tint val="75000"/>
                </a:prstClr>
              </a:solidFill>
              <a:effectLst/>
              <a:uLnTx/>
              <a:uFillTx/>
              <a:latin typeface="Calibri" panose="020F0502020204030204"/>
              <a:ea typeface="+mn-ea"/>
              <a:cs typeface="+mn-cs"/>
            </a:endParaRPr>
          </a:p>
        </p:txBody>
      </p:sp>
      <p:sp>
        <p:nvSpPr>
          <p:cNvPr id="4" name="Footer Placeholder 3"/>
          <p:cNvSpPr>
            <a:spLocks noGrp="1"/>
          </p:cNvSpPr>
          <p:nvPr>
            <p:ph type="ftr" sz="quarter" idx="11"/>
          </p:nvPr>
        </p:nvSpPr>
        <p:spPr>
          <a:xfrm>
            <a:off x="4038600" y="6356350"/>
            <a:ext cx="4114800" cy="365125"/>
          </a:xfrm>
          <a:prstGeom prst="rect">
            <a:avLst/>
          </a:prstGeom>
        </p:spPr>
        <p: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GB" sz="1200" b="0" i="0" u="none" strike="noStrike" kern="1200" cap="none" spc="0" normalizeH="0" baseline="0" noProof="0">
              <a:ln>
                <a:noFill/>
              </a:ln>
              <a:solidFill>
                <a:prstClr val="black">
                  <a:tint val="75000"/>
                </a:prstClr>
              </a:solidFill>
              <a:effectLst/>
              <a:uLnTx/>
              <a:uFillTx/>
              <a:latin typeface="Calibri" panose="020F0502020204030204"/>
              <a:ea typeface="+mn-ea"/>
              <a:cs typeface="+mn-cs"/>
            </a:endParaRPr>
          </a:p>
        </p:txBody>
      </p:sp>
      <p:sp>
        <p:nvSpPr>
          <p:cNvPr id="5" name="Slide Number Placeholder 4"/>
          <p:cNvSpPr>
            <a:spLocks noGrp="1"/>
          </p:cNvSpPr>
          <p:nvPr>
            <p:ph type="sldNum" sz="quarter" idx="12"/>
          </p:nvPr>
        </p:nvSpPr>
        <p:spPr>
          <a:xfrm>
            <a:off x="8610600" y="6356350"/>
            <a:ext cx="2743200" cy="365125"/>
          </a:xfrm>
          <a:prstGeom prst="rect">
            <a:avLst/>
          </a:prstGeom>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B867379D-B426-4917-B658-5CB1A523CBC3}" type="slidenum">
              <a:rPr kumimoji="0" lang="en-GB" sz="1200" b="0" i="0" u="none" strike="noStrike" kern="1200" cap="none" spc="0" normalizeH="0" baseline="0" noProof="0" smtClean="0">
                <a:ln>
                  <a:noFill/>
                </a:ln>
                <a:solidFill>
                  <a:prstClr val="black">
                    <a:tint val="75000"/>
                  </a:prstClr>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a:t>
            </a:fld>
            <a:endParaRPr kumimoji="0" lang="en-GB" sz="1200" b="0" i="0" u="none" strike="noStrike" kern="1200" cap="none" spc="0" normalizeH="0" baseline="0" noProof="0">
              <a:ln>
                <a:noFill/>
              </a:ln>
              <a:solidFill>
                <a:prstClr val="black">
                  <a:tint val="75000"/>
                </a:prstClr>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174865874"/>
      </p:ext>
    </p:extLst>
  </p:cSld>
  <p:clrMapOvr>
    <a:masterClrMapping/>
  </p:clrMapOvr>
  <p:transition spd="slow">
    <p:dissolve/>
  </p:transition>
</p:sldLayout>
</file>

<file path=ppt/slideLayouts/slideLayout33.xml><?xml version="1.0" encoding="utf-8"?>
<p:sldLayout xmlns:a="http://schemas.openxmlformats.org/drawingml/2006/main" xmlns:r="http://schemas.openxmlformats.org/officeDocument/2006/relationships" xmlns:p="http://schemas.openxmlformats.org/presentationml/2006/main" type="titleOnly" preserve="1">
  <p:cSld name="2_Title Only">
    <p:spTree>
      <p:nvGrpSpPr>
        <p:cNvPr id="1" name=""/>
        <p:cNvGrpSpPr/>
        <p:nvPr/>
      </p:nvGrpSpPr>
      <p:grpSpPr>
        <a:xfrm>
          <a:off x="0" y="0"/>
          <a:ext cx="0" cy="0"/>
          <a:chOff x="0" y="0"/>
          <a:chExt cx="0" cy="0"/>
        </a:xfrm>
      </p:grpSpPr>
      <p:sp>
        <p:nvSpPr>
          <p:cNvPr id="2" name="Title 1"/>
          <p:cNvSpPr>
            <a:spLocks noGrp="1"/>
          </p:cNvSpPr>
          <p:nvPr>
            <p:ph type="title"/>
          </p:nvPr>
        </p:nvSpPr>
        <p:spPr>
          <a:xfrm>
            <a:off x="838200" y="365125"/>
            <a:ext cx="10515600" cy="1325563"/>
          </a:xfrm>
          <a:prstGeom prst="rect">
            <a:avLst/>
          </a:prstGeom>
        </p:spPr>
        <p:txBody>
          <a:bodyPr/>
          <a:lstStyle/>
          <a:p>
            <a:r>
              <a:rPr lang="en-US"/>
              <a:t>Click to edit Master title style</a:t>
            </a:r>
            <a:endParaRPr lang="en-GB"/>
          </a:p>
        </p:txBody>
      </p:sp>
      <p:sp>
        <p:nvSpPr>
          <p:cNvPr id="3" name="Date Placeholder 2"/>
          <p:cNvSpPr>
            <a:spLocks noGrp="1"/>
          </p:cNvSpPr>
          <p:nvPr>
            <p:ph type="dt" sz="half" idx="10"/>
          </p:nvPr>
        </p:nvSpPr>
        <p:spPr>
          <a:xfrm>
            <a:off x="838200" y="6356350"/>
            <a:ext cx="2743200" cy="365125"/>
          </a:xfrm>
          <a:prstGeom prst="rect">
            <a:avLst/>
          </a:prstGeom>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fld id="{21252DE4-7BD8-49B7-B2B2-7F4CD0F29F58}" type="datetimeFigureOut">
              <a:rPr kumimoji="0" lang="en-GB" sz="1200" b="0" i="0" u="none" strike="noStrike" kern="1200" cap="none" spc="0" normalizeH="0" baseline="0" noProof="0" smtClean="0">
                <a:ln>
                  <a:noFill/>
                </a:ln>
                <a:solidFill>
                  <a:prstClr val="black">
                    <a:tint val="75000"/>
                  </a:prstClr>
                </a:solidFill>
                <a:effectLst/>
                <a:uLnTx/>
                <a:uFillTx/>
                <a:latin typeface="Calibri" panose="020F0502020204030204"/>
                <a:ea typeface="+mn-ea"/>
                <a:cs typeface="+mn-cs"/>
              </a:rPr>
              <a:pPr marL="0" marR="0" lvl="0" indent="0" algn="l" defTabSz="914400" rtl="0" eaLnBrk="1" fontAlgn="auto" latinLnBrk="0" hangingPunct="1">
                <a:lnSpc>
                  <a:spcPct val="100000"/>
                </a:lnSpc>
                <a:spcBef>
                  <a:spcPts val="0"/>
                </a:spcBef>
                <a:spcAft>
                  <a:spcPts val="0"/>
                </a:spcAft>
                <a:buClrTx/>
                <a:buSzTx/>
                <a:buFontTx/>
                <a:buNone/>
                <a:tabLst/>
                <a:defRPr/>
              </a:pPr>
              <a:t>21/10/2025</a:t>
            </a:fld>
            <a:endParaRPr kumimoji="0" lang="en-GB" sz="1200" b="0" i="0" u="none" strike="noStrike" kern="1200" cap="none" spc="0" normalizeH="0" baseline="0" noProof="0">
              <a:ln>
                <a:noFill/>
              </a:ln>
              <a:solidFill>
                <a:prstClr val="black">
                  <a:tint val="75000"/>
                </a:prstClr>
              </a:solidFill>
              <a:effectLst/>
              <a:uLnTx/>
              <a:uFillTx/>
              <a:latin typeface="Calibri" panose="020F0502020204030204"/>
              <a:ea typeface="+mn-ea"/>
              <a:cs typeface="+mn-cs"/>
            </a:endParaRPr>
          </a:p>
        </p:txBody>
      </p:sp>
      <p:sp>
        <p:nvSpPr>
          <p:cNvPr id="4" name="Footer Placeholder 3"/>
          <p:cNvSpPr>
            <a:spLocks noGrp="1"/>
          </p:cNvSpPr>
          <p:nvPr>
            <p:ph type="ftr" sz="quarter" idx="11"/>
          </p:nvPr>
        </p:nvSpPr>
        <p:spPr>
          <a:xfrm>
            <a:off x="4038600" y="6356350"/>
            <a:ext cx="4114800" cy="365125"/>
          </a:xfrm>
          <a:prstGeom prst="rect">
            <a:avLst/>
          </a:prstGeom>
        </p:spPr>
        <p: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GB" sz="1200" b="0" i="0" u="none" strike="noStrike" kern="1200" cap="none" spc="0" normalizeH="0" baseline="0" noProof="0">
              <a:ln>
                <a:noFill/>
              </a:ln>
              <a:solidFill>
                <a:prstClr val="black">
                  <a:tint val="75000"/>
                </a:prstClr>
              </a:solidFill>
              <a:effectLst/>
              <a:uLnTx/>
              <a:uFillTx/>
              <a:latin typeface="Calibri" panose="020F0502020204030204"/>
              <a:ea typeface="+mn-ea"/>
              <a:cs typeface="+mn-cs"/>
            </a:endParaRPr>
          </a:p>
        </p:txBody>
      </p:sp>
      <p:sp>
        <p:nvSpPr>
          <p:cNvPr id="5" name="Slide Number Placeholder 4"/>
          <p:cNvSpPr>
            <a:spLocks noGrp="1"/>
          </p:cNvSpPr>
          <p:nvPr>
            <p:ph type="sldNum" sz="quarter" idx="12"/>
          </p:nvPr>
        </p:nvSpPr>
        <p:spPr>
          <a:xfrm>
            <a:off x="8610600" y="6356350"/>
            <a:ext cx="2743200" cy="365125"/>
          </a:xfrm>
          <a:prstGeom prst="rect">
            <a:avLst/>
          </a:prstGeom>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B867379D-B426-4917-B658-5CB1A523CBC3}" type="slidenum">
              <a:rPr kumimoji="0" lang="en-GB" sz="1200" b="0" i="0" u="none" strike="noStrike" kern="1200" cap="none" spc="0" normalizeH="0" baseline="0" noProof="0" smtClean="0">
                <a:ln>
                  <a:noFill/>
                </a:ln>
                <a:solidFill>
                  <a:prstClr val="black">
                    <a:tint val="75000"/>
                  </a:prstClr>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a:t>
            </a:fld>
            <a:endParaRPr kumimoji="0" lang="en-GB" sz="1200" b="0" i="0" u="none" strike="noStrike" kern="1200" cap="none" spc="0" normalizeH="0" baseline="0" noProof="0">
              <a:ln>
                <a:noFill/>
              </a:ln>
              <a:solidFill>
                <a:prstClr val="black">
                  <a:tint val="75000"/>
                </a:prstClr>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3181350755"/>
      </p:ext>
    </p:extLst>
  </p:cSld>
  <p:clrMapOvr>
    <a:masterClrMapping/>
  </p:clrMapOvr>
  <p:transition spd="slow">
    <p:dissolve/>
  </p:transition>
</p:sldLayout>
</file>

<file path=ppt/slideLayouts/slideLayout34.xml><?xml version="1.0" encoding="utf-8"?>
<p:sldLayout xmlns:a="http://schemas.openxmlformats.org/drawingml/2006/main" xmlns:r="http://schemas.openxmlformats.org/officeDocument/2006/relationships" xmlns:p="http://schemas.openxmlformats.org/presentationml/2006/main" type="titleOnly" preserve="1">
  <p:cSld name="1_Title Only">
    <p:spTree>
      <p:nvGrpSpPr>
        <p:cNvPr id="1" name=""/>
        <p:cNvGrpSpPr/>
        <p:nvPr/>
      </p:nvGrpSpPr>
      <p:grpSpPr>
        <a:xfrm>
          <a:off x="0" y="0"/>
          <a:ext cx="0" cy="0"/>
          <a:chOff x="0" y="0"/>
          <a:chExt cx="0" cy="0"/>
        </a:xfrm>
      </p:grpSpPr>
      <p:sp>
        <p:nvSpPr>
          <p:cNvPr id="2" name="Title 1"/>
          <p:cNvSpPr>
            <a:spLocks noGrp="1"/>
          </p:cNvSpPr>
          <p:nvPr>
            <p:ph type="title"/>
          </p:nvPr>
        </p:nvSpPr>
        <p:spPr>
          <a:xfrm>
            <a:off x="838200" y="365125"/>
            <a:ext cx="10515600" cy="1325563"/>
          </a:xfrm>
          <a:prstGeom prst="rect">
            <a:avLst/>
          </a:prstGeom>
        </p:spPr>
        <p:txBody>
          <a:bodyPr/>
          <a:lstStyle/>
          <a:p>
            <a:r>
              <a:rPr lang="en-US"/>
              <a:t>Click to edit Master title style</a:t>
            </a:r>
            <a:endParaRPr lang="en-GB"/>
          </a:p>
        </p:txBody>
      </p:sp>
      <p:sp>
        <p:nvSpPr>
          <p:cNvPr id="3" name="Date Placeholder 2"/>
          <p:cNvSpPr>
            <a:spLocks noGrp="1"/>
          </p:cNvSpPr>
          <p:nvPr>
            <p:ph type="dt" sz="half" idx="10"/>
          </p:nvPr>
        </p:nvSpPr>
        <p:spPr>
          <a:xfrm>
            <a:off x="838200" y="6356350"/>
            <a:ext cx="2743200" cy="365125"/>
          </a:xfrm>
          <a:prstGeom prst="rect">
            <a:avLst/>
          </a:prstGeom>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fld id="{21252DE4-7BD8-49B7-B2B2-7F4CD0F29F58}" type="datetimeFigureOut">
              <a:rPr kumimoji="0" lang="en-GB" sz="1200" b="0" i="0" u="none" strike="noStrike" kern="1200" cap="none" spc="0" normalizeH="0" baseline="0" noProof="0" smtClean="0">
                <a:ln>
                  <a:noFill/>
                </a:ln>
                <a:solidFill>
                  <a:prstClr val="black">
                    <a:tint val="75000"/>
                  </a:prstClr>
                </a:solidFill>
                <a:effectLst/>
                <a:uLnTx/>
                <a:uFillTx/>
                <a:latin typeface="Calibri" panose="020F0502020204030204"/>
                <a:ea typeface="+mn-ea"/>
                <a:cs typeface="+mn-cs"/>
              </a:rPr>
              <a:pPr marL="0" marR="0" lvl="0" indent="0" algn="l" defTabSz="914400" rtl="0" eaLnBrk="1" fontAlgn="auto" latinLnBrk="0" hangingPunct="1">
                <a:lnSpc>
                  <a:spcPct val="100000"/>
                </a:lnSpc>
                <a:spcBef>
                  <a:spcPts val="0"/>
                </a:spcBef>
                <a:spcAft>
                  <a:spcPts val="0"/>
                </a:spcAft>
                <a:buClrTx/>
                <a:buSzTx/>
                <a:buFontTx/>
                <a:buNone/>
                <a:tabLst/>
                <a:defRPr/>
              </a:pPr>
              <a:t>21/10/2025</a:t>
            </a:fld>
            <a:endParaRPr kumimoji="0" lang="en-GB" sz="1200" b="0" i="0" u="none" strike="noStrike" kern="1200" cap="none" spc="0" normalizeH="0" baseline="0" noProof="0">
              <a:ln>
                <a:noFill/>
              </a:ln>
              <a:solidFill>
                <a:prstClr val="black">
                  <a:tint val="75000"/>
                </a:prstClr>
              </a:solidFill>
              <a:effectLst/>
              <a:uLnTx/>
              <a:uFillTx/>
              <a:latin typeface="Calibri" panose="020F0502020204030204"/>
              <a:ea typeface="+mn-ea"/>
              <a:cs typeface="+mn-cs"/>
            </a:endParaRPr>
          </a:p>
        </p:txBody>
      </p:sp>
      <p:sp>
        <p:nvSpPr>
          <p:cNvPr id="4" name="Footer Placeholder 3"/>
          <p:cNvSpPr>
            <a:spLocks noGrp="1"/>
          </p:cNvSpPr>
          <p:nvPr>
            <p:ph type="ftr" sz="quarter" idx="11"/>
          </p:nvPr>
        </p:nvSpPr>
        <p:spPr>
          <a:xfrm>
            <a:off x="4038600" y="6356350"/>
            <a:ext cx="4114800" cy="365125"/>
          </a:xfrm>
          <a:prstGeom prst="rect">
            <a:avLst/>
          </a:prstGeom>
        </p:spPr>
        <p: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GB" sz="1200" b="0" i="0" u="none" strike="noStrike" kern="1200" cap="none" spc="0" normalizeH="0" baseline="0" noProof="0">
              <a:ln>
                <a:noFill/>
              </a:ln>
              <a:solidFill>
                <a:prstClr val="black">
                  <a:tint val="75000"/>
                </a:prstClr>
              </a:solidFill>
              <a:effectLst/>
              <a:uLnTx/>
              <a:uFillTx/>
              <a:latin typeface="Calibri" panose="020F0502020204030204"/>
              <a:ea typeface="+mn-ea"/>
              <a:cs typeface="+mn-cs"/>
            </a:endParaRPr>
          </a:p>
        </p:txBody>
      </p:sp>
      <p:sp>
        <p:nvSpPr>
          <p:cNvPr id="5" name="Slide Number Placeholder 4"/>
          <p:cNvSpPr>
            <a:spLocks noGrp="1"/>
          </p:cNvSpPr>
          <p:nvPr>
            <p:ph type="sldNum" sz="quarter" idx="12"/>
          </p:nvPr>
        </p:nvSpPr>
        <p:spPr>
          <a:xfrm>
            <a:off x="8610600" y="6356350"/>
            <a:ext cx="2743200" cy="365125"/>
          </a:xfrm>
          <a:prstGeom prst="rect">
            <a:avLst/>
          </a:prstGeom>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B867379D-B426-4917-B658-5CB1A523CBC3}" type="slidenum">
              <a:rPr kumimoji="0" lang="en-GB" sz="1200" b="0" i="0" u="none" strike="noStrike" kern="1200" cap="none" spc="0" normalizeH="0" baseline="0" noProof="0" smtClean="0">
                <a:ln>
                  <a:noFill/>
                </a:ln>
                <a:solidFill>
                  <a:prstClr val="black">
                    <a:tint val="75000"/>
                  </a:prstClr>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a:t>
            </a:fld>
            <a:endParaRPr kumimoji="0" lang="en-GB" sz="1200" b="0" i="0" u="none" strike="noStrike" kern="1200" cap="none" spc="0" normalizeH="0" baseline="0" noProof="0">
              <a:ln>
                <a:noFill/>
              </a:ln>
              <a:solidFill>
                <a:prstClr val="black">
                  <a:tint val="75000"/>
                </a:prstClr>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3391602082"/>
      </p:ext>
    </p:extLst>
  </p:cSld>
  <p:clrMapOvr>
    <a:masterClrMapping/>
  </p:clrMapOvr>
  <p:transition spd="slow">
    <p:dissolve/>
  </p:transition>
</p:sldLayout>
</file>

<file path=ppt/slideLayouts/slideLayout35.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a:xfrm>
            <a:off x="838200" y="6356350"/>
            <a:ext cx="2743200" cy="365125"/>
          </a:xfrm>
          <a:prstGeom prst="rect">
            <a:avLst/>
          </a:prstGeom>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fld id="{21252DE4-7BD8-49B7-B2B2-7F4CD0F29F58}" type="datetimeFigureOut">
              <a:rPr kumimoji="0" lang="en-GB" sz="1200" b="0" i="0" u="none" strike="noStrike" kern="1200" cap="none" spc="0" normalizeH="0" baseline="0" noProof="0" smtClean="0">
                <a:ln>
                  <a:noFill/>
                </a:ln>
                <a:solidFill>
                  <a:prstClr val="black">
                    <a:tint val="75000"/>
                  </a:prstClr>
                </a:solidFill>
                <a:effectLst/>
                <a:uLnTx/>
                <a:uFillTx/>
                <a:latin typeface="Calibri" panose="020F0502020204030204"/>
                <a:ea typeface="+mn-ea"/>
                <a:cs typeface="+mn-cs"/>
              </a:rPr>
              <a:pPr marL="0" marR="0" lvl="0" indent="0" algn="l" defTabSz="914400" rtl="0" eaLnBrk="1" fontAlgn="auto" latinLnBrk="0" hangingPunct="1">
                <a:lnSpc>
                  <a:spcPct val="100000"/>
                </a:lnSpc>
                <a:spcBef>
                  <a:spcPts val="0"/>
                </a:spcBef>
                <a:spcAft>
                  <a:spcPts val="0"/>
                </a:spcAft>
                <a:buClrTx/>
                <a:buSzTx/>
                <a:buFontTx/>
                <a:buNone/>
                <a:tabLst/>
                <a:defRPr/>
              </a:pPr>
              <a:t>21/10/2025</a:t>
            </a:fld>
            <a:endParaRPr kumimoji="0" lang="en-GB" sz="1200" b="0" i="0" u="none" strike="noStrike" kern="1200" cap="none" spc="0" normalizeH="0" baseline="0" noProof="0">
              <a:ln>
                <a:noFill/>
              </a:ln>
              <a:solidFill>
                <a:prstClr val="black">
                  <a:tint val="75000"/>
                </a:prstClr>
              </a:solidFill>
              <a:effectLst/>
              <a:uLnTx/>
              <a:uFillTx/>
              <a:latin typeface="Calibri" panose="020F0502020204030204"/>
              <a:ea typeface="+mn-ea"/>
              <a:cs typeface="+mn-cs"/>
            </a:endParaRPr>
          </a:p>
        </p:txBody>
      </p:sp>
      <p:sp>
        <p:nvSpPr>
          <p:cNvPr id="3" name="Footer Placeholder 2"/>
          <p:cNvSpPr>
            <a:spLocks noGrp="1"/>
          </p:cNvSpPr>
          <p:nvPr>
            <p:ph type="ftr" sz="quarter" idx="11"/>
          </p:nvPr>
        </p:nvSpPr>
        <p:spPr>
          <a:xfrm>
            <a:off x="4038600" y="6356350"/>
            <a:ext cx="4114800" cy="365125"/>
          </a:xfrm>
          <a:prstGeom prst="rect">
            <a:avLst/>
          </a:prstGeom>
        </p:spPr>
        <p: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GB" sz="1200" b="0" i="0" u="none" strike="noStrike" kern="1200" cap="none" spc="0" normalizeH="0" baseline="0" noProof="0">
              <a:ln>
                <a:noFill/>
              </a:ln>
              <a:solidFill>
                <a:prstClr val="black">
                  <a:tint val="75000"/>
                </a:prstClr>
              </a:solidFill>
              <a:effectLst/>
              <a:uLnTx/>
              <a:uFillTx/>
              <a:latin typeface="Calibri" panose="020F0502020204030204"/>
              <a:ea typeface="+mn-ea"/>
              <a:cs typeface="+mn-cs"/>
            </a:endParaRPr>
          </a:p>
        </p:txBody>
      </p:sp>
      <p:sp>
        <p:nvSpPr>
          <p:cNvPr id="4" name="Slide Number Placeholder 3"/>
          <p:cNvSpPr>
            <a:spLocks noGrp="1"/>
          </p:cNvSpPr>
          <p:nvPr>
            <p:ph type="sldNum" sz="quarter" idx="12"/>
          </p:nvPr>
        </p:nvSpPr>
        <p:spPr>
          <a:xfrm>
            <a:off x="8610600" y="6356350"/>
            <a:ext cx="2743200" cy="365125"/>
          </a:xfrm>
          <a:prstGeom prst="rect">
            <a:avLst/>
          </a:prstGeom>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B867379D-B426-4917-B658-5CB1A523CBC3}" type="slidenum">
              <a:rPr kumimoji="0" lang="en-GB" sz="1200" b="0" i="0" u="none" strike="noStrike" kern="1200" cap="none" spc="0" normalizeH="0" baseline="0" noProof="0" smtClean="0">
                <a:ln>
                  <a:noFill/>
                </a:ln>
                <a:solidFill>
                  <a:prstClr val="black">
                    <a:tint val="75000"/>
                  </a:prstClr>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a:t>
            </a:fld>
            <a:endParaRPr kumimoji="0" lang="en-GB" sz="1200" b="0" i="0" u="none" strike="noStrike" kern="1200" cap="none" spc="0" normalizeH="0" baseline="0" noProof="0">
              <a:ln>
                <a:noFill/>
              </a:ln>
              <a:solidFill>
                <a:prstClr val="black">
                  <a:tint val="75000"/>
                </a:prstClr>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2946509914"/>
      </p:ext>
    </p:extLst>
  </p:cSld>
  <p:clrMapOvr>
    <a:masterClrMapping/>
  </p:clrMapOvr>
  <p:transition spd="slow">
    <p:dissolve/>
  </p:transition>
</p:sldLayout>
</file>

<file path=ppt/slideLayouts/slideLayout36.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839788" y="457200"/>
            <a:ext cx="3932237" cy="1600200"/>
          </a:xfrm>
          <a:prstGeom prst="rect">
            <a:avLst/>
          </a:prstGeom>
        </p:spPr>
        <p:txBody>
          <a:bodyPr anchor="b"/>
          <a:lstStyle>
            <a:lvl1pPr>
              <a:defRPr sz="3200"/>
            </a:lvl1pPr>
          </a:lstStyle>
          <a:p>
            <a:r>
              <a:rPr lang="en-US"/>
              <a:t>Click to edit Master title style</a:t>
            </a:r>
            <a:endParaRPr lang="en-GB"/>
          </a:p>
        </p:txBody>
      </p:sp>
      <p:sp>
        <p:nvSpPr>
          <p:cNvPr id="3" name="Content Placeholder 2"/>
          <p:cNvSpPr>
            <a:spLocks noGrp="1"/>
          </p:cNvSpPr>
          <p:nvPr>
            <p:ph idx="1"/>
          </p:nvPr>
        </p:nvSpPr>
        <p:spPr>
          <a:xfrm>
            <a:off x="5183188" y="987425"/>
            <a:ext cx="6172200" cy="4873625"/>
          </a:xfrm>
          <a:prstGeom prst="rect">
            <a:avLst/>
          </a:prstGeo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4" name="Text Placeholder 3"/>
          <p:cNvSpPr>
            <a:spLocks noGrp="1"/>
          </p:cNvSpPr>
          <p:nvPr>
            <p:ph type="body" sz="half" idx="2"/>
          </p:nvPr>
        </p:nvSpPr>
        <p:spPr>
          <a:xfrm>
            <a:off x="839788" y="2057400"/>
            <a:ext cx="3932237" cy="3811588"/>
          </a:xfrm>
          <a:prstGeom prst="rect">
            <a:avLst/>
          </a:prstGeo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Edit Master text styles</a:t>
            </a:r>
          </a:p>
        </p:txBody>
      </p:sp>
      <p:sp>
        <p:nvSpPr>
          <p:cNvPr id="5" name="Date Placeholder 4"/>
          <p:cNvSpPr>
            <a:spLocks noGrp="1"/>
          </p:cNvSpPr>
          <p:nvPr>
            <p:ph type="dt" sz="half" idx="10"/>
          </p:nvPr>
        </p:nvSpPr>
        <p:spPr>
          <a:xfrm>
            <a:off x="838200" y="6356350"/>
            <a:ext cx="2743200" cy="365125"/>
          </a:xfrm>
          <a:prstGeom prst="rect">
            <a:avLst/>
          </a:prstGeom>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fld id="{21252DE4-7BD8-49B7-B2B2-7F4CD0F29F58}" type="datetimeFigureOut">
              <a:rPr kumimoji="0" lang="en-GB" sz="1200" b="0" i="0" u="none" strike="noStrike" kern="1200" cap="none" spc="0" normalizeH="0" baseline="0" noProof="0" smtClean="0">
                <a:ln>
                  <a:noFill/>
                </a:ln>
                <a:solidFill>
                  <a:prstClr val="black">
                    <a:tint val="75000"/>
                  </a:prstClr>
                </a:solidFill>
                <a:effectLst/>
                <a:uLnTx/>
                <a:uFillTx/>
                <a:latin typeface="Calibri" panose="020F0502020204030204"/>
                <a:ea typeface="+mn-ea"/>
                <a:cs typeface="+mn-cs"/>
              </a:rPr>
              <a:pPr marL="0" marR="0" lvl="0" indent="0" algn="l" defTabSz="914400" rtl="0" eaLnBrk="1" fontAlgn="auto" latinLnBrk="0" hangingPunct="1">
                <a:lnSpc>
                  <a:spcPct val="100000"/>
                </a:lnSpc>
                <a:spcBef>
                  <a:spcPts val="0"/>
                </a:spcBef>
                <a:spcAft>
                  <a:spcPts val="0"/>
                </a:spcAft>
                <a:buClrTx/>
                <a:buSzTx/>
                <a:buFontTx/>
                <a:buNone/>
                <a:tabLst/>
                <a:defRPr/>
              </a:pPr>
              <a:t>21/10/2025</a:t>
            </a:fld>
            <a:endParaRPr kumimoji="0" lang="en-GB" sz="1200" b="0" i="0" u="none" strike="noStrike" kern="1200" cap="none" spc="0" normalizeH="0" baseline="0" noProof="0">
              <a:ln>
                <a:noFill/>
              </a:ln>
              <a:solidFill>
                <a:prstClr val="black">
                  <a:tint val="75000"/>
                </a:prstClr>
              </a:solidFill>
              <a:effectLst/>
              <a:uLnTx/>
              <a:uFillTx/>
              <a:latin typeface="Calibri" panose="020F0502020204030204"/>
              <a:ea typeface="+mn-ea"/>
              <a:cs typeface="+mn-cs"/>
            </a:endParaRPr>
          </a:p>
        </p:txBody>
      </p:sp>
      <p:sp>
        <p:nvSpPr>
          <p:cNvPr id="6" name="Footer Placeholder 5"/>
          <p:cNvSpPr>
            <a:spLocks noGrp="1"/>
          </p:cNvSpPr>
          <p:nvPr>
            <p:ph type="ftr" sz="quarter" idx="11"/>
          </p:nvPr>
        </p:nvSpPr>
        <p:spPr>
          <a:xfrm>
            <a:off x="4038600" y="6356350"/>
            <a:ext cx="4114800" cy="365125"/>
          </a:xfrm>
          <a:prstGeom prst="rect">
            <a:avLst/>
          </a:prstGeom>
        </p:spPr>
        <p: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GB" sz="1200" b="0" i="0" u="none" strike="noStrike" kern="1200" cap="none" spc="0" normalizeH="0" baseline="0" noProof="0">
              <a:ln>
                <a:noFill/>
              </a:ln>
              <a:solidFill>
                <a:prstClr val="black">
                  <a:tint val="75000"/>
                </a:prstClr>
              </a:solidFill>
              <a:effectLst/>
              <a:uLnTx/>
              <a:uFillTx/>
              <a:latin typeface="Calibri" panose="020F0502020204030204"/>
              <a:ea typeface="+mn-ea"/>
              <a:cs typeface="+mn-cs"/>
            </a:endParaRPr>
          </a:p>
        </p:txBody>
      </p:sp>
      <p:sp>
        <p:nvSpPr>
          <p:cNvPr id="7" name="Slide Number Placeholder 6"/>
          <p:cNvSpPr>
            <a:spLocks noGrp="1"/>
          </p:cNvSpPr>
          <p:nvPr>
            <p:ph type="sldNum" sz="quarter" idx="12"/>
          </p:nvPr>
        </p:nvSpPr>
        <p:spPr>
          <a:xfrm>
            <a:off x="8610600" y="6356350"/>
            <a:ext cx="2743200" cy="365125"/>
          </a:xfrm>
          <a:prstGeom prst="rect">
            <a:avLst/>
          </a:prstGeom>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B867379D-B426-4917-B658-5CB1A523CBC3}" type="slidenum">
              <a:rPr kumimoji="0" lang="en-GB" sz="1200" b="0" i="0" u="none" strike="noStrike" kern="1200" cap="none" spc="0" normalizeH="0" baseline="0" noProof="0" smtClean="0">
                <a:ln>
                  <a:noFill/>
                </a:ln>
                <a:solidFill>
                  <a:prstClr val="black">
                    <a:tint val="75000"/>
                  </a:prstClr>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a:t>
            </a:fld>
            <a:endParaRPr kumimoji="0" lang="en-GB" sz="1200" b="0" i="0" u="none" strike="noStrike" kern="1200" cap="none" spc="0" normalizeH="0" baseline="0" noProof="0">
              <a:ln>
                <a:noFill/>
              </a:ln>
              <a:solidFill>
                <a:prstClr val="black">
                  <a:tint val="75000"/>
                </a:prstClr>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4164889236"/>
      </p:ext>
    </p:extLst>
  </p:cSld>
  <p:clrMapOvr>
    <a:masterClrMapping/>
  </p:clrMapOvr>
  <p:transition spd="slow">
    <p:dissolve/>
  </p:transition>
</p:sldLayout>
</file>

<file path=ppt/slideLayouts/slideLayout37.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839788" y="457200"/>
            <a:ext cx="3932237" cy="1600200"/>
          </a:xfrm>
          <a:prstGeom prst="rect">
            <a:avLst/>
          </a:prstGeom>
        </p:spPr>
        <p:txBody>
          <a:bodyPr anchor="b"/>
          <a:lstStyle>
            <a:lvl1pPr>
              <a:defRPr sz="3200"/>
            </a:lvl1pPr>
          </a:lstStyle>
          <a:p>
            <a:r>
              <a:rPr lang="en-US"/>
              <a:t>Click to edit Master title style</a:t>
            </a:r>
            <a:endParaRPr lang="en-GB"/>
          </a:p>
        </p:txBody>
      </p:sp>
      <p:sp>
        <p:nvSpPr>
          <p:cNvPr id="3" name="Picture Placeholder 2"/>
          <p:cNvSpPr>
            <a:spLocks noGrp="1"/>
          </p:cNvSpPr>
          <p:nvPr>
            <p:ph type="pic" idx="1"/>
          </p:nvPr>
        </p:nvSpPr>
        <p:spPr>
          <a:xfrm>
            <a:off x="5183188" y="987425"/>
            <a:ext cx="6172200" cy="4873625"/>
          </a:xfrm>
          <a:prstGeom prst="rect">
            <a:avLst/>
          </a:prstGeo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GB"/>
          </a:p>
        </p:txBody>
      </p:sp>
      <p:sp>
        <p:nvSpPr>
          <p:cNvPr id="4" name="Text Placeholder 3"/>
          <p:cNvSpPr>
            <a:spLocks noGrp="1"/>
          </p:cNvSpPr>
          <p:nvPr>
            <p:ph type="body" sz="half" idx="2"/>
          </p:nvPr>
        </p:nvSpPr>
        <p:spPr>
          <a:xfrm>
            <a:off x="839788" y="2057400"/>
            <a:ext cx="3932237" cy="3811588"/>
          </a:xfrm>
          <a:prstGeom prst="rect">
            <a:avLst/>
          </a:prstGeo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Edit Master text styles</a:t>
            </a:r>
          </a:p>
        </p:txBody>
      </p:sp>
      <p:sp>
        <p:nvSpPr>
          <p:cNvPr id="5" name="Date Placeholder 4"/>
          <p:cNvSpPr>
            <a:spLocks noGrp="1"/>
          </p:cNvSpPr>
          <p:nvPr>
            <p:ph type="dt" sz="half" idx="10"/>
          </p:nvPr>
        </p:nvSpPr>
        <p:spPr>
          <a:xfrm>
            <a:off x="838200" y="6356350"/>
            <a:ext cx="2743200" cy="365125"/>
          </a:xfrm>
          <a:prstGeom prst="rect">
            <a:avLst/>
          </a:prstGeom>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fld id="{21252DE4-7BD8-49B7-B2B2-7F4CD0F29F58}" type="datetimeFigureOut">
              <a:rPr kumimoji="0" lang="en-GB" sz="1200" b="0" i="0" u="none" strike="noStrike" kern="1200" cap="none" spc="0" normalizeH="0" baseline="0" noProof="0" smtClean="0">
                <a:ln>
                  <a:noFill/>
                </a:ln>
                <a:solidFill>
                  <a:prstClr val="black">
                    <a:tint val="75000"/>
                  </a:prstClr>
                </a:solidFill>
                <a:effectLst/>
                <a:uLnTx/>
                <a:uFillTx/>
                <a:latin typeface="Calibri" panose="020F0502020204030204"/>
                <a:ea typeface="+mn-ea"/>
                <a:cs typeface="+mn-cs"/>
              </a:rPr>
              <a:pPr marL="0" marR="0" lvl="0" indent="0" algn="l" defTabSz="914400" rtl="0" eaLnBrk="1" fontAlgn="auto" latinLnBrk="0" hangingPunct="1">
                <a:lnSpc>
                  <a:spcPct val="100000"/>
                </a:lnSpc>
                <a:spcBef>
                  <a:spcPts val="0"/>
                </a:spcBef>
                <a:spcAft>
                  <a:spcPts val="0"/>
                </a:spcAft>
                <a:buClrTx/>
                <a:buSzTx/>
                <a:buFontTx/>
                <a:buNone/>
                <a:tabLst/>
                <a:defRPr/>
              </a:pPr>
              <a:t>21/10/2025</a:t>
            </a:fld>
            <a:endParaRPr kumimoji="0" lang="en-GB" sz="1200" b="0" i="0" u="none" strike="noStrike" kern="1200" cap="none" spc="0" normalizeH="0" baseline="0" noProof="0">
              <a:ln>
                <a:noFill/>
              </a:ln>
              <a:solidFill>
                <a:prstClr val="black">
                  <a:tint val="75000"/>
                </a:prstClr>
              </a:solidFill>
              <a:effectLst/>
              <a:uLnTx/>
              <a:uFillTx/>
              <a:latin typeface="Calibri" panose="020F0502020204030204"/>
              <a:ea typeface="+mn-ea"/>
              <a:cs typeface="+mn-cs"/>
            </a:endParaRPr>
          </a:p>
        </p:txBody>
      </p:sp>
      <p:sp>
        <p:nvSpPr>
          <p:cNvPr id="6" name="Footer Placeholder 5"/>
          <p:cNvSpPr>
            <a:spLocks noGrp="1"/>
          </p:cNvSpPr>
          <p:nvPr>
            <p:ph type="ftr" sz="quarter" idx="11"/>
          </p:nvPr>
        </p:nvSpPr>
        <p:spPr>
          <a:xfrm>
            <a:off x="4038600" y="6356350"/>
            <a:ext cx="4114800" cy="365125"/>
          </a:xfrm>
          <a:prstGeom prst="rect">
            <a:avLst/>
          </a:prstGeom>
        </p:spPr>
        <p: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GB" sz="1200" b="0" i="0" u="none" strike="noStrike" kern="1200" cap="none" spc="0" normalizeH="0" baseline="0" noProof="0">
              <a:ln>
                <a:noFill/>
              </a:ln>
              <a:solidFill>
                <a:prstClr val="black">
                  <a:tint val="75000"/>
                </a:prstClr>
              </a:solidFill>
              <a:effectLst/>
              <a:uLnTx/>
              <a:uFillTx/>
              <a:latin typeface="Calibri" panose="020F0502020204030204"/>
              <a:ea typeface="+mn-ea"/>
              <a:cs typeface="+mn-cs"/>
            </a:endParaRPr>
          </a:p>
        </p:txBody>
      </p:sp>
      <p:sp>
        <p:nvSpPr>
          <p:cNvPr id="7" name="Slide Number Placeholder 6"/>
          <p:cNvSpPr>
            <a:spLocks noGrp="1"/>
          </p:cNvSpPr>
          <p:nvPr>
            <p:ph type="sldNum" sz="quarter" idx="12"/>
          </p:nvPr>
        </p:nvSpPr>
        <p:spPr>
          <a:xfrm>
            <a:off x="8610600" y="6356350"/>
            <a:ext cx="2743200" cy="365125"/>
          </a:xfrm>
          <a:prstGeom prst="rect">
            <a:avLst/>
          </a:prstGeom>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B867379D-B426-4917-B658-5CB1A523CBC3}" type="slidenum">
              <a:rPr kumimoji="0" lang="en-GB" sz="1200" b="0" i="0" u="none" strike="noStrike" kern="1200" cap="none" spc="0" normalizeH="0" baseline="0" noProof="0" smtClean="0">
                <a:ln>
                  <a:noFill/>
                </a:ln>
                <a:solidFill>
                  <a:prstClr val="black">
                    <a:tint val="75000"/>
                  </a:prstClr>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a:t>
            </a:fld>
            <a:endParaRPr kumimoji="0" lang="en-GB" sz="1200" b="0" i="0" u="none" strike="noStrike" kern="1200" cap="none" spc="0" normalizeH="0" baseline="0" noProof="0">
              <a:ln>
                <a:noFill/>
              </a:ln>
              <a:solidFill>
                <a:prstClr val="black">
                  <a:tint val="75000"/>
                </a:prstClr>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2365183328"/>
      </p:ext>
    </p:extLst>
  </p:cSld>
  <p:clrMapOvr>
    <a:masterClrMapping/>
  </p:clrMapOvr>
  <p:transition spd="slow">
    <p:dissolve/>
  </p:transition>
</p:sldLayout>
</file>

<file path=ppt/slideLayouts/slideLayout38.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a:xfrm>
            <a:off x="838200" y="365125"/>
            <a:ext cx="10515600" cy="1325563"/>
          </a:xfrm>
          <a:prstGeom prst="rect">
            <a:avLst/>
          </a:prstGeom>
        </p:spPr>
        <p:txBody>
          <a:bodyPr/>
          <a:lstStyle/>
          <a:p>
            <a:r>
              <a:rPr lang="en-US"/>
              <a:t>Click to edit Master title style</a:t>
            </a:r>
            <a:endParaRPr lang="en-GB"/>
          </a:p>
        </p:txBody>
      </p:sp>
      <p:sp>
        <p:nvSpPr>
          <p:cNvPr id="3" name="Vertical Text Placeholder 2"/>
          <p:cNvSpPr>
            <a:spLocks noGrp="1"/>
          </p:cNvSpPr>
          <p:nvPr>
            <p:ph type="body" orient="vert" idx="1"/>
          </p:nvPr>
        </p:nvSpPr>
        <p:spPr>
          <a:xfrm>
            <a:off x="838200" y="1825625"/>
            <a:ext cx="10515600" cy="4351338"/>
          </a:xfrm>
          <a:prstGeom prst="rect">
            <a:avLst/>
          </a:prstGeom>
        </p:spPr>
        <p:txBody>
          <a:bodyPr vert="eaVert"/>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4" name="Date Placeholder 3"/>
          <p:cNvSpPr>
            <a:spLocks noGrp="1"/>
          </p:cNvSpPr>
          <p:nvPr>
            <p:ph type="dt" sz="half" idx="10"/>
          </p:nvPr>
        </p:nvSpPr>
        <p:spPr>
          <a:xfrm>
            <a:off x="838200" y="6356350"/>
            <a:ext cx="2743200" cy="365125"/>
          </a:xfrm>
          <a:prstGeom prst="rect">
            <a:avLst/>
          </a:prstGeom>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fld id="{21252DE4-7BD8-49B7-B2B2-7F4CD0F29F58}" type="datetimeFigureOut">
              <a:rPr kumimoji="0" lang="en-GB" sz="1200" b="0" i="0" u="none" strike="noStrike" kern="1200" cap="none" spc="0" normalizeH="0" baseline="0" noProof="0" smtClean="0">
                <a:ln>
                  <a:noFill/>
                </a:ln>
                <a:solidFill>
                  <a:prstClr val="black">
                    <a:tint val="75000"/>
                  </a:prstClr>
                </a:solidFill>
                <a:effectLst/>
                <a:uLnTx/>
                <a:uFillTx/>
                <a:latin typeface="Calibri" panose="020F0502020204030204"/>
                <a:ea typeface="+mn-ea"/>
                <a:cs typeface="+mn-cs"/>
              </a:rPr>
              <a:pPr marL="0" marR="0" lvl="0" indent="0" algn="l" defTabSz="914400" rtl="0" eaLnBrk="1" fontAlgn="auto" latinLnBrk="0" hangingPunct="1">
                <a:lnSpc>
                  <a:spcPct val="100000"/>
                </a:lnSpc>
                <a:spcBef>
                  <a:spcPts val="0"/>
                </a:spcBef>
                <a:spcAft>
                  <a:spcPts val="0"/>
                </a:spcAft>
                <a:buClrTx/>
                <a:buSzTx/>
                <a:buFontTx/>
                <a:buNone/>
                <a:tabLst/>
                <a:defRPr/>
              </a:pPr>
              <a:t>21/10/2025</a:t>
            </a:fld>
            <a:endParaRPr kumimoji="0" lang="en-GB" sz="1200" b="0" i="0" u="none" strike="noStrike" kern="1200" cap="none" spc="0" normalizeH="0" baseline="0" noProof="0">
              <a:ln>
                <a:noFill/>
              </a:ln>
              <a:solidFill>
                <a:prstClr val="black">
                  <a:tint val="75000"/>
                </a:prstClr>
              </a:solidFill>
              <a:effectLst/>
              <a:uLnTx/>
              <a:uFillTx/>
              <a:latin typeface="Calibri" panose="020F0502020204030204"/>
              <a:ea typeface="+mn-ea"/>
              <a:cs typeface="+mn-cs"/>
            </a:endParaRPr>
          </a:p>
        </p:txBody>
      </p:sp>
      <p:sp>
        <p:nvSpPr>
          <p:cNvPr id="5" name="Footer Placeholder 4"/>
          <p:cNvSpPr>
            <a:spLocks noGrp="1"/>
          </p:cNvSpPr>
          <p:nvPr>
            <p:ph type="ftr" sz="quarter" idx="11"/>
          </p:nvPr>
        </p:nvSpPr>
        <p:spPr>
          <a:xfrm>
            <a:off x="4038600" y="6356350"/>
            <a:ext cx="4114800" cy="365125"/>
          </a:xfrm>
          <a:prstGeom prst="rect">
            <a:avLst/>
          </a:prstGeom>
        </p:spPr>
        <p: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GB" sz="1200" b="0" i="0" u="none" strike="noStrike" kern="1200" cap="none" spc="0" normalizeH="0" baseline="0" noProof="0">
              <a:ln>
                <a:noFill/>
              </a:ln>
              <a:solidFill>
                <a:prstClr val="black">
                  <a:tint val="75000"/>
                </a:prstClr>
              </a:solidFill>
              <a:effectLst/>
              <a:uLnTx/>
              <a:uFillTx/>
              <a:latin typeface="Calibri" panose="020F0502020204030204"/>
              <a:ea typeface="+mn-ea"/>
              <a:cs typeface="+mn-cs"/>
            </a:endParaRPr>
          </a:p>
        </p:txBody>
      </p:sp>
      <p:sp>
        <p:nvSpPr>
          <p:cNvPr id="6" name="Slide Number Placeholder 5"/>
          <p:cNvSpPr>
            <a:spLocks noGrp="1"/>
          </p:cNvSpPr>
          <p:nvPr>
            <p:ph type="sldNum" sz="quarter" idx="12"/>
          </p:nvPr>
        </p:nvSpPr>
        <p:spPr>
          <a:xfrm>
            <a:off x="8610600" y="6356350"/>
            <a:ext cx="2743200" cy="365125"/>
          </a:xfrm>
          <a:prstGeom prst="rect">
            <a:avLst/>
          </a:prstGeom>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B867379D-B426-4917-B658-5CB1A523CBC3}" type="slidenum">
              <a:rPr kumimoji="0" lang="en-GB" sz="1200" b="0" i="0" u="none" strike="noStrike" kern="1200" cap="none" spc="0" normalizeH="0" baseline="0" noProof="0" smtClean="0">
                <a:ln>
                  <a:noFill/>
                </a:ln>
                <a:solidFill>
                  <a:prstClr val="black">
                    <a:tint val="75000"/>
                  </a:prstClr>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a:t>
            </a:fld>
            <a:endParaRPr kumimoji="0" lang="en-GB" sz="1200" b="0" i="0" u="none" strike="noStrike" kern="1200" cap="none" spc="0" normalizeH="0" baseline="0" noProof="0">
              <a:ln>
                <a:noFill/>
              </a:ln>
              <a:solidFill>
                <a:prstClr val="black">
                  <a:tint val="75000"/>
                </a:prstClr>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2466292132"/>
      </p:ext>
    </p:extLst>
  </p:cSld>
  <p:clrMapOvr>
    <a:masterClrMapping/>
  </p:clrMapOvr>
  <p:transition spd="slow">
    <p:dissolve/>
  </p:transition>
</p:sldLayout>
</file>

<file path=ppt/slideLayouts/slideLayout39.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8724900" y="365125"/>
            <a:ext cx="2628900" cy="5811838"/>
          </a:xfrm>
          <a:prstGeom prst="rect">
            <a:avLst/>
          </a:prstGeom>
        </p:spPr>
        <p:txBody>
          <a:bodyPr vert="eaVert"/>
          <a:lstStyle/>
          <a:p>
            <a:r>
              <a:rPr lang="en-US"/>
              <a:t>Click to edit Master title style</a:t>
            </a:r>
            <a:endParaRPr lang="en-GB"/>
          </a:p>
        </p:txBody>
      </p:sp>
      <p:sp>
        <p:nvSpPr>
          <p:cNvPr id="3" name="Vertical Text Placeholder 2"/>
          <p:cNvSpPr>
            <a:spLocks noGrp="1"/>
          </p:cNvSpPr>
          <p:nvPr>
            <p:ph type="body" orient="vert" idx="1"/>
          </p:nvPr>
        </p:nvSpPr>
        <p:spPr>
          <a:xfrm>
            <a:off x="838200" y="365125"/>
            <a:ext cx="7734300" cy="5811838"/>
          </a:xfrm>
          <a:prstGeom prst="rect">
            <a:avLst/>
          </a:prstGeom>
        </p:spPr>
        <p:txBody>
          <a:bodyPr vert="eaVert"/>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4" name="Date Placeholder 3"/>
          <p:cNvSpPr>
            <a:spLocks noGrp="1"/>
          </p:cNvSpPr>
          <p:nvPr>
            <p:ph type="dt" sz="half" idx="10"/>
          </p:nvPr>
        </p:nvSpPr>
        <p:spPr>
          <a:xfrm>
            <a:off x="838200" y="6356350"/>
            <a:ext cx="2743200" cy="365125"/>
          </a:xfrm>
          <a:prstGeom prst="rect">
            <a:avLst/>
          </a:prstGeom>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fld id="{21252DE4-7BD8-49B7-B2B2-7F4CD0F29F58}" type="datetimeFigureOut">
              <a:rPr kumimoji="0" lang="en-GB" sz="1200" b="0" i="0" u="none" strike="noStrike" kern="1200" cap="none" spc="0" normalizeH="0" baseline="0" noProof="0" smtClean="0">
                <a:ln>
                  <a:noFill/>
                </a:ln>
                <a:solidFill>
                  <a:prstClr val="black">
                    <a:tint val="75000"/>
                  </a:prstClr>
                </a:solidFill>
                <a:effectLst/>
                <a:uLnTx/>
                <a:uFillTx/>
                <a:latin typeface="Calibri" panose="020F0502020204030204"/>
                <a:ea typeface="+mn-ea"/>
                <a:cs typeface="+mn-cs"/>
              </a:rPr>
              <a:pPr marL="0" marR="0" lvl="0" indent="0" algn="l" defTabSz="914400" rtl="0" eaLnBrk="1" fontAlgn="auto" latinLnBrk="0" hangingPunct="1">
                <a:lnSpc>
                  <a:spcPct val="100000"/>
                </a:lnSpc>
                <a:spcBef>
                  <a:spcPts val="0"/>
                </a:spcBef>
                <a:spcAft>
                  <a:spcPts val="0"/>
                </a:spcAft>
                <a:buClrTx/>
                <a:buSzTx/>
                <a:buFontTx/>
                <a:buNone/>
                <a:tabLst/>
                <a:defRPr/>
              </a:pPr>
              <a:t>21/10/2025</a:t>
            </a:fld>
            <a:endParaRPr kumimoji="0" lang="en-GB" sz="1200" b="0" i="0" u="none" strike="noStrike" kern="1200" cap="none" spc="0" normalizeH="0" baseline="0" noProof="0">
              <a:ln>
                <a:noFill/>
              </a:ln>
              <a:solidFill>
                <a:prstClr val="black">
                  <a:tint val="75000"/>
                </a:prstClr>
              </a:solidFill>
              <a:effectLst/>
              <a:uLnTx/>
              <a:uFillTx/>
              <a:latin typeface="Calibri" panose="020F0502020204030204"/>
              <a:ea typeface="+mn-ea"/>
              <a:cs typeface="+mn-cs"/>
            </a:endParaRPr>
          </a:p>
        </p:txBody>
      </p:sp>
      <p:sp>
        <p:nvSpPr>
          <p:cNvPr id="5" name="Footer Placeholder 4"/>
          <p:cNvSpPr>
            <a:spLocks noGrp="1"/>
          </p:cNvSpPr>
          <p:nvPr>
            <p:ph type="ftr" sz="quarter" idx="11"/>
          </p:nvPr>
        </p:nvSpPr>
        <p:spPr>
          <a:xfrm>
            <a:off x="4038600" y="6356350"/>
            <a:ext cx="4114800" cy="365125"/>
          </a:xfrm>
          <a:prstGeom prst="rect">
            <a:avLst/>
          </a:prstGeom>
        </p:spPr>
        <p: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GB" sz="1200" b="0" i="0" u="none" strike="noStrike" kern="1200" cap="none" spc="0" normalizeH="0" baseline="0" noProof="0">
              <a:ln>
                <a:noFill/>
              </a:ln>
              <a:solidFill>
                <a:prstClr val="black">
                  <a:tint val="75000"/>
                </a:prstClr>
              </a:solidFill>
              <a:effectLst/>
              <a:uLnTx/>
              <a:uFillTx/>
              <a:latin typeface="Calibri" panose="020F0502020204030204"/>
              <a:ea typeface="+mn-ea"/>
              <a:cs typeface="+mn-cs"/>
            </a:endParaRPr>
          </a:p>
        </p:txBody>
      </p:sp>
      <p:sp>
        <p:nvSpPr>
          <p:cNvPr id="6" name="Slide Number Placeholder 5"/>
          <p:cNvSpPr>
            <a:spLocks noGrp="1"/>
          </p:cNvSpPr>
          <p:nvPr>
            <p:ph type="sldNum" sz="quarter" idx="12"/>
          </p:nvPr>
        </p:nvSpPr>
        <p:spPr>
          <a:xfrm>
            <a:off x="8610600" y="6356350"/>
            <a:ext cx="2743200" cy="365125"/>
          </a:xfrm>
          <a:prstGeom prst="rect">
            <a:avLst/>
          </a:prstGeom>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B867379D-B426-4917-B658-5CB1A523CBC3}" type="slidenum">
              <a:rPr kumimoji="0" lang="en-GB" sz="1200" b="0" i="0" u="none" strike="noStrike" kern="1200" cap="none" spc="0" normalizeH="0" baseline="0" noProof="0" smtClean="0">
                <a:ln>
                  <a:noFill/>
                </a:ln>
                <a:solidFill>
                  <a:prstClr val="black">
                    <a:tint val="75000"/>
                  </a:prstClr>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a:t>
            </a:fld>
            <a:endParaRPr kumimoji="0" lang="en-GB" sz="1200" b="0" i="0" u="none" strike="noStrike" kern="1200" cap="none" spc="0" normalizeH="0" baseline="0" noProof="0">
              <a:ln>
                <a:noFill/>
              </a:ln>
              <a:solidFill>
                <a:prstClr val="black">
                  <a:tint val="75000"/>
                </a:prstClr>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2481190608"/>
      </p:ext>
    </p:extLst>
  </p:cSld>
  <p:clrMapOvr>
    <a:masterClrMapping/>
  </p:clrMapOvr>
  <p:transition spd="slow">
    <p:dissolve/>
  </p:transition>
</p:sldLayout>
</file>

<file path=ppt/slideLayouts/slideLayout40.xml><?xml version="1.0" encoding="utf-8"?>
<p:sldLayout xmlns:a="http://schemas.openxmlformats.org/drawingml/2006/main" xmlns:r="http://schemas.openxmlformats.org/officeDocument/2006/relationships" xmlns:p="http://schemas.openxmlformats.org/presentationml/2006/main" matchingName="Title only 1" userDrawn="1">
  <p:cSld name="Title only 1">
    <p:spTree>
      <p:nvGrpSpPr>
        <p:cNvPr id="1" name="Shape 555"/>
        <p:cNvGrpSpPr/>
        <p:nvPr/>
      </p:nvGrpSpPr>
      <p:grpSpPr>
        <a:xfrm>
          <a:off x="0" y="0"/>
          <a:ext cx="0" cy="0"/>
          <a:chOff x="0" y="0"/>
          <a:chExt cx="0" cy="0"/>
        </a:xfrm>
      </p:grpSpPr>
      <p:grpSp>
        <p:nvGrpSpPr>
          <p:cNvPr id="557" name="Google Shape;557;p31"/>
          <p:cNvGrpSpPr/>
          <p:nvPr/>
        </p:nvGrpSpPr>
        <p:grpSpPr>
          <a:xfrm rot="10800000" flipH="1">
            <a:off x="230146" y="705571"/>
            <a:ext cx="11731709" cy="5857431"/>
            <a:chOff x="296736" y="265575"/>
            <a:chExt cx="8573304" cy="4610214"/>
          </a:xfrm>
        </p:grpSpPr>
        <p:sp>
          <p:nvSpPr>
            <p:cNvPr id="558" name="Google Shape;558;p31"/>
            <p:cNvSpPr/>
            <p:nvPr/>
          </p:nvSpPr>
          <p:spPr>
            <a:xfrm>
              <a:off x="797658" y="4596876"/>
              <a:ext cx="255161" cy="66965"/>
            </a:xfrm>
            <a:custGeom>
              <a:avLst/>
              <a:gdLst/>
              <a:ahLst/>
              <a:cxnLst/>
              <a:rect l="l" t="t" r="r" b="b"/>
              <a:pathLst>
                <a:path w="1466" h="412" extrusionOk="0">
                  <a:moveTo>
                    <a:pt x="72" y="215"/>
                  </a:moveTo>
                  <a:lnTo>
                    <a:pt x="72" y="215"/>
                  </a:lnTo>
                  <a:lnTo>
                    <a:pt x="161" y="250"/>
                  </a:lnTo>
                  <a:lnTo>
                    <a:pt x="233" y="268"/>
                  </a:lnTo>
                  <a:lnTo>
                    <a:pt x="233" y="268"/>
                  </a:lnTo>
                  <a:lnTo>
                    <a:pt x="447" y="286"/>
                  </a:lnTo>
                  <a:lnTo>
                    <a:pt x="644" y="322"/>
                  </a:lnTo>
                  <a:lnTo>
                    <a:pt x="858" y="340"/>
                  </a:lnTo>
                  <a:lnTo>
                    <a:pt x="1055" y="393"/>
                  </a:lnTo>
                  <a:lnTo>
                    <a:pt x="1055" y="393"/>
                  </a:lnTo>
                  <a:lnTo>
                    <a:pt x="1144" y="411"/>
                  </a:lnTo>
                  <a:lnTo>
                    <a:pt x="1234" y="411"/>
                  </a:lnTo>
                  <a:lnTo>
                    <a:pt x="1305" y="393"/>
                  </a:lnTo>
                  <a:lnTo>
                    <a:pt x="1394" y="376"/>
                  </a:lnTo>
                  <a:lnTo>
                    <a:pt x="1394" y="376"/>
                  </a:lnTo>
                  <a:lnTo>
                    <a:pt x="1430" y="358"/>
                  </a:lnTo>
                  <a:lnTo>
                    <a:pt x="1448" y="322"/>
                  </a:lnTo>
                  <a:lnTo>
                    <a:pt x="1466" y="286"/>
                  </a:lnTo>
                  <a:lnTo>
                    <a:pt x="1448" y="250"/>
                  </a:lnTo>
                  <a:lnTo>
                    <a:pt x="1448" y="250"/>
                  </a:lnTo>
                  <a:lnTo>
                    <a:pt x="1412" y="197"/>
                  </a:lnTo>
                  <a:lnTo>
                    <a:pt x="1359" y="179"/>
                  </a:lnTo>
                  <a:lnTo>
                    <a:pt x="1359" y="179"/>
                  </a:lnTo>
                  <a:lnTo>
                    <a:pt x="1198" y="143"/>
                  </a:lnTo>
                  <a:lnTo>
                    <a:pt x="1055" y="125"/>
                  </a:lnTo>
                  <a:lnTo>
                    <a:pt x="1055" y="125"/>
                  </a:lnTo>
                  <a:lnTo>
                    <a:pt x="858" y="72"/>
                  </a:lnTo>
                  <a:lnTo>
                    <a:pt x="662" y="36"/>
                  </a:lnTo>
                  <a:lnTo>
                    <a:pt x="447" y="18"/>
                  </a:lnTo>
                  <a:lnTo>
                    <a:pt x="233" y="0"/>
                  </a:lnTo>
                  <a:lnTo>
                    <a:pt x="233" y="0"/>
                  </a:lnTo>
                  <a:lnTo>
                    <a:pt x="90" y="18"/>
                  </a:lnTo>
                  <a:lnTo>
                    <a:pt x="90" y="18"/>
                  </a:lnTo>
                  <a:lnTo>
                    <a:pt x="54" y="36"/>
                  </a:lnTo>
                  <a:lnTo>
                    <a:pt x="36" y="54"/>
                  </a:lnTo>
                  <a:lnTo>
                    <a:pt x="18" y="90"/>
                  </a:lnTo>
                  <a:lnTo>
                    <a:pt x="0" y="125"/>
                  </a:lnTo>
                  <a:lnTo>
                    <a:pt x="0" y="125"/>
                  </a:lnTo>
                  <a:lnTo>
                    <a:pt x="36" y="179"/>
                  </a:lnTo>
                  <a:lnTo>
                    <a:pt x="72" y="215"/>
                  </a:lnTo>
                  <a:lnTo>
                    <a:pt x="72" y="215"/>
                  </a:lnTo>
                  <a:close/>
                </a:path>
              </a:pathLst>
            </a:custGeom>
            <a:solidFill>
              <a:srgbClr val="D3E6F1"/>
            </a:solidFill>
            <a:ln>
              <a:noFill/>
            </a:ln>
          </p:spPr>
          <p:txBody>
            <a:bodyPr spcFirstLastPara="1" wrap="square" lIns="91425" tIns="91425" rIns="91425" bIns="91425" anchor="ctr" anchorCtr="0">
              <a:no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sz="24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
          <p:nvSpPr>
            <p:cNvPr id="559" name="Google Shape;559;p31"/>
            <p:cNvSpPr/>
            <p:nvPr/>
          </p:nvSpPr>
          <p:spPr>
            <a:xfrm>
              <a:off x="542498" y="4198821"/>
              <a:ext cx="65618" cy="232591"/>
            </a:xfrm>
            <a:custGeom>
              <a:avLst/>
              <a:gdLst/>
              <a:ahLst/>
              <a:cxnLst/>
              <a:rect l="l" t="t" r="r" b="b"/>
              <a:pathLst>
                <a:path w="377" h="1431" extrusionOk="0">
                  <a:moveTo>
                    <a:pt x="376" y="90"/>
                  </a:moveTo>
                  <a:lnTo>
                    <a:pt x="376" y="90"/>
                  </a:lnTo>
                  <a:lnTo>
                    <a:pt x="340" y="37"/>
                  </a:lnTo>
                  <a:lnTo>
                    <a:pt x="323" y="19"/>
                  </a:lnTo>
                  <a:lnTo>
                    <a:pt x="323" y="19"/>
                  </a:lnTo>
                  <a:lnTo>
                    <a:pt x="287" y="1"/>
                  </a:lnTo>
                  <a:lnTo>
                    <a:pt x="251" y="19"/>
                  </a:lnTo>
                  <a:lnTo>
                    <a:pt x="215" y="72"/>
                  </a:lnTo>
                  <a:lnTo>
                    <a:pt x="215" y="72"/>
                  </a:lnTo>
                  <a:lnTo>
                    <a:pt x="197" y="162"/>
                  </a:lnTo>
                  <a:lnTo>
                    <a:pt x="197" y="162"/>
                  </a:lnTo>
                  <a:lnTo>
                    <a:pt x="90" y="555"/>
                  </a:lnTo>
                  <a:lnTo>
                    <a:pt x="19" y="948"/>
                  </a:lnTo>
                  <a:lnTo>
                    <a:pt x="19" y="948"/>
                  </a:lnTo>
                  <a:lnTo>
                    <a:pt x="1" y="1127"/>
                  </a:lnTo>
                  <a:lnTo>
                    <a:pt x="1" y="1288"/>
                  </a:lnTo>
                  <a:lnTo>
                    <a:pt x="1" y="1288"/>
                  </a:lnTo>
                  <a:lnTo>
                    <a:pt x="19" y="1359"/>
                  </a:lnTo>
                  <a:lnTo>
                    <a:pt x="37" y="1395"/>
                  </a:lnTo>
                  <a:lnTo>
                    <a:pt x="72" y="1431"/>
                  </a:lnTo>
                  <a:lnTo>
                    <a:pt x="108" y="1431"/>
                  </a:lnTo>
                  <a:lnTo>
                    <a:pt x="108" y="1431"/>
                  </a:lnTo>
                  <a:lnTo>
                    <a:pt x="144" y="1413"/>
                  </a:lnTo>
                  <a:lnTo>
                    <a:pt x="180" y="1395"/>
                  </a:lnTo>
                  <a:lnTo>
                    <a:pt x="197" y="1341"/>
                  </a:lnTo>
                  <a:lnTo>
                    <a:pt x="197" y="1305"/>
                  </a:lnTo>
                  <a:lnTo>
                    <a:pt x="197" y="1305"/>
                  </a:lnTo>
                  <a:lnTo>
                    <a:pt x="251" y="948"/>
                  </a:lnTo>
                  <a:lnTo>
                    <a:pt x="323" y="591"/>
                  </a:lnTo>
                  <a:lnTo>
                    <a:pt x="323" y="591"/>
                  </a:lnTo>
                  <a:lnTo>
                    <a:pt x="340" y="448"/>
                  </a:lnTo>
                  <a:lnTo>
                    <a:pt x="358" y="305"/>
                  </a:lnTo>
                  <a:lnTo>
                    <a:pt x="340" y="305"/>
                  </a:lnTo>
                  <a:lnTo>
                    <a:pt x="340" y="305"/>
                  </a:lnTo>
                  <a:lnTo>
                    <a:pt x="358" y="162"/>
                  </a:lnTo>
                  <a:lnTo>
                    <a:pt x="358" y="162"/>
                  </a:lnTo>
                  <a:lnTo>
                    <a:pt x="376" y="126"/>
                  </a:lnTo>
                  <a:lnTo>
                    <a:pt x="376" y="90"/>
                  </a:lnTo>
                  <a:lnTo>
                    <a:pt x="376" y="90"/>
                  </a:lnTo>
                  <a:close/>
                </a:path>
              </a:pathLst>
            </a:custGeom>
            <a:solidFill>
              <a:srgbClr val="D3E6F1"/>
            </a:solidFill>
            <a:ln>
              <a:noFill/>
            </a:ln>
          </p:spPr>
          <p:txBody>
            <a:bodyPr spcFirstLastPara="1" wrap="square" lIns="91425" tIns="91425" rIns="91425" bIns="91425" anchor="ctr" anchorCtr="0">
              <a:no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sz="24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
          <p:nvSpPr>
            <p:cNvPr id="560" name="Google Shape;560;p31"/>
            <p:cNvSpPr/>
            <p:nvPr/>
          </p:nvSpPr>
          <p:spPr>
            <a:xfrm>
              <a:off x="710458" y="4257010"/>
              <a:ext cx="112264" cy="151160"/>
            </a:xfrm>
            <a:custGeom>
              <a:avLst/>
              <a:gdLst/>
              <a:ahLst/>
              <a:cxnLst/>
              <a:rect l="l" t="t" r="r" b="b"/>
              <a:pathLst>
                <a:path w="645" h="930" extrusionOk="0">
                  <a:moveTo>
                    <a:pt x="72" y="930"/>
                  </a:moveTo>
                  <a:lnTo>
                    <a:pt x="72" y="930"/>
                  </a:lnTo>
                  <a:lnTo>
                    <a:pt x="126" y="930"/>
                  </a:lnTo>
                  <a:lnTo>
                    <a:pt x="144" y="912"/>
                  </a:lnTo>
                  <a:lnTo>
                    <a:pt x="144" y="912"/>
                  </a:lnTo>
                  <a:lnTo>
                    <a:pt x="233" y="804"/>
                  </a:lnTo>
                  <a:lnTo>
                    <a:pt x="233" y="804"/>
                  </a:lnTo>
                  <a:lnTo>
                    <a:pt x="376" y="572"/>
                  </a:lnTo>
                  <a:lnTo>
                    <a:pt x="448" y="465"/>
                  </a:lnTo>
                  <a:lnTo>
                    <a:pt x="537" y="358"/>
                  </a:lnTo>
                  <a:lnTo>
                    <a:pt x="537" y="358"/>
                  </a:lnTo>
                  <a:lnTo>
                    <a:pt x="591" y="304"/>
                  </a:lnTo>
                  <a:lnTo>
                    <a:pt x="609" y="233"/>
                  </a:lnTo>
                  <a:lnTo>
                    <a:pt x="644" y="72"/>
                  </a:lnTo>
                  <a:lnTo>
                    <a:pt x="644" y="72"/>
                  </a:lnTo>
                  <a:lnTo>
                    <a:pt x="644" y="36"/>
                  </a:lnTo>
                  <a:lnTo>
                    <a:pt x="609" y="0"/>
                  </a:lnTo>
                  <a:lnTo>
                    <a:pt x="609" y="0"/>
                  </a:lnTo>
                  <a:lnTo>
                    <a:pt x="573" y="0"/>
                  </a:lnTo>
                  <a:lnTo>
                    <a:pt x="537" y="18"/>
                  </a:lnTo>
                  <a:lnTo>
                    <a:pt x="537" y="18"/>
                  </a:lnTo>
                  <a:lnTo>
                    <a:pt x="376" y="161"/>
                  </a:lnTo>
                  <a:lnTo>
                    <a:pt x="233" y="304"/>
                  </a:lnTo>
                  <a:lnTo>
                    <a:pt x="126" y="483"/>
                  </a:lnTo>
                  <a:lnTo>
                    <a:pt x="19" y="679"/>
                  </a:lnTo>
                  <a:lnTo>
                    <a:pt x="19" y="679"/>
                  </a:lnTo>
                  <a:lnTo>
                    <a:pt x="1" y="769"/>
                  </a:lnTo>
                  <a:lnTo>
                    <a:pt x="1" y="840"/>
                  </a:lnTo>
                  <a:lnTo>
                    <a:pt x="1" y="840"/>
                  </a:lnTo>
                  <a:lnTo>
                    <a:pt x="19" y="894"/>
                  </a:lnTo>
                  <a:lnTo>
                    <a:pt x="72" y="930"/>
                  </a:lnTo>
                  <a:lnTo>
                    <a:pt x="72" y="930"/>
                  </a:lnTo>
                  <a:close/>
                </a:path>
              </a:pathLst>
            </a:custGeom>
            <a:solidFill>
              <a:srgbClr val="D3E6F1"/>
            </a:solidFill>
            <a:ln>
              <a:noFill/>
            </a:ln>
          </p:spPr>
          <p:txBody>
            <a:bodyPr spcFirstLastPara="1" wrap="square" lIns="91425" tIns="91425" rIns="91425" bIns="91425" anchor="ctr" anchorCtr="0">
              <a:no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sz="24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
          <p:nvSpPr>
            <p:cNvPr id="561" name="Google Shape;561;p31"/>
            <p:cNvSpPr/>
            <p:nvPr/>
          </p:nvSpPr>
          <p:spPr>
            <a:xfrm>
              <a:off x="794525" y="4416784"/>
              <a:ext cx="161869" cy="58188"/>
            </a:xfrm>
            <a:custGeom>
              <a:avLst/>
              <a:gdLst/>
              <a:ahLst/>
              <a:cxnLst/>
              <a:rect l="l" t="t" r="r" b="b"/>
              <a:pathLst>
                <a:path w="930" h="358" extrusionOk="0">
                  <a:moveTo>
                    <a:pt x="143" y="358"/>
                  </a:moveTo>
                  <a:lnTo>
                    <a:pt x="143" y="358"/>
                  </a:lnTo>
                  <a:lnTo>
                    <a:pt x="197" y="358"/>
                  </a:lnTo>
                  <a:lnTo>
                    <a:pt x="197" y="358"/>
                  </a:lnTo>
                  <a:lnTo>
                    <a:pt x="304" y="304"/>
                  </a:lnTo>
                  <a:lnTo>
                    <a:pt x="429" y="268"/>
                  </a:lnTo>
                  <a:lnTo>
                    <a:pt x="680" y="233"/>
                  </a:lnTo>
                  <a:lnTo>
                    <a:pt x="680" y="233"/>
                  </a:lnTo>
                  <a:lnTo>
                    <a:pt x="805" y="197"/>
                  </a:lnTo>
                  <a:lnTo>
                    <a:pt x="876" y="161"/>
                  </a:lnTo>
                  <a:lnTo>
                    <a:pt x="930" y="107"/>
                  </a:lnTo>
                  <a:lnTo>
                    <a:pt x="930" y="107"/>
                  </a:lnTo>
                  <a:lnTo>
                    <a:pt x="823" y="54"/>
                  </a:lnTo>
                  <a:lnTo>
                    <a:pt x="715" y="18"/>
                  </a:lnTo>
                  <a:lnTo>
                    <a:pt x="608" y="0"/>
                  </a:lnTo>
                  <a:lnTo>
                    <a:pt x="501" y="0"/>
                  </a:lnTo>
                  <a:lnTo>
                    <a:pt x="501" y="0"/>
                  </a:lnTo>
                  <a:lnTo>
                    <a:pt x="376" y="18"/>
                  </a:lnTo>
                  <a:lnTo>
                    <a:pt x="269" y="54"/>
                  </a:lnTo>
                  <a:lnTo>
                    <a:pt x="72" y="125"/>
                  </a:lnTo>
                  <a:lnTo>
                    <a:pt x="72" y="125"/>
                  </a:lnTo>
                  <a:lnTo>
                    <a:pt x="36" y="161"/>
                  </a:lnTo>
                  <a:lnTo>
                    <a:pt x="18" y="197"/>
                  </a:lnTo>
                  <a:lnTo>
                    <a:pt x="1" y="233"/>
                  </a:lnTo>
                  <a:lnTo>
                    <a:pt x="18" y="286"/>
                  </a:lnTo>
                  <a:lnTo>
                    <a:pt x="18" y="286"/>
                  </a:lnTo>
                  <a:lnTo>
                    <a:pt x="36" y="322"/>
                  </a:lnTo>
                  <a:lnTo>
                    <a:pt x="54" y="358"/>
                  </a:lnTo>
                  <a:lnTo>
                    <a:pt x="108" y="358"/>
                  </a:lnTo>
                  <a:lnTo>
                    <a:pt x="143" y="358"/>
                  </a:lnTo>
                  <a:lnTo>
                    <a:pt x="143" y="358"/>
                  </a:lnTo>
                  <a:close/>
                </a:path>
              </a:pathLst>
            </a:custGeom>
            <a:solidFill>
              <a:srgbClr val="D3E6F1"/>
            </a:solidFill>
            <a:ln>
              <a:noFill/>
            </a:ln>
          </p:spPr>
          <p:txBody>
            <a:bodyPr spcFirstLastPara="1" wrap="square" lIns="91425" tIns="91425" rIns="91425" bIns="91425" anchor="ctr" anchorCtr="0">
              <a:no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sz="24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
          <p:nvSpPr>
            <p:cNvPr id="562" name="Google Shape;562;p31"/>
            <p:cNvSpPr/>
            <p:nvPr/>
          </p:nvSpPr>
          <p:spPr>
            <a:xfrm>
              <a:off x="408826" y="364398"/>
              <a:ext cx="8349124" cy="4412731"/>
            </a:xfrm>
            <a:custGeom>
              <a:avLst/>
              <a:gdLst/>
              <a:ahLst/>
              <a:cxnLst/>
              <a:rect l="l" t="t" r="r" b="b"/>
              <a:pathLst>
                <a:path w="47969" h="27149" extrusionOk="0">
                  <a:moveTo>
                    <a:pt x="30454" y="26934"/>
                  </a:moveTo>
                  <a:lnTo>
                    <a:pt x="30454" y="26934"/>
                  </a:lnTo>
                  <a:lnTo>
                    <a:pt x="33242" y="26970"/>
                  </a:lnTo>
                  <a:lnTo>
                    <a:pt x="33242" y="26970"/>
                  </a:lnTo>
                  <a:lnTo>
                    <a:pt x="34386" y="26970"/>
                  </a:lnTo>
                  <a:lnTo>
                    <a:pt x="35512" y="26987"/>
                  </a:lnTo>
                  <a:lnTo>
                    <a:pt x="35512" y="26987"/>
                  </a:lnTo>
                  <a:lnTo>
                    <a:pt x="35887" y="27023"/>
                  </a:lnTo>
                  <a:lnTo>
                    <a:pt x="35887" y="27023"/>
                  </a:lnTo>
                  <a:lnTo>
                    <a:pt x="38086" y="27041"/>
                  </a:lnTo>
                  <a:lnTo>
                    <a:pt x="38086" y="27041"/>
                  </a:lnTo>
                  <a:lnTo>
                    <a:pt x="40284" y="27041"/>
                  </a:lnTo>
                  <a:lnTo>
                    <a:pt x="40284" y="27041"/>
                  </a:lnTo>
                  <a:lnTo>
                    <a:pt x="40641" y="27059"/>
                  </a:lnTo>
                  <a:lnTo>
                    <a:pt x="41017" y="27077"/>
                  </a:lnTo>
                  <a:lnTo>
                    <a:pt x="41017" y="27077"/>
                  </a:lnTo>
                  <a:lnTo>
                    <a:pt x="41571" y="27113"/>
                  </a:lnTo>
                  <a:lnTo>
                    <a:pt x="42125" y="27148"/>
                  </a:lnTo>
                  <a:lnTo>
                    <a:pt x="42125" y="27148"/>
                  </a:lnTo>
                  <a:lnTo>
                    <a:pt x="42571" y="27148"/>
                  </a:lnTo>
                  <a:lnTo>
                    <a:pt x="43018" y="27148"/>
                  </a:lnTo>
                  <a:lnTo>
                    <a:pt x="43018" y="27148"/>
                  </a:lnTo>
                  <a:lnTo>
                    <a:pt x="43590" y="27148"/>
                  </a:lnTo>
                  <a:lnTo>
                    <a:pt x="43876" y="27130"/>
                  </a:lnTo>
                  <a:lnTo>
                    <a:pt x="44162" y="27095"/>
                  </a:lnTo>
                  <a:lnTo>
                    <a:pt x="44162" y="27095"/>
                  </a:lnTo>
                  <a:lnTo>
                    <a:pt x="44537" y="27059"/>
                  </a:lnTo>
                  <a:lnTo>
                    <a:pt x="44931" y="27041"/>
                  </a:lnTo>
                  <a:lnTo>
                    <a:pt x="45699" y="27041"/>
                  </a:lnTo>
                  <a:lnTo>
                    <a:pt x="45699" y="27041"/>
                  </a:lnTo>
                  <a:lnTo>
                    <a:pt x="45967" y="27023"/>
                  </a:lnTo>
                  <a:lnTo>
                    <a:pt x="46110" y="27005"/>
                  </a:lnTo>
                  <a:lnTo>
                    <a:pt x="46235" y="26970"/>
                  </a:lnTo>
                  <a:lnTo>
                    <a:pt x="46235" y="26970"/>
                  </a:lnTo>
                  <a:lnTo>
                    <a:pt x="46503" y="26862"/>
                  </a:lnTo>
                  <a:lnTo>
                    <a:pt x="46771" y="26737"/>
                  </a:lnTo>
                  <a:lnTo>
                    <a:pt x="46771" y="26737"/>
                  </a:lnTo>
                  <a:lnTo>
                    <a:pt x="46861" y="26684"/>
                  </a:lnTo>
                  <a:lnTo>
                    <a:pt x="46932" y="26594"/>
                  </a:lnTo>
                  <a:lnTo>
                    <a:pt x="47004" y="26505"/>
                  </a:lnTo>
                  <a:lnTo>
                    <a:pt x="47040" y="26398"/>
                  </a:lnTo>
                  <a:lnTo>
                    <a:pt x="47040" y="26398"/>
                  </a:lnTo>
                  <a:lnTo>
                    <a:pt x="47147" y="26380"/>
                  </a:lnTo>
                  <a:lnTo>
                    <a:pt x="47147" y="26380"/>
                  </a:lnTo>
                  <a:lnTo>
                    <a:pt x="47218" y="26362"/>
                  </a:lnTo>
                  <a:lnTo>
                    <a:pt x="47290" y="26326"/>
                  </a:lnTo>
                  <a:lnTo>
                    <a:pt x="47361" y="26290"/>
                  </a:lnTo>
                  <a:lnTo>
                    <a:pt x="47415" y="26255"/>
                  </a:lnTo>
                  <a:lnTo>
                    <a:pt x="47504" y="26147"/>
                  </a:lnTo>
                  <a:lnTo>
                    <a:pt x="47558" y="25987"/>
                  </a:lnTo>
                  <a:lnTo>
                    <a:pt x="47558" y="25987"/>
                  </a:lnTo>
                  <a:lnTo>
                    <a:pt x="47629" y="25790"/>
                  </a:lnTo>
                  <a:lnTo>
                    <a:pt x="47665" y="25576"/>
                  </a:lnTo>
                  <a:lnTo>
                    <a:pt x="47754" y="25147"/>
                  </a:lnTo>
                  <a:lnTo>
                    <a:pt x="47754" y="25147"/>
                  </a:lnTo>
                  <a:lnTo>
                    <a:pt x="47754" y="24986"/>
                  </a:lnTo>
                  <a:lnTo>
                    <a:pt x="47754" y="24986"/>
                  </a:lnTo>
                  <a:lnTo>
                    <a:pt x="47754" y="24593"/>
                  </a:lnTo>
                  <a:lnTo>
                    <a:pt x="47790" y="24199"/>
                  </a:lnTo>
                  <a:lnTo>
                    <a:pt x="47879" y="23413"/>
                  </a:lnTo>
                  <a:lnTo>
                    <a:pt x="47879" y="23413"/>
                  </a:lnTo>
                  <a:lnTo>
                    <a:pt x="47915" y="22698"/>
                  </a:lnTo>
                  <a:lnTo>
                    <a:pt x="47933" y="21501"/>
                  </a:lnTo>
                  <a:lnTo>
                    <a:pt x="47969" y="19571"/>
                  </a:lnTo>
                  <a:lnTo>
                    <a:pt x="47969" y="19571"/>
                  </a:lnTo>
                  <a:lnTo>
                    <a:pt x="47969" y="13548"/>
                  </a:lnTo>
                  <a:lnTo>
                    <a:pt x="47969" y="13548"/>
                  </a:lnTo>
                  <a:lnTo>
                    <a:pt x="47969" y="7578"/>
                  </a:lnTo>
                  <a:lnTo>
                    <a:pt x="47969" y="7578"/>
                  </a:lnTo>
                  <a:lnTo>
                    <a:pt x="47933" y="5666"/>
                  </a:lnTo>
                  <a:lnTo>
                    <a:pt x="47915" y="4451"/>
                  </a:lnTo>
                  <a:lnTo>
                    <a:pt x="47879" y="3736"/>
                  </a:lnTo>
                  <a:lnTo>
                    <a:pt x="47879" y="3736"/>
                  </a:lnTo>
                  <a:lnTo>
                    <a:pt x="47790" y="2950"/>
                  </a:lnTo>
                  <a:lnTo>
                    <a:pt x="47754" y="2556"/>
                  </a:lnTo>
                  <a:lnTo>
                    <a:pt x="47754" y="2163"/>
                  </a:lnTo>
                  <a:lnTo>
                    <a:pt x="47754" y="2163"/>
                  </a:lnTo>
                  <a:lnTo>
                    <a:pt x="47754" y="2002"/>
                  </a:lnTo>
                  <a:lnTo>
                    <a:pt x="47754" y="2002"/>
                  </a:lnTo>
                  <a:lnTo>
                    <a:pt x="47665" y="1573"/>
                  </a:lnTo>
                  <a:lnTo>
                    <a:pt x="47629" y="1359"/>
                  </a:lnTo>
                  <a:lnTo>
                    <a:pt x="47558" y="1162"/>
                  </a:lnTo>
                  <a:lnTo>
                    <a:pt x="47558" y="1162"/>
                  </a:lnTo>
                  <a:lnTo>
                    <a:pt x="47504" y="1019"/>
                  </a:lnTo>
                  <a:lnTo>
                    <a:pt x="47415" y="894"/>
                  </a:lnTo>
                  <a:lnTo>
                    <a:pt x="47361" y="858"/>
                  </a:lnTo>
                  <a:lnTo>
                    <a:pt x="47290" y="823"/>
                  </a:lnTo>
                  <a:lnTo>
                    <a:pt x="47218" y="787"/>
                  </a:lnTo>
                  <a:lnTo>
                    <a:pt x="47147" y="769"/>
                  </a:lnTo>
                  <a:lnTo>
                    <a:pt x="47147" y="769"/>
                  </a:lnTo>
                  <a:lnTo>
                    <a:pt x="47040" y="751"/>
                  </a:lnTo>
                  <a:lnTo>
                    <a:pt x="47040" y="751"/>
                  </a:lnTo>
                  <a:lnTo>
                    <a:pt x="47004" y="644"/>
                  </a:lnTo>
                  <a:lnTo>
                    <a:pt x="46932" y="555"/>
                  </a:lnTo>
                  <a:lnTo>
                    <a:pt x="46861" y="465"/>
                  </a:lnTo>
                  <a:lnTo>
                    <a:pt x="46771" y="412"/>
                  </a:lnTo>
                  <a:lnTo>
                    <a:pt x="46771" y="412"/>
                  </a:lnTo>
                  <a:lnTo>
                    <a:pt x="46503" y="287"/>
                  </a:lnTo>
                  <a:lnTo>
                    <a:pt x="46235" y="179"/>
                  </a:lnTo>
                  <a:lnTo>
                    <a:pt x="46235" y="179"/>
                  </a:lnTo>
                  <a:lnTo>
                    <a:pt x="46110" y="144"/>
                  </a:lnTo>
                  <a:lnTo>
                    <a:pt x="45967" y="126"/>
                  </a:lnTo>
                  <a:lnTo>
                    <a:pt x="45699" y="108"/>
                  </a:lnTo>
                  <a:lnTo>
                    <a:pt x="45699" y="108"/>
                  </a:lnTo>
                  <a:lnTo>
                    <a:pt x="44931" y="108"/>
                  </a:lnTo>
                  <a:lnTo>
                    <a:pt x="44537" y="90"/>
                  </a:lnTo>
                  <a:lnTo>
                    <a:pt x="44162" y="54"/>
                  </a:lnTo>
                  <a:lnTo>
                    <a:pt x="44162" y="54"/>
                  </a:lnTo>
                  <a:lnTo>
                    <a:pt x="43876" y="19"/>
                  </a:lnTo>
                  <a:lnTo>
                    <a:pt x="43590" y="19"/>
                  </a:lnTo>
                  <a:lnTo>
                    <a:pt x="43018" y="1"/>
                  </a:lnTo>
                  <a:lnTo>
                    <a:pt x="43018" y="1"/>
                  </a:lnTo>
                  <a:lnTo>
                    <a:pt x="42571" y="1"/>
                  </a:lnTo>
                  <a:lnTo>
                    <a:pt x="42125" y="1"/>
                  </a:lnTo>
                  <a:lnTo>
                    <a:pt x="42125" y="1"/>
                  </a:lnTo>
                  <a:lnTo>
                    <a:pt x="41571" y="36"/>
                  </a:lnTo>
                  <a:lnTo>
                    <a:pt x="41017" y="72"/>
                  </a:lnTo>
                  <a:lnTo>
                    <a:pt x="41017" y="72"/>
                  </a:lnTo>
                  <a:lnTo>
                    <a:pt x="40641" y="108"/>
                  </a:lnTo>
                  <a:lnTo>
                    <a:pt x="40284" y="108"/>
                  </a:lnTo>
                  <a:lnTo>
                    <a:pt x="40284" y="108"/>
                  </a:lnTo>
                  <a:lnTo>
                    <a:pt x="38086" y="108"/>
                  </a:lnTo>
                  <a:lnTo>
                    <a:pt x="38086" y="108"/>
                  </a:lnTo>
                  <a:lnTo>
                    <a:pt x="33510" y="126"/>
                  </a:lnTo>
                  <a:lnTo>
                    <a:pt x="33510" y="126"/>
                  </a:lnTo>
                  <a:lnTo>
                    <a:pt x="33135" y="161"/>
                  </a:lnTo>
                  <a:lnTo>
                    <a:pt x="33135" y="161"/>
                  </a:lnTo>
                  <a:lnTo>
                    <a:pt x="32009" y="179"/>
                  </a:lnTo>
                  <a:lnTo>
                    <a:pt x="30865" y="197"/>
                  </a:lnTo>
                  <a:lnTo>
                    <a:pt x="30865" y="197"/>
                  </a:lnTo>
                  <a:lnTo>
                    <a:pt x="27720" y="197"/>
                  </a:lnTo>
                  <a:lnTo>
                    <a:pt x="24557" y="215"/>
                  </a:lnTo>
                  <a:lnTo>
                    <a:pt x="24557" y="215"/>
                  </a:lnTo>
                  <a:lnTo>
                    <a:pt x="23252" y="215"/>
                  </a:lnTo>
                  <a:lnTo>
                    <a:pt x="23252" y="215"/>
                  </a:lnTo>
                  <a:lnTo>
                    <a:pt x="23216" y="215"/>
                  </a:lnTo>
                  <a:lnTo>
                    <a:pt x="23216" y="215"/>
                  </a:lnTo>
                  <a:lnTo>
                    <a:pt x="23162" y="215"/>
                  </a:lnTo>
                  <a:lnTo>
                    <a:pt x="23162" y="215"/>
                  </a:lnTo>
                  <a:lnTo>
                    <a:pt x="21858" y="215"/>
                  </a:lnTo>
                  <a:lnTo>
                    <a:pt x="21858" y="215"/>
                  </a:lnTo>
                  <a:lnTo>
                    <a:pt x="17408" y="197"/>
                  </a:lnTo>
                  <a:lnTo>
                    <a:pt x="17408" y="197"/>
                  </a:lnTo>
                  <a:lnTo>
                    <a:pt x="16264" y="179"/>
                  </a:lnTo>
                  <a:lnTo>
                    <a:pt x="15138" y="161"/>
                  </a:lnTo>
                  <a:lnTo>
                    <a:pt x="15138" y="161"/>
                  </a:lnTo>
                  <a:lnTo>
                    <a:pt x="14763" y="126"/>
                  </a:lnTo>
                  <a:lnTo>
                    <a:pt x="14763" y="126"/>
                  </a:lnTo>
                  <a:lnTo>
                    <a:pt x="12582" y="108"/>
                  </a:lnTo>
                  <a:lnTo>
                    <a:pt x="12582" y="108"/>
                  </a:lnTo>
                  <a:lnTo>
                    <a:pt x="8722" y="108"/>
                  </a:lnTo>
                  <a:lnTo>
                    <a:pt x="8722" y="108"/>
                  </a:lnTo>
                  <a:lnTo>
                    <a:pt x="7828" y="108"/>
                  </a:lnTo>
                  <a:lnTo>
                    <a:pt x="7292" y="90"/>
                  </a:lnTo>
                  <a:lnTo>
                    <a:pt x="6953" y="72"/>
                  </a:lnTo>
                  <a:lnTo>
                    <a:pt x="6953" y="72"/>
                  </a:lnTo>
                  <a:lnTo>
                    <a:pt x="6399" y="36"/>
                  </a:lnTo>
                  <a:lnTo>
                    <a:pt x="5845" y="1"/>
                  </a:lnTo>
                  <a:lnTo>
                    <a:pt x="5845" y="1"/>
                  </a:lnTo>
                  <a:lnTo>
                    <a:pt x="5398" y="1"/>
                  </a:lnTo>
                  <a:lnTo>
                    <a:pt x="4933" y="1"/>
                  </a:lnTo>
                  <a:lnTo>
                    <a:pt x="4933" y="1"/>
                  </a:lnTo>
                  <a:lnTo>
                    <a:pt x="4379" y="19"/>
                  </a:lnTo>
                  <a:lnTo>
                    <a:pt x="4093" y="19"/>
                  </a:lnTo>
                  <a:lnTo>
                    <a:pt x="3807" y="54"/>
                  </a:lnTo>
                  <a:lnTo>
                    <a:pt x="3807" y="54"/>
                  </a:lnTo>
                  <a:lnTo>
                    <a:pt x="3432" y="90"/>
                  </a:lnTo>
                  <a:lnTo>
                    <a:pt x="3039" y="108"/>
                  </a:lnTo>
                  <a:lnTo>
                    <a:pt x="2270" y="108"/>
                  </a:lnTo>
                  <a:lnTo>
                    <a:pt x="2270" y="108"/>
                  </a:lnTo>
                  <a:lnTo>
                    <a:pt x="2002" y="126"/>
                  </a:lnTo>
                  <a:lnTo>
                    <a:pt x="1859" y="144"/>
                  </a:lnTo>
                  <a:lnTo>
                    <a:pt x="1734" y="179"/>
                  </a:lnTo>
                  <a:lnTo>
                    <a:pt x="1734" y="179"/>
                  </a:lnTo>
                  <a:lnTo>
                    <a:pt x="1448" y="287"/>
                  </a:lnTo>
                  <a:lnTo>
                    <a:pt x="1198" y="412"/>
                  </a:lnTo>
                  <a:lnTo>
                    <a:pt x="1198" y="412"/>
                  </a:lnTo>
                  <a:lnTo>
                    <a:pt x="1108" y="465"/>
                  </a:lnTo>
                  <a:lnTo>
                    <a:pt x="1037" y="555"/>
                  </a:lnTo>
                  <a:lnTo>
                    <a:pt x="965" y="644"/>
                  </a:lnTo>
                  <a:lnTo>
                    <a:pt x="930" y="751"/>
                  </a:lnTo>
                  <a:lnTo>
                    <a:pt x="930" y="751"/>
                  </a:lnTo>
                  <a:lnTo>
                    <a:pt x="822" y="769"/>
                  </a:lnTo>
                  <a:lnTo>
                    <a:pt x="822" y="769"/>
                  </a:lnTo>
                  <a:lnTo>
                    <a:pt x="733" y="787"/>
                  </a:lnTo>
                  <a:lnTo>
                    <a:pt x="680" y="823"/>
                  </a:lnTo>
                  <a:lnTo>
                    <a:pt x="608" y="858"/>
                  </a:lnTo>
                  <a:lnTo>
                    <a:pt x="554" y="894"/>
                  </a:lnTo>
                  <a:lnTo>
                    <a:pt x="465" y="1019"/>
                  </a:lnTo>
                  <a:lnTo>
                    <a:pt x="411" y="1162"/>
                  </a:lnTo>
                  <a:lnTo>
                    <a:pt x="411" y="1162"/>
                  </a:lnTo>
                  <a:lnTo>
                    <a:pt x="340" y="1359"/>
                  </a:lnTo>
                  <a:lnTo>
                    <a:pt x="286" y="1573"/>
                  </a:lnTo>
                  <a:lnTo>
                    <a:pt x="215" y="2002"/>
                  </a:lnTo>
                  <a:lnTo>
                    <a:pt x="215" y="2002"/>
                  </a:lnTo>
                  <a:lnTo>
                    <a:pt x="197" y="2163"/>
                  </a:lnTo>
                  <a:lnTo>
                    <a:pt x="197" y="2163"/>
                  </a:lnTo>
                  <a:lnTo>
                    <a:pt x="197" y="2556"/>
                  </a:lnTo>
                  <a:lnTo>
                    <a:pt x="179" y="2950"/>
                  </a:lnTo>
                  <a:lnTo>
                    <a:pt x="90" y="3736"/>
                  </a:lnTo>
                  <a:lnTo>
                    <a:pt x="90" y="3736"/>
                  </a:lnTo>
                  <a:lnTo>
                    <a:pt x="54" y="4451"/>
                  </a:lnTo>
                  <a:lnTo>
                    <a:pt x="36" y="5666"/>
                  </a:lnTo>
                  <a:lnTo>
                    <a:pt x="0" y="7578"/>
                  </a:lnTo>
                  <a:lnTo>
                    <a:pt x="0" y="7578"/>
                  </a:lnTo>
                  <a:lnTo>
                    <a:pt x="0" y="13583"/>
                  </a:lnTo>
                  <a:lnTo>
                    <a:pt x="0" y="13583"/>
                  </a:lnTo>
                  <a:lnTo>
                    <a:pt x="0" y="19571"/>
                  </a:lnTo>
                  <a:lnTo>
                    <a:pt x="0" y="19571"/>
                  </a:lnTo>
                  <a:lnTo>
                    <a:pt x="36" y="21501"/>
                  </a:lnTo>
                  <a:lnTo>
                    <a:pt x="54" y="22698"/>
                  </a:lnTo>
                  <a:lnTo>
                    <a:pt x="90" y="23413"/>
                  </a:lnTo>
                  <a:lnTo>
                    <a:pt x="90" y="23413"/>
                  </a:lnTo>
                  <a:lnTo>
                    <a:pt x="179" y="24199"/>
                  </a:lnTo>
                  <a:lnTo>
                    <a:pt x="197" y="24593"/>
                  </a:lnTo>
                  <a:lnTo>
                    <a:pt x="197" y="24986"/>
                  </a:lnTo>
                  <a:lnTo>
                    <a:pt x="197" y="24986"/>
                  </a:lnTo>
                  <a:lnTo>
                    <a:pt x="215" y="25147"/>
                  </a:lnTo>
                  <a:lnTo>
                    <a:pt x="215" y="25147"/>
                  </a:lnTo>
                  <a:lnTo>
                    <a:pt x="286" y="25576"/>
                  </a:lnTo>
                  <a:lnTo>
                    <a:pt x="340" y="25790"/>
                  </a:lnTo>
                  <a:lnTo>
                    <a:pt x="411" y="25987"/>
                  </a:lnTo>
                  <a:lnTo>
                    <a:pt x="411" y="25987"/>
                  </a:lnTo>
                  <a:lnTo>
                    <a:pt x="465" y="26147"/>
                  </a:lnTo>
                  <a:lnTo>
                    <a:pt x="554" y="26255"/>
                  </a:lnTo>
                  <a:lnTo>
                    <a:pt x="608" y="26290"/>
                  </a:lnTo>
                  <a:lnTo>
                    <a:pt x="680" y="26326"/>
                  </a:lnTo>
                  <a:lnTo>
                    <a:pt x="733" y="26362"/>
                  </a:lnTo>
                  <a:lnTo>
                    <a:pt x="822" y="26380"/>
                  </a:lnTo>
                  <a:lnTo>
                    <a:pt x="822" y="26380"/>
                  </a:lnTo>
                  <a:lnTo>
                    <a:pt x="930" y="26398"/>
                  </a:lnTo>
                  <a:lnTo>
                    <a:pt x="930" y="26398"/>
                  </a:lnTo>
                  <a:lnTo>
                    <a:pt x="965" y="26505"/>
                  </a:lnTo>
                  <a:lnTo>
                    <a:pt x="1037" y="26594"/>
                  </a:lnTo>
                  <a:lnTo>
                    <a:pt x="1108" y="26684"/>
                  </a:lnTo>
                  <a:lnTo>
                    <a:pt x="1198" y="26737"/>
                  </a:lnTo>
                  <a:lnTo>
                    <a:pt x="1198" y="26737"/>
                  </a:lnTo>
                  <a:lnTo>
                    <a:pt x="1448" y="26862"/>
                  </a:lnTo>
                  <a:lnTo>
                    <a:pt x="1734" y="26970"/>
                  </a:lnTo>
                  <a:lnTo>
                    <a:pt x="1734" y="26970"/>
                  </a:lnTo>
                  <a:lnTo>
                    <a:pt x="1859" y="27005"/>
                  </a:lnTo>
                  <a:lnTo>
                    <a:pt x="2002" y="27023"/>
                  </a:lnTo>
                  <a:lnTo>
                    <a:pt x="2270" y="27041"/>
                  </a:lnTo>
                  <a:lnTo>
                    <a:pt x="2270" y="27041"/>
                  </a:lnTo>
                  <a:lnTo>
                    <a:pt x="3039" y="27041"/>
                  </a:lnTo>
                  <a:lnTo>
                    <a:pt x="3432" y="27059"/>
                  </a:lnTo>
                  <a:lnTo>
                    <a:pt x="3807" y="27095"/>
                  </a:lnTo>
                  <a:lnTo>
                    <a:pt x="3807" y="27095"/>
                  </a:lnTo>
                  <a:lnTo>
                    <a:pt x="4093" y="27130"/>
                  </a:lnTo>
                  <a:lnTo>
                    <a:pt x="4379" y="27148"/>
                  </a:lnTo>
                  <a:lnTo>
                    <a:pt x="4933" y="27148"/>
                  </a:lnTo>
                  <a:lnTo>
                    <a:pt x="4933" y="27148"/>
                  </a:lnTo>
                  <a:lnTo>
                    <a:pt x="5398" y="27148"/>
                  </a:lnTo>
                  <a:lnTo>
                    <a:pt x="5845" y="27148"/>
                  </a:lnTo>
                  <a:lnTo>
                    <a:pt x="5845" y="27148"/>
                  </a:lnTo>
                  <a:lnTo>
                    <a:pt x="6399" y="27113"/>
                  </a:lnTo>
                  <a:lnTo>
                    <a:pt x="6953" y="27077"/>
                  </a:lnTo>
                  <a:lnTo>
                    <a:pt x="6953" y="27077"/>
                  </a:lnTo>
                  <a:lnTo>
                    <a:pt x="7310" y="27059"/>
                  </a:lnTo>
                  <a:lnTo>
                    <a:pt x="7685" y="27041"/>
                  </a:lnTo>
                  <a:lnTo>
                    <a:pt x="7685" y="27041"/>
                  </a:lnTo>
                  <a:lnTo>
                    <a:pt x="9884" y="27041"/>
                  </a:lnTo>
                  <a:lnTo>
                    <a:pt x="9884" y="27041"/>
                  </a:lnTo>
                  <a:lnTo>
                    <a:pt x="12082" y="27023"/>
                  </a:lnTo>
                  <a:lnTo>
                    <a:pt x="12082" y="27023"/>
                  </a:lnTo>
                  <a:lnTo>
                    <a:pt x="12457" y="26987"/>
                  </a:lnTo>
                  <a:lnTo>
                    <a:pt x="12457" y="26987"/>
                  </a:lnTo>
                  <a:lnTo>
                    <a:pt x="13583" y="26970"/>
                  </a:lnTo>
                  <a:lnTo>
                    <a:pt x="14709" y="26970"/>
                  </a:lnTo>
                  <a:lnTo>
                    <a:pt x="14709" y="26970"/>
                  </a:lnTo>
                  <a:lnTo>
                    <a:pt x="17515" y="26934"/>
                  </a:lnTo>
                  <a:lnTo>
                    <a:pt x="17515" y="26934"/>
                  </a:lnTo>
                  <a:lnTo>
                    <a:pt x="18820" y="26934"/>
                  </a:lnTo>
                  <a:lnTo>
                    <a:pt x="18820" y="26934"/>
                  </a:lnTo>
                  <a:lnTo>
                    <a:pt x="18980" y="26934"/>
                  </a:lnTo>
                  <a:lnTo>
                    <a:pt x="19141" y="26916"/>
                  </a:lnTo>
                  <a:lnTo>
                    <a:pt x="19141" y="26916"/>
                  </a:lnTo>
                  <a:lnTo>
                    <a:pt x="19177" y="26898"/>
                  </a:lnTo>
                  <a:lnTo>
                    <a:pt x="19213" y="26880"/>
                  </a:lnTo>
                  <a:lnTo>
                    <a:pt x="19213" y="26862"/>
                  </a:lnTo>
                  <a:lnTo>
                    <a:pt x="19213" y="26827"/>
                  </a:lnTo>
                  <a:lnTo>
                    <a:pt x="19213" y="26827"/>
                  </a:lnTo>
                  <a:lnTo>
                    <a:pt x="19195" y="26773"/>
                  </a:lnTo>
                  <a:lnTo>
                    <a:pt x="19141" y="26737"/>
                  </a:lnTo>
                  <a:lnTo>
                    <a:pt x="19141" y="26737"/>
                  </a:lnTo>
                  <a:lnTo>
                    <a:pt x="19034" y="26719"/>
                  </a:lnTo>
                  <a:lnTo>
                    <a:pt x="18927" y="26702"/>
                  </a:lnTo>
                  <a:lnTo>
                    <a:pt x="18927" y="26702"/>
                  </a:lnTo>
                  <a:lnTo>
                    <a:pt x="17372" y="26702"/>
                  </a:lnTo>
                  <a:lnTo>
                    <a:pt x="17372" y="26702"/>
                  </a:lnTo>
                  <a:lnTo>
                    <a:pt x="16032" y="26702"/>
                  </a:lnTo>
                  <a:lnTo>
                    <a:pt x="15156" y="26719"/>
                  </a:lnTo>
                  <a:lnTo>
                    <a:pt x="14709" y="26719"/>
                  </a:lnTo>
                  <a:lnTo>
                    <a:pt x="14709" y="26719"/>
                  </a:lnTo>
                  <a:lnTo>
                    <a:pt x="14584" y="26737"/>
                  </a:lnTo>
                  <a:lnTo>
                    <a:pt x="14316" y="26737"/>
                  </a:lnTo>
                  <a:lnTo>
                    <a:pt x="13565" y="26755"/>
                  </a:lnTo>
                  <a:lnTo>
                    <a:pt x="12404" y="26755"/>
                  </a:lnTo>
                  <a:lnTo>
                    <a:pt x="12404" y="26755"/>
                  </a:lnTo>
                  <a:lnTo>
                    <a:pt x="12278" y="26755"/>
                  </a:lnTo>
                  <a:lnTo>
                    <a:pt x="12171" y="26755"/>
                  </a:lnTo>
                  <a:lnTo>
                    <a:pt x="12171" y="26755"/>
                  </a:lnTo>
                  <a:lnTo>
                    <a:pt x="11939" y="26791"/>
                  </a:lnTo>
                  <a:lnTo>
                    <a:pt x="11456" y="26791"/>
                  </a:lnTo>
                  <a:lnTo>
                    <a:pt x="10098" y="26809"/>
                  </a:lnTo>
                  <a:lnTo>
                    <a:pt x="8007" y="26809"/>
                  </a:lnTo>
                  <a:lnTo>
                    <a:pt x="8007" y="26809"/>
                  </a:lnTo>
                  <a:lnTo>
                    <a:pt x="7632" y="26809"/>
                  </a:lnTo>
                  <a:lnTo>
                    <a:pt x="7274" y="26809"/>
                  </a:lnTo>
                  <a:lnTo>
                    <a:pt x="6524" y="26862"/>
                  </a:lnTo>
                  <a:lnTo>
                    <a:pt x="6524" y="26862"/>
                  </a:lnTo>
                  <a:lnTo>
                    <a:pt x="6077" y="26898"/>
                  </a:lnTo>
                  <a:lnTo>
                    <a:pt x="5630" y="26898"/>
                  </a:lnTo>
                  <a:lnTo>
                    <a:pt x="5630" y="26898"/>
                  </a:lnTo>
                  <a:lnTo>
                    <a:pt x="4415" y="26898"/>
                  </a:lnTo>
                  <a:lnTo>
                    <a:pt x="4415" y="26898"/>
                  </a:lnTo>
                  <a:lnTo>
                    <a:pt x="4236" y="26898"/>
                  </a:lnTo>
                  <a:lnTo>
                    <a:pt x="4057" y="26880"/>
                  </a:lnTo>
                  <a:lnTo>
                    <a:pt x="4057" y="26880"/>
                  </a:lnTo>
                  <a:lnTo>
                    <a:pt x="3539" y="26827"/>
                  </a:lnTo>
                  <a:lnTo>
                    <a:pt x="3271" y="26809"/>
                  </a:lnTo>
                  <a:lnTo>
                    <a:pt x="3003" y="26809"/>
                  </a:lnTo>
                  <a:lnTo>
                    <a:pt x="3003" y="26809"/>
                  </a:lnTo>
                  <a:lnTo>
                    <a:pt x="2592" y="26809"/>
                  </a:lnTo>
                  <a:lnTo>
                    <a:pt x="2181" y="26809"/>
                  </a:lnTo>
                  <a:lnTo>
                    <a:pt x="2181" y="26809"/>
                  </a:lnTo>
                  <a:lnTo>
                    <a:pt x="2056" y="26791"/>
                  </a:lnTo>
                  <a:lnTo>
                    <a:pt x="1948" y="26791"/>
                  </a:lnTo>
                  <a:lnTo>
                    <a:pt x="1716" y="26719"/>
                  </a:lnTo>
                  <a:lnTo>
                    <a:pt x="1502" y="26630"/>
                  </a:lnTo>
                  <a:lnTo>
                    <a:pt x="1305" y="26523"/>
                  </a:lnTo>
                  <a:lnTo>
                    <a:pt x="1305" y="26523"/>
                  </a:lnTo>
                  <a:lnTo>
                    <a:pt x="1269" y="26505"/>
                  </a:lnTo>
                  <a:lnTo>
                    <a:pt x="1234" y="26469"/>
                  </a:lnTo>
                  <a:lnTo>
                    <a:pt x="1234" y="26433"/>
                  </a:lnTo>
                  <a:lnTo>
                    <a:pt x="1234" y="26362"/>
                  </a:lnTo>
                  <a:lnTo>
                    <a:pt x="1234" y="26362"/>
                  </a:lnTo>
                  <a:lnTo>
                    <a:pt x="1341" y="26344"/>
                  </a:lnTo>
                  <a:lnTo>
                    <a:pt x="1448" y="26290"/>
                  </a:lnTo>
                  <a:lnTo>
                    <a:pt x="1555" y="26219"/>
                  </a:lnTo>
                  <a:lnTo>
                    <a:pt x="1645" y="26147"/>
                  </a:lnTo>
                  <a:lnTo>
                    <a:pt x="1645" y="26147"/>
                  </a:lnTo>
                  <a:lnTo>
                    <a:pt x="1698" y="26094"/>
                  </a:lnTo>
                  <a:lnTo>
                    <a:pt x="1752" y="26022"/>
                  </a:lnTo>
                  <a:lnTo>
                    <a:pt x="1788" y="25951"/>
                  </a:lnTo>
                  <a:lnTo>
                    <a:pt x="1805" y="25879"/>
                  </a:lnTo>
                  <a:lnTo>
                    <a:pt x="1805" y="25879"/>
                  </a:lnTo>
                  <a:lnTo>
                    <a:pt x="1841" y="25736"/>
                  </a:lnTo>
                  <a:lnTo>
                    <a:pt x="1823" y="25593"/>
                  </a:lnTo>
                  <a:lnTo>
                    <a:pt x="1805" y="25522"/>
                  </a:lnTo>
                  <a:lnTo>
                    <a:pt x="1788" y="25468"/>
                  </a:lnTo>
                  <a:lnTo>
                    <a:pt x="1752" y="25397"/>
                  </a:lnTo>
                  <a:lnTo>
                    <a:pt x="1698" y="25343"/>
                  </a:lnTo>
                  <a:lnTo>
                    <a:pt x="1698" y="25343"/>
                  </a:lnTo>
                  <a:lnTo>
                    <a:pt x="1609" y="25290"/>
                  </a:lnTo>
                  <a:lnTo>
                    <a:pt x="1519" y="25254"/>
                  </a:lnTo>
                  <a:lnTo>
                    <a:pt x="1412" y="25254"/>
                  </a:lnTo>
                  <a:lnTo>
                    <a:pt x="1359" y="25272"/>
                  </a:lnTo>
                  <a:lnTo>
                    <a:pt x="1323" y="25290"/>
                  </a:lnTo>
                  <a:lnTo>
                    <a:pt x="1323" y="25290"/>
                  </a:lnTo>
                  <a:lnTo>
                    <a:pt x="1198" y="25379"/>
                  </a:lnTo>
                  <a:lnTo>
                    <a:pt x="1091" y="25504"/>
                  </a:lnTo>
                  <a:lnTo>
                    <a:pt x="1019" y="25629"/>
                  </a:lnTo>
                  <a:lnTo>
                    <a:pt x="965" y="25790"/>
                  </a:lnTo>
                  <a:lnTo>
                    <a:pt x="965" y="25790"/>
                  </a:lnTo>
                  <a:lnTo>
                    <a:pt x="894" y="26147"/>
                  </a:lnTo>
                  <a:lnTo>
                    <a:pt x="894" y="26147"/>
                  </a:lnTo>
                  <a:lnTo>
                    <a:pt x="787" y="26130"/>
                  </a:lnTo>
                  <a:lnTo>
                    <a:pt x="715" y="26094"/>
                  </a:lnTo>
                  <a:lnTo>
                    <a:pt x="662" y="26022"/>
                  </a:lnTo>
                  <a:lnTo>
                    <a:pt x="644" y="25951"/>
                  </a:lnTo>
                  <a:lnTo>
                    <a:pt x="644" y="25951"/>
                  </a:lnTo>
                  <a:lnTo>
                    <a:pt x="554" y="25683"/>
                  </a:lnTo>
                  <a:lnTo>
                    <a:pt x="483" y="25415"/>
                  </a:lnTo>
                  <a:lnTo>
                    <a:pt x="447" y="25129"/>
                  </a:lnTo>
                  <a:lnTo>
                    <a:pt x="429" y="24843"/>
                  </a:lnTo>
                  <a:lnTo>
                    <a:pt x="429" y="24843"/>
                  </a:lnTo>
                  <a:lnTo>
                    <a:pt x="429" y="24432"/>
                  </a:lnTo>
                  <a:lnTo>
                    <a:pt x="394" y="24021"/>
                  </a:lnTo>
                  <a:lnTo>
                    <a:pt x="394" y="24021"/>
                  </a:lnTo>
                  <a:lnTo>
                    <a:pt x="340" y="23592"/>
                  </a:lnTo>
                  <a:lnTo>
                    <a:pt x="286" y="23163"/>
                  </a:lnTo>
                  <a:lnTo>
                    <a:pt x="286" y="23163"/>
                  </a:lnTo>
                  <a:lnTo>
                    <a:pt x="286" y="22645"/>
                  </a:lnTo>
                  <a:lnTo>
                    <a:pt x="268" y="21608"/>
                  </a:lnTo>
                  <a:lnTo>
                    <a:pt x="251" y="20053"/>
                  </a:lnTo>
                  <a:lnTo>
                    <a:pt x="251" y="20053"/>
                  </a:lnTo>
                  <a:lnTo>
                    <a:pt x="233" y="19839"/>
                  </a:lnTo>
                  <a:lnTo>
                    <a:pt x="233" y="19624"/>
                  </a:lnTo>
                  <a:lnTo>
                    <a:pt x="233" y="19624"/>
                  </a:lnTo>
                  <a:lnTo>
                    <a:pt x="233" y="14423"/>
                  </a:lnTo>
                  <a:lnTo>
                    <a:pt x="233" y="14423"/>
                  </a:lnTo>
                  <a:lnTo>
                    <a:pt x="268" y="14406"/>
                  </a:lnTo>
                  <a:lnTo>
                    <a:pt x="286" y="14388"/>
                  </a:lnTo>
                  <a:lnTo>
                    <a:pt x="304" y="14352"/>
                  </a:lnTo>
                  <a:lnTo>
                    <a:pt x="304" y="14316"/>
                  </a:lnTo>
                  <a:lnTo>
                    <a:pt x="304" y="14316"/>
                  </a:lnTo>
                  <a:lnTo>
                    <a:pt x="268" y="14137"/>
                  </a:lnTo>
                  <a:lnTo>
                    <a:pt x="251" y="13941"/>
                  </a:lnTo>
                  <a:lnTo>
                    <a:pt x="233" y="13583"/>
                  </a:lnTo>
                  <a:lnTo>
                    <a:pt x="233" y="13583"/>
                  </a:lnTo>
                  <a:lnTo>
                    <a:pt x="251" y="13208"/>
                  </a:lnTo>
                  <a:lnTo>
                    <a:pt x="268" y="13012"/>
                  </a:lnTo>
                  <a:lnTo>
                    <a:pt x="304" y="12833"/>
                  </a:lnTo>
                  <a:lnTo>
                    <a:pt x="304" y="12833"/>
                  </a:lnTo>
                  <a:lnTo>
                    <a:pt x="304" y="12797"/>
                  </a:lnTo>
                  <a:lnTo>
                    <a:pt x="286" y="12761"/>
                  </a:lnTo>
                  <a:lnTo>
                    <a:pt x="268" y="12743"/>
                  </a:lnTo>
                  <a:lnTo>
                    <a:pt x="233" y="12726"/>
                  </a:lnTo>
                  <a:lnTo>
                    <a:pt x="233" y="12726"/>
                  </a:lnTo>
                  <a:lnTo>
                    <a:pt x="233" y="7525"/>
                  </a:lnTo>
                  <a:lnTo>
                    <a:pt x="233" y="7525"/>
                  </a:lnTo>
                  <a:lnTo>
                    <a:pt x="233" y="7310"/>
                  </a:lnTo>
                  <a:lnTo>
                    <a:pt x="251" y="7096"/>
                  </a:lnTo>
                  <a:lnTo>
                    <a:pt x="251" y="7096"/>
                  </a:lnTo>
                  <a:lnTo>
                    <a:pt x="268" y="5541"/>
                  </a:lnTo>
                  <a:lnTo>
                    <a:pt x="286" y="4522"/>
                  </a:lnTo>
                  <a:lnTo>
                    <a:pt x="286" y="3986"/>
                  </a:lnTo>
                  <a:lnTo>
                    <a:pt x="286" y="3986"/>
                  </a:lnTo>
                  <a:lnTo>
                    <a:pt x="340" y="3557"/>
                  </a:lnTo>
                  <a:lnTo>
                    <a:pt x="394" y="3128"/>
                  </a:lnTo>
                  <a:lnTo>
                    <a:pt x="394" y="3128"/>
                  </a:lnTo>
                  <a:lnTo>
                    <a:pt x="429" y="2717"/>
                  </a:lnTo>
                  <a:lnTo>
                    <a:pt x="429" y="2306"/>
                  </a:lnTo>
                  <a:lnTo>
                    <a:pt x="429" y="2306"/>
                  </a:lnTo>
                  <a:lnTo>
                    <a:pt x="447" y="2020"/>
                  </a:lnTo>
                  <a:lnTo>
                    <a:pt x="483" y="1752"/>
                  </a:lnTo>
                  <a:lnTo>
                    <a:pt x="554" y="1466"/>
                  </a:lnTo>
                  <a:lnTo>
                    <a:pt x="644" y="1198"/>
                  </a:lnTo>
                  <a:lnTo>
                    <a:pt x="644" y="1198"/>
                  </a:lnTo>
                  <a:lnTo>
                    <a:pt x="662" y="1127"/>
                  </a:lnTo>
                  <a:lnTo>
                    <a:pt x="715" y="1055"/>
                  </a:lnTo>
                  <a:lnTo>
                    <a:pt x="787" y="1019"/>
                  </a:lnTo>
                  <a:lnTo>
                    <a:pt x="894" y="1001"/>
                  </a:lnTo>
                  <a:lnTo>
                    <a:pt x="894" y="1001"/>
                  </a:lnTo>
                  <a:lnTo>
                    <a:pt x="965" y="1359"/>
                  </a:lnTo>
                  <a:lnTo>
                    <a:pt x="965" y="1359"/>
                  </a:lnTo>
                  <a:lnTo>
                    <a:pt x="1019" y="1520"/>
                  </a:lnTo>
                  <a:lnTo>
                    <a:pt x="1091" y="1645"/>
                  </a:lnTo>
                  <a:lnTo>
                    <a:pt x="1198" y="1770"/>
                  </a:lnTo>
                  <a:lnTo>
                    <a:pt x="1323" y="1859"/>
                  </a:lnTo>
                  <a:lnTo>
                    <a:pt x="1323" y="1859"/>
                  </a:lnTo>
                  <a:lnTo>
                    <a:pt x="1359" y="1877"/>
                  </a:lnTo>
                  <a:lnTo>
                    <a:pt x="1412" y="1895"/>
                  </a:lnTo>
                  <a:lnTo>
                    <a:pt x="1519" y="1895"/>
                  </a:lnTo>
                  <a:lnTo>
                    <a:pt x="1609" y="1859"/>
                  </a:lnTo>
                  <a:lnTo>
                    <a:pt x="1698" y="1806"/>
                  </a:lnTo>
                  <a:lnTo>
                    <a:pt x="1698" y="1806"/>
                  </a:lnTo>
                  <a:lnTo>
                    <a:pt x="1752" y="1752"/>
                  </a:lnTo>
                  <a:lnTo>
                    <a:pt x="1788" y="1698"/>
                  </a:lnTo>
                  <a:lnTo>
                    <a:pt x="1805" y="1627"/>
                  </a:lnTo>
                  <a:lnTo>
                    <a:pt x="1823" y="1556"/>
                  </a:lnTo>
                  <a:lnTo>
                    <a:pt x="1841" y="1413"/>
                  </a:lnTo>
                  <a:lnTo>
                    <a:pt x="1805" y="1270"/>
                  </a:lnTo>
                  <a:lnTo>
                    <a:pt x="1805" y="1270"/>
                  </a:lnTo>
                  <a:lnTo>
                    <a:pt x="1788" y="1198"/>
                  </a:lnTo>
                  <a:lnTo>
                    <a:pt x="1752" y="1127"/>
                  </a:lnTo>
                  <a:lnTo>
                    <a:pt x="1698" y="1055"/>
                  </a:lnTo>
                  <a:lnTo>
                    <a:pt x="1645" y="1001"/>
                  </a:lnTo>
                  <a:lnTo>
                    <a:pt x="1645" y="1001"/>
                  </a:lnTo>
                  <a:lnTo>
                    <a:pt x="1555" y="930"/>
                  </a:lnTo>
                  <a:lnTo>
                    <a:pt x="1448" y="858"/>
                  </a:lnTo>
                  <a:lnTo>
                    <a:pt x="1341" y="805"/>
                  </a:lnTo>
                  <a:lnTo>
                    <a:pt x="1234" y="787"/>
                  </a:lnTo>
                  <a:lnTo>
                    <a:pt x="1234" y="787"/>
                  </a:lnTo>
                  <a:lnTo>
                    <a:pt x="1234" y="733"/>
                  </a:lnTo>
                  <a:lnTo>
                    <a:pt x="1234" y="680"/>
                  </a:lnTo>
                  <a:lnTo>
                    <a:pt x="1269" y="644"/>
                  </a:lnTo>
                  <a:lnTo>
                    <a:pt x="1305" y="626"/>
                  </a:lnTo>
                  <a:lnTo>
                    <a:pt x="1305" y="626"/>
                  </a:lnTo>
                  <a:lnTo>
                    <a:pt x="1502" y="519"/>
                  </a:lnTo>
                  <a:lnTo>
                    <a:pt x="1716" y="430"/>
                  </a:lnTo>
                  <a:lnTo>
                    <a:pt x="1948" y="376"/>
                  </a:lnTo>
                  <a:lnTo>
                    <a:pt x="2056" y="358"/>
                  </a:lnTo>
                  <a:lnTo>
                    <a:pt x="2181" y="340"/>
                  </a:lnTo>
                  <a:lnTo>
                    <a:pt x="2181" y="340"/>
                  </a:lnTo>
                  <a:lnTo>
                    <a:pt x="2592" y="340"/>
                  </a:lnTo>
                  <a:lnTo>
                    <a:pt x="3003" y="340"/>
                  </a:lnTo>
                  <a:lnTo>
                    <a:pt x="3003" y="340"/>
                  </a:lnTo>
                  <a:lnTo>
                    <a:pt x="3271" y="340"/>
                  </a:lnTo>
                  <a:lnTo>
                    <a:pt x="3539" y="322"/>
                  </a:lnTo>
                  <a:lnTo>
                    <a:pt x="4057" y="269"/>
                  </a:lnTo>
                  <a:lnTo>
                    <a:pt x="4057" y="269"/>
                  </a:lnTo>
                  <a:lnTo>
                    <a:pt x="4236" y="251"/>
                  </a:lnTo>
                  <a:lnTo>
                    <a:pt x="4415" y="251"/>
                  </a:lnTo>
                  <a:lnTo>
                    <a:pt x="4415" y="251"/>
                  </a:lnTo>
                  <a:lnTo>
                    <a:pt x="5630" y="251"/>
                  </a:lnTo>
                  <a:lnTo>
                    <a:pt x="5630" y="251"/>
                  </a:lnTo>
                  <a:lnTo>
                    <a:pt x="6077" y="251"/>
                  </a:lnTo>
                  <a:lnTo>
                    <a:pt x="6524" y="287"/>
                  </a:lnTo>
                  <a:lnTo>
                    <a:pt x="6524" y="287"/>
                  </a:lnTo>
                  <a:lnTo>
                    <a:pt x="7060" y="304"/>
                  </a:lnTo>
                  <a:lnTo>
                    <a:pt x="7793" y="340"/>
                  </a:lnTo>
                  <a:lnTo>
                    <a:pt x="8507" y="358"/>
                  </a:lnTo>
                  <a:lnTo>
                    <a:pt x="9044" y="340"/>
                  </a:lnTo>
                  <a:lnTo>
                    <a:pt x="9044" y="340"/>
                  </a:lnTo>
                  <a:lnTo>
                    <a:pt x="11957" y="340"/>
                  </a:lnTo>
                  <a:lnTo>
                    <a:pt x="13887" y="358"/>
                  </a:lnTo>
                  <a:lnTo>
                    <a:pt x="14548" y="358"/>
                  </a:lnTo>
                  <a:lnTo>
                    <a:pt x="14870" y="394"/>
                  </a:lnTo>
                  <a:lnTo>
                    <a:pt x="14870" y="394"/>
                  </a:lnTo>
                  <a:lnTo>
                    <a:pt x="14977" y="394"/>
                  </a:lnTo>
                  <a:lnTo>
                    <a:pt x="15084" y="394"/>
                  </a:lnTo>
                  <a:lnTo>
                    <a:pt x="15084" y="394"/>
                  </a:lnTo>
                  <a:lnTo>
                    <a:pt x="16246" y="394"/>
                  </a:lnTo>
                  <a:lnTo>
                    <a:pt x="16997" y="412"/>
                  </a:lnTo>
                  <a:lnTo>
                    <a:pt x="17265" y="412"/>
                  </a:lnTo>
                  <a:lnTo>
                    <a:pt x="17408" y="430"/>
                  </a:lnTo>
                  <a:lnTo>
                    <a:pt x="17408" y="430"/>
                  </a:lnTo>
                  <a:lnTo>
                    <a:pt x="18105" y="430"/>
                  </a:lnTo>
                  <a:lnTo>
                    <a:pt x="19552" y="447"/>
                  </a:lnTo>
                  <a:lnTo>
                    <a:pt x="21697" y="447"/>
                  </a:lnTo>
                  <a:lnTo>
                    <a:pt x="21697" y="447"/>
                  </a:lnTo>
                  <a:lnTo>
                    <a:pt x="23216" y="447"/>
                  </a:lnTo>
                  <a:lnTo>
                    <a:pt x="23216" y="447"/>
                  </a:lnTo>
                  <a:lnTo>
                    <a:pt x="24717" y="447"/>
                  </a:lnTo>
                  <a:lnTo>
                    <a:pt x="24717" y="447"/>
                  </a:lnTo>
                  <a:lnTo>
                    <a:pt x="27791" y="447"/>
                  </a:lnTo>
                  <a:lnTo>
                    <a:pt x="29882" y="430"/>
                  </a:lnTo>
                  <a:lnTo>
                    <a:pt x="30865" y="430"/>
                  </a:lnTo>
                  <a:lnTo>
                    <a:pt x="30865" y="430"/>
                  </a:lnTo>
                  <a:lnTo>
                    <a:pt x="31008" y="412"/>
                  </a:lnTo>
                  <a:lnTo>
                    <a:pt x="31276" y="412"/>
                  </a:lnTo>
                  <a:lnTo>
                    <a:pt x="32027" y="394"/>
                  </a:lnTo>
                  <a:lnTo>
                    <a:pt x="33189" y="394"/>
                  </a:lnTo>
                  <a:lnTo>
                    <a:pt x="33189" y="394"/>
                  </a:lnTo>
                  <a:lnTo>
                    <a:pt x="33296" y="394"/>
                  </a:lnTo>
                  <a:lnTo>
                    <a:pt x="33421" y="394"/>
                  </a:lnTo>
                  <a:lnTo>
                    <a:pt x="33421" y="394"/>
                  </a:lnTo>
                  <a:lnTo>
                    <a:pt x="33761" y="358"/>
                  </a:lnTo>
                  <a:lnTo>
                    <a:pt x="34511" y="358"/>
                  </a:lnTo>
                  <a:lnTo>
                    <a:pt x="36692" y="340"/>
                  </a:lnTo>
                  <a:lnTo>
                    <a:pt x="39962" y="340"/>
                  </a:lnTo>
                  <a:lnTo>
                    <a:pt x="39962" y="340"/>
                  </a:lnTo>
                  <a:lnTo>
                    <a:pt x="40320" y="358"/>
                  </a:lnTo>
                  <a:lnTo>
                    <a:pt x="40695" y="340"/>
                  </a:lnTo>
                  <a:lnTo>
                    <a:pt x="41446" y="287"/>
                  </a:lnTo>
                  <a:lnTo>
                    <a:pt x="41446" y="287"/>
                  </a:lnTo>
                  <a:lnTo>
                    <a:pt x="41892" y="251"/>
                  </a:lnTo>
                  <a:lnTo>
                    <a:pt x="42339" y="251"/>
                  </a:lnTo>
                  <a:lnTo>
                    <a:pt x="42339" y="251"/>
                  </a:lnTo>
                  <a:lnTo>
                    <a:pt x="43554" y="251"/>
                  </a:lnTo>
                  <a:lnTo>
                    <a:pt x="43554" y="251"/>
                  </a:lnTo>
                  <a:lnTo>
                    <a:pt x="43733" y="251"/>
                  </a:lnTo>
                  <a:lnTo>
                    <a:pt x="43894" y="269"/>
                  </a:lnTo>
                  <a:lnTo>
                    <a:pt x="43894" y="269"/>
                  </a:lnTo>
                  <a:lnTo>
                    <a:pt x="44430" y="322"/>
                  </a:lnTo>
                  <a:lnTo>
                    <a:pt x="44698" y="340"/>
                  </a:lnTo>
                  <a:lnTo>
                    <a:pt x="44948" y="340"/>
                  </a:lnTo>
                  <a:lnTo>
                    <a:pt x="44948" y="340"/>
                  </a:lnTo>
                  <a:lnTo>
                    <a:pt x="45377" y="340"/>
                  </a:lnTo>
                  <a:lnTo>
                    <a:pt x="45788" y="340"/>
                  </a:lnTo>
                  <a:lnTo>
                    <a:pt x="45788" y="340"/>
                  </a:lnTo>
                  <a:lnTo>
                    <a:pt x="45914" y="358"/>
                  </a:lnTo>
                  <a:lnTo>
                    <a:pt x="46021" y="376"/>
                  </a:lnTo>
                  <a:lnTo>
                    <a:pt x="46235" y="430"/>
                  </a:lnTo>
                  <a:lnTo>
                    <a:pt x="46450" y="519"/>
                  </a:lnTo>
                  <a:lnTo>
                    <a:pt x="46664" y="626"/>
                  </a:lnTo>
                  <a:lnTo>
                    <a:pt x="46664" y="626"/>
                  </a:lnTo>
                  <a:lnTo>
                    <a:pt x="46700" y="644"/>
                  </a:lnTo>
                  <a:lnTo>
                    <a:pt x="46718" y="680"/>
                  </a:lnTo>
                  <a:lnTo>
                    <a:pt x="46736" y="733"/>
                  </a:lnTo>
                  <a:lnTo>
                    <a:pt x="46736" y="787"/>
                  </a:lnTo>
                  <a:lnTo>
                    <a:pt x="46736" y="787"/>
                  </a:lnTo>
                  <a:lnTo>
                    <a:pt x="46611" y="805"/>
                  </a:lnTo>
                  <a:lnTo>
                    <a:pt x="46521" y="858"/>
                  </a:lnTo>
                  <a:lnTo>
                    <a:pt x="46414" y="930"/>
                  </a:lnTo>
                  <a:lnTo>
                    <a:pt x="46325" y="1001"/>
                  </a:lnTo>
                  <a:lnTo>
                    <a:pt x="46325" y="1001"/>
                  </a:lnTo>
                  <a:lnTo>
                    <a:pt x="46253" y="1055"/>
                  </a:lnTo>
                  <a:lnTo>
                    <a:pt x="46217" y="1127"/>
                  </a:lnTo>
                  <a:lnTo>
                    <a:pt x="46182" y="1198"/>
                  </a:lnTo>
                  <a:lnTo>
                    <a:pt x="46146" y="1270"/>
                  </a:lnTo>
                  <a:lnTo>
                    <a:pt x="46146" y="1270"/>
                  </a:lnTo>
                  <a:lnTo>
                    <a:pt x="46128" y="1413"/>
                  </a:lnTo>
                  <a:lnTo>
                    <a:pt x="46146" y="1556"/>
                  </a:lnTo>
                  <a:lnTo>
                    <a:pt x="46146" y="1627"/>
                  </a:lnTo>
                  <a:lnTo>
                    <a:pt x="46182" y="1698"/>
                  </a:lnTo>
                  <a:lnTo>
                    <a:pt x="46217" y="1752"/>
                  </a:lnTo>
                  <a:lnTo>
                    <a:pt x="46271" y="1806"/>
                  </a:lnTo>
                  <a:lnTo>
                    <a:pt x="46271" y="1806"/>
                  </a:lnTo>
                  <a:lnTo>
                    <a:pt x="46360" y="1859"/>
                  </a:lnTo>
                  <a:lnTo>
                    <a:pt x="46450" y="1895"/>
                  </a:lnTo>
                  <a:lnTo>
                    <a:pt x="46557" y="1895"/>
                  </a:lnTo>
                  <a:lnTo>
                    <a:pt x="46611" y="1877"/>
                  </a:lnTo>
                  <a:lnTo>
                    <a:pt x="46646" y="1859"/>
                  </a:lnTo>
                  <a:lnTo>
                    <a:pt x="46646" y="1859"/>
                  </a:lnTo>
                  <a:lnTo>
                    <a:pt x="46771" y="1770"/>
                  </a:lnTo>
                  <a:lnTo>
                    <a:pt x="46879" y="1645"/>
                  </a:lnTo>
                  <a:lnTo>
                    <a:pt x="46950" y="1520"/>
                  </a:lnTo>
                  <a:lnTo>
                    <a:pt x="47004" y="1359"/>
                  </a:lnTo>
                  <a:lnTo>
                    <a:pt x="47004" y="1359"/>
                  </a:lnTo>
                  <a:lnTo>
                    <a:pt x="47075" y="1001"/>
                  </a:lnTo>
                  <a:lnTo>
                    <a:pt x="47075" y="1001"/>
                  </a:lnTo>
                  <a:lnTo>
                    <a:pt x="47165" y="1019"/>
                  </a:lnTo>
                  <a:lnTo>
                    <a:pt x="47236" y="1055"/>
                  </a:lnTo>
                  <a:lnTo>
                    <a:pt x="47290" y="1127"/>
                  </a:lnTo>
                  <a:lnTo>
                    <a:pt x="47325" y="1198"/>
                  </a:lnTo>
                  <a:lnTo>
                    <a:pt x="47325" y="1198"/>
                  </a:lnTo>
                  <a:lnTo>
                    <a:pt x="47415" y="1466"/>
                  </a:lnTo>
                  <a:lnTo>
                    <a:pt x="47468" y="1752"/>
                  </a:lnTo>
                  <a:lnTo>
                    <a:pt x="47522" y="2020"/>
                  </a:lnTo>
                  <a:lnTo>
                    <a:pt x="47540" y="2306"/>
                  </a:lnTo>
                  <a:lnTo>
                    <a:pt x="47540" y="2306"/>
                  </a:lnTo>
                  <a:lnTo>
                    <a:pt x="47540" y="2717"/>
                  </a:lnTo>
                  <a:lnTo>
                    <a:pt x="47576" y="3128"/>
                  </a:lnTo>
                  <a:lnTo>
                    <a:pt x="47576" y="3128"/>
                  </a:lnTo>
                  <a:lnTo>
                    <a:pt x="47611" y="3557"/>
                  </a:lnTo>
                  <a:lnTo>
                    <a:pt x="47683" y="3986"/>
                  </a:lnTo>
                  <a:lnTo>
                    <a:pt x="47683" y="3986"/>
                  </a:lnTo>
                  <a:lnTo>
                    <a:pt x="47683" y="4522"/>
                  </a:lnTo>
                  <a:lnTo>
                    <a:pt x="47701" y="5541"/>
                  </a:lnTo>
                  <a:lnTo>
                    <a:pt x="47701" y="7096"/>
                  </a:lnTo>
                  <a:lnTo>
                    <a:pt x="47701" y="7096"/>
                  </a:lnTo>
                  <a:lnTo>
                    <a:pt x="47737" y="7310"/>
                  </a:lnTo>
                  <a:lnTo>
                    <a:pt x="47737" y="7525"/>
                  </a:lnTo>
                  <a:lnTo>
                    <a:pt x="47737" y="7525"/>
                  </a:lnTo>
                  <a:lnTo>
                    <a:pt x="47737" y="12726"/>
                  </a:lnTo>
                  <a:lnTo>
                    <a:pt x="47737" y="12726"/>
                  </a:lnTo>
                  <a:lnTo>
                    <a:pt x="47701" y="12743"/>
                  </a:lnTo>
                  <a:lnTo>
                    <a:pt x="47683" y="12761"/>
                  </a:lnTo>
                  <a:lnTo>
                    <a:pt x="47665" y="12797"/>
                  </a:lnTo>
                  <a:lnTo>
                    <a:pt x="47665" y="12833"/>
                  </a:lnTo>
                  <a:lnTo>
                    <a:pt x="47665" y="12833"/>
                  </a:lnTo>
                  <a:lnTo>
                    <a:pt x="47701" y="13012"/>
                  </a:lnTo>
                  <a:lnTo>
                    <a:pt x="47719" y="13208"/>
                  </a:lnTo>
                  <a:lnTo>
                    <a:pt x="47737" y="13566"/>
                  </a:lnTo>
                  <a:lnTo>
                    <a:pt x="47737" y="13566"/>
                  </a:lnTo>
                  <a:lnTo>
                    <a:pt x="47719" y="13941"/>
                  </a:lnTo>
                  <a:lnTo>
                    <a:pt x="47701" y="14137"/>
                  </a:lnTo>
                  <a:lnTo>
                    <a:pt x="47665" y="14316"/>
                  </a:lnTo>
                  <a:lnTo>
                    <a:pt x="47665" y="14316"/>
                  </a:lnTo>
                  <a:lnTo>
                    <a:pt x="47665" y="14352"/>
                  </a:lnTo>
                  <a:lnTo>
                    <a:pt x="47683" y="14388"/>
                  </a:lnTo>
                  <a:lnTo>
                    <a:pt x="47701" y="14406"/>
                  </a:lnTo>
                  <a:lnTo>
                    <a:pt x="47737" y="14423"/>
                  </a:lnTo>
                  <a:lnTo>
                    <a:pt x="47737" y="14423"/>
                  </a:lnTo>
                  <a:lnTo>
                    <a:pt x="47737" y="19624"/>
                  </a:lnTo>
                  <a:lnTo>
                    <a:pt x="47737" y="19624"/>
                  </a:lnTo>
                  <a:lnTo>
                    <a:pt x="47737" y="19839"/>
                  </a:lnTo>
                  <a:lnTo>
                    <a:pt x="47701" y="20053"/>
                  </a:lnTo>
                  <a:lnTo>
                    <a:pt x="47701" y="20053"/>
                  </a:lnTo>
                  <a:lnTo>
                    <a:pt x="47701" y="21608"/>
                  </a:lnTo>
                  <a:lnTo>
                    <a:pt x="47683" y="22645"/>
                  </a:lnTo>
                  <a:lnTo>
                    <a:pt x="47683" y="23163"/>
                  </a:lnTo>
                  <a:lnTo>
                    <a:pt x="47683" y="23163"/>
                  </a:lnTo>
                  <a:lnTo>
                    <a:pt x="47611" y="23592"/>
                  </a:lnTo>
                  <a:lnTo>
                    <a:pt x="47576" y="24021"/>
                  </a:lnTo>
                  <a:lnTo>
                    <a:pt x="47576" y="24021"/>
                  </a:lnTo>
                  <a:lnTo>
                    <a:pt x="47540" y="24432"/>
                  </a:lnTo>
                  <a:lnTo>
                    <a:pt x="47540" y="24843"/>
                  </a:lnTo>
                  <a:lnTo>
                    <a:pt x="47540" y="24843"/>
                  </a:lnTo>
                  <a:lnTo>
                    <a:pt x="47522" y="25129"/>
                  </a:lnTo>
                  <a:lnTo>
                    <a:pt x="47468" y="25415"/>
                  </a:lnTo>
                  <a:lnTo>
                    <a:pt x="47415" y="25683"/>
                  </a:lnTo>
                  <a:lnTo>
                    <a:pt x="47325" y="25951"/>
                  </a:lnTo>
                  <a:lnTo>
                    <a:pt x="47325" y="25951"/>
                  </a:lnTo>
                  <a:lnTo>
                    <a:pt x="47290" y="26022"/>
                  </a:lnTo>
                  <a:lnTo>
                    <a:pt x="47236" y="26094"/>
                  </a:lnTo>
                  <a:lnTo>
                    <a:pt x="47165" y="26130"/>
                  </a:lnTo>
                  <a:lnTo>
                    <a:pt x="47075" y="26147"/>
                  </a:lnTo>
                  <a:lnTo>
                    <a:pt x="47075" y="26147"/>
                  </a:lnTo>
                  <a:lnTo>
                    <a:pt x="47004" y="25790"/>
                  </a:lnTo>
                  <a:lnTo>
                    <a:pt x="47004" y="25790"/>
                  </a:lnTo>
                  <a:lnTo>
                    <a:pt x="46950" y="25629"/>
                  </a:lnTo>
                  <a:lnTo>
                    <a:pt x="46879" y="25504"/>
                  </a:lnTo>
                  <a:lnTo>
                    <a:pt x="46771" y="25379"/>
                  </a:lnTo>
                  <a:lnTo>
                    <a:pt x="46646" y="25290"/>
                  </a:lnTo>
                  <a:lnTo>
                    <a:pt x="46646" y="25290"/>
                  </a:lnTo>
                  <a:lnTo>
                    <a:pt x="46611" y="25272"/>
                  </a:lnTo>
                  <a:lnTo>
                    <a:pt x="46557" y="25254"/>
                  </a:lnTo>
                  <a:lnTo>
                    <a:pt x="46450" y="25254"/>
                  </a:lnTo>
                  <a:lnTo>
                    <a:pt x="46360" y="25290"/>
                  </a:lnTo>
                  <a:lnTo>
                    <a:pt x="46271" y="25343"/>
                  </a:lnTo>
                  <a:lnTo>
                    <a:pt x="46271" y="25343"/>
                  </a:lnTo>
                  <a:lnTo>
                    <a:pt x="46217" y="25397"/>
                  </a:lnTo>
                  <a:lnTo>
                    <a:pt x="46182" y="25468"/>
                  </a:lnTo>
                  <a:lnTo>
                    <a:pt x="46146" y="25522"/>
                  </a:lnTo>
                  <a:lnTo>
                    <a:pt x="46146" y="25593"/>
                  </a:lnTo>
                  <a:lnTo>
                    <a:pt x="46128" y="25736"/>
                  </a:lnTo>
                  <a:lnTo>
                    <a:pt x="46146" y="25879"/>
                  </a:lnTo>
                  <a:lnTo>
                    <a:pt x="46146" y="25879"/>
                  </a:lnTo>
                  <a:lnTo>
                    <a:pt x="46182" y="25951"/>
                  </a:lnTo>
                  <a:lnTo>
                    <a:pt x="46217" y="26022"/>
                  </a:lnTo>
                  <a:lnTo>
                    <a:pt x="46253" y="26094"/>
                  </a:lnTo>
                  <a:lnTo>
                    <a:pt x="46325" y="26147"/>
                  </a:lnTo>
                  <a:lnTo>
                    <a:pt x="46325" y="26147"/>
                  </a:lnTo>
                  <a:lnTo>
                    <a:pt x="46414" y="26219"/>
                  </a:lnTo>
                  <a:lnTo>
                    <a:pt x="46521" y="26290"/>
                  </a:lnTo>
                  <a:lnTo>
                    <a:pt x="46611" y="26344"/>
                  </a:lnTo>
                  <a:lnTo>
                    <a:pt x="46736" y="26362"/>
                  </a:lnTo>
                  <a:lnTo>
                    <a:pt x="46736" y="26362"/>
                  </a:lnTo>
                  <a:lnTo>
                    <a:pt x="46736" y="26433"/>
                  </a:lnTo>
                  <a:lnTo>
                    <a:pt x="46718" y="26469"/>
                  </a:lnTo>
                  <a:lnTo>
                    <a:pt x="46700" y="26505"/>
                  </a:lnTo>
                  <a:lnTo>
                    <a:pt x="46664" y="26523"/>
                  </a:lnTo>
                  <a:lnTo>
                    <a:pt x="46664" y="26523"/>
                  </a:lnTo>
                  <a:lnTo>
                    <a:pt x="46450" y="26630"/>
                  </a:lnTo>
                  <a:lnTo>
                    <a:pt x="46235" y="26719"/>
                  </a:lnTo>
                  <a:lnTo>
                    <a:pt x="46021" y="26791"/>
                  </a:lnTo>
                  <a:lnTo>
                    <a:pt x="45914" y="26791"/>
                  </a:lnTo>
                  <a:lnTo>
                    <a:pt x="45788" y="26809"/>
                  </a:lnTo>
                  <a:lnTo>
                    <a:pt x="45788" y="26809"/>
                  </a:lnTo>
                  <a:lnTo>
                    <a:pt x="45377" y="26809"/>
                  </a:lnTo>
                  <a:lnTo>
                    <a:pt x="44948" y="26809"/>
                  </a:lnTo>
                  <a:lnTo>
                    <a:pt x="44948" y="26809"/>
                  </a:lnTo>
                  <a:lnTo>
                    <a:pt x="44698" y="26809"/>
                  </a:lnTo>
                  <a:lnTo>
                    <a:pt x="44430" y="26827"/>
                  </a:lnTo>
                  <a:lnTo>
                    <a:pt x="43894" y="26880"/>
                  </a:lnTo>
                  <a:lnTo>
                    <a:pt x="43894" y="26880"/>
                  </a:lnTo>
                  <a:lnTo>
                    <a:pt x="43733" y="26898"/>
                  </a:lnTo>
                  <a:lnTo>
                    <a:pt x="43554" y="26898"/>
                  </a:lnTo>
                  <a:lnTo>
                    <a:pt x="43554" y="26898"/>
                  </a:lnTo>
                  <a:lnTo>
                    <a:pt x="42339" y="26898"/>
                  </a:lnTo>
                  <a:lnTo>
                    <a:pt x="42339" y="26898"/>
                  </a:lnTo>
                  <a:lnTo>
                    <a:pt x="41892" y="26898"/>
                  </a:lnTo>
                  <a:lnTo>
                    <a:pt x="41446" y="26862"/>
                  </a:lnTo>
                  <a:lnTo>
                    <a:pt x="41446" y="26862"/>
                  </a:lnTo>
                  <a:lnTo>
                    <a:pt x="40695" y="26809"/>
                  </a:lnTo>
                  <a:lnTo>
                    <a:pt x="40320" y="26809"/>
                  </a:lnTo>
                  <a:lnTo>
                    <a:pt x="39962" y="26809"/>
                  </a:lnTo>
                  <a:lnTo>
                    <a:pt x="39962" y="26809"/>
                  </a:lnTo>
                  <a:lnTo>
                    <a:pt x="37871" y="26809"/>
                  </a:lnTo>
                  <a:lnTo>
                    <a:pt x="36513" y="26791"/>
                  </a:lnTo>
                  <a:lnTo>
                    <a:pt x="36030" y="26791"/>
                  </a:lnTo>
                  <a:lnTo>
                    <a:pt x="35798" y="26755"/>
                  </a:lnTo>
                  <a:lnTo>
                    <a:pt x="35798" y="26755"/>
                  </a:lnTo>
                  <a:lnTo>
                    <a:pt x="35673" y="26755"/>
                  </a:lnTo>
                  <a:lnTo>
                    <a:pt x="35566" y="26755"/>
                  </a:lnTo>
                  <a:lnTo>
                    <a:pt x="35566" y="26755"/>
                  </a:lnTo>
                  <a:lnTo>
                    <a:pt x="34404" y="26755"/>
                  </a:lnTo>
                  <a:lnTo>
                    <a:pt x="33653" y="26737"/>
                  </a:lnTo>
                  <a:lnTo>
                    <a:pt x="33385" y="26737"/>
                  </a:lnTo>
                  <a:lnTo>
                    <a:pt x="33242" y="26719"/>
                  </a:lnTo>
                  <a:lnTo>
                    <a:pt x="33242" y="26719"/>
                  </a:lnTo>
                  <a:lnTo>
                    <a:pt x="32813" y="26719"/>
                  </a:lnTo>
                  <a:lnTo>
                    <a:pt x="31920" y="26702"/>
                  </a:lnTo>
                  <a:lnTo>
                    <a:pt x="30597" y="26702"/>
                  </a:lnTo>
                  <a:lnTo>
                    <a:pt x="30597" y="26702"/>
                  </a:lnTo>
                  <a:lnTo>
                    <a:pt x="29042" y="26702"/>
                  </a:lnTo>
                  <a:lnTo>
                    <a:pt x="29042" y="26702"/>
                  </a:lnTo>
                  <a:lnTo>
                    <a:pt x="28935" y="26719"/>
                  </a:lnTo>
                  <a:lnTo>
                    <a:pt x="28810" y="26737"/>
                  </a:lnTo>
                  <a:lnTo>
                    <a:pt x="28810" y="26737"/>
                  </a:lnTo>
                  <a:lnTo>
                    <a:pt x="28774" y="26773"/>
                  </a:lnTo>
                  <a:lnTo>
                    <a:pt x="28739" y="26827"/>
                  </a:lnTo>
                  <a:lnTo>
                    <a:pt x="28739" y="26827"/>
                  </a:lnTo>
                  <a:lnTo>
                    <a:pt x="28739" y="26862"/>
                  </a:lnTo>
                  <a:lnTo>
                    <a:pt x="28756" y="26880"/>
                  </a:lnTo>
                  <a:lnTo>
                    <a:pt x="28792" y="26898"/>
                  </a:lnTo>
                  <a:lnTo>
                    <a:pt x="28810" y="26916"/>
                  </a:lnTo>
                  <a:lnTo>
                    <a:pt x="28810" y="26916"/>
                  </a:lnTo>
                  <a:lnTo>
                    <a:pt x="28971" y="26934"/>
                  </a:lnTo>
                  <a:lnTo>
                    <a:pt x="29150" y="26934"/>
                  </a:lnTo>
                  <a:lnTo>
                    <a:pt x="29150" y="26934"/>
                  </a:lnTo>
                  <a:lnTo>
                    <a:pt x="30454" y="26934"/>
                  </a:lnTo>
                  <a:lnTo>
                    <a:pt x="30454" y="26934"/>
                  </a:lnTo>
                  <a:close/>
                  <a:moveTo>
                    <a:pt x="1269" y="25629"/>
                  </a:moveTo>
                  <a:lnTo>
                    <a:pt x="1269" y="25629"/>
                  </a:lnTo>
                  <a:lnTo>
                    <a:pt x="1377" y="25504"/>
                  </a:lnTo>
                  <a:lnTo>
                    <a:pt x="1377" y="25504"/>
                  </a:lnTo>
                  <a:lnTo>
                    <a:pt x="1448" y="25468"/>
                  </a:lnTo>
                  <a:lnTo>
                    <a:pt x="1502" y="25468"/>
                  </a:lnTo>
                  <a:lnTo>
                    <a:pt x="1555" y="25504"/>
                  </a:lnTo>
                  <a:lnTo>
                    <a:pt x="1591" y="25576"/>
                  </a:lnTo>
                  <a:lnTo>
                    <a:pt x="1591" y="25576"/>
                  </a:lnTo>
                  <a:lnTo>
                    <a:pt x="1609" y="25683"/>
                  </a:lnTo>
                  <a:lnTo>
                    <a:pt x="1609" y="25790"/>
                  </a:lnTo>
                  <a:lnTo>
                    <a:pt x="1609" y="25790"/>
                  </a:lnTo>
                  <a:lnTo>
                    <a:pt x="1591" y="25862"/>
                  </a:lnTo>
                  <a:lnTo>
                    <a:pt x="1555" y="25915"/>
                  </a:lnTo>
                  <a:lnTo>
                    <a:pt x="1502" y="25969"/>
                  </a:lnTo>
                  <a:lnTo>
                    <a:pt x="1448" y="26022"/>
                  </a:lnTo>
                  <a:lnTo>
                    <a:pt x="1394" y="26058"/>
                  </a:lnTo>
                  <a:lnTo>
                    <a:pt x="1323" y="26094"/>
                  </a:lnTo>
                  <a:lnTo>
                    <a:pt x="1251" y="26112"/>
                  </a:lnTo>
                  <a:lnTo>
                    <a:pt x="1162" y="26130"/>
                  </a:lnTo>
                  <a:lnTo>
                    <a:pt x="1162" y="26130"/>
                  </a:lnTo>
                  <a:lnTo>
                    <a:pt x="1162" y="25987"/>
                  </a:lnTo>
                  <a:lnTo>
                    <a:pt x="1180" y="25862"/>
                  </a:lnTo>
                  <a:lnTo>
                    <a:pt x="1216" y="25736"/>
                  </a:lnTo>
                  <a:lnTo>
                    <a:pt x="1269" y="25629"/>
                  </a:lnTo>
                  <a:lnTo>
                    <a:pt x="1269" y="25629"/>
                  </a:lnTo>
                  <a:close/>
                  <a:moveTo>
                    <a:pt x="1609" y="1359"/>
                  </a:moveTo>
                  <a:lnTo>
                    <a:pt x="1609" y="1359"/>
                  </a:lnTo>
                  <a:lnTo>
                    <a:pt x="1609" y="1466"/>
                  </a:lnTo>
                  <a:lnTo>
                    <a:pt x="1591" y="1573"/>
                  </a:lnTo>
                  <a:lnTo>
                    <a:pt x="1591" y="1573"/>
                  </a:lnTo>
                  <a:lnTo>
                    <a:pt x="1555" y="1645"/>
                  </a:lnTo>
                  <a:lnTo>
                    <a:pt x="1502" y="1681"/>
                  </a:lnTo>
                  <a:lnTo>
                    <a:pt x="1448" y="1681"/>
                  </a:lnTo>
                  <a:lnTo>
                    <a:pt x="1377" y="1645"/>
                  </a:lnTo>
                  <a:lnTo>
                    <a:pt x="1377" y="1645"/>
                  </a:lnTo>
                  <a:lnTo>
                    <a:pt x="1269" y="1520"/>
                  </a:lnTo>
                  <a:lnTo>
                    <a:pt x="1269" y="1520"/>
                  </a:lnTo>
                  <a:lnTo>
                    <a:pt x="1216" y="1413"/>
                  </a:lnTo>
                  <a:lnTo>
                    <a:pt x="1180" y="1287"/>
                  </a:lnTo>
                  <a:lnTo>
                    <a:pt x="1162" y="1162"/>
                  </a:lnTo>
                  <a:lnTo>
                    <a:pt x="1162" y="1037"/>
                  </a:lnTo>
                  <a:lnTo>
                    <a:pt x="1162" y="1037"/>
                  </a:lnTo>
                  <a:lnTo>
                    <a:pt x="1251" y="1037"/>
                  </a:lnTo>
                  <a:lnTo>
                    <a:pt x="1323" y="1055"/>
                  </a:lnTo>
                  <a:lnTo>
                    <a:pt x="1394" y="1091"/>
                  </a:lnTo>
                  <a:lnTo>
                    <a:pt x="1448" y="1127"/>
                  </a:lnTo>
                  <a:lnTo>
                    <a:pt x="1502" y="1180"/>
                  </a:lnTo>
                  <a:lnTo>
                    <a:pt x="1555" y="1234"/>
                  </a:lnTo>
                  <a:lnTo>
                    <a:pt x="1591" y="1287"/>
                  </a:lnTo>
                  <a:lnTo>
                    <a:pt x="1609" y="1359"/>
                  </a:lnTo>
                  <a:lnTo>
                    <a:pt x="1609" y="1359"/>
                  </a:lnTo>
                  <a:close/>
                  <a:moveTo>
                    <a:pt x="46682" y="1520"/>
                  </a:moveTo>
                  <a:lnTo>
                    <a:pt x="46682" y="1520"/>
                  </a:lnTo>
                  <a:lnTo>
                    <a:pt x="46593" y="1645"/>
                  </a:lnTo>
                  <a:lnTo>
                    <a:pt x="46593" y="1645"/>
                  </a:lnTo>
                  <a:lnTo>
                    <a:pt x="46521" y="1681"/>
                  </a:lnTo>
                  <a:lnTo>
                    <a:pt x="46450" y="1681"/>
                  </a:lnTo>
                  <a:lnTo>
                    <a:pt x="46396" y="1645"/>
                  </a:lnTo>
                  <a:lnTo>
                    <a:pt x="46360" y="1573"/>
                  </a:lnTo>
                  <a:lnTo>
                    <a:pt x="46360" y="1573"/>
                  </a:lnTo>
                  <a:lnTo>
                    <a:pt x="46342" y="1466"/>
                  </a:lnTo>
                  <a:lnTo>
                    <a:pt x="46360" y="1359"/>
                  </a:lnTo>
                  <a:lnTo>
                    <a:pt x="46360" y="1359"/>
                  </a:lnTo>
                  <a:lnTo>
                    <a:pt x="46378" y="1287"/>
                  </a:lnTo>
                  <a:lnTo>
                    <a:pt x="46414" y="1234"/>
                  </a:lnTo>
                  <a:lnTo>
                    <a:pt x="46450" y="1180"/>
                  </a:lnTo>
                  <a:lnTo>
                    <a:pt x="46503" y="1127"/>
                  </a:lnTo>
                  <a:lnTo>
                    <a:pt x="46575" y="1091"/>
                  </a:lnTo>
                  <a:lnTo>
                    <a:pt x="46646" y="1055"/>
                  </a:lnTo>
                  <a:lnTo>
                    <a:pt x="46718" y="1037"/>
                  </a:lnTo>
                  <a:lnTo>
                    <a:pt x="46807" y="1037"/>
                  </a:lnTo>
                  <a:lnTo>
                    <a:pt x="46807" y="1037"/>
                  </a:lnTo>
                  <a:lnTo>
                    <a:pt x="46807" y="1162"/>
                  </a:lnTo>
                  <a:lnTo>
                    <a:pt x="46789" y="1287"/>
                  </a:lnTo>
                  <a:lnTo>
                    <a:pt x="46754" y="1413"/>
                  </a:lnTo>
                  <a:lnTo>
                    <a:pt x="46682" y="1520"/>
                  </a:lnTo>
                  <a:lnTo>
                    <a:pt x="46682" y="1520"/>
                  </a:lnTo>
                  <a:close/>
                  <a:moveTo>
                    <a:pt x="46360" y="25790"/>
                  </a:moveTo>
                  <a:lnTo>
                    <a:pt x="46360" y="25790"/>
                  </a:lnTo>
                  <a:lnTo>
                    <a:pt x="46342" y="25683"/>
                  </a:lnTo>
                  <a:lnTo>
                    <a:pt x="46360" y="25576"/>
                  </a:lnTo>
                  <a:lnTo>
                    <a:pt x="46360" y="25576"/>
                  </a:lnTo>
                  <a:lnTo>
                    <a:pt x="46396" y="25504"/>
                  </a:lnTo>
                  <a:lnTo>
                    <a:pt x="46450" y="25468"/>
                  </a:lnTo>
                  <a:lnTo>
                    <a:pt x="46521" y="25468"/>
                  </a:lnTo>
                  <a:lnTo>
                    <a:pt x="46593" y="25504"/>
                  </a:lnTo>
                  <a:lnTo>
                    <a:pt x="46593" y="25504"/>
                  </a:lnTo>
                  <a:lnTo>
                    <a:pt x="46682" y="25629"/>
                  </a:lnTo>
                  <a:lnTo>
                    <a:pt x="46682" y="25629"/>
                  </a:lnTo>
                  <a:lnTo>
                    <a:pt x="46754" y="25736"/>
                  </a:lnTo>
                  <a:lnTo>
                    <a:pt x="46789" y="25862"/>
                  </a:lnTo>
                  <a:lnTo>
                    <a:pt x="46807" y="25987"/>
                  </a:lnTo>
                  <a:lnTo>
                    <a:pt x="46807" y="26130"/>
                  </a:lnTo>
                  <a:lnTo>
                    <a:pt x="46807" y="26130"/>
                  </a:lnTo>
                  <a:lnTo>
                    <a:pt x="46718" y="26112"/>
                  </a:lnTo>
                  <a:lnTo>
                    <a:pt x="46646" y="26094"/>
                  </a:lnTo>
                  <a:lnTo>
                    <a:pt x="46575" y="26058"/>
                  </a:lnTo>
                  <a:lnTo>
                    <a:pt x="46503" y="26022"/>
                  </a:lnTo>
                  <a:lnTo>
                    <a:pt x="46450" y="25969"/>
                  </a:lnTo>
                  <a:lnTo>
                    <a:pt x="46414" y="25915"/>
                  </a:lnTo>
                  <a:lnTo>
                    <a:pt x="46378" y="25862"/>
                  </a:lnTo>
                  <a:lnTo>
                    <a:pt x="46360" y="25790"/>
                  </a:lnTo>
                  <a:lnTo>
                    <a:pt x="46360" y="25790"/>
                  </a:lnTo>
                  <a:close/>
                </a:path>
              </a:pathLst>
            </a:custGeom>
            <a:solidFill>
              <a:srgbClr val="D3E6F1"/>
            </a:solidFill>
            <a:ln>
              <a:noFill/>
            </a:ln>
          </p:spPr>
          <p:txBody>
            <a:bodyPr spcFirstLastPara="1" wrap="square" lIns="91425" tIns="91425" rIns="91425" bIns="91425" anchor="ctr" anchorCtr="0">
              <a:no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sz="24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
          <p:nvSpPr>
            <p:cNvPr id="563" name="Google Shape;563;p31"/>
            <p:cNvSpPr/>
            <p:nvPr/>
          </p:nvSpPr>
          <p:spPr>
            <a:xfrm>
              <a:off x="296736" y="265575"/>
              <a:ext cx="8573304" cy="4610214"/>
            </a:xfrm>
            <a:custGeom>
              <a:avLst/>
              <a:gdLst/>
              <a:ahLst/>
              <a:cxnLst/>
              <a:rect l="l" t="t" r="r" b="b"/>
              <a:pathLst>
                <a:path w="49257" h="28364" extrusionOk="0">
                  <a:moveTo>
                    <a:pt x="49238" y="14531"/>
                  </a:moveTo>
                  <a:lnTo>
                    <a:pt x="49238" y="14531"/>
                  </a:lnTo>
                  <a:lnTo>
                    <a:pt x="49220" y="14191"/>
                  </a:lnTo>
                  <a:lnTo>
                    <a:pt x="49220" y="14191"/>
                  </a:lnTo>
                  <a:lnTo>
                    <a:pt x="49238" y="13834"/>
                  </a:lnTo>
                  <a:lnTo>
                    <a:pt x="49238" y="13834"/>
                  </a:lnTo>
                  <a:lnTo>
                    <a:pt x="49238" y="12797"/>
                  </a:lnTo>
                  <a:lnTo>
                    <a:pt x="49238" y="12797"/>
                  </a:lnTo>
                  <a:lnTo>
                    <a:pt x="49256" y="8580"/>
                  </a:lnTo>
                  <a:lnTo>
                    <a:pt x="49256" y="8580"/>
                  </a:lnTo>
                  <a:lnTo>
                    <a:pt x="49238" y="8311"/>
                  </a:lnTo>
                  <a:lnTo>
                    <a:pt x="49220" y="8043"/>
                  </a:lnTo>
                  <a:lnTo>
                    <a:pt x="49220" y="8043"/>
                  </a:lnTo>
                  <a:lnTo>
                    <a:pt x="49185" y="7811"/>
                  </a:lnTo>
                  <a:lnTo>
                    <a:pt x="49167" y="7579"/>
                  </a:lnTo>
                  <a:lnTo>
                    <a:pt x="49167" y="7579"/>
                  </a:lnTo>
                  <a:lnTo>
                    <a:pt x="49167" y="5917"/>
                  </a:lnTo>
                  <a:lnTo>
                    <a:pt x="49149" y="4844"/>
                  </a:lnTo>
                  <a:lnTo>
                    <a:pt x="49131" y="4451"/>
                  </a:lnTo>
                  <a:lnTo>
                    <a:pt x="49113" y="4255"/>
                  </a:lnTo>
                  <a:lnTo>
                    <a:pt x="49113" y="4255"/>
                  </a:lnTo>
                  <a:lnTo>
                    <a:pt x="49113" y="4201"/>
                  </a:lnTo>
                  <a:lnTo>
                    <a:pt x="49113" y="4129"/>
                  </a:lnTo>
                  <a:lnTo>
                    <a:pt x="49113" y="4129"/>
                  </a:lnTo>
                  <a:lnTo>
                    <a:pt x="49113" y="3826"/>
                  </a:lnTo>
                  <a:lnTo>
                    <a:pt x="49095" y="3504"/>
                  </a:lnTo>
                  <a:lnTo>
                    <a:pt x="49006" y="2878"/>
                  </a:lnTo>
                  <a:lnTo>
                    <a:pt x="49006" y="2878"/>
                  </a:lnTo>
                  <a:lnTo>
                    <a:pt x="48917" y="2360"/>
                  </a:lnTo>
                  <a:lnTo>
                    <a:pt x="48809" y="1824"/>
                  </a:lnTo>
                  <a:lnTo>
                    <a:pt x="48809" y="1824"/>
                  </a:lnTo>
                  <a:lnTo>
                    <a:pt x="48702" y="1466"/>
                  </a:lnTo>
                  <a:lnTo>
                    <a:pt x="48595" y="1127"/>
                  </a:lnTo>
                  <a:lnTo>
                    <a:pt x="48595" y="1127"/>
                  </a:lnTo>
                  <a:lnTo>
                    <a:pt x="48488" y="930"/>
                  </a:lnTo>
                  <a:lnTo>
                    <a:pt x="48398" y="716"/>
                  </a:lnTo>
                  <a:lnTo>
                    <a:pt x="48398" y="716"/>
                  </a:lnTo>
                  <a:lnTo>
                    <a:pt x="48345" y="627"/>
                  </a:lnTo>
                  <a:lnTo>
                    <a:pt x="48273" y="555"/>
                  </a:lnTo>
                  <a:lnTo>
                    <a:pt x="48184" y="484"/>
                  </a:lnTo>
                  <a:lnTo>
                    <a:pt x="48095" y="448"/>
                  </a:lnTo>
                  <a:lnTo>
                    <a:pt x="48095" y="448"/>
                  </a:lnTo>
                  <a:lnTo>
                    <a:pt x="47987" y="412"/>
                  </a:lnTo>
                  <a:lnTo>
                    <a:pt x="47898" y="358"/>
                  </a:lnTo>
                  <a:lnTo>
                    <a:pt x="47898" y="358"/>
                  </a:lnTo>
                  <a:lnTo>
                    <a:pt x="47612" y="269"/>
                  </a:lnTo>
                  <a:lnTo>
                    <a:pt x="47469" y="233"/>
                  </a:lnTo>
                  <a:lnTo>
                    <a:pt x="47326" y="215"/>
                  </a:lnTo>
                  <a:lnTo>
                    <a:pt x="47326" y="215"/>
                  </a:lnTo>
                  <a:lnTo>
                    <a:pt x="47094" y="180"/>
                  </a:lnTo>
                  <a:lnTo>
                    <a:pt x="46879" y="144"/>
                  </a:lnTo>
                  <a:lnTo>
                    <a:pt x="46647" y="108"/>
                  </a:lnTo>
                  <a:lnTo>
                    <a:pt x="46432" y="108"/>
                  </a:lnTo>
                  <a:lnTo>
                    <a:pt x="46432" y="108"/>
                  </a:lnTo>
                  <a:lnTo>
                    <a:pt x="46289" y="72"/>
                  </a:lnTo>
                  <a:lnTo>
                    <a:pt x="46147" y="55"/>
                  </a:lnTo>
                  <a:lnTo>
                    <a:pt x="45843" y="55"/>
                  </a:lnTo>
                  <a:lnTo>
                    <a:pt x="45843" y="55"/>
                  </a:lnTo>
                  <a:lnTo>
                    <a:pt x="45092" y="55"/>
                  </a:lnTo>
                  <a:lnTo>
                    <a:pt x="45092" y="55"/>
                  </a:lnTo>
                  <a:lnTo>
                    <a:pt x="44949" y="55"/>
                  </a:lnTo>
                  <a:lnTo>
                    <a:pt x="44824" y="37"/>
                  </a:lnTo>
                  <a:lnTo>
                    <a:pt x="44824" y="37"/>
                  </a:lnTo>
                  <a:lnTo>
                    <a:pt x="44681" y="19"/>
                  </a:lnTo>
                  <a:lnTo>
                    <a:pt x="44538" y="1"/>
                  </a:lnTo>
                  <a:lnTo>
                    <a:pt x="44395" y="19"/>
                  </a:lnTo>
                  <a:lnTo>
                    <a:pt x="44252" y="37"/>
                  </a:lnTo>
                  <a:lnTo>
                    <a:pt x="44252" y="37"/>
                  </a:lnTo>
                  <a:lnTo>
                    <a:pt x="43948" y="72"/>
                  </a:lnTo>
                  <a:lnTo>
                    <a:pt x="43662" y="108"/>
                  </a:lnTo>
                  <a:lnTo>
                    <a:pt x="43358" y="126"/>
                  </a:lnTo>
                  <a:lnTo>
                    <a:pt x="43073" y="144"/>
                  </a:lnTo>
                  <a:lnTo>
                    <a:pt x="43073" y="144"/>
                  </a:lnTo>
                  <a:lnTo>
                    <a:pt x="38890" y="126"/>
                  </a:lnTo>
                  <a:lnTo>
                    <a:pt x="38890" y="126"/>
                  </a:lnTo>
                  <a:lnTo>
                    <a:pt x="38319" y="126"/>
                  </a:lnTo>
                  <a:lnTo>
                    <a:pt x="37943" y="126"/>
                  </a:lnTo>
                  <a:lnTo>
                    <a:pt x="37747" y="144"/>
                  </a:lnTo>
                  <a:lnTo>
                    <a:pt x="37747" y="144"/>
                  </a:lnTo>
                  <a:lnTo>
                    <a:pt x="37550" y="162"/>
                  </a:lnTo>
                  <a:lnTo>
                    <a:pt x="37139" y="162"/>
                  </a:lnTo>
                  <a:lnTo>
                    <a:pt x="35888" y="180"/>
                  </a:lnTo>
                  <a:lnTo>
                    <a:pt x="34047" y="180"/>
                  </a:lnTo>
                  <a:lnTo>
                    <a:pt x="34047" y="180"/>
                  </a:lnTo>
                  <a:lnTo>
                    <a:pt x="23967" y="180"/>
                  </a:lnTo>
                  <a:lnTo>
                    <a:pt x="23967" y="180"/>
                  </a:lnTo>
                  <a:lnTo>
                    <a:pt x="23860" y="180"/>
                  </a:lnTo>
                  <a:lnTo>
                    <a:pt x="23860" y="180"/>
                  </a:lnTo>
                  <a:lnTo>
                    <a:pt x="23735" y="180"/>
                  </a:lnTo>
                  <a:lnTo>
                    <a:pt x="23735" y="180"/>
                  </a:lnTo>
                  <a:lnTo>
                    <a:pt x="15532" y="180"/>
                  </a:lnTo>
                  <a:lnTo>
                    <a:pt x="15532" y="180"/>
                  </a:lnTo>
                  <a:lnTo>
                    <a:pt x="14406" y="180"/>
                  </a:lnTo>
                  <a:lnTo>
                    <a:pt x="13655" y="162"/>
                  </a:lnTo>
                  <a:lnTo>
                    <a:pt x="13387" y="162"/>
                  </a:lnTo>
                  <a:lnTo>
                    <a:pt x="13262" y="144"/>
                  </a:lnTo>
                  <a:lnTo>
                    <a:pt x="13262" y="144"/>
                  </a:lnTo>
                  <a:lnTo>
                    <a:pt x="13226" y="126"/>
                  </a:lnTo>
                  <a:lnTo>
                    <a:pt x="13173" y="126"/>
                  </a:lnTo>
                  <a:lnTo>
                    <a:pt x="13048" y="126"/>
                  </a:lnTo>
                  <a:lnTo>
                    <a:pt x="13048" y="126"/>
                  </a:lnTo>
                  <a:lnTo>
                    <a:pt x="6185" y="144"/>
                  </a:lnTo>
                  <a:lnTo>
                    <a:pt x="6185" y="144"/>
                  </a:lnTo>
                  <a:lnTo>
                    <a:pt x="5881" y="126"/>
                  </a:lnTo>
                  <a:lnTo>
                    <a:pt x="5595" y="108"/>
                  </a:lnTo>
                  <a:lnTo>
                    <a:pt x="5309" y="72"/>
                  </a:lnTo>
                  <a:lnTo>
                    <a:pt x="5005" y="37"/>
                  </a:lnTo>
                  <a:lnTo>
                    <a:pt x="5005" y="37"/>
                  </a:lnTo>
                  <a:lnTo>
                    <a:pt x="4862" y="19"/>
                  </a:lnTo>
                  <a:lnTo>
                    <a:pt x="4719" y="1"/>
                  </a:lnTo>
                  <a:lnTo>
                    <a:pt x="4576" y="19"/>
                  </a:lnTo>
                  <a:lnTo>
                    <a:pt x="4433" y="37"/>
                  </a:lnTo>
                  <a:lnTo>
                    <a:pt x="4433" y="37"/>
                  </a:lnTo>
                  <a:lnTo>
                    <a:pt x="4290" y="55"/>
                  </a:lnTo>
                  <a:lnTo>
                    <a:pt x="4165" y="55"/>
                  </a:lnTo>
                  <a:lnTo>
                    <a:pt x="4165" y="55"/>
                  </a:lnTo>
                  <a:lnTo>
                    <a:pt x="3397" y="55"/>
                  </a:lnTo>
                  <a:lnTo>
                    <a:pt x="3397" y="55"/>
                  </a:lnTo>
                  <a:lnTo>
                    <a:pt x="3111" y="55"/>
                  </a:lnTo>
                  <a:lnTo>
                    <a:pt x="2968" y="72"/>
                  </a:lnTo>
                  <a:lnTo>
                    <a:pt x="2825" y="108"/>
                  </a:lnTo>
                  <a:lnTo>
                    <a:pt x="2825" y="108"/>
                  </a:lnTo>
                  <a:lnTo>
                    <a:pt x="2610" y="108"/>
                  </a:lnTo>
                  <a:lnTo>
                    <a:pt x="2378" y="144"/>
                  </a:lnTo>
                  <a:lnTo>
                    <a:pt x="2163" y="180"/>
                  </a:lnTo>
                  <a:lnTo>
                    <a:pt x="1931" y="215"/>
                  </a:lnTo>
                  <a:lnTo>
                    <a:pt x="1931" y="215"/>
                  </a:lnTo>
                  <a:lnTo>
                    <a:pt x="1788" y="233"/>
                  </a:lnTo>
                  <a:lnTo>
                    <a:pt x="1645" y="269"/>
                  </a:lnTo>
                  <a:lnTo>
                    <a:pt x="1359" y="358"/>
                  </a:lnTo>
                  <a:lnTo>
                    <a:pt x="1359" y="358"/>
                  </a:lnTo>
                  <a:lnTo>
                    <a:pt x="1252" y="412"/>
                  </a:lnTo>
                  <a:lnTo>
                    <a:pt x="1163" y="448"/>
                  </a:lnTo>
                  <a:lnTo>
                    <a:pt x="1163" y="448"/>
                  </a:lnTo>
                  <a:lnTo>
                    <a:pt x="1073" y="484"/>
                  </a:lnTo>
                  <a:lnTo>
                    <a:pt x="984" y="555"/>
                  </a:lnTo>
                  <a:lnTo>
                    <a:pt x="912" y="627"/>
                  </a:lnTo>
                  <a:lnTo>
                    <a:pt x="859" y="716"/>
                  </a:lnTo>
                  <a:lnTo>
                    <a:pt x="859" y="716"/>
                  </a:lnTo>
                  <a:lnTo>
                    <a:pt x="752" y="930"/>
                  </a:lnTo>
                  <a:lnTo>
                    <a:pt x="662" y="1127"/>
                  </a:lnTo>
                  <a:lnTo>
                    <a:pt x="662" y="1127"/>
                  </a:lnTo>
                  <a:lnTo>
                    <a:pt x="537" y="1466"/>
                  </a:lnTo>
                  <a:lnTo>
                    <a:pt x="448" y="1824"/>
                  </a:lnTo>
                  <a:lnTo>
                    <a:pt x="448" y="1824"/>
                  </a:lnTo>
                  <a:lnTo>
                    <a:pt x="341" y="2360"/>
                  </a:lnTo>
                  <a:lnTo>
                    <a:pt x="251" y="2878"/>
                  </a:lnTo>
                  <a:lnTo>
                    <a:pt x="251" y="2878"/>
                  </a:lnTo>
                  <a:lnTo>
                    <a:pt x="162" y="3504"/>
                  </a:lnTo>
                  <a:lnTo>
                    <a:pt x="126" y="3826"/>
                  </a:lnTo>
                  <a:lnTo>
                    <a:pt x="144" y="4129"/>
                  </a:lnTo>
                  <a:lnTo>
                    <a:pt x="144" y="4129"/>
                  </a:lnTo>
                  <a:lnTo>
                    <a:pt x="144" y="4201"/>
                  </a:lnTo>
                  <a:lnTo>
                    <a:pt x="144" y="4255"/>
                  </a:lnTo>
                  <a:lnTo>
                    <a:pt x="144" y="4255"/>
                  </a:lnTo>
                  <a:lnTo>
                    <a:pt x="108" y="4451"/>
                  </a:lnTo>
                  <a:lnTo>
                    <a:pt x="108" y="4844"/>
                  </a:lnTo>
                  <a:lnTo>
                    <a:pt x="90" y="5917"/>
                  </a:lnTo>
                  <a:lnTo>
                    <a:pt x="90" y="7579"/>
                  </a:lnTo>
                  <a:lnTo>
                    <a:pt x="90" y="7579"/>
                  </a:lnTo>
                  <a:lnTo>
                    <a:pt x="72" y="7811"/>
                  </a:lnTo>
                  <a:lnTo>
                    <a:pt x="37" y="8043"/>
                  </a:lnTo>
                  <a:lnTo>
                    <a:pt x="37" y="8043"/>
                  </a:lnTo>
                  <a:lnTo>
                    <a:pt x="1" y="8311"/>
                  </a:lnTo>
                  <a:lnTo>
                    <a:pt x="1" y="8580"/>
                  </a:lnTo>
                  <a:lnTo>
                    <a:pt x="1" y="8580"/>
                  </a:lnTo>
                  <a:lnTo>
                    <a:pt x="19" y="12797"/>
                  </a:lnTo>
                  <a:lnTo>
                    <a:pt x="19" y="12797"/>
                  </a:lnTo>
                  <a:lnTo>
                    <a:pt x="19" y="13834"/>
                  </a:lnTo>
                  <a:lnTo>
                    <a:pt x="19" y="13834"/>
                  </a:lnTo>
                  <a:lnTo>
                    <a:pt x="37" y="14191"/>
                  </a:lnTo>
                  <a:lnTo>
                    <a:pt x="37" y="14191"/>
                  </a:lnTo>
                  <a:lnTo>
                    <a:pt x="19" y="14531"/>
                  </a:lnTo>
                  <a:lnTo>
                    <a:pt x="19" y="14531"/>
                  </a:lnTo>
                  <a:lnTo>
                    <a:pt x="19" y="15568"/>
                  </a:lnTo>
                  <a:lnTo>
                    <a:pt x="19" y="15568"/>
                  </a:lnTo>
                  <a:lnTo>
                    <a:pt x="1" y="19803"/>
                  </a:lnTo>
                  <a:lnTo>
                    <a:pt x="1" y="19803"/>
                  </a:lnTo>
                  <a:lnTo>
                    <a:pt x="1" y="20053"/>
                  </a:lnTo>
                  <a:lnTo>
                    <a:pt x="37" y="20322"/>
                  </a:lnTo>
                  <a:lnTo>
                    <a:pt x="37" y="20322"/>
                  </a:lnTo>
                  <a:lnTo>
                    <a:pt x="72" y="20554"/>
                  </a:lnTo>
                  <a:lnTo>
                    <a:pt x="90" y="20804"/>
                  </a:lnTo>
                  <a:lnTo>
                    <a:pt x="90" y="20804"/>
                  </a:lnTo>
                  <a:lnTo>
                    <a:pt x="90" y="22448"/>
                  </a:lnTo>
                  <a:lnTo>
                    <a:pt x="108" y="23539"/>
                  </a:lnTo>
                  <a:lnTo>
                    <a:pt x="108" y="23914"/>
                  </a:lnTo>
                  <a:lnTo>
                    <a:pt x="144" y="24110"/>
                  </a:lnTo>
                  <a:lnTo>
                    <a:pt x="144" y="24110"/>
                  </a:lnTo>
                  <a:lnTo>
                    <a:pt x="144" y="24164"/>
                  </a:lnTo>
                  <a:lnTo>
                    <a:pt x="144" y="24236"/>
                  </a:lnTo>
                  <a:lnTo>
                    <a:pt x="144" y="24236"/>
                  </a:lnTo>
                  <a:lnTo>
                    <a:pt x="126" y="24557"/>
                  </a:lnTo>
                  <a:lnTo>
                    <a:pt x="162" y="24861"/>
                  </a:lnTo>
                  <a:lnTo>
                    <a:pt x="251" y="25487"/>
                  </a:lnTo>
                  <a:lnTo>
                    <a:pt x="251" y="25487"/>
                  </a:lnTo>
                  <a:lnTo>
                    <a:pt x="341" y="26023"/>
                  </a:lnTo>
                  <a:lnTo>
                    <a:pt x="448" y="26541"/>
                  </a:lnTo>
                  <a:lnTo>
                    <a:pt x="448" y="26541"/>
                  </a:lnTo>
                  <a:lnTo>
                    <a:pt x="537" y="26898"/>
                  </a:lnTo>
                  <a:lnTo>
                    <a:pt x="662" y="27238"/>
                  </a:lnTo>
                  <a:lnTo>
                    <a:pt x="662" y="27238"/>
                  </a:lnTo>
                  <a:lnTo>
                    <a:pt x="752" y="27435"/>
                  </a:lnTo>
                  <a:lnTo>
                    <a:pt x="859" y="27649"/>
                  </a:lnTo>
                  <a:lnTo>
                    <a:pt x="859" y="27649"/>
                  </a:lnTo>
                  <a:lnTo>
                    <a:pt x="912" y="27738"/>
                  </a:lnTo>
                  <a:lnTo>
                    <a:pt x="984" y="27810"/>
                  </a:lnTo>
                  <a:lnTo>
                    <a:pt x="1073" y="27881"/>
                  </a:lnTo>
                  <a:lnTo>
                    <a:pt x="1163" y="27917"/>
                  </a:lnTo>
                  <a:lnTo>
                    <a:pt x="1163" y="27917"/>
                  </a:lnTo>
                  <a:lnTo>
                    <a:pt x="1252" y="27953"/>
                  </a:lnTo>
                  <a:lnTo>
                    <a:pt x="1359" y="28007"/>
                  </a:lnTo>
                  <a:lnTo>
                    <a:pt x="1359" y="28007"/>
                  </a:lnTo>
                  <a:lnTo>
                    <a:pt x="1645" y="28096"/>
                  </a:lnTo>
                  <a:lnTo>
                    <a:pt x="1788" y="28132"/>
                  </a:lnTo>
                  <a:lnTo>
                    <a:pt x="1931" y="28149"/>
                  </a:lnTo>
                  <a:lnTo>
                    <a:pt x="1931" y="28149"/>
                  </a:lnTo>
                  <a:lnTo>
                    <a:pt x="2163" y="28185"/>
                  </a:lnTo>
                  <a:lnTo>
                    <a:pt x="2378" y="28221"/>
                  </a:lnTo>
                  <a:lnTo>
                    <a:pt x="2610" y="28257"/>
                  </a:lnTo>
                  <a:lnTo>
                    <a:pt x="2825" y="28275"/>
                  </a:lnTo>
                  <a:lnTo>
                    <a:pt x="2825" y="28275"/>
                  </a:lnTo>
                  <a:lnTo>
                    <a:pt x="2968" y="28292"/>
                  </a:lnTo>
                  <a:lnTo>
                    <a:pt x="3111" y="28310"/>
                  </a:lnTo>
                  <a:lnTo>
                    <a:pt x="3397" y="28310"/>
                  </a:lnTo>
                  <a:lnTo>
                    <a:pt x="3397" y="28310"/>
                  </a:lnTo>
                  <a:lnTo>
                    <a:pt x="4165" y="28310"/>
                  </a:lnTo>
                  <a:lnTo>
                    <a:pt x="4165" y="28310"/>
                  </a:lnTo>
                  <a:lnTo>
                    <a:pt x="4290" y="28328"/>
                  </a:lnTo>
                  <a:lnTo>
                    <a:pt x="4433" y="28346"/>
                  </a:lnTo>
                  <a:lnTo>
                    <a:pt x="4433" y="28346"/>
                  </a:lnTo>
                  <a:lnTo>
                    <a:pt x="4576" y="28364"/>
                  </a:lnTo>
                  <a:lnTo>
                    <a:pt x="4719" y="28364"/>
                  </a:lnTo>
                  <a:lnTo>
                    <a:pt x="4862" y="28364"/>
                  </a:lnTo>
                  <a:lnTo>
                    <a:pt x="5005" y="28346"/>
                  </a:lnTo>
                  <a:lnTo>
                    <a:pt x="5005" y="28346"/>
                  </a:lnTo>
                  <a:lnTo>
                    <a:pt x="5309" y="28292"/>
                  </a:lnTo>
                  <a:lnTo>
                    <a:pt x="5595" y="28257"/>
                  </a:lnTo>
                  <a:lnTo>
                    <a:pt x="5881" y="28239"/>
                  </a:lnTo>
                  <a:lnTo>
                    <a:pt x="6185" y="28221"/>
                  </a:lnTo>
                  <a:lnTo>
                    <a:pt x="6185" y="28221"/>
                  </a:lnTo>
                  <a:lnTo>
                    <a:pt x="10367" y="28239"/>
                  </a:lnTo>
                  <a:lnTo>
                    <a:pt x="10367" y="28239"/>
                  </a:lnTo>
                  <a:lnTo>
                    <a:pt x="10474" y="28239"/>
                  </a:lnTo>
                  <a:lnTo>
                    <a:pt x="10528" y="28239"/>
                  </a:lnTo>
                  <a:lnTo>
                    <a:pt x="10581" y="28221"/>
                  </a:lnTo>
                  <a:lnTo>
                    <a:pt x="10581" y="28221"/>
                  </a:lnTo>
                  <a:lnTo>
                    <a:pt x="10706" y="28203"/>
                  </a:lnTo>
                  <a:lnTo>
                    <a:pt x="10957" y="28203"/>
                  </a:lnTo>
                  <a:lnTo>
                    <a:pt x="11707" y="28185"/>
                  </a:lnTo>
                  <a:lnTo>
                    <a:pt x="12833" y="28185"/>
                  </a:lnTo>
                  <a:lnTo>
                    <a:pt x="12833" y="28185"/>
                  </a:lnTo>
                  <a:lnTo>
                    <a:pt x="19392" y="28203"/>
                  </a:lnTo>
                  <a:lnTo>
                    <a:pt x="19392" y="28203"/>
                  </a:lnTo>
                  <a:lnTo>
                    <a:pt x="19624" y="28185"/>
                  </a:lnTo>
                  <a:lnTo>
                    <a:pt x="19624" y="28185"/>
                  </a:lnTo>
                  <a:lnTo>
                    <a:pt x="19660" y="28167"/>
                  </a:lnTo>
                  <a:lnTo>
                    <a:pt x="19678" y="28149"/>
                  </a:lnTo>
                  <a:lnTo>
                    <a:pt x="19714" y="28132"/>
                  </a:lnTo>
                  <a:lnTo>
                    <a:pt x="19714" y="28096"/>
                  </a:lnTo>
                  <a:lnTo>
                    <a:pt x="19714" y="28096"/>
                  </a:lnTo>
                  <a:lnTo>
                    <a:pt x="19714" y="28042"/>
                  </a:lnTo>
                  <a:lnTo>
                    <a:pt x="19678" y="28007"/>
                  </a:lnTo>
                  <a:lnTo>
                    <a:pt x="19642" y="27989"/>
                  </a:lnTo>
                  <a:lnTo>
                    <a:pt x="19607" y="27971"/>
                  </a:lnTo>
                  <a:lnTo>
                    <a:pt x="19607" y="27971"/>
                  </a:lnTo>
                  <a:lnTo>
                    <a:pt x="19428" y="27971"/>
                  </a:lnTo>
                  <a:lnTo>
                    <a:pt x="19428" y="27971"/>
                  </a:lnTo>
                  <a:lnTo>
                    <a:pt x="12815" y="27989"/>
                  </a:lnTo>
                  <a:lnTo>
                    <a:pt x="12815" y="27989"/>
                  </a:lnTo>
                  <a:lnTo>
                    <a:pt x="10402" y="28007"/>
                  </a:lnTo>
                  <a:lnTo>
                    <a:pt x="10402" y="28007"/>
                  </a:lnTo>
                  <a:lnTo>
                    <a:pt x="8454" y="28024"/>
                  </a:lnTo>
                  <a:lnTo>
                    <a:pt x="8454" y="28024"/>
                  </a:lnTo>
                  <a:lnTo>
                    <a:pt x="6363" y="28042"/>
                  </a:lnTo>
                  <a:lnTo>
                    <a:pt x="6363" y="28042"/>
                  </a:lnTo>
                  <a:lnTo>
                    <a:pt x="5827" y="28042"/>
                  </a:lnTo>
                  <a:lnTo>
                    <a:pt x="5577" y="28060"/>
                  </a:lnTo>
                  <a:lnTo>
                    <a:pt x="5309" y="28114"/>
                  </a:lnTo>
                  <a:lnTo>
                    <a:pt x="5309" y="28114"/>
                  </a:lnTo>
                  <a:lnTo>
                    <a:pt x="5255" y="28132"/>
                  </a:lnTo>
                  <a:lnTo>
                    <a:pt x="5184" y="28132"/>
                  </a:lnTo>
                  <a:lnTo>
                    <a:pt x="5184" y="28132"/>
                  </a:lnTo>
                  <a:lnTo>
                    <a:pt x="4987" y="28114"/>
                  </a:lnTo>
                  <a:lnTo>
                    <a:pt x="4791" y="28114"/>
                  </a:lnTo>
                  <a:lnTo>
                    <a:pt x="4576" y="28114"/>
                  </a:lnTo>
                  <a:lnTo>
                    <a:pt x="4380" y="28078"/>
                  </a:lnTo>
                  <a:lnTo>
                    <a:pt x="4380" y="28078"/>
                  </a:lnTo>
                  <a:lnTo>
                    <a:pt x="4326" y="28060"/>
                  </a:lnTo>
                  <a:lnTo>
                    <a:pt x="4255" y="28060"/>
                  </a:lnTo>
                  <a:lnTo>
                    <a:pt x="4255" y="28060"/>
                  </a:lnTo>
                  <a:lnTo>
                    <a:pt x="3897" y="28060"/>
                  </a:lnTo>
                  <a:lnTo>
                    <a:pt x="3522" y="28078"/>
                  </a:lnTo>
                  <a:lnTo>
                    <a:pt x="3164" y="28060"/>
                  </a:lnTo>
                  <a:lnTo>
                    <a:pt x="2986" y="28042"/>
                  </a:lnTo>
                  <a:lnTo>
                    <a:pt x="2807" y="28024"/>
                  </a:lnTo>
                  <a:lnTo>
                    <a:pt x="2807" y="28024"/>
                  </a:lnTo>
                  <a:lnTo>
                    <a:pt x="2664" y="28024"/>
                  </a:lnTo>
                  <a:lnTo>
                    <a:pt x="2521" y="28007"/>
                  </a:lnTo>
                  <a:lnTo>
                    <a:pt x="2253" y="27953"/>
                  </a:lnTo>
                  <a:lnTo>
                    <a:pt x="2253" y="27953"/>
                  </a:lnTo>
                  <a:lnTo>
                    <a:pt x="2163" y="27935"/>
                  </a:lnTo>
                  <a:lnTo>
                    <a:pt x="2056" y="27917"/>
                  </a:lnTo>
                  <a:lnTo>
                    <a:pt x="2056" y="27917"/>
                  </a:lnTo>
                  <a:lnTo>
                    <a:pt x="1842" y="27899"/>
                  </a:lnTo>
                  <a:lnTo>
                    <a:pt x="1627" y="27828"/>
                  </a:lnTo>
                  <a:lnTo>
                    <a:pt x="1431" y="27756"/>
                  </a:lnTo>
                  <a:lnTo>
                    <a:pt x="1216" y="27667"/>
                  </a:lnTo>
                  <a:lnTo>
                    <a:pt x="1216" y="27667"/>
                  </a:lnTo>
                  <a:lnTo>
                    <a:pt x="1181" y="27631"/>
                  </a:lnTo>
                  <a:lnTo>
                    <a:pt x="1127" y="27595"/>
                  </a:lnTo>
                  <a:lnTo>
                    <a:pt x="1073" y="27506"/>
                  </a:lnTo>
                  <a:lnTo>
                    <a:pt x="1073" y="27506"/>
                  </a:lnTo>
                  <a:lnTo>
                    <a:pt x="895" y="27131"/>
                  </a:lnTo>
                  <a:lnTo>
                    <a:pt x="823" y="26934"/>
                  </a:lnTo>
                  <a:lnTo>
                    <a:pt x="752" y="26738"/>
                  </a:lnTo>
                  <a:lnTo>
                    <a:pt x="752" y="26738"/>
                  </a:lnTo>
                  <a:lnTo>
                    <a:pt x="662" y="26380"/>
                  </a:lnTo>
                  <a:lnTo>
                    <a:pt x="573" y="26005"/>
                  </a:lnTo>
                  <a:lnTo>
                    <a:pt x="573" y="26005"/>
                  </a:lnTo>
                  <a:lnTo>
                    <a:pt x="501" y="25504"/>
                  </a:lnTo>
                  <a:lnTo>
                    <a:pt x="430" y="25004"/>
                  </a:lnTo>
                  <a:lnTo>
                    <a:pt x="430" y="25004"/>
                  </a:lnTo>
                  <a:lnTo>
                    <a:pt x="394" y="24718"/>
                  </a:lnTo>
                  <a:lnTo>
                    <a:pt x="376" y="24432"/>
                  </a:lnTo>
                  <a:lnTo>
                    <a:pt x="376" y="24432"/>
                  </a:lnTo>
                  <a:lnTo>
                    <a:pt x="358" y="23717"/>
                  </a:lnTo>
                  <a:lnTo>
                    <a:pt x="341" y="22520"/>
                  </a:lnTo>
                  <a:lnTo>
                    <a:pt x="323" y="21304"/>
                  </a:lnTo>
                  <a:lnTo>
                    <a:pt x="305" y="20590"/>
                  </a:lnTo>
                  <a:lnTo>
                    <a:pt x="305" y="20590"/>
                  </a:lnTo>
                  <a:lnTo>
                    <a:pt x="287" y="20411"/>
                  </a:lnTo>
                  <a:lnTo>
                    <a:pt x="287" y="20411"/>
                  </a:lnTo>
                  <a:lnTo>
                    <a:pt x="233" y="20089"/>
                  </a:lnTo>
                  <a:lnTo>
                    <a:pt x="215" y="19767"/>
                  </a:lnTo>
                  <a:lnTo>
                    <a:pt x="215" y="19767"/>
                  </a:lnTo>
                  <a:lnTo>
                    <a:pt x="180" y="14334"/>
                  </a:lnTo>
                  <a:lnTo>
                    <a:pt x="180" y="14334"/>
                  </a:lnTo>
                  <a:lnTo>
                    <a:pt x="180" y="14174"/>
                  </a:lnTo>
                  <a:lnTo>
                    <a:pt x="180" y="14174"/>
                  </a:lnTo>
                  <a:lnTo>
                    <a:pt x="180" y="14031"/>
                  </a:lnTo>
                  <a:lnTo>
                    <a:pt x="180" y="14031"/>
                  </a:lnTo>
                  <a:lnTo>
                    <a:pt x="215" y="8597"/>
                  </a:lnTo>
                  <a:lnTo>
                    <a:pt x="215" y="8597"/>
                  </a:lnTo>
                  <a:lnTo>
                    <a:pt x="233" y="8276"/>
                  </a:lnTo>
                  <a:lnTo>
                    <a:pt x="287" y="7954"/>
                  </a:lnTo>
                  <a:lnTo>
                    <a:pt x="287" y="7954"/>
                  </a:lnTo>
                  <a:lnTo>
                    <a:pt x="305" y="7775"/>
                  </a:lnTo>
                  <a:lnTo>
                    <a:pt x="305" y="7775"/>
                  </a:lnTo>
                  <a:lnTo>
                    <a:pt x="323" y="7060"/>
                  </a:lnTo>
                  <a:lnTo>
                    <a:pt x="341" y="5845"/>
                  </a:lnTo>
                  <a:lnTo>
                    <a:pt x="358" y="4648"/>
                  </a:lnTo>
                  <a:lnTo>
                    <a:pt x="376" y="3933"/>
                  </a:lnTo>
                  <a:lnTo>
                    <a:pt x="376" y="3933"/>
                  </a:lnTo>
                  <a:lnTo>
                    <a:pt x="394" y="3647"/>
                  </a:lnTo>
                  <a:lnTo>
                    <a:pt x="430" y="3361"/>
                  </a:lnTo>
                  <a:lnTo>
                    <a:pt x="430" y="3361"/>
                  </a:lnTo>
                  <a:lnTo>
                    <a:pt x="501" y="2861"/>
                  </a:lnTo>
                  <a:lnTo>
                    <a:pt x="573" y="2360"/>
                  </a:lnTo>
                  <a:lnTo>
                    <a:pt x="573" y="2360"/>
                  </a:lnTo>
                  <a:lnTo>
                    <a:pt x="662" y="2003"/>
                  </a:lnTo>
                  <a:lnTo>
                    <a:pt x="752" y="1627"/>
                  </a:lnTo>
                  <a:lnTo>
                    <a:pt x="752" y="1627"/>
                  </a:lnTo>
                  <a:lnTo>
                    <a:pt x="823" y="1431"/>
                  </a:lnTo>
                  <a:lnTo>
                    <a:pt x="895" y="1234"/>
                  </a:lnTo>
                  <a:lnTo>
                    <a:pt x="1073" y="859"/>
                  </a:lnTo>
                  <a:lnTo>
                    <a:pt x="1073" y="859"/>
                  </a:lnTo>
                  <a:lnTo>
                    <a:pt x="1127" y="769"/>
                  </a:lnTo>
                  <a:lnTo>
                    <a:pt x="1181" y="734"/>
                  </a:lnTo>
                  <a:lnTo>
                    <a:pt x="1216" y="698"/>
                  </a:lnTo>
                  <a:lnTo>
                    <a:pt x="1216" y="698"/>
                  </a:lnTo>
                  <a:lnTo>
                    <a:pt x="1431" y="609"/>
                  </a:lnTo>
                  <a:lnTo>
                    <a:pt x="1627" y="537"/>
                  </a:lnTo>
                  <a:lnTo>
                    <a:pt x="1842" y="466"/>
                  </a:lnTo>
                  <a:lnTo>
                    <a:pt x="2056" y="448"/>
                  </a:lnTo>
                  <a:lnTo>
                    <a:pt x="2056" y="448"/>
                  </a:lnTo>
                  <a:lnTo>
                    <a:pt x="2163" y="430"/>
                  </a:lnTo>
                  <a:lnTo>
                    <a:pt x="2253" y="412"/>
                  </a:lnTo>
                  <a:lnTo>
                    <a:pt x="2253" y="412"/>
                  </a:lnTo>
                  <a:lnTo>
                    <a:pt x="2521" y="358"/>
                  </a:lnTo>
                  <a:lnTo>
                    <a:pt x="2664" y="341"/>
                  </a:lnTo>
                  <a:lnTo>
                    <a:pt x="2807" y="341"/>
                  </a:lnTo>
                  <a:lnTo>
                    <a:pt x="2807" y="341"/>
                  </a:lnTo>
                  <a:lnTo>
                    <a:pt x="2986" y="323"/>
                  </a:lnTo>
                  <a:lnTo>
                    <a:pt x="3164" y="305"/>
                  </a:lnTo>
                  <a:lnTo>
                    <a:pt x="3522" y="287"/>
                  </a:lnTo>
                  <a:lnTo>
                    <a:pt x="3897" y="305"/>
                  </a:lnTo>
                  <a:lnTo>
                    <a:pt x="4255" y="305"/>
                  </a:lnTo>
                  <a:lnTo>
                    <a:pt x="4255" y="305"/>
                  </a:lnTo>
                  <a:lnTo>
                    <a:pt x="4326" y="305"/>
                  </a:lnTo>
                  <a:lnTo>
                    <a:pt x="4380" y="287"/>
                  </a:lnTo>
                  <a:lnTo>
                    <a:pt x="4380" y="287"/>
                  </a:lnTo>
                  <a:lnTo>
                    <a:pt x="4576" y="251"/>
                  </a:lnTo>
                  <a:lnTo>
                    <a:pt x="4791" y="251"/>
                  </a:lnTo>
                  <a:lnTo>
                    <a:pt x="4987" y="251"/>
                  </a:lnTo>
                  <a:lnTo>
                    <a:pt x="5184" y="251"/>
                  </a:lnTo>
                  <a:lnTo>
                    <a:pt x="5184" y="251"/>
                  </a:lnTo>
                  <a:lnTo>
                    <a:pt x="5255" y="251"/>
                  </a:lnTo>
                  <a:lnTo>
                    <a:pt x="5309" y="251"/>
                  </a:lnTo>
                  <a:lnTo>
                    <a:pt x="5309" y="251"/>
                  </a:lnTo>
                  <a:lnTo>
                    <a:pt x="5577" y="305"/>
                  </a:lnTo>
                  <a:lnTo>
                    <a:pt x="5827" y="323"/>
                  </a:lnTo>
                  <a:lnTo>
                    <a:pt x="6363" y="323"/>
                  </a:lnTo>
                  <a:lnTo>
                    <a:pt x="6363" y="323"/>
                  </a:lnTo>
                  <a:lnTo>
                    <a:pt x="9491" y="341"/>
                  </a:lnTo>
                  <a:lnTo>
                    <a:pt x="9491" y="341"/>
                  </a:lnTo>
                  <a:lnTo>
                    <a:pt x="13101" y="358"/>
                  </a:lnTo>
                  <a:lnTo>
                    <a:pt x="13101" y="358"/>
                  </a:lnTo>
                  <a:lnTo>
                    <a:pt x="15514" y="376"/>
                  </a:lnTo>
                  <a:lnTo>
                    <a:pt x="15514" y="376"/>
                  </a:lnTo>
                  <a:lnTo>
                    <a:pt x="23771" y="394"/>
                  </a:lnTo>
                  <a:lnTo>
                    <a:pt x="23771" y="394"/>
                  </a:lnTo>
                  <a:lnTo>
                    <a:pt x="23860" y="394"/>
                  </a:lnTo>
                  <a:lnTo>
                    <a:pt x="23860" y="394"/>
                  </a:lnTo>
                  <a:lnTo>
                    <a:pt x="23932" y="394"/>
                  </a:lnTo>
                  <a:lnTo>
                    <a:pt x="23932" y="394"/>
                  </a:lnTo>
                  <a:lnTo>
                    <a:pt x="34047" y="376"/>
                  </a:lnTo>
                  <a:lnTo>
                    <a:pt x="34047" y="376"/>
                  </a:lnTo>
                  <a:lnTo>
                    <a:pt x="38837" y="358"/>
                  </a:lnTo>
                  <a:lnTo>
                    <a:pt x="38837" y="358"/>
                  </a:lnTo>
                  <a:lnTo>
                    <a:pt x="40803" y="341"/>
                  </a:lnTo>
                  <a:lnTo>
                    <a:pt x="40803" y="341"/>
                  </a:lnTo>
                  <a:lnTo>
                    <a:pt x="42894" y="323"/>
                  </a:lnTo>
                  <a:lnTo>
                    <a:pt x="42894" y="323"/>
                  </a:lnTo>
                  <a:lnTo>
                    <a:pt x="43412" y="323"/>
                  </a:lnTo>
                  <a:lnTo>
                    <a:pt x="43680" y="305"/>
                  </a:lnTo>
                  <a:lnTo>
                    <a:pt x="43948" y="251"/>
                  </a:lnTo>
                  <a:lnTo>
                    <a:pt x="43948" y="251"/>
                  </a:lnTo>
                  <a:lnTo>
                    <a:pt x="44002" y="251"/>
                  </a:lnTo>
                  <a:lnTo>
                    <a:pt x="44073" y="251"/>
                  </a:lnTo>
                  <a:lnTo>
                    <a:pt x="44073" y="251"/>
                  </a:lnTo>
                  <a:lnTo>
                    <a:pt x="44270" y="251"/>
                  </a:lnTo>
                  <a:lnTo>
                    <a:pt x="44467" y="251"/>
                  </a:lnTo>
                  <a:lnTo>
                    <a:pt x="44663" y="251"/>
                  </a:lnTo>
                  <a:lnTo>
                    <a:pt x="44878" y="287"/>
                  </a:lnTo>
                  <a:lnTo>
                    <a:pt x="44878" y="287"/>
                  </a:lnTo>
                  <a:lnTo>
                    <a:pt x="44931" y="305"/>
                  </a:lnTo>
                  <a:lnTo>
                    <a:pt x="45003" y="305"/>
                  </a:lnTo>
                  <a:lnTo>
                    <a:pt x="45003" y="305"/>
                  </a:lnTo>
                  <a:lnTo>
                    <a:pt x="45360" y="305"/>
                  </a:lnTo>
                  <a:lnTo>
                    <a:pt x="45718" y="287"/>
                  </a:lnTo>
                  <a:lnTo>
                    <a:pt x="46093" y="305"/>
                  </a:lnTo>
                  <a:lnTo>
                    <a:pt x="46272" y="323"/>
                  </a:lnTo>
                  <a:lnTo>
                    <a:pt x="46450" y="341"/>
                  </a:lnTo>
                  <a:lnTo>
                    <a:pt x="46450" y="341"/>
                  </a:lnTo>
                  <a:lnTo>
                    <a:pt x="46593" y="341"/>
                  </a:lnTo>
                  <a:lnTo>
                    <a:pt x="46718" y="358"/>
                  </a:lnTo>
                  <a:lnTo>
                    <a:pt x="47004" y="412"/>
                  </a:lnTo>
                  <a:lnTo>
                    <a:pt x="47004" y="412"/>
                  </a:lnTo>
                  <a:lnTo>
                    <a:pt x="47094" y="430"/>
                  </a:lnTo>
                  <a:lnTo>
                    <a:pt x="47201" y="448"/>
                  </a:lnTo>
                  <a:lnTo>
                    <a:pt x="47201" y="448"/>
                  </a:lnTo>
                  <a:lnTo>
                    <a:pt x="47415" y="466"/>
                  </a:lnTo>
                  <a:lnTo>
                    <a:pt x="47630" y="537"/>
                  </a:lnTo>
                  <a:lnTo>
                    <a:pt x="47826" y="609"/>
                  </a:lnTo>
                  <a:lnTo>
                    <a:pt x="48023" y="698"/>
                  </a:lnTo>
                  <a:lnTo>
                    <a:pt x="48023" y="698"/>
                  </a:lnTo>
                  <a:lnTo>
                    <a:pt x="48077" y="734"/>
                  </a:lnTo>
                  <a:lnTo>
                    <a:pt x="48112" y="769"/>
                  </a:lnTo>
                  <a:lnTo>
                    <a:pt x="48184" y="859"/>
                  </a:lnTo>
                  <a:lnTo>
                    <a:pt x="48184" y="859"/>
                  </a:lnTo>
                  <a:lnTo>
                    <a:pt x="48363" y="1234"/>
                  </a:lnTo>
                  <a:lnTo>
                    <a:pt x="48434" y="1431"/>
                  </a:lnTo>
                  <a:lnTo>
                    <a:pt x="48488" y="1627"/>
                  </a:lnTo>
                  <a:lnTo>
                    <a:pt x="48488" y="1627"/>
                  </a:lnTo>
                  <a:lnTo>
                    <a:pt x="48595" y="2003"/>
                  </a:lnTo>
                  <a:lnTo>
                    <a:pt x="48666" y="2360"/>
                  </a:lnTo>
                  <a:lnTo>
                    <a:pt x="48666" y="2360"/>
                  </a:lnTo>
                  <a:lnTo>
                    <a:pt x="48756" y="2861"/>
                  </a:lnTo>
                  <a:lnTo>
                    <a:pt x="48827" y="3361"/>
                  </a:lnTo>
                  <a:lnTo>
                    <a:pt x="48827" y="3361"/>
                  </a:lnTo>
                  <a:lnTo>
                    <a:pt x="48863" y="3647"/>
                  </a:lnTo>
                  <a:lnTo>
                    <a:pt x="48881" y="3933"/>
                  </a:lnTo>
                  <a:lnTo>
                    <a:pt x="48881" y="3933"/>
                  </a:lnTo>
                  <a:lnTo>
                    <a:pt x="48899" y="4648"/>
                  </a:lnTo>
                  <a:lnTo>
                    <a:pt x="48917" y="5845"/>
                  </a:lnTo>
                  <a:lnTo>
                    <a:pt x="48935" y="7060"/>
                  </a:lnTo>
                  <a:lnTo>
                    <a:pt x="48952" y="7775"/>
                  </a:lnTo>
                  <a:lnTo>
                    <a:pt x="48952" y="7775"/>
                  </a:lnTo>
                  <a:lnTo>
                    <a:pt x="48970" y="7954"/>
                  </a:lnTo>
                  <a:lnTo>
                    <a:pt x="48970" y="7954"/>
                  </a:lnTo>
                  <a:lnTo>
                    <a:pt x="49006" y="8276"/>
                  </a:lnTo>
                  <a:lnTo>
                    <a:pt x="49042" y="8597"/>
                  </a:lnTo>
                  <a:lnTo>
                    <a:pt x="49042" y="8597"/>
                  </a:lnTo>
                  <a:lnTo>
                    <a:pt x="49060" y="14031"/>
                  </a:lnTo>
                  <a:lnTo>
                    <a:pt x="49060" y="14031"/>
                  </a:lnTo>
                  <a:lnTo>
                    <a:pt x="49060" y="14191"/>
                  </a:lnTo>
                  <a:lnTo>
                    <a:pt x="49060" y="14191"/>
                  </a:lnTo>
                  <a:lnTo>
                    <a:pt x="49060" y="14334"/>
                  </a:lnTo>
                  <a:lnTo>
                    <a:pt x="49060" y="14334"/>
                  </a:lnTo>
                  <a:lnTo>
                    <a:pt x="49042" y="19767"/>
                  </a:lnTo>
                  <a:lnTo>
                    <a:pt x="49042" y="19767"/>
                  </a:lnTo>
                  <a:lnTo>
                    <a:pt x="49006" y="20089"/>
                  </a:lnTo>
                  <a:lnTo>
                    <a:pt x="48970" y="20411"/>
                  </a:lnTo>
                  <a:lnTo>
                    <a:pt x="48970" y="20411"/>
                  </a:lnTo>
                  <a:lnTo>
                    <a:pt x="48952" y="20590"/>
                  </a:lnTo>
                  <a:lnTo>
                    <a:pt x="48952" y="20590"/>
                  </a:lnTo>
                  <a:lnTo>
                    <a:pt x="48935" y="21304"/>
                  </a:lnTo>
                  <a:lnTo>
                    <a:pt x="48917" y="22520"/>
                  </a:lnTo>
                  <a:lnTo>
                    <a:pt x="48899" y="23717"/>
                  </a:lnTo>
                  <a:lnTo>
                    <a:pt x="48881" y="24432"/>
                  </a:lnTo>
                  <a:lnTo>
                    <a:pt x="48881" y="24432"/>
                  </a:lnTo>
                  <a:lnTo>
                    <a:pt x="48863" y="24718"/>
                  </a:lnTo>
                  <a:lnTo>
                    <a:pt x="48827" y="25004"/>
                  </a:lnTo>
                  <a:lnTo>
                    <a:pt x="48827" y="25004"/>
                  </a:lnTo>
                  <a:lnTo>
                    <a:pt x="48756" y="25504"/>
                  </a:lnTo>
                  <a:lnTo>
                    <a:pt x="48666" y="26005"/>
                  </a:lnTo>
                  <a:lnTo>
                    <a:pt x="48666" y="26005"/>
                  </a:lnTo>
                  <a:lnTo>
                    <a:pt x="48595" y="26380"/>
                  </a:lnTo>
                  <a:lnTo>
                    <a:pt x="48488" y="26738"/>
                  </a:lnTo>
                  <a:lnTo>
                    <a:pt x="48488" y="26738"/>
                  </a:lnTo>
                  <a:lnTo>
                    <a:pt x="48434" y="26934"/>
                  </a:lnTo>
                  <a:lnTo>
                    <a:pt x="48363" y="27131"/>
                  </a:lnTo>
                  <a:lnTo>
                    <a:pt x="48184" y="27506"/>
                  </a:lnTo>
                  <a:lnTo>
                    <a:pt x="48184" y="27506"/>
                  </a:lnTo>
                  <a:lnTo>
                    <a:pt x="48112" y="27595"/>
                  </a:lnTo>
                  <a:lnTo>
                    <a:pt x="48077" y="27631"/>
                  </a:lnTo>
                  <a:lnTo>
                    <a:pt x="48023" y="27667"/>
                  </a:lnTo>
                  <a:lnTo>
                    <a:pt x="48023" y="27667"/>
                  </a:lnTo>
                  <a:lnTo>
                    <a:pt x="47826" y="27756"/>
                  </a:lnTo>
                  <a:lnTo>
                    <a:pt x="47630" y="27828"/>
                  </a:lnTo>
                  <a:lnTo>
                    <a:pt x="47415" y="27899"/>
                  </a:lnTo>
                  <a:lnTo>
                    <a:pt x="47201" y="27917"/>
                  </a:lnTo>
                  <a:lnTo>
                    <a:pt x="47201" y="27917"/>
                  </a:lnTo>
                  <a:lnTo>
                    <a:pt x="47094" y="27935"/>
                  </a:lnTo>
                  <a:lnTo>
                    <a:pt x="47004" y="27953"/>
                  </a:lnTo>
                  <a:lnTo>
                    <a:pt x="47004" y="27953"/>
                  </a:lnTo>
                  <a:lnTo>
                    <a:pt x="46718" y="28007"/>
                  </a:lnTo>
                  <a:lnTo>
                    <a:pt x="46593" y="28024"/>
                  </a:lnTo>
                  <a:lnTo>
                    <a:pt x="46450" y="28024"/>
                  </a:lnTo>
                  <a:lnTo>
                    <a:pt x="46450" y="28024"/>
                  </a:lnTo>
                  <a:lnTo>
                    <a:pt x="46272" y="28042"/>
                  </a:lnTo>
                  <a:lnTo>
                    <a:pt x="46093" y="28060"/>
                  </a:lnTo>
                  <a:lnTo>
                    <a:pt x="45718" y="28078"/>
                  </a:lnTo>
                  <a:lnTo>
                    <a:pt x="45360" y="28060"/>
                  </a:lnTo>
                  <a:lnTo>
                    <a:pt x="45003" y="28060"/>
                  </a:lnTo>
                  <a:lnTo>
                    <a:pt x="45003" y="28060"/>
                  </a:lnTo>
                  <a:lnTo>
                    <a:pt x="44931" y="28060"/>
                  </a:lnTo>
                  <a:lnTo>
                    <a:pt x="44878" y="28078"/>
                  </a:lnTo>
                  <a:lnTo>
                    <a:pt x="44878" y="28078"/>
                  </a:lnTo>
                  <a:lnTo>
                    <a:pt x="44663" y="28114"/>
                  </a:lnTo>
                  <a:lnTo>
                    <a:pt x="44467" y="28114"/>
                  </a:lnTo>
                  <a:lnTo>
                    <a:pt x="44270" y="28114"/>
                  </a:lnTo>
                  <a:lnTo>
                    <a:pt x="44073" y="28132"/>
                  </a:lnTo>
                  <a:lnTo>
                    <a:pt x="44073" y="28132"/>
                  </a:lnTo>
                  <a:lnTo>
                    <a:pt x="44002" y="28132"/>
                  </a:lnTo>
                  <a:lnTo>
                    <a:pt x="43948" y="28114"/>
                  </a:lnTo>
                  <a:lnTo>
                    <a:pt x="43948" y="28114"/>
                  </a:lnTo>
                  <a:lnTo>
                    <a:pt x="43680" y="28060"/>
                  </a:lnTo>
                  <a:lnTo>
                    <a:pt x="43412" y="28042"/>
                  </a:lnTo>
                  <a:lnTo>
                    <a:pt x="42894" y="28042"/>
                  </a:lnTo>
                  <a:lnTo>
                    <a:pt x="42894" y="28042"/>
                  </a:lnTo>
                  <a:lnTo>
                    <a:pt x="40803" y="28024"/>
                  </a:lnTo>
                  <a:lnTo>
                    <a:pt x="40803" y="28024"/>
                  </a:lnTo>
                  <a:lnTo>
                    <a:pt x="38837" y="28007"/>
                  </a:lnTo>
                  <a:lnTo>
                    <a:pt x="38837" y="28007"/>
                  </a:lnTo>
                  <a:lnTo>
                    <a:pt x="36424" y="27989"/>
                  </a:lnTo>
                  <a:lnTo>
                    <a:pt x="36424" y="27989"/>
                  </a:lnTo>
                  <a:lnTo>
                    <a:pt x="29829" y="27971"/>
                  </a:lnTo>
                  <a:lnTo>
                    <a:pt x="29829" y="27971"/>
                  </a:lnTo>
                  <a:lnTo>
                    <a:pt x="29651" y="27971"/>
                  </a:lnTo>
                  <a:lnTo>
                    <a:pt x="29651" y="27971"/>
                  </a:lnTo>
                  <a:lnTo>
                    <a:pt x="29597" y="27989"/>
                  </a:lnTo>
                  <a:lnTo>
                    <a:pt x="29561" y="28007"/>
                  </a:lnTo>
                  <a:lnTo>
                    <a:pt x="29543" y="28042"/>
                  </a:lnTo>
                  <a:lnTo>
                    <a:pt x="29543" y="28096"/>
                  </a:lnTo>
                  <a:lnTo>
                    <a:pt x="29543" y="28096"/>
                  </a:lnTo>
                  <a:lnTo>
                    <a:pt x="29543" y="28132"/>
                  </a:lnTo>
                  <a:lnTo>
                    <a:pt x="29561" y="28149"/>
                  </a:lnTo>
                  <a:lnTo>
                    <a:pt x="29597" y="28167"/>
                  </a:lnTo>
                  <a:lnTo>
                    <a:pt x="29633" y="28185"/>
                  </a:lnTo>
                  <a:lnTo>
                    <a:pt x="29633" y="28185"/>
                  </a:lnTo>
                  <a:lnTo>
                    <a:pt x="29865" y="28203"/>
                  </a:lnTo>
                  <a:lnTo>
                    <a:pt x="29865" y="28203"/>
                  </a:lnTo>
                  <a:lnTo>
                    <a:pt x="36424" y="28185"/>
                  </a:lnTo>
                  <a:lnTo>
                    <a:pt x="36424" y="28185"/>
                  </a:lnTo>
                  <a:lnTo>
                    <a:pt x="37550" y="28185"/>
                  </a:lnTo>
                  <a:lnTo>
                    <a:pt x="38283" y="28203"/>
                  </a:lnTo>
                  <a:lnTo>
                    <a:pt x="38551" y="28203"/>
                  </a:lnTo>
                  <a:lnTo>
                    <a:pt x="38676" y="28221"/>
                  </a:lnTo>
                  <a:lnTo>
                    <a:pt x="38676" y="28221"/>
                  </a:lnTo>
                  <a:lnTo>
                    <a:pt x="38730" y="28239"/>
                  </a:lnTo>
                  <a:lnTo>
                    <a:pt x="38783" y="28239"/>
                  </a:lnTo>
                  <a:lnTo>
                    <a:pt x="38890" y="28239"/>
                  </a:lnTo>
                  <a:lnTo>
                    <a:pt x="38890" y="28239"/>
                  </a:lnTo>
                  <a:lnTo>
                    <a:pt x="43073" y="28221"/>
                  </a:lnTo>
                  <a:lnTo>
                    <a:pt x="43073" y="28221"/>
                  </a:lnTo>
                  <a:lnTo>
                    <a:pt x="43358" y="28239"/>
                  </a:lnTo>
                  <a:lnTo>
                    <a:pt x="43662" y="28257"/>
                  </a:lnTo>
                  <a:lnTo>
                    <a:pt x="43948" y="28292"/>
                  </a:lnTo>
                  <a:lnTo>
                    <a:pt x="44252" y="28346"/>
                  </a:lnTo>
                  <a:lnTo>
                    <a:pt x="44252" y="28346"/>
                  </a:lnTo>
                  <a:lnTo>
                    <a:pt x="44395" y="28364"/>
                  </a:lnTo>
                  <a:lnTo>
                    <a:pt x="44538" y="28364"/>
                  </a:lnTo>
                  <a:lnTo>
                    <a:pt x="44681" y="28364"/>
                  </a:lnTo>
                  <a:lnTo>
                    <a:pt x="44824" y="28346"/>
                  </a:lnTo>
                  <a:lnTo>
                    <a:pt x="44824" y="28346"/>
                  </a:lnTo>
                  <a:lnTo>
                    <a:pt x="44949" y="28328"/>
                  </a:lnTo>
                  <a:lnTo>
                    <a:pt x="45092" y="28310"/>
                  </a:lnTo>
                  <a:lnTo>
                    <a:pt x="45092" y="28310"/>
                  </a:lnTo>
                  <a:lnTo>
                    <a:pt x="45843" y="28310"/>
                  </a:lnTo>
                  <a:lnTo>
                    <a:pt x="45843" y="28310"/>
                  </a:lnTo>
                  <a:lnTo>
                    <a:pt x="46147" y="28310"/>
                  </a:lnTo>
                  <a:lnTo>
                    <a:pt x="46289" y="28292"/>
                  </a:lnTo>
                  <a:lnTo>
                    <a:pt x="46432" y="28275"/>
                  </a:lnTo>
                  <a:lnTo>
                    <a:pt x="46432" y="28275"/>
                  </a:lnTo>
                  <a:lnTo>
                    <a:pt x="46647" y="28257"/>
                  </a:lnTo>
                  <a:lnTo>
                    <a:pt x="46879" y="28221"/>
                  </a:lnTo>
                  <a:lnTo>
                    <a:pt x="47094" y="28185"/>
                  </a:lnTo>
                  <a:lnTo>
                    <a:pt x="47326" y="28149"/>
                  </a:lnTo>
                  <a:lnTo>
                    <a:pt x="47326" y="28149"/>
                  </a:lnTo>
                  <a:lnTo>
                    <a:pt x="47469" y="28132"/>
                  </a:lnTo>
                  <a:lnTo>
                    <a:pt x="47612" y="28096"/>
                  </a:lnTo>
                  <a:lnTo>
                    <a:pt x="47898" y="28007"/>
                  </a:lnTo>
                  <a:lnTo>
                    <a:pt x="47898" y="28007"/>
                  </a:lnTo>
                  <a:lnTo>
                    <a:pt x="47987" y="27953"/>
                  </a:lnTo>
                  <a:lnTo>
                    <a:pt x="48095" y="27917"/>
                  </a:lnTo>
                  <a:lnTo>
                    <a:pt x="48095" y="27917"/>
                  </a:lnTo>
                  <a:lnTo>
                    <a:pt x="48184" y="27881"/>
                  </a:lnTo>
                  <a:lnTo>
                    <a:pt x="48273" y="27810"/>
                  </a:lnTo>
                  <a:lnTo>
                    <a:pt x="48345" y="27738"/>
                  </a:lnTo>
                  <a:lnTo>
                    <a:pt x="48398" y="27649"/>
                  </a:lnTo>
                  <a:lnTo>
                    <a:pt x="48398" y="27649"/>
                  </a:lnTo>
                  <a:lnTo>
                    <a:pt x="48488" y="27435"/>
                  </a:lnTo>
                  <a:lnTo>
                    <a:pt x="48595" y="27238"/>
                  </a:lnTo>
                  <a:lnTo>
                    <a:pt x="48595" y="27238"/>
                  </a:lnTo>
                  <a:lnTo>
                    <a:pt x="48702" y="26898"/>
                  </a:lnTo>
                  <a:lnTo>
                    <a:pt x="48809" y="26541"/>
                  </a:lnTo>
                  <a:lnTo>
                    <a:pt x="48809" y="26541"/>
                  </a:lnTo>
                  <a:lnTo>
                    <a:pt x="48917" y="26023"/>
                  </a:lnTo>
                  <a:lnTo>
                    <a:pt x="49006" y="25487"/>
                  </a:lnTo>
                  <a:lnTo>
                    <a:pt x="49006" y="25487"/>
                  </a:lnTo>
                  <a:lnTo>
                    <a:pt x="49095" y="24861"/>
                  </a:lnTo>
                  <a:lnTo>
                    <a:pt x="49113" y="24557"/>
                  </a:lnTo>
                  <a:lnTo>
                    <a:pt x="49113" y="24236"/>
                  </a:lnTo>
                  <a:lnTo>
                    <a:pt x="49113" y="24236"/>
                  </a:lnTo>
                  <a:lnTo>
                    <a:pt x="49113" y="24164"/>
                  </a:lnTo>
                  <a:lnTo>
                    <a:pt x="49113" y="24110"/>
                  </a:lnTo>
                  <a:lnTo>
                    <a:pt x="49113" y="24110"/>
                  </a:lnTo>
                  <a:lnTo>
                    <a:pt x="49131" y="23914"/>
                  </a:lnTo>
                  <a:lnTo>
                    <a:pt x="49149" y="23539"/>
                  </a:lnTo>
                  <a:lnTo>
                    <a:pt x="49167" y="22448"/>
                  </a:lnTo>
                  <a:lnTo>
                    <a:pt x="49167" y="20804"/>
                  </a:lnTo>
                  <a:lnTo>
                    <a:pt x="49167" y="20804"/>
                  </a:lnTo>
                  <a:lnTo>
                    <a:pt x="49185" y="20554"/>
                  </a:lnTo>
                  <a:lnTo>
                    <a:pt x="49220" y="20322"/>
                  </a:lnTo>
                  <a:lnTo>
                    <a:pt x="49220" y="20322"/>
                  </a:lnTo>
                  <a:lnTo>
                    <a:pt x="49238" y="20053"/>
                  </a:lnTo>
                  <a:lnTo>
                    <a:pt x="49256" y="19803"/>
                  </a:lnTo>
                  <a:lnTo>
                    <a:pt x="49256" y="19803"/>
                  </a:lnTo>
                  <a:lnTo>
                    <a:pt x="49238" y="15568"/>
                  </a:lnTo>
                  <a:lnTo>
                    <a:pt x="49238" y="15568"/>
                  </a:lnTo>
                  <a:lnTo>
                    <a:pt x="49238" y="14531"/>
                  </a:lnTo>
                  <a:lnTo>
                    <a:pt x="49238" y="14531"/>
                  </a:lnTo>
                  <a:close/>
                </a:path>
              </a:pathLst>
            </a:custGeom>
            <a:solidFill>
              <a:srgbClr val="D3E6F1"/>
            </a:solidFill>
            <a:ln>
              <a:noFill/>
            </a:ln>
          </p:spPr>
          <p:txBody>
            <a:bodyPr spcFirstLastPara="1" wrap="square" lIns="91425" tIns="91425" rIns="91425" bIns="91425" anchor="ctr" anchorCtr="0">
              <a:no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sz="24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
          <p:nvSpPr>
            <p:cNvPr id="564" name="Google Shape;564;p31"/>
            <p:cNvSpPr/>
            <p:nvPr/>
          </p:nvSpPr>
          <p:spPr>
            <a:xfrm>
              <a:off x="8113931" y="4596876"/>
              <a:ext cx="252028" cy="66965"/>
            </a:xfrm>
            <a:custGeom>
              <a:avLst/>
              <a:gdLst/>
              <a:ahLst/>
              <a:cxnLst/>
              <a:rect l="l" t="t" r="r" b="b"/>
              <a:pathLst>
                <a:path w="1448" h="412" extrusionOk="0">
                  <a:moveTo>
                    <a:pt x="72" y="376"/>
                  </a:moveTo>
                  <a:lnTo>
                    <a:pt x="72" y="376"/>
                  </a:lnTo>
                  <a:lnTo>
                    <a:pt x="143" y="393"/>
                  </a:lnTo>
                  <a:lnTo>
                    <a:pt x="233" y="411"/>
                  </a:lnTo>
                  <a:lnTo>
                    <a:pt x="322" y="411"/>
                  </a:lnTo>
                  <a:lnTo>
                    <a:pt x="411" y="393"/>
                  </a:lnTo>
                  <a:lnTo>
                    <a:pt x="411" y="393"/>
                  </a:lnTo>
                  <a:lnTo>
                    <a:pt x="608" y="340"/>
                  </a:lnTo>
                  <a:lnTo>
                    <a:pt x="822" y="322"/>
                  </a:lnTo>
                  <a:lnTo>
                    <a:pt x="1019" y="286"/>
                  </a:lnTo>
                  <a:lnTo>
                    <a:pt x="1216" y="268"/>
                  </a:lnTo>
                  <a:lnTo>
                    <a:pt x="1216" y="268"/>
                  </a:lnTo>
                  <a:lnTo>
                    <a:pt x="1305" y="250"/>
                  </a:lnTo>
                  <a:lnTo>
                    <a:pt x="1394" y="215"/>
                  </a:lnTo>
                  <a:lnTo>
                    <a:pt x="1394" y="215"/>
                  </a:lnTo>
                  <a:lnTo>
                    <a:pt x="1430" y="179"/>
                  </a:lnTo>
                  <a:lnTo>
                    <a:pt x="1448" y="125"/>
                  </a:lnTo>
                  <a:lnTo>
                    <a:pt x="1448" y="125"/>
                  </a:lnTo>
                  <a:lnTo>
                    <a:pt x="1448" y="90"/>
                  </a:lnTo>
                  <a:lnTo>
                    <a:pt x="1430" y="54"/>
                  </a:lnTo>
                  <a:lnTo>
                    <a:pt x="1412" y="36"/>
                  </a:lnTo>
                  <a:lnTo>
                    <a:pt x="1376" y="18"/>
                  </a:lnTo>
                  <a:lnTo>
                    <a:pt x="1376" y="18"/>
                  </a:lnTo>
                  <a:lnTo>
                    <a:pt x="1216" y="0"/>
                  </a:lnTo>
                  <a:lnTo>
                    <a:pt x="1216" y="0"/>
                  </a:lnTo>
                  <a:lnTo>
                    <a:pt x="1019" y="18"/>
                  </a:lnTo>
                  <a:lnTo>
                    <a:pt x="805" y="36"/>
                  </a:lnTo>
                  <a:lnTo>
                    <a:pt x="608" y="72"/>
                  </a:lnTo>
                  <a:lnTo>
                    <a:pt x="394" y="125"/>
                  </a:lnTo>
                  <a:lnTo>
                    <a:pt x="394" y="125"/>
                  </a:lnTo>
                  <a:lnTo>
                    <a:pt x="251" y="143"/>
                  </a:lnTo>
                  <a:lnTo>
                    <a:pt x="108" y="179"/>
                  </a:lnTo>
                  <a:lnTo>
                    <a:pt x="108" y="179"/>
                  </a:lnTo>
                  <a:lnTo>
                    <a:pt x="54" y="197"/>
                  </a:lnTo>
                  <a:lnTo>
                    <a:pt x="18" y="250"/>
                  </a:lnTo>
                  <a:lnTo>
                    <a:pt x="18" y="250"/>
                  </a:lnTo>
                  <a:lnTo>
                    <a:pt x="0" y="286"/>
                  </a:lnTo>
                  <a:lnTo>
                    <a:pt x="18" y="322"/>
                  </a:lnTo>
                  <a:lnTo>
                    <a:pt x="36" y="358"/>
                  </a:lnTo>
                  <a:lnTo>
                    <a:pt x="72" y="376"/>
                  </a:lnTo>
                  <a:lnTo>
                    <a:pt x="72" y="376"/>
                  </a:lnTo>
                  <a:close/>
                </a:path>
              </a:pathLst>
            </a:custGeom>
            <a:solidFill>
              <a:srgbClr val="D3E6F1"/>
            </a:solidFill>
            <a:ln>
              <a:noFill/>
            </a:ln>
          </p:spPr>
          <p:txBody>
            <a:bodyPr spcFirstLastPara="1" wrap="square" lIns="91425" tIns="91425" rIns="91425" bIns="91425" anchor="ctr" anchorCtr="0">
              <a:no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sz="24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
          <p:nvSpPr>
            <p:cNvPr id="565" name="Google Shape;565;p31"/>
            <p:cNvSpPr/>
            <p:nvPr/>
          </p:nvSpPr>
          <p:spPr>
            <a:xfrm>
              <a:off x="8558808" y="4198821"/>
              <a:ext cx="65444" cy="232591"/>
            </a:xfrm>
            <a:custGeom>
              <a:avLst/>
              <a:gdLst/>
              <a:ahLst/>
              <a:cxnLst/>
              <a:rect l="l" t="t" r="r" b="b"/>
              <a:pathLst>
                <a:path w="376" h="1431" extrusionOk="0">
                  <a:moveTo>
                    <a:pt x="36" y="591"/>
                  </a:moveTo>
                  <a:lnTo>
                    <a:pt x="36" y="591"/>
                  </a:lnTo>
                  <a:lnTo>
                    <a:pt x="125" y="948"/>
                  </a:lnTo>
                  <a:lnTo>
                    <a:pt x="161" y="1305"/>
                  </a:lnTo>
                  <a:lnTo>
                    <a:pt x="161" y="1305"/>
                  </a:lnTo>
                  <a:lnTo>
                    <a:pt x="179" y="1341"/>
                  </a:lnTo>
                  <a:lnTo>
                    <a:pt x="197" y="1395"/>
                  </a:lnTo>
                  <a:lnTo>
                    <a:pt x="215" y="1413"/>
                  </a:lnTo>
                  <a:lnTo>
                    <a:pt x="268" y="1431"/>
                  </a:lnTo>
                  <a:lnTo>
                    <a:pt x="268" y="1431"/>
                  </a:lnTo>
                  <a:lnTo>
                    <a:pt x="304" y="1431"/>
                  </a:lnTo>
                  <a:lnTo>
                    <a:pt x="340" y="1395"/>
                  </a:lnTo>
                  <a:lnTo>
                    <a:pt x="357" y="1359"/>
                  </a:lnTo>
                  <a:lnTo>
                    <a:pt x="375" y="1288"/>
                  </a:lnTo>
                  <a:lnTo>
                    <a:pt x="375" y="1288"/>
                  </a:lnTo>
                  <a:lnTo>
                    <a:pt x="375" y="1127"/>
                  </a:lnTo>
                  <a:lnTo>
                    <a:pt x="357" y="948"/>
                  </a:lnTo>
                  <a:lnTo>
                    <a:pt x="357" y="948"/>
                  </a:lnTo>
                  <a:lnTo>
                    <a:pt x="268" y="555"/>
                  </a:lnTo>
                  <a:lnTo>
                    <a:pt x="179" y="162"/>
                  </a:lnTo>
                  <a:lnTo>
                    <a:pt x="179" y="162"/>
                  </a:lnTo>
                  <a:lnTo>
                    <a:pt x="143" y="72"/>
                  </a:lnTo>
                  <a:lnTo>
                    <a:pt x="143" y="72"/>
                  </a:lnTo>
                  <a:lnTo>
                    <a:pt x="107" y="19"/>
                  </a:lnTo>
                  <a:lnTo>
                    <a:pt x="89" y="1"/>
                  </a:lnTo>
                  <a:lnTo>
                    <a:pt x="54" y="19"/>
                  </a:lnTo>
                  <a:lnTo>
                    <a:pt x="54" y="19"/>
                  </a:lnTo>
                  <a:lnTo>
                    <a:pt x="18" y="37"/>
                  </a:lnTo>
                  <a:lnTo>
                    <a:pt x="0" y="90"/>
                  </a:lnTo>
                  <a:lnTo>
                    <a:pt x="0" y="90"/>
                  </a:lnTo>
                  <a:lnTo>
                    <a:pt x="0" y="126"/>
                  </a:lnTo>
                  <a:lnTo>
                    <a:pt x="18" y="162"/>
                  </a:lnTo>
                  <a:lnTo>
                    <a:pt x="18" y="162"/>
                  </a:lnTo>
                  <a:lnTo>
                    <a:pt x="18" y="305"/>
                  </a:lnTo>
                  <a:lnTo>
                    <a:pt x="18" y="305"/>
                  </a:lnTo>
                  <a:lnTo>
                    <a:pt x="18" y="305"/>
                  </a:lnTo>
                  <a:lnTo>
                    <a:pt x="18" y="448"/>
                  </a:lnTo>
                  <a:lnTo>
                    <a:pt x="36" y="591"/>
                  </a:lnTo>
                  <a:lnTo>
                    <a:pt x="36" y="591"/>
                  </a:lnTo>
                  <a:close/>
                </a:path>
              </a:pathLst>
            </a:custGeom>
            <a:solidFill>
              <a:srgbClr val="D3E6F1"/>
            </a:solidFill>
            <a:ln>
              <a:noFill/>
            </a:ln>
          </p:spPr>
          <p:txBody>
            <a:bodyPr spcFirstLastPara="1" wrap="square" lIns="91425" tIns="91425" rIns="91425" bIns="91425" anchor="ctr" anchorCtr="0">
              <a:no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sz="24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
          <p:nvSpPr>
            <p:cNvPr id="566" name="Google Shape;566;p31"/>
            <p:cNvSpPr/>
            <p:nvPr/>
          </p:nvSpPr>
          <p:spPr>
            <a:xfrm>
              <a:off x="8344028" y="4257010"/>
              <a:ext cx="112264" cy="151160"/>
            </a:xfrm>
            <a:custGeom>
              <a:avLst/>
              <a:gdLst/>
              <a:ahLst/>
              <a:cxnLst/>
              <a:rect l="l" t="t" r="r" b="b"/>
              <a:pathLst>
                <a:path w="645" h="930" extrusionOk="0">
                  <a:moveTo>
                    <a:pt x="483" y="912"/>
                  </a:moveTo>
                  <a:lnTo>
                    <a:pt x="483" y="912"/>
                  </a:lnTo>
                  <a:lnTo>
                    <a:pt x="519" y="930"/>
                  </a:lnTo>
                  <a:lnTo>
                    <a:pt x="573" y="930"/>
                  </a:lnTo>
                  <a:lnTo>
                    <a:pt x="573" y="930"/>
                  </a:lnTo>
                  <a:lnTo>
                    <a:pt x="609" y="894"/>
                  </a:lnTo>
                  <a:lnTo>
                    <a:pt x="644" y="840"/>
                  </a:lnTo>
                  <a:lnTo>
                    <a:pt x="644" y="840"/>
                  </a:lnTo>
                  <a:lnTo>
                    <a:pt x="644" y="769"/>
                  </a:lnTo>
                  <a:lnTo>
                    <a:pt x="626" y="679"/>
                  </a:lnTo>
                  <a:lnTo>
                    <a:pt x="626" y="679"/>
                  </a:lnTo>
                  <a:lnTo>
                    <a:pt x="519" y="483"/>
                  </a:lnTo>
                  <a:lnTo>
                    <a:pt x="394" y="304"/>
                  </a:lnTo>
                  <a:lnTo>
                    <a:pt x="251" y="161"/>
                  </a:lnTo>
                  <a:lnTo>
                    <a:pt x="108" y="18"/>
                  </a:lnTo>
                  <a:lnTo>
                    <a:pt x="108" y="18"/>
                  </a:lnTo>
                  <a:lnTo>
                    <a:pt x="72" y="0"/>
                  </a:lnTo>
                  <a:lnTo>
                    <a:pt x="37" y="0"/>
                  </a:lnTo>
                  <a:lnTo>
                    <a:pt x="37" y="0"/>
                  </a:lnTo>
                  <a:lnTo>
                    <a:pt x="1" y="36"/>
                  </a:lnTo>
                  <a:lnTo>
                    <a:pt x="1" y="72"/>
                  </a:lnTo>
                  <a:lnTo>
                    <a:pt x="1" y="72"/>
                  </a:lnTo>
                  <a:lnTo>
                    <a:pt x="37" y="233"/>
                  </a:lnTo>
                  <a:lnTo>
                    <a:pt x="54" y="304"/>
                  </a:lnTo>
                  <a:lnTo>
                    <a:pt x="90" y="358"/>
                  </a:lnTo>
                  <a:lnTo>
                    <a:pt x="90" y="358"/>
                  </a:lnTo>
                  <a:lnTo>
                    <a:pt x="180" y="465"/>
                  </a:lnTo>
                  <a:lnTo>
                    <a:pt x="269" y="572"/>
                  </a:lnTo>
                  <a:lnTo>
                    <a:pt x="412" y="804"/>
                  </a:lnTo>
                  <a:lnTo>
                    <a:pt x="412" y="804"/>
                  </a:lnTo>
                  <a:lnTo>
                    <a:pt x="483" y="912"/>
                  </a:lnTo>
                  <a:lnTo>
                    <a:pt x="483" y="912"/>
                  </a:lnTo>
                  <a:close/>
                </a:path>
              </a:pathLst>
            </a:custGeom>
            <a:solidFill>
              <a:srgbClr val="D3E6F1"/>
            </a:solidFill>
            <a:ln>
              <a:noFill/>
            </a:ln>
          </p:spPr>
          <p:txBody>
            <a:bodyPr spcFirstLastPara="1" wrap="square" lIns="91425" tIns="91425" rIns="91425" bIns="91425" anchor="ctr" anchorCtr="0">
              <a:no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sz="24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
          <p:nvSpPr>
            <p:cNvPr id="567" name="Google Shape;567;p31"/>
            <p:cNvSpPr/>
            <p:nvPr/>
          </p:nvSpPr>
          <p:spPr>
            <a:xfrm>
              <a:off x="8210356" y="4416784"/>
              <a:ext cx="161869" cy="58188"/>
            </a:xfrm>
            <a:custGeom>
              <a:avLst/>
              <a:gdLst/>
              <a:ahLst/>
              <a:cxnLst/>
              <a:rect l="l" t="t" r="r" b="b"/>
              <a:pathLst>
                <a:path w="930" h="358" extrusionOk="0">
                  <a:moveTo>
                    <a:pt x="429" y="0"/>
                  </a:moveTo>
                  <a:lnTo>
                    <a:pt x="429" y="0"/>
                  </a:lnTo>
                  <a:lnTo>
                    <a:pt x="322" y="0"/>
                  </a:lnTo>
                  <a:lnTo>
                    <a:pt x="215" y="18"/>
                  </a:lnTo>
                  <a:lnTo>
                    <a:pt x="108" y="54"/>
                  </a:lnTo>
                  <a:lnTo>
                    <a:pt x="0" y="107"/>
                  </a:lnTo>
                  <a:lnTo>
                    <a:pt x="0" y="107"/>
                  </a:lnTo>
                  <a:lnTo>
                    <a:pt x="54" y="161"/>
                  </a:lnTo>
                  <a:lnTo>
                    <a:pt x="125" y="197"/>
                  </a:lnTo>
                  <a:lnTo>
                    <a:pt x="251" y="233"/>
                  </a:lnTo>
                  <a:lnTo>
                    <a:pt x="251" y="233"/>
                  </a:lnTo>
                  <a:lnTo>
                    <a:pt x="501" y="268"/>
                  </a:lnTo>
                  <a:lnTo>
                    <a:pt x="608" y="304"/>
                  </a:lnTo>
                  <a:lnTo>
                    <a:pt x="733" y="358"/>
                  </a:lnTo>
                  <a:lnTo>
                    <a:pt x="733" y="358"/>
                  </a:lnTo>
                  <a:lnTo>
                    <a:pt x="787" y="358"/>
                  </a:lnTo>
                  <a:lnTo>
                    <a:pt x="787" y="358"/>
                  </a:lnTo>
                  <a:lnTo>
                    <a:pt x="822" y="358"/>
                  </a:lnTo>
                  <a:lnTo>
                    <a:pt x="858" y="358"/>
                  </a:lnTo>
                  <a:lnTo>
                    <a:pt x="894" y="322"/>
                  </a:lnTo>
                  <a:lnTo>
                    <a:pt x="912" y="286"/>
                  </a:lnTo>
                  <a:lnTo>
                    <a:pt x="912" y="286"/>
                  </a:lnTo>
                  <a:lnTo>
                    <a:pt x="930" y="233"/>
                  </a:lnTo>
                  <a:lnTo>
                    <a:pt x="912" y="197"/>
                  </a:lnTo>
                  <a:lnTo>
                    <a:pt x="894" y="161"/>
                  </a:lnTo>
                  <a:lnTo>
                    <a:pt x="858" y="125"/>
                  </a:lnTo>
                  <a:lnTo>
                    <a:pt x="858" y="125"/>
                  </a:lnTo>
                  <a:lnTo>
                    <a:pt x="662" y="54"/>
                  </a:lnTo>
                  <a:lnTo>
                    <a:pt x="554" y="18"/>
                  </a:lnTo>
                  <a:lnTo>
                    <a:pt x="429" y="0"/>
                  </a:lnTo>
                  <a:lnTo>
                    <a:pt x="429" y="0"/>
                  </a:lnTo>
                  <a:close/>
                </a:path>
              </a:pathLst>
            </a:custGeom>
            <a:solidFill>
              <a:srgbClr val="D3E6F1"/>
            </a:solidFill>
            <a:ln>
              <a:noFill/>
            </a:ln>
          </p:spPr>
          <p:txBody>
            <a:bodyPr spcFirstLastPara="1" wrap="square" lIns="91425" tIns="91425" rIns="91425" bIns="91425" anchor="ctr" anchorCtr="0">
              <a:no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sz="24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
          <p:nvSpPr>
            <p:cNvPr id="568" name="Google Shape;568;p31"/>
            <p:cNvSpPr/>
            <p:nvPr/>
          </p:nvSpPr>
          <p:spPr>
            <a:xfrm>
              <a:off x="8113931" y="477686"/>
              <a:ext cx="252028" cy="66965"/>
            </a:xfrm>
            <a:custGeom>
              <a:avLst/>
              <a:gdLst/>
              <a:ahLst/>
              <a:cxnLst/>
              <a:rect l="l" t="t" r="r" b="b"/>
              <a:pathLst>
                <a:path w="1448" h="412" extrusionOk="0">
                  <a:moveTo>
                    <a:pt x="1394" y="197"/>
                  </a:moveTo>
                  <a:lnTo>
                    <a:pt x="1394" y="197"/>
                  </a:lnTo>
                  <a:lnTo>
                    <a:pt x="1305" y="161"/>
                  </a:lnTo>
                  <a:lnTo>
                    <a:pt x="1216" y="144"/>
                  </a:lnTo>
                  <a:lnTo>
                    <a:pt x="1216" y="144"/>
                  </a:lnTo>
                  <a:lnTo>
                    <a:pt x="1019" y="126"/>
                  </a:lnTo>
                  <a:lnTo>
                    <a:pt x="822" y="108"/>
                  </a:lnTo>
                  <a:lnTo>
                    <a:pt x="608" y="72"/>
                  </a:lnTo>
                  <a:lnTo>
                    <a:pt x="411" y="19"/>
                  </a:lnTo>
                  <a:lnTo>
                    <a:pt x="411" y="19"/>
                  </a:lnTo>
                  <a:lnTo>
                    <a:pt x="322" y="1"/>
                  </a:lnTo>
                  <a:lnTo>
                    <a:pt x="233" y="1"/>
                  </a:lnTo>
                  <a:lnTo>
                    <a:pt x="143" y="19"/>
                  </a:lnTo>
                  <a:lnTo>
                    <a:pt x="72" y="36"/>
                  </a:lnTo>
                  <a:lnTo>
                    <a:pt x="72" y="36"/>
                  </a:lnTo>
                  <a:lnTo>
                    <a:pt x="36" y="72"/>
                  </a:lnTo>
                  <a:lnTo>
                    <a:pt x="18" y="90"/>
                  </a:lnTo>
                  <a:lnTo>
                    <a:pt x="0" y="126"/>
                  </a:lnTo>
                  <a:lnTo>
                    <a:pt x="18" y="161"/>
                  </a:lnTo>
                  <a:lnTo>
                    <a:pt x="18" y="161"/>
                  </a:lnTo>
                  <a:lnTo>
                    <a:pt x="54" y="215"/>
                  </a:lnTo>
                  <a:lnTo>
                    <a:pt x="108" y="251"/>
                  </a:lnTo>
                  <a:lnTo>
                    <a:pt x="108" y="251"/>
                  </a:lnTo>
                  <a:lnTo>
                    <a:pt x="251" y="269"/>
                  </a:lnTo>
                  <a:lnTo>
                    <a:pt x="394" y="304"/>
                  </a:lnTo>
                  <a:lnTo>
                    <a:pt x="394" y="304"/>
                  </a:lnTo>
                  <a:lnTo>
                    <a:pt x="608" y="340"/>
                  </a:lnTo>
                  <a:lnTo>
                    <a:pt x="805" y="376"/>
                  </a:lnTo>
                  <a:lnTo>
                    <a:pt x="1019" y="394"/>
                  </a:lnTo>
                  <a:lnTo>
                    <a:pt x="1216" y="412"/>
                  </a:lnTo>
                  <a:lnTo>
                    <a:pt x="1216" y="412"/>
                  </a:lnTo>
                  <a:lnTo>
                    <a:pt x="1376" y="394"/>
                  </a:lnTo>
                  <a:lnTo>
                    <a:pt x="1376" y="394"/>
                  </a:lnTo>
                  <a:lnTo>
                    <a:pt x="1412" y="376"/>
                  </a:lnTo>
                  <a:lnTo>
                    <a:pt x="1430" y="358"/>
                  </a:lnTo>
                  <a:lnTo>
                    <a:pt x="1448" y="322"/>
                  </a:lnTo>
                  <a:lnTo>
                    <a:pt x="1448" y="287"/>
                  </a:lnTo>
                  <a:lnTo>
                    <a:pt x="1448" y="287"/>
                  </a:lnTo>
                  <a:lnTo>
                    <a:pt x="1430" y="233"/>
                  </a:lnTo>
                  <a:lnTo>
                    <a:pt x="1394" y="197"/>
                  </a:lnTo>
                  <a:lnTo>
                    <a:pt x="1394" y="197"/>
                  </a:lnTo>
                  <a:close/>
                </a:path>
              </a:pathLst>
            </a:custGeom>
            <a:solidFill>
              <a:srgbClr val="D3E6F1"/>
            </a:solidFill>
            <a:ln>
              <a:noFill/>
            </a:ln>
          </p:spPr>
          <p:txBody>
            <a:bodyPr spcFirstLastPara="1" wrap="square" lIns="91425" tIns="91425" rIns="91425" bIns="91425" anchor="ctr" anchorCtr="0">
              <a:no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sz="24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
          <p:nvSpPr>
            <p:cNvPr id="569" name="Google Shape;569;p31"/>
            <p:cNvSpPr/>
            <p:nvPr/>
          </p:nvSpPr>
          <p:spPr>
            <a:xfrm>
              <a:off x="8558808" y="710115"/>
              <a:ext cx="65444" cy="232591"/>
            </a:xfrm>
            <a:custGeom>
              <a:avLst/>
              <a:gdLst/>
              <a:ahLst/>
              <a:cxnLst/>
              <a:rect l="l" t="t" r="r" b="b"/>
              <a:pathLst>
                <a:path w="376" h="1431" extrusionOk="0">
                  <a:moveTo>
                    <a:pt x="0" y="1341"/>
                  </a:moveTo>
                  <a:lnTo>
                    <a:pt x="0" y="1341"/>
                  </a:lnTo>
                  <a:lnTo>
                    <a:pt x="18" y="1394"/>
                  </a:lnTo>
                  <a:lnTo>
                    <a:pt x="54" y="1430"/>
                  </a:lnTo>
                  <a:lnTo>
                    <a:pt x="54" y="1430"/>
                  </a:lnTo>
                  <a:lnTo>
                    <a:pt x="89" y="1430"/>
                  </a:lnTo>
                  <a:lnTo>
                    <a:pt x="107" y="1412"/>
                  </a:lnTo>
                  <a:lnTo>
                    <a:pt x="143" y="1359"/>
                  </a:lnTo>
                  <a:lnTo>
                    <a:pt x="143" y="1359"/>
                  </a:lnTo>
                  <a:lnTo>
                    <a:pt x="179" y="1269"/>
                  </a:lnTo>
                  <a:lnTo>
                    <a:pt x="179" y="1269"/>
                  </a:lnTo>
                  <a:lnTo>
                    <a:pt x="268" y="876"/>
                  </a:lnTo>
                  <a:lnTo>
                    <a:pt x="357" y="483"/>
                  </a:lnTo>
                  <a:lnTo>
                    <a:pt x="357" y="483"/>
                  </a:lnTo>
                  <a:lnTo>
                    <a:pt x="375" y="322"/>
                  </a:lnTo>
                  <a:lnTo>
                    <a:pt x="375" y="143"/>
                  </a:lnTo>
                  <a:lnTo>
                    <a:pt x="375" y="143"/>
                  </a:lnTo>
                  <a:lnTo>
                    <a:pt x="357" y="72"/>
                  </a:lnTo>
                  <a:lnTo>
                    <a:pt x="340" y="36"/>
                  </a:lnTo>
                  <a:lnTo>
                    <a:pt x="304" y="0"/>
                  </a:lnTo>
                  <a:lnTo>
                    <a:pt x="268" y="0"/>
                  </a:lnTo>
                  <a:lnTo>
                    <a:pt x="268" y="0"/>
                  </a:lnTo>
                  <a:lnTo>
                    <a:pt x="215" y="18"/>
                  </a:lnTo>
                  <a:lnTo>
                    <a:pt x="197" y="36"/>
                  </a:lnTo>
                  <a:lnTo>
                    <a:pt x="179" y="90"/>
                  </a:lnTo>
                  <a:lnTo>
                    <a:pt x="161" y="126"/>
                  </a:lnTo>
                  <a:lnTo>
                    <a:pt x="161" y="126"/>
                  </a:lnTo>
                  <a:lnTo>
                    <a:pt x="125" y="483"/>
                  </a:lnTo>
                  <a:lnTo>
                    <a:pt x="36" y="840"/>
                  </a:lnTo>
                  <a:lnTo>
                    <a:pt x="36" y="840"/>
                  </a:lnTo>
                  <a:lnTo>
                    <a:pt x="18" y="983"/>
                  </a:lnTo>
                  <a:lnTo>
                    <a:pt x="18" y="1126"/>
                  </a:lnTo>
                  <a:lnTo>
                    <a:pt x="18" y="1126"/>
                  </a:lnTo>
                  <a:lnTo>
                    <a:pt x="18" y="1126"/>
                  </a:lnTo>
                  <a:lnTo>
                    <a:pt x="18" y="1269"/>
                  </a:lnTo>
                  <a:lnTo>
                    <a:pt x="18" y="1269"/>
                  </a:lnTo>
                  <a:lnTo>
                    <a:pt x="0" y="1305"/>
                  </a:lnTo>
                  <a:lnTo>
                    <a:pt x="0" y="1341"/>
                  </a:lnTo>
                  <a:lnTo>
                    <a:pt x="0" y="1341"/>
                  </a:lnTo>
                  <a:close/>
                </a:path>
              </a:pathLst>
            </a:custGeom>
            <a:solidFill>
              <a:srgbClr val="D3E6F1"/>
            </a:solidFill>
            <a:ln>
              <a:noFill/>
            </a:ln>
          </p:spPr>
          <p:txBody>
            <a:bodyPr spcFirstLastPara="1" wrap="square" lIns="91425" tIns="91425" rIns="91425" bIns="91425" anchor="ctr" anchorCtr="0">
              <a:no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sz="24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
          <p:nvSpPr>
            <p:cNvPr id="570" name="Google Shape;570;p31"/>
            <p:cNvSpPr/>
            <p:nvPr/>
          </p:nvSpPr>
          <p:spPr>
            <a:xfrm>
              <a:off x="8344028" y="733358"/>
              <a:ext cx="112264" cy="151160"/>
            </a:xfrm>
            <a:custGeom>
              <a:avLst/>
              <a:gdLst/>
              <a:ahLst/>
              <a:cxnLst/>
              <a:rect l="l" t="t" r="r" b="b"/>
              <a:pathLst>
                <a:path w="645" h="930" extrusionOk="0">
                  <a:moveTo>
                    <a:pt x="573" y="0"/>
                  </a:moveTo>
                  <a:lnTo>
                    <a:pt x="573" y="0"/>
                  </a:lnTo>
                  <a:lnTo>
                    <a:pt x="519" y="18"/>
                  </a:lnTo>
                  <a:lnTo>
                    <a:pt x="483" y="18"/>
                  </a:lnTo>
                  <a:lnTo>
                    <a:pt x="483" y="18"/>
                  </a:lnTo>
                  <a:lnTo>
                    <a:pt x="412" y="125"/>
                  </a:lnTo>
                  <a:lnTo>
                    <a:pt x="412" y="125"/>
                  </a:lnTo>
                  <a:lnTo>
                    <a:pt x="269" y="358"/>
                  </a:lnTo>
                  <a:lnTo>
                    <a:pt x="180" y="465"/>
                  </a:lnTo>
                  <a:lnTo>
                    <a:pt x="90" y="572"/>
                  </a:lnTo>
                  <a:lnTo>
                    <a:pt x="90" y="572"/>
                  </a:lnTo>
                  <a:lnTo>
                    <a:pt x="54" y="644"/>
                  </a:lnTo>
                  <a:lnTo>
                    <a:pt x="37" y="697"/>
                  </a:lnTo>
                  <a:lnTo>
                    <a:pt x="1" y="858"/>
                  </a:lnTo>
                  <a:lnTo>
                    <a:pt x="1" y="858"/>
                  </a:lnTo>
                  <a:lnTo>
                    <a:pt x="1" y="894"/>
                  </a:lnTo>
                  <a:lnTo>
                    <a:pt x="37" y="930"/>
                  </a:lnTo>
                  <a:lnTo>
                    <a:pt x="37" y="930"/>
                  </a:lnTo>
                  <a:lnTo>
                    <a:pt x="72" y="930"/>
                  </a:lnTo>
                  <a:lnTo>
                    <a:pt x="108" y="912"/>
                  </a:lnTo>
                  <a:lnTo>
                    <a:pt x="108" y="912"/>
                  </a:lnTo>
                  <a:lnTo>
                    <a:pt x="251" y="769"/>
                  </a:lnTo>
                  <a:lnTo>
                    <a:pt x="394" y="626"/>
                  </a:lnTo>
                  <a:lnTo>
                    <a:pt x="519" y="447"/>
                  </a:lnTo>
                  <a:lnTo>
                    <a:pt x="626" y="251"/>
                  </a:lnTo>
                  <a:lnTo>
                    <a:pt x="626" y="251"/>
                  </a:lnTo>
                  <a:lnTo>
                    <a:pt x="644" y="179"/>
                  </a:lnTo>
                  <a:lnTo>
                    <a:pt x="644" y="90"/>
                  </a:lnTo>
                  <a:lnTo>
                    <a:pt x="644" y="90"/>
                  </a:lnTo>
                  <a:lnTo>
                    <a:pt x="609" y="36"/>
                  </a:lnTo>
                  <a:lnTo>
                    <a:pt x="573" y="0"/>
                  </a:lnTo>
                  <a:lnTo>
                    <a:pt x="573" y="0"/>
                  </a:lnTo>
                  <a:close/>
                </a:path>
              </a:pathLst>
            </a:custGeom>
            <a:solidFill>
              <a:srgbClr val="D3E6F1"/>
            </a:solidFill>
            <a:ln>
              <a:noFill/>
            </a:ln>
          </p:spPr>
          <p:txBody>
            <a:bodyPr spcFirstLastPara="1" wrap="square" lIns="91425" tIns="91425" rIns="91425" bIns="91425" anchor="ctr" anchorCtr="0">
              <a:no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sz="24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
          <p:nvSpPr>
            <p:cNvPr id="571" name="Google Shape;571;p31"/>
            <p:cNvSpPr/>
            <p:nvPr/>
          </p:nvSpPr>
          <p:spPr>
            <a:xfrm>
              <a:off x="8210356" y="666555"/>
              <a:ext cx="161869" cy="58188"/>
            </a:xfrm>
            <a:custGeom>
              <a:avLst/>
              <a:gdLst/>
              <a:ahLst/>
              <a:cxnLst/>
              <a:rect l="l" t="t" r="r" b="b"/>
              <a:pathLst>
                <a:path w="930" h="358" extrusionOk="0">
                  <a:moveTo>
                    <a:pt x="787" y="0"/>
                  </a:moveTo>
                  <a:lnTo>
                    <a:pt x="787" y="0"/>
                  </a:lnTo>
                  <a:lnTo>
                    <a:pt x="733" y="0"/>
                  </a:lnTo>
                  <a:lnTo>
                    <a:pt x="733" y="0"/>
                  </a:lnTo>
                  <a:lnTo>
                    <a:pt x="608" y="54"/>
                  </a:lnTo>
                  <a:lnTo>
                    <a:pt x="501" y="90"/>
                  </a:lnTo>
                  <a:lnTo>
                    <a:pt x="251" y="125"/>
                  </a:lnTo>
                  <a:lnTo>
                    <a:pt x="251" y="125"/>
                  </a:lnTo>
                  <a:lnTo>
                    <a:pt x="125" y="161"/>
                  </a:lnTo>
                  <a:lnTo>
                    <a:pt x="54" y="197"/>
                  </a:lnTo>
                  <a:lnTo>
                    <a:pt x="0" y="251"/>
                  </a:lnTo>
                  <a:lnTo>
                    <a:pt x="0" y="251"/>
                  </a:lnTo>
                  <a:lnTo>
                    <a:pt x="108" y="304"/>
                  </a:lnTo>
                  <a:lnTo>
                    <a:pt x="215" y="340"/>
                  </a:lnTo>
                  <a:lnTo>
                    <a:pt x="322" y="358"/>
                  </a:lnTo>
                  <a:lnTo>
                    <a:pt x="429" y="358"/>
                  </a:lnTo>
                  <a:lnTo>
                    <a:pt x="429" y="358"/>
                  </a:lnTo>
                  <a:lnTo>
                    <a:pt x="554" y="340"/>
                  </a:lnTo>
                  <a:lnTo>
                    <a:pt x="662" y="304"/>
                  </a:lnTo>
                  <a:lnTo>
                    <a:pt x="858" y="233"/>
                  </a:lnTo>
                  <a:lnTo>
                    <a:pt x="858" y="233"/>
                  </a:lnTo>
                  <a:lnTo>
                    <a:pt x="894" y="197"/>
                  </a:lnTo>
                  <a:lnTo>
                    <a:pt x="912" y="161"/>
                  </a:lnTo>
                  <a:lnTo>
                    <a:pt x="930" y="125"/>
                  </a:lnTo>
                  <a:lnTo>
                    <a:pt x="912" y="72"/>
                  </a:lnTo>
                  <a:lnTo>
                    <a:pt x="912" y="72"/>
                  </a:lnTo>
                  <a:lnTo>
                    <a:pt x="894" y="36"/>
                  </a:lnTo>
                  <a:lnTo>
                    <a:pt x="858" y="18"/>
                  </a:lnTo>
                  <a:lnTo>
                    <a:pt x="822" y="0"/>
                  </a:lnTo>
                  <a:lnTo>
                    <a:pt x="787" y="0"/>
                  </a:lnTo>
                  <a:lnTo>
                    <a:pt x="787" y="0"/>
                  </a:lnTo>
                  <a:close/>
                </a:path>
              </a:pathLst>
            </a:custGeom>
            <a:solidFill>
              <a:srgbClr val="D3E6F1"/>
            </a:solidFill>
            <a:ln>
              <a:noFill/>
            </a:ln>
          </p:spPr>
          <p:txBody>
            <a:bodyPr spcFirstLastPara="1" wrap="square" lIns="91425" tIns="91425" rIns="91425" bIns="91425" anchor="ctr" anchorCtr="0">
              <a:no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sz="24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
          <p:nvSpPr>
            <p:cNvPr id="572" name="Google Shape;572;p31"/>
            <p:cNvSpPr/>
            <p:nvPr/>
          </p:nvSpPr>
          <p:spPr>
            <a:xfrm>
              <a:off x="797658" y="477686"/>
              <a:ext cx="255161" cy="66965"/>
            </a:xfrm>
            <a:custGeom>
              <a:avLst/>
              <a:gdLst/>
              <a:ahLst/>
              <a:cxnLst/>
              <a:rect l="l" t="t" r="r" b="b"/>
              <a:pathLst>
                <a:path w="1466" h="412" extrusionOk="0">
                  <a:moveTo>
                    <a:pt x="90" y="394"/>
                  </a:moveTo>
                  <a:lnTo>
                    <a:pt x="90" y="394"/>
                  </a:lnTo>
                  <a:lnTo>
                    <a:pt x="233" y="412"/>
                  </a:lnTo>
                  <a:lnTo>
                    <a:pt x="233" y="412"/>
                  </a:lnTo>
                  <a:lnTo>
                    <a:pt x="447" y="394"/>
                  </a:lnTo>
                  <a:lnTo>
                    <a:pt x="662" y="376"/>
                  </a:lnTo>
                  <a:lnTo>
                    <a:pt x="858" y="340"/>
                  </a:lnTo>
                  <a:lnTo>
                    <a:pt x="1055" y="304"/>
                  </a:lnTo>
                  <a:lnTo>
                    <a:pt x="1055" y="304"/>
                  </a:lnTo>
                  <a:lnTo>
                    <a:pt x="1198" y="269"/>
                  </a:lnTo>
                  <a:lnTo>
                    <a:pt x="1359" y="251"/>
                  </a:lnTo>
                  <a:lnTo>
                    <a:pt x="1359" y="251"/>
                  </a:lnTo>
                  <a:lnTo>
                    <a:pt x="1412" y="215"/>
                  </a:lnTo>
                  <a:lnTo>
                    <a:pt x="1448" y="161"/>
                  </a:lnTo>
                  <a:lnTo>
                    <a:pt x="1448" y="161"/>
                  </a:lnTo>
                  <a:lnTo>
                    <a:pt x="1466" y="126"/>
                  </a:lnTo>
                  <a:lnTo>
                    <a:pt x="1448" y="90"/>
                  </a:lnTo>
                  <a:lnTo>
                    <a:pt x="1430" y="72"/>
                  </a:lnTo>
                  <a:lnTo>
                    <a:pt x="1394" y="36"/>
                  </a:lnTo>
                  <a:lnTo>
                    <a:pt x="1394" y="36"/>
                  </a:lnTo>
                  <a:lnTo>
                    <a:pt x="1305" y="19"/>
                  </a:lnTo>
                  <a:lnTo>
                    <a:pt x="1234" y="1"/>
                  </a:lnTo>
                  <a:lnTo>
                    <a:pt x="1144" y="1"/>
                  </a:lnTo>
                  <a:lnTo>
                    <a:pt x="1055" y="19"/>
                  </a:lnTo>
                  <a:lnTo>
                    <a:pt x="1055" y="19"/>
                  </a:lnTo>
                  <a:lnTo>
                    <a:pt x="858" y="72"/>
                  </a:lnTo>
                  <a:lnTo>
                    <a:pt x="644" y="108"/>
                  </a:lnTo>
                  <a:lnTo>
                    <a:pt x="447" y="126"/>
                  </a:lnTo>
                  <a:lnTo>
                    <a:pt x="233" y="144"/>
                  </a:lnTo>
                  <a:lnTo>
                    <a:pt x="233" y="144"/>
                  </a:lnTo>
                  <a:lnTo>
                    <a:pt x="161" y="161"/>
                  </a:lnTo>
                  <a:lnTo>
                    <a:pt x="72" y="197"/>
                  </a:lnTo>
                  <a:lnTo>
                    <a:pt x="72" y="197"/>
                  </a:lnTo>
                  <a:lnTo>
                    <a:pt x="36" y="233"/>
                  </a:lnTo>
                  <a:lnTo>
                    <a:pt x="0" y="287"/>
                  </a:lnTo>
                  <a:lnTo>
                    <a:pt x="0" y="287"/>
                  </a:lnTo>
                  <a:lnTo>
                    <a:pt x="18" y="322"/>
                  </a:lnTo>
                  <a:lnTo>
                    <a:pt x="36" y="358"/>
                  </a:lnTo>
                  <a:lnTo>
                    <a:pt x="54" y="376"/>
                  </a:lnTo>
                  <a:lnTo>
                    <a:pt x="90" y="394"/>
                  </a:lnTo>
                  <a:lnTo>
                    <a:pt x="90" y="394"/>
                  </a:lnTo>
                  <a:close/>
                </a:path>
              </a:pathLst>
            </a:custGeom>
            <a:solidFill>
              <a:srgbClr val="D3E6F1"/>
            </a:solidFill>
            <a:ln>
              <a:noFill/>
            </a:ln>
          </p:spPr>
          <p:txBody>
            <a:bodyPr spcFirstLastPara="1" wrap="square" lIns="91425" tIns="91425" rIns="91425" bIns="91425" anchor="ctr" anchorCtr="0">
              <a:no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sz="24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
          <p:nvSpPr>
            <p:cNvPr id="573" name="Google Shape;573;p31"/>
            <p:cNvSpPr/>
            <p:nvPr/>
          </p:nvSpPr>
          <p:spPr>
            <a:xfrm>
              <a:off x="542498" y="710115"/>
              <a:ext cx="65618" cy="232591"/>
            </a:xfrm>
            <a:custGeom>
              <a:avLst/>
              <a:gdLst/>
              <a:ahLst/>
              <a:cxnLst/>
              <a:rect l="l" t="t" r="r" b="b"/>
              <a:pathLst>
                <a:path w="377" h="1431" extrusionOk="0">
                  <a:moveTo>
                    <a:pt x="323" y="840"/>
                  </a:moveTo>
                  <a:lnTo>
                    <a:pt x="323" y="840"/>
                  </a:lnTo>
                  <a:lnTo>
                    <a:pt x="251" y="483"/>
                  </a:lnTo>
                  <a:lnTo>
                    <a:pt x="197" y="126"/>
                  </a:lnTo>
                  <a:lnTo>
                    <a:pt x="197" y="126"/>
                  </a:lnTo>
                  <a:lnTo>
                    <a:pt x="197" y="90"/>
                  </a:lnTo>
                  <a:lnTo>
                    <a:pt x="180" y="36"/>
                  </a:lnTo>
                  <a:lnTo>
                    <a:pt x="144" y="18"/>
                  </a:lnTo>
                  <a:lnTo>
                    <a:pt x="108" y="0"/>
                  </a:lnTo>
                  <a:lnTo>
                    <a:pt x="108" y="0"/>
                  </a:lnTo>
                  <a:lnTo>
                    <a:pt x="72" y="0"/>
                  </a:lnTo>
                  <a:lnTo>
                    <a:pt x="37" y="36"/>
                  </a:lnTo>
                  <a:lnTo>
                    <a:pt x="19" y="72"/>
                  </a:lnTo>
                  <a:lnTo>
                    <a:pt x="1" y="143"/>
                  </a:lnTo>
                  <a:lnTo>
                    <a:pt x="1" y="143"/>
                  </a:lnTo>
                  <a:lnTo>
                    <a:pt x="1" y="322"/>
                  </a:lnTo>
                  <a:lnTo>
                    <a:pt x="19" y="483"/>
                  </a:lnTo>
                  <a:lnTo>
                    <a:pt x="19" y="483"/>
                  </a:lnTo>
                  <a:lnTo>
                    <a:pt x="90" y="876"/>
                  </a:lnTo>
                  <a:lnTo>
                    <a:pt x="197" y="1269"/>
                  </a:lnTo>
                  <a:lnTo>
                    <a:pt x="197" y="1269"/>
                  </a:lnTo>
                  <a:lnTo>
                    <a:pt x="215" y="1359"/>
                  </a:lnTo>
                  <a:lnTo>
                    <a:pt x="215" y="1359"/>
                  </a:lnTo>
                  <a:lnTo>
                    <a:pt x="251" y="1412"/>
                  </a:lnTo>
                  <a:lnTo>
                    <a:pt x="287" y="1430"/>
                  </a:lnTo>
                  <a:lnTo>
                    <a:pt x="323" y="1430"/>
                  </a:lnTo>
                  <a:lnTo>
                    <a:pt x="323" y="1430"/>
                  </a:lnTo>
                  <a:lnTo>
                    <a:pt x="340" y="1394"/>
                  </a:lnTo>
                  <a:lnTo>
                    <a:pt x="376" y="1341"/>
                  </a:lnTo>
                  <a:lnTo>
                    <a:pt x="376" y="1341"/>
                  </a:lnTo>
                  <a:lnTo>
                    <a:pt x="376" y="1305"/>
                  </a:lnTo>
                  <a:lnTo>
                    <a:pt x="358" y="1269"/>
                  </a:lnTo>
                  <a:lnTo>
                    <a:pt x="358" y="1269"/>
                  </a:lnTo>
                  <a:lnTo>
                    <a:pt x="340" y="1126"/>
                  </a:lnTo>
                  <a:lnTo>
                    <a:pt x="358" y="1126"/>
                  </a:lnTo>
                  <a:lnTo>
                    <a:pt x="358" y="1126"/>
                  </a:lnTo>
                  <a:lnTo>
                    <a:pt x="340" y="983"/>
                  </a:lnTo>
                  <a:lnTo>
                    <a:pt x="323" y="840"/>
                  </a:lnTo>
                  <a:lnTo>
                    <a:pt x="323" y="840"/>
                  </a:lnTo>
                  <a:close/>
                </a:path>
              </a:pathLst>
            </a:custGeom>
            <a:solidFill>
              <a:srgbClr val="D3E6F1"/>
            </a:solidFill>
            <a:ln>
              <a:noFill/>
            </a:ln>
          </p:spPr>
          <p:txBody>
            <a:bodyPr spcFirstLastPara="1" wrap="square" lIns="91425" tIns="91425" rIns="91425" bIns="91425" anchor="ctr" anchorCtr="0">
              <a:no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sz="24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
          <p:nvSpPr>
            <p:cNvPr id="574" name="Google Shape;574;p31"/>
            <p:cNvSpPr/>
            <p:nvPr/>
          </p:nvSpPr>
          <p:spPr>
            <a:xfrm>
              <a:off x="710458" y="733358"/>
              <a:ext cx="112264" cy="151160"/>
            </a:xfrm>
            <a:custGeom>
              <a:avLst/>
              <a:gdLst/>
              <a:ahLst/>
              <a:cxnLst/>
              <a:rect l="l" t="t" r="r" b="b"/>
              <a:pathLst>
                <a:path w="645" h="930" extrusionOk="0">
                  <a:moveTo>
                    <a:pt x="144" y="18"/>
                  </a:moveTo>
                  <a:lnTo>
                    <a:pt x="144" y="18"/>
                  </a:lnTo>
                  <a:lnTo>
                    <a:pt x="126" y="18"/>
                  </a:lnTo>
                  <a:lnTo>
                    <a:pt x="72" y="0"/>
                  </a:lnTo>
                  <a:lnTo>
                    <a:pt x="72" y="0"/>
                  </a:lnTo>
                  <a:lnTo>
                    <a:pt x="19" y="36"/>
                  </a:lnTo>
                  <a:lnTo>
                    <a:pt x="1" y="90"/>
                  </a:lnTo>
                  <a:lnTo>
                    <a:pt x="1" y="90"/>
                  </a:lnTo>
                  <a:lnTo>
                    <a:pt x="1" y="179"/>
                  </a:lnTo>
                  <a:lnTo>
                    <a:pt x="19" y="251"/>
                  </a:lnTo>
                  <a:lnTo>
                    <a:pt x="19" y="251"/>
                  </a:lnTo>
                  <a:lnTo>
                    <a:pt x="126" y="447"/>
                  </a:lnTo>
                  <a:lnTo>
                    <a:pt x="233" y="626"/>
                  </a:lnTo>
                  <a:lnTo>
                    <a:pt x="376" y="769"/>
                  </a:lnTo>
                  <a:lnTo>
                    <a:pt x="537" y="912"/>
                  </a:lnTo>
                  <a:lnTo>
                    <a:pt x="537" y="912"/>
                  </a:lnTo>
                  <a:lnTo>
                    <a:pt x="573" y="930"/>
                  </a:lnTo>
                  <a:lnTo>
                    <a:pt x="609" y="930"/>
                  </a:lnTo>
                  <a:lnTo>
                    <a:pt x="609" y="930"/>
                  </a:lnTo>
                  <a:lnTo>
                    <a:pt x="644" y="894"/>
                  </a:lnTo>
                  <a:lnTo>
                    <a:pt x="644" y="858"/>
                  </a:lnTo>
                  <a:lnTo>
                    <a:pt x="644" y="858"/>
                  </a:lnTo>
                  <a:lnTo>
                    <a:pt x="609" y="697"/>
                  </a:lnTo>
                  <a:lnTo>
                    <a:pt x="591" y="644"/>
                  </a:lnTo>
                  <a:lnTo>
                    <a:pt x="537" y="572"/>
                  </a:lnTo>
                  <a:lnTo>
                    <a:pt x="537" y="572"/>
                  </a:lnTo>
                  <a:lnTo>
                    <a:pt x="448" y="465"/>
                  </a:lnTo>
                  <a:lnTo>
                    <a:pt x="376" y="358"/>
                  </a:lnTo>
                  <a:lnTo>
                    <a:pt x="233" y="125"/>
                  </a:lnTo>
                  <a:lnTo>
                    <a:pt x="233" y="125"/>
                  </a:lnTo>
                  <a:lnTo>
                    <a:pt x="144" y="18"/>
                  </a:lnTo>
                  <a:lnTo>
                    <a:pt x="144" y="18"/>
                  </a:lnTo>
                  <a:close/>
                </a:path>
              </a:pathLst>
            </a:custGeom>
            <a:solidFill>
              <a:srgbClr val="D3E6F1"/>
            </a:solidFill>
            <a:ln>
              <a:noFill/>
            </a:ln>
          </p:spPr>
          <p:txBody>
            <a:bodyPr spcFirstLastPara="1" wrap="square" lIns="91425" tIns="91425" rIns="91425" bIns="91425" anchor="ctr" anchorCtr="0">
              <a:no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sz="24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
          <p:nvSpPr>
            <p:cNvPr id="575" name="Google Shape;575;p31"/>
            <p:cNvSpPr/>
            <p:nvPr/>
          </p:nvSpPr>
          <p:spPr>
            <a:xfrm>
              <a:off x="794525" y="666555"/>
              <a:ext cx="161869" cy="58188"/>
            </a:xfrm>
            <a:custGeom>
              <a:avLst/>
              <a:gdLst/>
              <a:ahLst/>
              <a:cxnLst/>
              <a:rect l="l" t="t" r="r" b="b"/>
              <a:pathLst>
                <a:path w="930" h="358" extrusionOk="0">
                  <a:moveTo>
                    <a:pt x="72" y="233"/>
                  </a:moveTo>
                  <a:lnTo>
                    <a:pt x="72" y="233"/>
                  </a:lnTo>
                  <a:lnTo>
                    <a:pt x="269" y="304"/>
                  </a:lnTo>
                  <a:lnTo>
                    <a:pt x="376" y="340"/>
                  </a:lnTo>
                  <a:lnTo>
                    <a:pt x="501" y="358"/>
                  </a:lnTo>
                  <a:lnTo>
                    <a:pt x="501" y="358"/>
                  </a:lnTo>
                  <a:lnTo>
                    <a:pt x="608" y="358"/>
                  </a:lnTo>
                  <a:lnTo>
                    <a:pt x="715" y="340"/>
                  </a:lnTo>
                  <a:lnTo>
                    <a:pt x="823" y="304"/>
                  </a:lnTo>
                  <a:lnTo>
                    <a:pt x="930" y="251"/>
                  </a:lnTo>
                  <a:lnTo>
                    <a:pt x="930" y="251"/>
                  </a:lnTo>
                  <a:lnTo>
                    <a:pt x="876" y="197"/>
                  </a:lnTo>
                  <a:lnTo>
                    <a:pt x="805" y="161"/>
                  </a:lnTo>
                  <a:lnTo>
                    <a:pt x="680" y="125"/>
                  </a:lnTo>
                  <a:lnTo>
                    <a:pt x="680" y="125"/>
                  </a:lnTo>
                  <a:lnTo>
                    <a:pt x="429" y="90"/>
                  </a:lnTo>
                  <a:lnTo>
                    <a:pt x="304" y="54"/>
                  </a:lnTo>
                  <a:lnTo>
                    <a:pt x="197" y="0"/>
                  </a:lnTo>
                  <a:lnTo>
                    <a:pt x="197" y="0"/>
                  </a:lnTo>
                  <a:lnTo>
                    <a:pt x="143" y="0"/>
                  </a:lnTo>
                  <a:lnTo>
                    <a:pt x="143" y="0"/>
                  </a:lnTo>
                  <a:lnTo>
                    <a:pt x="108" y="0"/>
                  </a:lnTo>
                  <a:lnTo>
                    <a:pt x="54" y="18"/>
                  </a:lnTo>
                  <a:lnTo>
                    <a:pt x="36" y="36"/>
                  </a:lnTo>
                  <a:lnTo>
                    <a:pt x="18" y="72"/>
                  </a:lnTo>
                  <a:lnTo>
                    <a:pt x="18" y="72"/>
                  </a:lnTo>
                  <a:lnTo>
                    <a:pt x="1" y="125"/>
                  </a:lnTo>
                  <a:lnTo>
                    <a:pt x="18" y="161"/>
                  </a:lnTo>
                  <a:lnTo>
                    <a:pt x="36" y="197"/>
                  </a:lnTo>
                  <a:lnTo>
                    <a:pt x="72" y="233"/>
                  </a:lnTo>
                  <a:lnTo>
                    <a:pt x="72" y="233"/>
                  </a:lnTo>
                  <a:close/>
                </a:path>
              </a:pathLst>
            </a:custGeom>
            <a:solidFill>
              <a:srgbClr val="D3E6F1"/>
            </a:solidFill>
            <a:ln>
              <a:noFill/>
            </a:ln>
          </p:spPr>
          <p:txBody>
            <a:bodyPr spcFirstLastPara="1" wrap="square" lIns="91425" tIns="91425" rIns="91425" bIns="91425" anchor="ctr" anchorCtr="0">
              <a:no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sz="2400" b="0" i="0" u="none" strike="noStrike" kern="1200" cap="none" spc="0" normalizeH="0" baseline="0" noProof="0">
                <a:ln>
                  <a:noFill/>
                </a:ln>
                <a:solidFill>
                  <a:prstClr val="black"/>
                </a:solidFill>
                <a:effectLst/>
                <a:uLnTx/>
                <a:uFillTx/>
                <a:latin typeface="Calibri" panose="020F0502020204030204"/>
                <a:ea typeface="+mn-ea"/>
                <a:cs typeface="+mn-cs"/>
              </a:endParaRPr>
            </a:p>
          </p:txBody>
        </p:sp>
      </p:grpSp>
      <p:sp>
        <p:nvSpPr>
          <p:cNvPr id="576" name="Google Shape;576;p31"/>
          <p:cNvSpPr/>
          <p:nvPr/>
        </p:nvSpPr>
        <p:spPr>
          <a:xfrm>
            <a:off x="4735618" y="1290733"/>
            <a:ext cx="2720767" cy="89395"/>
          </a:xfrm>
          <a:custGeom>
            <a:avLst/>
            <a:gdLst/>
            <a:ahLst/>
            <a:cxnLst/>
            <a:rect l="l" t="t" r="r" b="b"/>
            <a:pathLst>
              <a:path w="81623" h="7078" extrusionOk="0">
                <a:moveTo>
                  <a:pt x="31634" y="0"/>
                </a:moveTo>
                <a:lnTo>
                  <a:pt x="29668" y="18"/>
                </a:lnTo>
                <a:lnTo>
                  <a:pt x="27685" y="36"/>
                </a:lnTo>
                <a:lnTo>
                  <a:pt x="25719" y="90"/>
                </a:lnTo>
                <a:lnTo>
                  <a:pt x="23735" y="161"/>
                </a:lnTo>
                <a:lnTo>
                  <a:pt x="21769" y="250"/>
                </a:lnTo>
                <a:lnTo>
                  <a:pt x="19803" y="340"/>
                </a:lnTo>
                <a:lnTo>
                  <a:pt x="17837" y="483"/>
                </a:lnTo>
                <a:lnTo>
                  <a:pt x="16729" y="554"/>
                </a:lnTo>
                <a:lnTo>
                  <a:pt x="15639" y="661"/>
                </a:lnTo>
                <a:lnTo>
                  <a:pt x="14549" y="769"/>
                </a:lnTo>
                <a:lnTo>
                  <a:pt x="13459" y="876"/>
                </a:lnTo>
                <a:lnTo>
                  <a:pt x="12386" y="1019"/>
                </a:lnTo>
                <a:lnTo>
                  <a:pt x="11296" y="1162"/>
                </a:lnTo>
                <a:lnTo>
                  <a:pt x="10224" y="1341"/>
                </a:lnTo>
                <a:lnTo>
                  <a:pt x="9151" y="1519"/>
                </a:lnTo>
                <a:lnTo>
                  <a:pt x="8079" y="1716"/>
                </a:lnTo>
                <a:lnTo>
                  <a:pt x="7007" y="1930"/>
                </a:lnTo>
                <a:lnTo>
                  <a:pt x="5934" y="2163"/>
                </a:lnTo>
                <a:lnTo>
                  <a:pt x="4880" y="2413"/>
                </a:lnTo>
                <a:lnTo>
                  <a:pt x="3826" y="2681"/>
                </a:lnTo>
                <a:lnTo>
                  <a:pt x="2771" y="2985"/>
                </a:lnTo>
                <a:lnTo>
                  <a:pt x="1717" y="3289"/>
                </a:lnTo>
                <a:lnTo>
                  <a:pt x="662" y="3628"/>
                </a:lnTo>
                <a:lnTo>
                  <a:pt x="573" y="3664"/>
                </a:lnTo>
                <a:lnTo>
                  <a:pt x="501" y="3718"/>
                </a:lnTo>
                <a:lnTo>
                  <a:pt x="412" y="3789"/>
                </a:lnTo>
                <a:lnTo>
                  <a:pt x="340" y="3878"/>
                </a:lnTo>
                <a:lnTo>
                  <a:pt x="287" y="3968"/>
                </a:lnTo>
                <a:lnTo>
                  <a:pt x="233" y="4075"/>
                </a:lnTo>
                <a:lnTo>
                  <a:pt x="144" y="4307"/>
                </a:lnTo>
                <a:lnTo>
                  <a:pt x="72" y="4575"/>
                </a:lnTo>
                <a:lnTo>
                  <a:pt x="37" y="4861"/>
                </a:lnTo>
                <a:lnTo>
                  <a:pt x="1" y="5165"/>
                </a:lnTo>
                <a:lnTo>
                  <a:pt x="19" y="5469"/>
                </a:lnTo>
                <a:lnTo>
                  <a:pt x="37" y="5755"/>
                </a:lnTo>
                <a:lnTo>
                  <a:pt x="90" y="6041"/>
                </a:lnTo>
                <a:lnTo>
                  <a:pt x="162" y="6291"/>
                </a:lnTo>
                <a:lnTo>
                  <a:pt x="233" y="6523"/>
                </a:lnTo>
                <a:lnTo>
                  <a:pt x="340" y="6684"/>
                </a:lnTo>
                <a:lnTo>
                  <a:pt x="394" y="6756"/>
                </a:lnTo>
                <a:lnTo>
                  <a:pt x="466" y="6827"/>
                </a:lnTo>
                <a:lnTo>
                  <a:pt x="519" y="6863"/>
                </a:lnTo>
                <a:lnTo>
                  <a:pt x="591" y="6881"/>
                </a:lnTo>
                <a:lnTo>
                  <a:pt x="680" y="6899"/>
                </a:lnTo>
                <a:lnTo>
                  <a:pt x="752" y="6881"/>
                </a:lnTo>
                <a:lnTo>
                  <a:pt x="1681" y="6631"/>
                </a:lnTo>
                <a:lnTo>
                  <a:pt x="2610" y="6416"/>
                </a:lnTo>
                <a:lnTo>
                  <a:pt x="3540" y="6202"/>
                </a:lnTo>
                <a:lnTo>
                  <a:pt x="4487" y="5987"/>
                </a:lnTo>
                <a:lnTo>
                  <a:pt x="5416" y="5809"/>
                </a:lnTo>
                <a:lnTo>
                  <a:pt x="6363" y="5630"/>
                </a:lnTo>
                <a:lnTo>
                  <a:pt x="7311" y="5469"/>
                </a:lnTo>
                <a:lnTo>
                  <a:pt x="8258" y="5326"/>
                </a:lnTo>
                <a:lnTo>
                  <a:pt x="9205" y="5183"/>
                </a:lnTo>
                <a:lnTo>
                  <a:pt x="10134" y="5058"/>
                </a:lnTo>
                <a:lnTo>
                  <a:pt x="12047" y="4826"/>
                </a:lnTo>
                <a:lnTo>
                  <a:pt x="13941" y="4629"/>
                </a:lnTo>
                <a:lnTo>
                  <a:pt x="15853" y="4486"/>
                </a:lnTo>
                <a:lnTo>
                  <a:pt x="17766" y="4361"/>
                </a:lnTo>
                <a:lnTo>
                  <a:pt x="19660" y="4272"/>
                </a:lnTo>
                <a:lnTo>
                  <a:pt x="21590" y="4200"/>
                </a:lnTo>
                <a:lnTo>
                  <a:pt x="23503" y="4164"/>
                </a:lnTo>
                <a:lnTo>
                  <a:pt x="25415" y="4129"/>
                </a:lnTo>
                <a:lnTo>
                  <a:pt x="27327" y="4111"/>
                </a:lnTo>
                <a:lnTo>
                  <a:pt x="31152" y="4111"/>
                </a:lnTo>
                <a:lnTo>
                  <a:pt x="33136" y="4129"/>
                </a:lnTo>
                <a:lnTo>
                  <a:pt x="35119" y="4146"/>
                </a:lnTo>
                <a:lnTo>
                  <a:pt x="37103" y="4182"/>
                </a:lnTo>
                <a:lnTo>
                  <a:pt x="39087" y="4218"/>
                </a:lnTo>
                <a:lnTo>
                  <a:pt x="41071" y="4272"/>
                </a:lnTo>
                <a:lnTo>
                  <a:pt x="43055" y="4343"/>
                </a:lnTo>
                <a:lnTo>
                  <a:pt x="45038" y="4415"/>
                </a:lnTo>
                <a:lnTo>
                  <a:pt x="47022" y="4504"/>
                </a:lnTo>
                <a:lnTo>
                  <a:pt x="49006" y="4593"/>
                </a:lnTo>
                <a:lnTo>
                  <a:pt x="50972" y="4701"/>
                </a:lnTo>
                <a:lnTo>
                  <a:pt x="52956" y="4826"/>
                </a:lnTo>
                <a:lnTo>
                  <a:pt x="54939" y="4951"/>
                </a:lnTo>
                <a:lnTo>
                  <a:pt x="56905" y="5094"/>
                </a:lnTo>
                <a:lnTo>
                  <a:pt x="58889" y="5255"/>
                </a:lnTo>
                <a:lnTo>
                  <a:pt x="60873" y="5415"/>
                </a:lnTo>
                <a:lnTo>
                  <a:pt x="62839" y="5594"/>
                </a:lnTo>
                <a:lnTo>
                  <a:pt x="67325" y="6005"/>
                </a:lnTo>
                <a:lnTo>
                  <a:pt x="69577" y="6220"/>
                </a:lnTo>
                <a:lnTo>
                  <a:pt x="71811" y="6452"/>
                </a:lnTo>
                <a:lnTo>
                  <a:pt x="72954" y="6577"/>
                </a:lnTo>
                <a:lnTo>
                  <a:pt x="74098" y="6720"/>
                </a:lnTo>
                <a:lnTo>
                  <a:pt x="75260" y="6863"/>
                </a:lnTo>
                <a:lnTo>
                  <a:pt x="76439" y="6970"/>
                </a:lnTo>
                <a:lnTo>
                  <a:pt x="77029" y="7024"/>
                </a:lnTo>
                <a:lnTo>
                  <a:pt x="77601" y="7042"/>
                </a:lnTo>
                <a:lnTo>
                  <a:pt x="78191" y="7078"/>
                </a:lnTo>
                <a:lnTo>
                  <a:pt x="78781" y="7078"/>
                </a:lnTo>
                <a:lnTo>
                  <a:pt x="79353" y="7060"/>
                </a:lnTo>
                <a:lnTo>
                  <a:pt x="79925" y="7024"/>
                </a:lnTo>
                <a:lnTo>
                  <a:pt x="80496" y="6970"/>
                </a:lnTo>
                <a:lnTo>
                  <a:pt x="81050" y="6881"/>
                </a:lnTo>
                <a:lnTo>
                  <a:pt x="81122" y="6863"/>
                </a:lnTo>
                <a:lnTo>
                  <a:pt x="81193" y="6827"/>
                </a:lnTo>
                <a:lnTo>
                  <a:pt x="81247" y="6792"/>
                </a:lnTo>
                <a:lnTo>
                  <a:pt x="81301" y="6738"/>
                </a:lnTo>
                <a:lnTo>
                  <a:pt x="81408" y="6613"/>
                </a:lnTo>
                <a:lnTo>
                  <a:pt x="81479" y="6470"/>
                </a:lnTo>
                <a:lnTo>
                  <a:pt x="81551" y="6291"/>
                </a:lnTo>
                <a:lnTo>
                  <a:pt x="81587" y="6095"/>
                </a:lnTo>
                <a:lnTo>
                  <a:pt x="81622" y="5880"/>
                </a:lnTo>
                <a:lnTo>
                  <a:pt x="81622" y="5666"/>
                </a:lnTo>
                <a:lnTo>
                  <a:pt x="81622" y="5433"/>
                </a:lnTo>
                <a:lnTo>
                  <a:pt x="81604" y="5219"/>
                </a:lnTo>
                <a:lnTo>
                  <a:pt x="81551" y="5004"/>
                </a:lnTo>
                <a:lnTo>
                  <a:pt x="81497" y="4826"/>
                </a:lnTo>
                <a:lnTo>
                  <a:pt x="81444" y="4647"/>
                </a:lnTo>
                <a:lnTo>
                  <a:pt x="81354" y="4504"/>
                </a:lnTo>
                <a:lnTo>
                  <a:pt x="81247" y="4397"/>
                </a:lnTo>
                <a:lnTo>
                  <a:pt x="81140" y="4325"/>
                </a:lnTo>
                <a:lnTo>
                  <a:pt x="80693" y="4129"/>
                </a:lnTo>
                <a:lnTo>
                  <a:pt x="80246" y="3950"/>
                </a:lnTo>
                <a:lnTo>
                  <a:pt x="79782" y="3789"/>
                </a:lnTo>
                <a:lnTo>
                  <a:pt x="79317" y="3646"/>
                </a:lnTo>
                <a:lnTo>
                  <a:pt x="78852" y="3521"/>
                </a:lnTo>
                <a:lnTo>
                  <a:pt x="78388" y="3414"/>
                </a:lnTo>
                <a:lnTo>
                  <a:pt x="77422" y="3199"/>
                </a:lnTo>
                <a:lnTo>
                  <a:pt x="76457" y="3021"/>
                </a:lnTo>
                <a:lnTo>
                  <a:pt x="75492" y="2878"/>
                </a:lnTo>
                <a:lnTo>
                  <a:pt x="73562" y="2609"/>
                </a:lnTo>
                <a:lnTo>
                  <a:pt x="71560" y="2324"/>
                </a:lnTo>
                <a:lnTo>
                  <a:pt x="69559" y="2073"/>
                </a:lnTo>
                <a:lnTo>
                  <a:pt x="67539" y="1841"/>
                </a:lnTo>
                <a:lnTo>
                  <a:pt x="65520" y="1644"/>
                </a:lnTo>
                <a:lnTo>
                  <a:pt x="63518" y="1448"/>
                </a:lnTo>
                <a:lnTo>
                  <a:pt x="61498" y="1269"/>
                </a:lnTo>
                <a:lnTo>
                  <a:pt x="59479" y="1108"/>
                </a:lnTo>
                <a:lnTo>
                  <a:pt x="57477" y="965"/>
                </a:lnTo>
                <a:lnTo>
                  <a:pt x="55458" y="822"/>
                </a:lnTo>
                <a:lnTo>
                  <a:pt x="53438" y="697"/>
                </a:lnTo>
                <a:lnTo>
                  <a:pt x="49399" y="483"/>
                </a:lnTo>
                <a:lnTo>
                  <a:pt x="45467" y="304"/>
                </a:lnTo>
                <a:lnTo>
                  <a:pt x="41518" y="161"/>
                </a:lnTo>
                <a:lnTo>
                  <a:pt x="39534" y="107"/>
                </a:lnTo>
                <a:lnTo>
                  <a:pt x="37568" y="54"/>
                </a:lnTo>
                <a:lnTo>
                  <a:pt x="35584" y="18"/>
                </a:lnTo>
                <a:lnTo>
                  <a:pt x="33618" y="0"/>
                </a:lnTo>
                <a:close/>
              </a:path>
            </a:pathLst>
          </a:custGeom>
          <a:solidFill>
            <a:srgbClr val="D3E6F1"/>
          </a:solidFill>
          <a:ln>
            <a:noFill/>
          </a:ln>
        </p:spPr>
        <p:txBody>
          <a:bodyPr spcFirstLastPara="1" wrap="square" lIns="121900" tIns="121900" rIns="121900" bIns="121900" anchor="ctr" anchorCtr="0">
            <a:no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sz="24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252894673"/>
      </p:ext>
    </p:extLst>
  </p:cSld>
  <p:clrMapOvr>
    <a:masterClrMapping/>
  </p:clrMapOvr>
  <p:transition spd="slow">
    <p:dissolve/>
  </p:transition>
</p:sldLayout>
</file>

<file path=ppt/slideLayouts/slideLayout41.xml><?xml version="1.0" encoding="utf-8"?>
<p:sldLayout xmlns:a="http://schemas.openxmlformats.org/drawingml/2006/main" xmlns:r="http://schemas.openxmlformats.org/officeDocument/2006/relationships" xmlns:p="http://schemas.openxmlformats.org/presentationml/2006/main" matchingName="Title only 1" userDrawn="1">
  <p:cSld name="1_Title only 1">
    <p:spTree>
      <p:nvGrpSpPr>
        <p:cNvPr id="1" name="Shape 555"/>
        <p:cNvGrpSpPr/>
        <p:nvPr/>
      </p:nvGrpSpPr>
      <p:grpSpPr>
        <a:xfrm>
          <a:off x="0" y="0"/>
          <a:ext cx="0" cy="0"/>
          <a:chOff x="0" y="0"/>
          <a:chExt cx="0" cy="0"/>
        </a:xfrm>
      </p:grpSpPr>
      <p:grpSp>
        <p:nvGrpSpPr>
          <p:cNvPr id="557" name="Google Shape;557;p31"/>
          <p:cNvGrpSpPr/>
          <p:nvPr/>
        </p:nvGrpSpPr>
        <p:grpSpPr>
          <a:xfrm rot="10800000" flipH="1">
            <a:off x="230146" y="705571"/>
            <a:ext cx="11731709" cy="5857431"/>
            <a:chOff x="296736" y="265575"/>
            <a:chExt cx="8573304" cy="4610214"/>
          </a:xfrm>
        </p:grpSpPr>
        <p:sp>
          <p:nvSpPr>
            <p:cNvPr id="558" name="Google Shape;558;p31"/>
            <p:cNvSpPr/>
            <p:nvPr/>
          </p:nvSpPr>
          <p:spPr>
            <a:xfrm>
              <a:off x="797658" y="4596876"/>
              <a:ext cx="255161" cy="66965"/>
            </a:xfrm>
            <a:custGeom>
              <a:avLst/>
              <a:gdLst/>
              <a:ahLst/>
              <a:cxnLst/>
              <a:rect l="l" t="t" r="r" b="b"/>
              <a:pathLst>
                <a:path w="1466" h="412" extrusionOk="0">
                  <a:moveTo>
                    <a:pt x="72" y="215"/>
                  </a:moveTo>
                  <a:lnTo>
                    <a:pt x="72" y="215"/>
                  </a:lnTo>
                  <a:lnTo>
                    <a:pt x="161" y="250"/>
                  </a:lnTo>
                  <a:lnTo>
                    <a:pt x="233" y="268"/>
                  </a:lnTo>
                  <a:lnTo>
                    <a:pt x="233" y="268"/>
                  </a:lnTo>
                  <a:lnTo>
                    <a:pt x="447" y="286"/>
                  </a:lnTo>
                  <a:lnTo>
                    <a:pt x="644" y="322"/>
                  </a:lnTo>
                  <a:lnTo>
                    <a:pt x="858" y="340"/>
                  </a:lnTo>
                  <a:lnTo>
                    <a:pt x="1055" y="393"/>
                  </a:lnTo>
                  <a:lnTo>
                    <a:pt x="1055" y="393"/>
                  </a:lnTo>
                  <a:lnTo>
                    <a:pt x="1144" y="411"/>
                  </a:lnTo>
                  <a:lnTo>
                    <a:pt x="1234" y="411"/>
                  </a:lnTo>
                  <a:lnTo>
                    <a:pt x="1305" y="393"/>
                  </a:lnTo>
                  <a:lnTo>
                    <a:pt x="1394" y="376"/>
                  </a:lnTo>
                  <a:lnTo>
                    <a:pt x="1394" y="376"/>
                  </a:lnTo>
                  <a:lnTo>
                    <a:pt x="1430" y="358"/>
                  </a:lnTo>
                  <a:lnTo>
                    <a:pt x="1448" y="322"/>
                  </a:lnTo>
                  <a:lnTo>
                    <a:pt x="1466" y="286"/>
                  </a:lnTo>
                  <a:lnTo>
                    <a:pt x="1448" y="250"/>
                  </a:lnTo>
                  <a:lnTo>
                    <a:pt x="1448" y="250"/>
                  </a:lnTo>
                  <a:lnTo>
                    <a:pt x="1412" y="197"/>
                  </a:lnTo>
                  <a:lnTo>
                    <a:pt x="1359" y="179"/>
                  </a:lnTo>
                  <a:lnTo>
                    <a:pt x="1359" y="179"/>
                  </a:lnTo>
                  <a:lnTo>
                    <a:pt x="1198" y="143"/>
                  </a:lnTo>
                  <a:lnTo>
                    <a:pt x="1055" y="125"/>
                  </a:lnTo>
                  <a:lnTo>
                    <a:pt x="1055" y="125"/>
                  </a:lnTo>
                  <a:lnTo>
                    <a:pt x="858" y="72"/>
                  </a:lnTo>
                  <a:lnTo>
                    <a:pt x="662" y="36"/>
                  </a:lnTo>
                  <a:lnTo>
                    <a:pt x="447" y="18"/>
                  </a:lnTo>
                  <a:lnTo>
                    <a:pt x="233" y="0"/>
                  </a:lnTo>
                  <a:lnTo>
                    <a:pt x="233" y="0"/>
                  </a:lnTo>
                  <a:lnTo>
                    <a:pt x="90" y="18"/>
                  </a:lnTo>
                  <a:lnTo>
                    <a:pt x="90" y="18"/>
                  </a:lnTo>
                  <a:lnTo>
                    <a:pt x="54" y="36"/>
                  </a:lnTo>
                  <a:lnTo>
                    <a:pt x="36" y="54"/>
                  </a:lnTo>
                  <a:lnTo>
                    <a:pt x="18" y="90"/>
                  </a:lnTo>
                  <a:lnTo>
                    <a:pt x="0" y="125"/>
                  </a:lnTo>
                  <a:lnTo>
                    <a:pt x="0" y="125"/>
                  </a:lnTo>
                  <a:lnTo>
                    <a:pt x="36" y="179"/>
                  </a:lnTo>
                  <a:lnTo>
                    <a:pt x="72" y="215"/>
                  </a:lnTo>
                  <a:lnTo>
                    <a:pt x="72" y="215"/>
                  </a:lnTo>
                  <a:close/>
                </a:path>
              </a:pathLst>
            </a:custGeom>
            <a:solidFill>
              <a:srgbClr val="D3E6F1"/>
            </a:solidFill>
            <a:ln>
              <a:noFill/>
            </a:ln>
          </p:spPr>
          <p:txBody>
            <a:bodyPr spcFirstLastPara="1" wrap="square" lIns="91425" tIns="91425" rIns="91425" bIns="91425" anchor="ctr" anchorCtr="0">
              <a:no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sz="24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
          <p:nvSpPr>
            <p:cNvPr id="559" name="Google Shape;559;p31"/>
            <p:cNvSpPr/>
            <p:nvPr/>
          </p:nvSpPr>
          <p:spPr>
            <a:xfrm>
              <a:off x="542498" y="4198821"/>
              <a:ext cx="65618" cy="232591"/>
            </a:xfrm>
            <a:custGeom>
              <a:avLst/>
              <a:gdLst/>
              <a:ahLst/>
              <a:cxnLst/>
              <a:rect l="l" t="t" r="r" b="b"/>
              <a:pathLst>
                <a:path w="377" h="1431" extrusionOk="0">
                  <a:moveTo>
                    <a:pt x="376" y="90"/>
                  </a:moveTo>
                  <a:lnTo>
                    <a:pt x="376" y="90"/>
                  </a:lnTo>
                  <a:lnTo>
                    <a:pt x="340" y="37"/>
                  </a:lnTo>
                  <a:lnTo>
                    <a:pt x="323" y="19"/>
                  </a:lnTo>
                  <a:lnTo>
                    <a:pt x="323" y="19"/>
                  </a:lnTo>
                  <a:lnTo>
                    <a:pt x="287" y="1"/>
                  </a:lnTo>
                  <a:lnTo>
                    <a:pt x="251" y="19"/>
                  </a:lnTo>
                  <a:lnTo>
                    <a:pt x="215" y="72"/>
                  </a:lnTo>
                  <a:lnTo>
                    <a:pt x="215" y="72"/>
                  </a:lnTo>
                  <a:lnTo>
                    <a:pt x="197" y="162"/>
                  </a:lnTo>
                  <a:lnTo>
                    <a:pt x="197" y="162"/>
                  </a:lnTo>
                  <a:lnTo>
                    <a:pt x="90" y="555"/>
                  </a:lnTo>
                  <a:lnTo>
                    <a:pt x="19" y="948"/>
                  </a:lnTo>
                  <a:lnTo>
                    <a:pt x="19" y="948"/>
                  </a:lnTo>
                  <a:lnTo>
                    <a:pt x="1" y="1127"/>
                  </a:lnTo>
                  <a:lnTo>
                    <a:pt x="1" y="1288"/>
                  </a:lnTo>
                  <a:lnTo>
                    <a:pt x="1" y="1288"/>
                  </a:lnTo>
                  <a:lnTo>
                    <a:pt x="19" y="1359"/>
                  </a:lnTo>
                  <a:lnTo>
                    <a:pt x="37" y="1395"/>
                  </a:lnTo>
                  <a:lnTo>
                    <a:pt x="72" y="1431"/>
                  </a:lnTo>
                  <a:lnTo>
                    <a:pt x="108" y="1431"/>
                  </a:lnTo>
                  <a:lnTo>
                    <a:pt x="108" y="1431"/>
                  </a:lnTo>
                  <a:lnTo>
                    <a:pt x="144" y="1413"/>
                  </a:lnTo>
                  <a:lnTo>
                    <a:pt x="180" y="1395"/>
                  </a:lnTo>
                  <a:lnTo>
                    <a:pt x="197" y="1341"/>
                  </a:lnTo>
                  <a:lnTo>
                    <a:pt x="197" y="1305"/>
                  </a:lnTo>
                  <a:lnTo>
                    <a:pt x="197" y="1305"/>
                  </a:lnTo>
                  <a:lnTo>
                    <a:pt x="251" y="948"/>
                  </a:lnTo>
                  <a:lnTo>
                    <a:pt x="323" y="591"/>
                  </a:lnTo>
                  <a:lnTo>
                    <a:pt x="323" y="591"/>
                  </a:lnTo>
                  <a:lnTo>
                    <a:pt x="340" y="448"/>
                  </a:lnTo>
                  <a:lnTo>
                    <a:pt x="358" y="305"/>
                  </a:lnTo>
                  <a:lnTo>
                    <a:pt x="340" y="305"/>
                  </a:lnTo>
                  <a:lnTo>
                    <a:pt x="340" y="305"/>
                  </a:lnTo>
                  <a:lnTo>
                    <a:pt x="358" y="162"/>
                  </a:lnTo>
                  <a:lnTo>
                    <a:pt x="358" y="162"/>
                  </a:lnTo>
                  <a:lnTo>
                    <a:pt x="376" y="126"/>
                  </a:lnTo>
                  <a:lnTo>
                    <a:pt x="376" y="90"/>
                  </a:lnTo>
                  <a:lnTo>
                    <a:pt x="376" y="90"/>
                  </a:lnTo>
                  <a:close/>
                </a:path>
              </a:pathLst>
            </a:custGeom>
            <a:solidFill>
              <a:srgbClr val="D3E6F1"/>
            </a:solidFill>
            <a:ln>
              <a:noFill/>
            </a:ln>
          </p:spPr>
          <p:txBody>
            <a:bodyPr spcFirstLastPara="1" wrap="square" lIns="91425" tIns="91425" rIns="91425" bIns="91425" anchor="ctr" anchorCtr="0">
              <a:no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sz="24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
          <p:nvSpPr>
            <p:cNvPr id="560" name="Google Shape;560;p31"/>
            <p:cNvSpPr/>
            <p:nvPr/>
          </p:nvSpPr>
          <p:spPr>
            <a:xfrm>
              <a:off x="710458" y="4257010"/>
              <a:ext cx="112264" cy="151160"/>
            </a:xfrm>
            <a:custGeom>
              <a:avLst/>
              <a:gdLst/>
              <a:ahLst/>
              <a:cxnLst/>
              <a:rect l="l" t="t" r="r" b="b"/>
              <a:pathLst>
                <a:path w="645" h="930" extrusionOk="0">
                  <a:moveTo>
                    <a:pt x="72" y="930"/>
                  </a:moveTo>
                  <a:lnTo>
                    <a:pt x="72" y="930"/>
                  </a:lnTo>
                  <a:lnTo>
                    <a:pt x="126" y="930"/>
                  </a:lnTo>
                  <a:lnTo>
                    <a:pt x="144" y="912"/>
                  </a:lnTo>
                  <a:lnTo>
                    <a:pt x="144" y="912"/>
                  </a:lnTo>
                  <a:lnTo>
                    <a:pt x="233" y="804"/>
                  </a:lnTo>
                  <a:lnTo>
                    <a:pt x="233" y="804"/>
                  </a:lnTo>
                  <a:lnTo>
                    <a:pt x="376" y="572"/>
                  </a:lnTo>
                  <a:lnTo>
                    <a:pt x="448" y="465"/>
                  </a:lnTo>
                  <a:lnTo>
                    <a:pt x="537" y="358"/>
                  </a:lnTo>
                  <a:lnTo>
                    <a:pt x="537" y="358"/>
                  </a:lnTo>
                  <a:lnTo>
                    <a:pt x="591" y="304"/>
                  </a:lnTo>
                  <a:lnTo>
                    <a:pt x="609" y="233"/>
                  </a:lnTo>
                  <a:lnTo>
                    <a:pt x="644" y="72"/>
                  </a:lnTo>
                  <a:lnTo>
                    <a:pt x="644" y="72"/>
                  </a:lnTo>
                  <a:lnTo>
                    <a:pt x="644" y="36"/>
                  </a:lnTo>
                  <a:lnTo>
                    <a:pt x="609" y="0"/>
                  </a:lnTo>
                  <a:lnTo>
                    <a:pt x="609" y="0"/>
                  </a:lnTo>
                  <a:lnTo>
                    <a:pt x="573" y="0"/>
                  </a:lnTo>
                  <a:lnTo>
                    <a:pt x="537" y="18"/>
                  </a:lnTo>
                  <a:lnTo>
                    <a:pt x="537" y="18"/>
                  </a:lnTo>
                  <a:lnTo>
                    <a:pt x="376" y="161"/>
                  </a:lnTo>
                  <a:lnTo>
                    <a:pt x="233" y="304"/>
                  </a:lnTo>
                  <a:lnTo>
                    <a:pt x="126" y="483"/>
                  </a:lnTo>
                  <a:lnTo>
                    <a:pt x="19" y="679"/>
                  </a:lnTo>
                  <a:lnTo>
                    <a:pt x="19" y="679"/>
                  </a:lnTo>
                  <a:lnTo>
                    <a:pt x="1" y="769"/>
                  </a:lnTo>
                  <a:lnTo>
                    <a:pt x="1" y="840"/>
                  </a:lnTo>
                  <a:lnTo>
                    <a:pt x="1" y="840"/>
                  </a:lnTo>
                  <a:lnTo>
                    <a:pt x="19" y="894"/>
                  </a:lnTo>
                  <a:lnTo>
                    <a:pt x="72" y="930"/>
                  </a:lnTo>
                  <a:lnTo>
                    <a:pt x="72" y="930"/>
                  </a:lnTo>
                  <a:close/>
                </a:path>
              </a:pathLst>
            </a:custGeom>
            <a:solidFill>
              <a:srgbClr val="D3E6F1"/>
            </a:solidFill>
            <a:ln>
              <a:noFill/>
            </a:ln>
          </p:spPr>
          <p:txBody>
            <a:bodyPr spcFirstLastPara="1" wrap="square" lIns="91425" tIns="91425" rIns="91425" bIns="91425" anchor="ctr" anchorCtr="0">
              <a:no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sz="24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
          <p:nvSpPr>
            <p:cNvPr id="561" name="Google Shape;561;p31"/>
            <p:cNvSpPr/>
            <p:nvPr/>
          </p:nvSpPr>
          <p:spPr>
            <a:xfrm>
              <a:off x="794525" y="4416784"/>
              <a:ext cx="161869" cy="58188"/>
            </a:xfrm>
            <a:custGeom>
              <a:avLst/>
              <a:gdLst/>
              <a:ahLst/>
              <a:cxnLst/>
              <a:rect l="l" t="t" r="r" b="b"/>
              <a:pathLst>
                <a:path w="930" h="358" extrusionOk="0">
                  <a:moveTo>
                    <a:pt x="143" y="358"/>
                  </a:moveTo>
                  <a:lnTo>
                    <a:pt x="143" y="358"/>
                  </a:lnTo>
                  <a:lnTo>
                    <a:pt x="197" y="358"/>
                  </a:lnTo>
                  <a:lnTo>
                    <a:pt x="197" y="358"/>
                  </a:lnTo>
                  <a:lnTo>
                    <a:pt x="304" y="304"/>
                  </a:lnTo>
                  <a:lnTo>
                    <a:pt x="429" y="268"/>
                  </a:lnTo>
                  <a:lnTo>
                    <a:pt x="680" y="233"/>
                  </a:lnTo>
                  <a:lnTo>
                    <a:pt x="680" y="233"/>
                  </a:lnTo>
                  <a:lnTo>
                    <a:pt x="805" y="197"/>
                  </a:lnTo>
                  <a:lnTo>
                    <a:pt x="876" y="161"/>
                  </a:lnTo>
                  <a:lnTo>
                    <a:pt x="930" y="107"/>
                  </a:lnTo>
                  <a:lnTo>
                    <a:pt x="930" y="107"/>
                  </a:lnTo>
                  <a:lnTo>
                    <a:pt x="823" y="54"/>
                  </a:lnTo>
                  <a:lnTo>
                    <a:pt x="715" y="18"/>
                  </a:lnTo>
                  <a:lnTo>
                    <a:pt x="608" y="0"/>
                  </a:lnTo>
                  <a:lnTo>
                    <a:pt x="501" y="0"/>
                  </a:lnTo>
                  <a:lnTo>
                    <a:pt x="501" y="0"/>
                  </a:lnTo>
                  <a:lnTo>
                    <a:pt x="376" y="18"/>
                  </a:lnTo>
                  <a:lnTo>
                    <a:pt x="269" y="54"/>
                  </a:lnTo>
                  <a:lnTo>
                    <a:pt x="72" y="125"/>
                  </a:lnTo>
                  <a:lnTo>
                    <a:pt x="72" y="125"/>
                  </a:lnTo>
                  <a:lnTo>
                    <a:pt x="36" y="161"/>
                  </a:lnTo>
                  <a:lnTo>
                    <a:pt x="18" y="197"/>
                  </a:lnTo>
                  <a:lnTo>
                    <a:pt x="1" y="233"/>
                  </a:lnTo>
                  <a:lnTo>
                    <a:pt x="18" y="286"/>
                  </a:lnTo>
                  <a:lnTo>
                    <a:pt x="18" y="286"/>
                  </a:lnTo>
                  <a:lnTo>
                    <a:pt x="36" y="322"/>
                  </a:lnTo>
                  <a:lnTo>
                    <a:pt x="54" y="358"/>
                  </a:lnTo>
                  <a:lnTo>
                    <a:pt x="108" y="358"/>
                  </a:lnTo>
                  <a:lnTo>
                    <a:pt x="143" y="358"/>
                  </a:lnTo>
                  <a:lnTo>
                    <a:pt x="143" y="358"/>
                  </a:lnTo>
                  <a:close/>
                </a:path>
              </a:pathLst>
            </a:custGeom>
            <a:solidFill>
              <a:srgbClr val="D3E6F1"/>
            </a:solidFill>
            <a:ln>
              <a:noFill/>
            </a:ln>
          </p:spPr>
          <p:txBody>
            <a:bodyPr spcFirstLastPara="1" wrap="square" lIns="91425" tIns="91425" rIns="91425" bIns="91425" anchor="ctr" anchorCtr="0">
              <a:no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sz="24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
          <p:nvSpPr>
            <p:cNvPr id="562" name="Google Shape;562;p31"/>
            <p:cNvSpPr/>
            <p:nvPr/>
          </p:nvSpPr>
          <p:spPr>
            <a:xfrm>
              <a:off x="408826" y="364398"/>
              <a:ext cx="8349124" cy="4412731"/>
            </a:xfrm>
            <a:custGeom>
              <a:avLst/>
              <a:gdLst/>
              <a:ahLst/>
              <a:cxnLst/>
              <a:rect l="l" t="t" r="r" b="b"/>
              <a:pathLst>
                <a:path w="47969" h="27149" extrusionOk="0">
                  <a:moveTo>
                    <a:pt x="30454" y="26934"/>
                  </a:moveTo>
                  <a:lnTo>
                    <a:pt x="30454" y="26934"/>
                  </a:lnTo>
                  <a:lnTo>
                    <a:pt x="33242" y="26970"/>
                  </a:lnTo>
                  <a:lnTo>
                    <a:pt x="33242" y="26970"/>
                  </a:lnTo>
                  <a:lnTo>
                    <a:pt x="34386" y="26970"/>
                  </a:lnTo>
                  <a:lnTo>
                    <a:pt x="35512" y="26987"/>
                  </a:lnTo>
                  <a:lnTo>
                    <a:pt x="35512" y="26987"/>
                  </a:lnTo>
                  <a:lnTo>
                    <a:pt x="35887" y="27023"/>
                  </a:lnTo>
                  <a:lnTo>
                    <a:pt x="35887" y="27023"/>
                  </a:lnTo>
                  <a:lnTo>
                    <a:pt x="38086" y="27041"/>
                  </a:lnTo>
                  <a:lnTo>
                    <a:pt x="38086" y="27041"/>
                  </a:lnTo>
                  <a:lnTo>
                    <a:pt x="40284" y="27041"/>
                  </a:lnTo>
                  <a:lnTo>
                    <a:pt x="40284" y="27041"/>
                  </a:lnTo>
                  <a:lnTo>
                    <a:pt x="40641" y="27059"/>
                  </a:lnTo>
                  <a:lnTo>
                    <a:pt x="41017" y="27077"/>
                  </a:lnTo>
                  <a:lnTo>
                    <a:pt x="41017" y="27077"/>
                  </a:lnTo>
                  <a:lnTo>
                    <a:pt x="41571" y="27113"/>
                  </a:lnTo>
                  <a:lnTo>
                    <a:pt x="42125" y="27148"/>
                  </a:lnTo>
                  <a:lnTo>
                    <a:pt x="42125" y="27148"/>
                  </a:lnTo>
                  <a:lnTo>
                    <a:pt x="42571" y="27148"/>
                  </a:lnTo>
                  <a:lnTo>
                    <a:pt x="43018" y="27148"/>
                  </a:lnTo>
                  <a:lnTo>
                    <a:pt x="43018" y="27148"/>
                  </a:lnTo>
                  <a:lnTo>
                    <a:pt x="43590" y="27148"/>
                  </a:lnTo>
                  <a:lnTo>
                    <a:pt x="43876" y="27130"/>
                  </a:lnTo>
                  <a:lnTo>
                    <a:pt x="44162" y="27095"/>
                  </a:lnTo>
                  <a:lnTo>
                    <a:pt x="44162" y="27095"/>
                  </a:lnTo>
                  <a:lnTo>
                    <a:pt x="44537" y="27059"/>
                  </a:lnTo>
                  <a:lnTo>
                    <a:pt x="44931" y="27041"/>
                  </a:lnTo>
                  <a:lnTo>
                    <a:pt x="45699" y="27041"/>
                  </a:lnTo>
                  <a:lnTo>
                    <a:pt x="45699" y="27041"/>
                  </a:lnTo>
                  <a:lnTo>
                    <a:pt x="45967" y="27023"/>
                  </a:lnTo>
                  <a:lnTo>
                    <a:pt x="46110" y="27005"/>
                  </a:lnTo>
                  <a:lnTo>
                    <a:pt x="46235" y="26970"/>
                  </a:lnTo>
                  <a:lnTo>
                    <a:pt x="46235" y="26970"/>
                  </a:lnTo>
                  <a:lnTo>
                    <a:pt x="46503" y="26862"/>
                  </a:lnTo>
                  <a:lnTo>
                    <a:pt x="46771" y="26737"/>
                  </a:lnTo>
                  <a:lnTo>
                    <a:pt x="46771" y="26737"/>
                  </a:lnTo>
                  <a:lnTo>
                    <a:pt x="46861" y="26684"/>
                  </a:lnTo>
                  <a:lnTo>
                    <a:pt x="46932" y="26594"/>
                  </a:lnTo>
                  <a:lnTo>
                    <a:pt x="47004" y="26505"/>
                  </a:lnTo>
                  <a:lnTo>
                    <a:pt x="47040" y="26398"/>
                  </a:lnTo>
                  <a:lnTo>
                    <a:pt x="47040" y="26398"/>
                  </a:lnTo>
                  <a:lnTo>
                    <a:pt x="47147" y="26380"/>
                  </a:lnTo>
                  <a:lnTo>
                    <a:pt x="47147" y="26380"/>
                  </a:lnTo>
                  <a:lnTo>
                    <a:pt x="47218" y="26362"/>
                  </a:lnTo>
                  <a:lnTo>
                    <a:pt x="47290" y="26326"/>
                  </a:lnTo>
                  <a:lnTo>
                    <a:pt x="47361" y="26290"/>
                  </a:lnTo>
                  <a:lnTo>
                    <a:pt x="47415" y="26255"/>
                  </a:lnTo>
                  <a:lnTo>
                    <a:pt x="47504" y="26147"/>
                  </a:lnTo>
                  <a:lnTo>
                    <a:pt x="47558" y="25987"/>
                  </a:lnTo>
                  <a:lnTo>
                    <a:pt x="47558" y="25987"/>
                  </a:lnTo>
                  <a:lnTo>
                    <a:pt x="47629" y="25790"/>
                  </a:lnTo>
                  <a:lnTo>
                    <a:pt x="47665" y="25576"/>
                  </a:lnTo>
                  <a:lnTo>
                    <a:pt x="47754" y="25147"/>
                  </a:lnTo>
                  <a:lnTo>
                    <a:pt x="47754" y="25147"/>
                  </a:lnTo>
                  <a:lnTo>
                    <a:pt x="47754" y="24986"/>
                  </a:lnTo>
                  <a:lnTo>
                    <a:pt x="47754" y="24986"/>
                  </a:lnTo>
                  <a:lnTo>
                    <a:pt x="47754" y="24593"/>
                  </a:lnTo>
                  <a:lnTo>
                    <a:pt x="47790" y="24199"/>
                  </a:lnTo>
                  <a:lnTo>
                    <a:pt x="47879" y="23413"/>
                  </a:lnTo>
                  <a:lnTo>
                    <a:pt x="47879" y="23413"/>
                  </a:lnTo>
                  <a:lnTo>
                    <a:pt x="47915" y="22698"/>
                  </a:lnTo>
                  <a:lnTo>
                    <a:pt x="47933" y="21501"/>
                  </a:lnTo>
                  <a:lnTo>
                    <a:pt x="47969" y="19571"/>
                  </a:lnTo>
                  <a:lnTo>
                    <a:pt x="47969" y="19571"/>
                  </a:lnTo>
                  <a:lnTo>
                    <a:pt x="47969" y="13548"/>
                  </a:lnTo>
                  <a:lnTo>
                    <a:pt x="47969" y="13548"/>
                  </a:lnTo>
                  <a:lnTo>
                    <a:pt x="47969" y="7578"/>
                  </a:lnTo>
                  <a:lnTo>
                    <a:pt x="47969" y="7578"/>
                  </a:lnTo>
                  <a:lnTo>
                    <a:pt x="47933" y="5666"/>
                  </a:lnTo>
                  <a:lnTo>
                    <a:pt x="47915" y="4451"/>
                  </a:lnTo>
                  <a:lnTo>
                    <a:pt x="47879" y="3736"/>
                  </a:lnTo>
                  <a:lnTo>
                    <a:pt x="47879" y="3736"/>
                  </a:lnTo>
                  <a:lnTo>
                    <a:pt x="47790" y="2950"/>
                  </a:lnTo>
                  <a:lnTo>
                    <a:pt x="47754" y="2556"/>
                  </a:lnTo>
                  <a:lnTo>
                    <a:pt x="47754" y="2163"/>
                  </a:lnTo>
                  <a:lnTo>
                    <a:pt x="47754" y="2163"/>
                  </a:lnTo>
                  <a:lnTo>
                    <a:pt x="47754" y="2002"/>
                  </a:lnTo>
                  <a:lnTo>
                    <a:pt x="47754" y="2002"/>
                  </a:lnTo>
                  <a:lnTo>
                    <a:pt x="47665" y="1573"/>
                  </a:lnTo>
                  <a:lnTo>
                    <a:pt x="47629" y="1359"/>
                  </a:lnTo>
                  <a:lnTo>
                    <a:pt x="47558" y="1162"/>
                  </a:lnTo>
                  <a:lnTo>
                    <a:pt x="47558" y="1162"/>
                  </a:lnTo>
                  <a:lnTo>
                    <a:pt x="47504" y="1019"/>
                  </a:lnTo>
                  <a:lnTo>
                    <a:pt x="47415" y="894"/>
                  </a:lnTo>
                  <a:lnTo>
                    <a:pt x="47361" y="858"/>
                  </a:lnTo>
                  <a:lnTo>
                    <a:pt x="47290" y="823"/>
                  </a:lnTo>
                  <a:lnTo>
                    <a:pt x="47218" y="787"/>
                  </a:lnTo>
                  <a:lnTo>
                    <a:pt x="47147" y="769"/>
                  </a:lnTo>
                  <a:lnTo>
                    <a:pt x="47147" y="769"/>
                  </a:lnTo>
                  <a:lnTo>
                    <a:pt x="47040" y="751"/>
                  </a:lnTo>
                  <a:lnTo>
                    <a:pt x="47040" y="751"/>
                  </a:lnTo>
                  <a:lnTo>
                    <a:pt x="47004" y="644"/>
                  </a:lnTo>
                  <a:lnTo>
                    <a:pt x="46932" y="555"/>
                  </a:lnTo>
                  <a:lnTo>
                    <a:pt x="46861" y="465"/>
                  </a:lnTo>
                  <a:lnTo>
                    <a:pt x="46771" y="412"/>
                  </a:lnTo>
                  <a:lnTo>
                    <a:pt x="46771" y="412"/>
                  </a:lnTo>
                  <a:lnTo>
                    <a:pt x="46503" y="287"/>
                  </a:lnTo>
                  <a:lnTo>
                    <a:pt x="46235" y="179"/>
                  </a:lnTo>
                  <a:lnTo>
                    <a:pt x="46235" y="179"/>
                  </a:lnTo>
                  <a:lnTo>
                    <a:pt x="46110" y="144"/>
                  </a:lnTo>
                  <a:lnTo>
                    <a:pt x="45967" y="126"/>
                  </a:lnTo>
                  <a:lnTo>
                    <a:pt x="45699" y="108"/>
                  </a:lnTo>
                  <a:lnTo>
                    <a:pt x="45699" y="108"/>
                  </a:lnTo>
                  <a:lnTo>
                    <a:pt x="44931" y="108"/>
                  </a:lnTo>
                  <a:lnTo>
                    <a:pt x="44537" y="90"/>
                  </a:lnTo>
                  <a:lnTo>
                    <a:pt x="44162" y="54"/>
                  </a:lnTo>
                  <a:lnTo>
                    <a:pt x="44162" y="54"/>
                  </a:lnTo>
                  <a:lnTo>
                    <a:pt x="43876" y="19"/>
                  </a:lnTo>
                  <a:lnTo>
                    <a:pt x="43590" y="19"/>
                  </a:lnTo>
                  <a:lnTo>
                    <a:pt x="43018" y="1"/>
                  </a:lnTo>
                  <a:lnTo>
                    <a:pt x="43018" y="1"/>
                  </a:lnTo>
                  <a:lnTo>
                    <a:pt x="42571" y="1"/>
                  </a:lnTo>
                  <a:lnTo>
                    <a:pt x="42125" y="1"/>
                  </a:lnTo>
                  <a:lnTo>
                    <a:pt x="42125" y="1"/>
                  </a:lnTo>
                  <a:lnTo>
                    <a:pt x="41571" y="36"/>
                  </a:lnTo>
                  <a:lnTo>
                    <a:pt x="41017" y="72"/>
                  </a:lnTo>
                  <a:lnTo>
                    <a:pt x="41017" y="72"/>
                  </a:lnTo>
                  <a:lnTo>
                    <a:pt x="40641" y="108"/>
                  </a:lnTo>
                  <a:lnTo>
                    <a:pt x="40284" y="108"/>
                  </a:lnTo>
                  <a:lnTo>
                    <a:pt x="40284" y="108"/>
                  </a:lnTo>
                  <a:lnTo>
                    <a:pt x="38086" y="108"/>
                  </a:lnTo>
                  <a:lnTo>
                    <a:pt x="38086" y="108"/>
                  </a:lnTo>
                  <a:lnTo>
                    <a:pt x="33510" y="126"/>
                  </a:lnTo>
                  <a:lnTo>
                    <a:pt x="33510" y="126"/>
                  </a:lnTo>
                  <a:lnTo>
                    <a:pt x="33135" y="161"/>
                  </a:lnTo>
                  <a:lnTo>
                    <a:pt x="33135" y="161"/>
                  </a:lnTo>
                  <a:lnTo>
                    <a:pt x="32009" y="179"/>
                  </a:lnTo>
                  <a:lnTo>
                    <a:pt x="30865" y="197"/>
                  </a:lnTo>
                  <a:lnTo>
                    <a:pt x="30865" y="197"/>
                  </a:lnTo>
                  <a:lnTo>
                    <a:pt x="27720" y="197"/>
                  </a:lnTo>
                  <a:lnTo>
                    <a:pt x="24557" y="215"/>
                  </a:lnTo>
                  <a:lnTo>
                    <a:pt x="24557" y="215"/>
                  </a:lnTo>
                  <a:lnTo>
                    <a:pt x="23252" y="215"/>
                  </a:lnTo>
                  <a:lnTo>
                    <a:pt x="23252" y="215"/>
                  </a:lnTo>
                  <a:lnTo>
                    <a:pt x="23216" y="215"/>
                  </a:lnTo>
                  <a:lnTo>
                    <a:pt x="23216" y="215"/>
                  </a:lnTo>
                  <a:lnTo>
                    <a:pt x="23162" y="215"/>
                  </a:lnTo>
                  <a:lnTo>
                    <a:pt x="23162" y="215"/>
                  </a:lnTo>
                  <a:lnTo>
                    <a:pt x="21858" y="215"/>
                  </a:lnTo>
                  <a:lnTo>
                    <a:pt x="21858" y="215"/>
                  </a:lnTo>
                  <a:lnTo>
                    <a:pt x="17408" y="197"/>
                  </a:lnTo>
                  <a:lnTo>
                    <a:pt x="17408" y="197"/>
                  </a:lnTo>
                  <a:lnTo>
                    <a:pt x="16264" y="179"/>
                  </a:lnTo>
                  <a:lnTo>
                    <a:pt x="15138" y="161"/>
                  </a:lnTo>
                  <a:lnTo>
                    <a:pt x="15138" y="161"/>
                  </a:lnTo>
                  <a:lnTo>
                    <a:pt x="14763" y="126"/>
                  </a:lnTo>
                  <a:lnTo>
                    <a:pt x="14763" y="126"/>
                  </a:lnTo>
                  <a:lnTo>
                    <a:pt x="12582" y="108"/>
                  </a:lnTo>
                  <a:lnTo>
                    <a:pt x="12582" y="108"/>
                  </a:lnTo>
                  <a:lnTo>
                    <a:pt x="8722" y="108"/>
                  </a:lnTo>
                  <a:lnTo>
                    <a:pt x="8722" y="108"/>
                  </a:lnTo>
                  <a:lnTo>
                    <a:pt x="7828" y="108"/>
                  </a:lnTo>
                  <a:lnTo>
                    <a:pt x="7292" y="90"/>
                  </a:lnTo>
                  <a:lnTo>
                    <a:pt x="6953" y="72"/>
                  </a:lnTo>
                  <a:lnTo>
                    <a:pt x="6953" y="72"/>
                  </a:lnTo>
                  <a:lnTo>
                    <a:pt x="6399" y="36"/>
                  </a:lnTo>
                  <a:lnTo>
                    <a:pt x="5845" y="1"/>
                  </a:lnTo>
                  <a:lnTo>
                    <a:pt x="5845" y="1"/>
                  </a:lnTo>
                  <a:lnTo>
                    <a:pt x="5398" y="1"/>
                  </a:lnTo>
                  <a:lnTo>
                    <a:pt x="4933" y="1"/>
                  </a:lnTo>
                  <a:lnTo>
                    <a:pt x="4933" y="1"/>
                  </a:lnTo>
                  <a:lnTo>
                    <a:pt x="4379" y="19"/>
                  </a:lnTo>
                  <a:lnTo>
                    <a:pt x="4093" y="19"/>
                  </a:lnTo>
                  <a:lnTo>
                    <a:pt x="3807" y="54"/>
                  </a:lnTo>
                  <a:lnTo>
                    <a:pt x="3807" y="54"/>
                  </a:lnTo>
                  <a:lnTo>
                    <a:pt x="3432" y="90"/>
                  </a:lnTo>
                  <a:lnTo>
                    <a:pt x="3039" y="108"/>
                  </a:lnTo>
                  <a:lnTo>
                    <a:pt x="2270" y="108"/>
                  </a:lnTo>
                  <a:lnTo>
                    <a:pt x="2270" y="108"/>
                  </a:lnTo>
                  <a:lnTo>
                    <a:pt x="2002" y="126"/>
                  </a:lnTo>
                  <a:lnTo>
                    <a:pt x="1859" y="144"/>
                  </a:lnTo>
                  <a:lnTo>
                    <a:pt x="1734" y="179"/>
                  </a:lnTo>
                  <a:lnTo>
                    <a:pt x="1734" y="179"/>
                  </a:lnTo>
                  <a:lnTo>
                    <a:pt x="1448" y="287"/>
                  </a:lnTo>
                  <a:lnTo>
                    <a:pt x="1198" y="412"/>
                  </a:lnTo>
                  <a:lnTo>
                    <a:pt x="1198" y="412"/>
                  </a:lnTo>
                  <a:lnTo>
                    <a:pt x="1108" y="465"/>
                  </a:lnTo>
                  <a:lnTo>
                    <a:pt x="1037" y="555"/>
                  </a:lnTo>
                  <a:lnTo>
                    <a:pt x="965" y="644"/>
                  </a:lnTo>
                  <a:lnTo>
                    <a:pt x="930" y="751"/>
                  </a:lnTo>
                  <a:lnTo>
                    <a:pt x="930" y="751"/>
                  </a:lnTo>
                  <a:lnTo>
                    <a:pt x="822" y="769"/>
                  </a:lnTo>
                  <a:lnTo>
                    <a:pt x="822" y="769"/>
                  </a:lnTo>
                  <a:lnTo>
                    <a:pt x="733" y="787"/>
                  </a:lnTo>
                  <a:lnTo>
                    <a:pt x="680" y="823"/>
                  </a:lnTo>
                  <a:lnTo>
                    <a:pt x="608" y="858"/>
                  </a:lnTo>
                  <a:lnTo>
                    <a:pt x="554" y="894"/>
                  </a:lnTo>
                  <a:lnTo>
                    <a:pt x="465" y="1019"/>
                  </a:lnTo>
                  <a:lnTo>
                    <a:pt x="411" y="1162"/>
                  </a:lnTo>
                  <a:lnTo>
                    <a:pt x="411" y="1162"/>
                  </a:lnTo>
                  <a:lnTo>
                    <a:pt x="340" y="1359"/>
                  </a:lnTo>
                  <a:lnTo>
                    <a:pt x="286" y="1573"/>
                  </a:lnTo>
                  <a:lnTo>
                    <a:pt x="215" y="2002"/>
                  </a:lnTo>
                  <a:lnTo>
                    <a:pt x="215" y="2002"/>
                  </a:lnTo>
                  <a:lnTo>
                    <a:pt x="197" y="2163"/>
                  </a:lnTo>
                  <a:lnTo>
                    <a:pt x="197" y="2163"/>
                  </a:lnTo>
                  <a:lnTo>
                    <a:pt x="197" y="2556"/>
                  </a:lnTo>
                  <a:lnTo>
                    <a:pt x="179" y="2950"/>
                  </a:lnTo>
                  <a:lnTo>
                    <a:pt x="90" y="3736"/>
                  </a:lnTo>
                  <a:lnTo>
                    <a:pt x="90" y="3736"/>
                  </a:lnTo>
                  <a:lnTo>
                    <a:pt x="54" y="4451"/>
                  </a:lnTo>
                  <a:lnTo>
                    <a:pt x="36" y="5666"/>
                  </a:lnTo>
                  <a:lnTo>
                    <a:pt x="0" y="7578"/>
                  </a:lnTo>
                  <a:lnTo>
                    <a:pt x="0" y="7578"/>
                  </a:lnTo>
                  <a:lnTo>
                    <a:pt x="0" y="13583"/>
                  </a:lnTo>
                  <a:lnTo>
                    <a:pt x="0" y="13583"/>
                  </a:lnTo>
                  <a:lnTo>
                    <a:pt x="0" y="19571"/>
                  </a:lnTo>
                  <a:lnTo>
                    <a:pt x="0" y="19571"/>
                  </a:lnTo>
                  <a:lnTo>
                    <a:pt x="36" y="21501"/>
                  </a:lnTo>
                  <a:lnTo>
                    <a:pt x="54" y="22698"/>
                  </a:lnTo>
                  <a:lnTo>
                    <a:pt x="90" y="23413"/>
                  </a:lnTo>
                  <a:lnTo>
                    <a:pt x="90" y="23413"/>
                  </a:lnTo>
                  <a:lnTo>
                    <a:pt x="179" y="24199"/>
                  </a:lnTo>
                  <a:lnTo>
                    <a:pt x="197" y="24593"/>
                  </a:lnTo>
                  <a:lnTo>
                    <a:pt x="197" y="24986"/>
                  </a:lnTo>
                  <a:lnTo>
                    <a:pt x="197" y="24986"/>
                  </a:lnTo>
                  <a:lnTo>
                    <a:pt x="215" y="25147"/>
                  </a:lnTo>
                  <a:lnTo>
                    <a:pt x="215" y="25147"/>
                  </a:lnTo>
                  <a:lnTo>
                    <a:pt x="286" y="25576"/>
                  </a:lnTo>
                  <a:lnTo>
                    <a:pt x="340" y="25790"/>
                  </a:lnTo>
                  <a:lnTo>
                    <a:pt x="411" y="25987"/>
                  </a:lnTo>
                  <a:lnTo>
                    <a:pt x="411" y="25987"/>
                  </a:lnTo>
                  <a:lnTo>
                    <a:pt x="465" y="26147"/>
                  </a:lnTo>
                  <a:lnTo>
                    <a:pt x="554" y="26255"/>
                  </a:lnTo>
                  <a:lnTo>
                    <a:pt x="608" y="26290"/>
                  </a:lnTo>
                  <a:lnTo>
                    <a:pt x="680" y="26326"/>
                  </a:lnTo>
                  <a:lnTo>
                    <a:pt x="733" y="26362"/>
                  </a:lnTo>
                  <a:lnTo>
                    <a:pt x="822" y="26380"/>
                  </a:lnTo>
                  <a:lnTo>
                    <a:pt x="822" y="26380"/>
                  </a:lnTo>
                  <a:lnTo>
                    <a:pt x="930" y="26398"/>
                  </a:lnTo>
                  <a:lnTo>
                    <a:pt x="930" y="26398"/>
                  </a:lnTo>
                  <a:lnTo>
                    <a:pt x="965" y="26505"/>
                  </a:lnTo>
                  <a:lnTo>
                    <a:pt x="1037" y="26594"/>
                  </a:lnTo>
                  <a:lnTo>
                    <a:pt x="1108" y="26684"/>
                  </a:lnTo>
                  <a:lnTo>
                    <a:pt x="1198" y="26737"/>
                  </a:lnTo>
                  <a:lnTo>
                    <a:pt x="1198" y="26737"/>
                  </a:lnTo>
                  <a:lnTo>
                    <a:pt x="1448" y="26862"/>
                  </a:lnTo>
                  <a:lnTo>
                    <a:pt x="1734" y="26970"/>
                  </a:lnTo>
                  <a:lnTo>
                    <a:pt x="1734" y="26970"/>
                  </a:lnTo>
                  <a:lnTo>
                    <a:pt x="1859" y="27005"/>
                  </a:lnTo>
                  <a:lnTo>
                    <a:pt x="2002" y="27023"/>
                  </a:lnTo>
                  <a:lnTo>
                    <a:pt x="2270" y="27041"/>
                  </a:lnTo>
                  <a:lnTo>
                    <a:pt x="2270" y="27041"/>
                  </a:lnTo>
                  <a:lnTo>
                    <a:pt x="3039" y="27041"/>
                  </a:lnTo>
                  <a:lnTo>
                    <a:pt x="3432" y="27059"/>
                  </a:lnTo>
                  <a:lnTo>
                    <a:pt x="3807" y="27095"/>
                  </a:lnTo>
                  <a:lnTo>
                    <a:pt x="3807" y="27095"/>
                  </a:lnTo>
                  <a:lnTo>
                    <a:pt x="4093" y="27130"/>
                  </a:lnTo>
                  <a:lnTo>
                    <a:pt x="4379" y="27148"/>
                  </a:lnTo>
                  <a:lnTo>
                    <a:pt x="4933" y="27148"/>
                  </a:lnTo>
                  <a:lnTo>
                    <a:pt x="4933" y="27148"/>
                  </a:lnTo>
                  <a:lnTo>
                    <a:pt x="5398" y="27148"/>
                  </a:lnTo>
                  <a:lnTo>
                    <a:pt x="5845" y="27148"/>
                  </a:lnTo>
                  <a:lnTo>
                    <a:pt x="5845" y="27148"/>
                  </a:lnTo>
                  <a:lnTo>
                    <a:pt x="6399" y="27113"/>
                  </a:lnTo>
                  <a:lnTo>
                    <a:pt x="6953" y="27077"/>
                  </a:lnTo>
                  <a:lnTo>
                    <a:pt x="6953" y="27077"/>
                  </a:lnTo>
                  <a:lnTo>
                    <a:pt x="7310" y="27059"/>
                  </a:lnTo>
                  <a:lnTo>
                    <a:pt x="7685" y="27041"/>
                  </a:lnTo>
                  <a:lnTo>
                    <a:pt x="7685" y="27041"/>
                  </a:lnTo>
                  <a:lnTo>
                    <a:pt x="9884" y="27041"/>
                  </a:lnTo>
                  <a:lnTo>
                    <a:pt x="9884" y="27041"/>
                  </a:lnTo>
                  <a:lnTo>
                    <a:pt x="12082" y="27023"/>
                  </a:lnTo>
                  <a:lnTo>
                    <a:pt x="12082" y="27023"/>
                  </a:lnTo>
                  <a:lnTo>
                    <a:pt x="12457" y="26987"/>
                  </a:lnTo>
                  <a:lnTo>
                    <a:pt x="12457" y="26987"/>
                  </a:lnTo>
                  <a:lnTo>
                    <a:pt x="13583" y="26970"/>
                  </a:lnTo>
                  <a:lnTo>
                    <a:pt x="14709" y="26970"/>
                  </a:lnTo>
                  <a:lnTo>
                    <a:pt x="14709" y="26970"/>
                  </a:lnTo>
                  <a:lnTo>
                    <a:pt x="17515" y="26934"/>
                  </a:lnTo>
                  <a:lnTo>
                    <a:pt x="17515" y="26934"/>
                  </a:lnTo>
                  <a:lnTo>
                    <a:pt x="18820" y="26934"/>
                  </a:lnTo>
                  <a:lnTo>
                    <a:pt x="18820" y="26934"/>
                  </a:lnTo>
                  <a:lnTo>
                    <a:pt x="18980" y="26934"/>
                  </a:lnTo>
                  <a:lnTo>
                    <a:pt x="19141" y="26916"/>
                  </a:lnTo>
                  <a:lnTo>
                    <a:pt x="19141" y="26916"/>
                  </a:lnTo>
                  <a:lnTo>
                    <a:pt x="19177" y="26898"/>
                  </a:lnTo>
                  <a:lnTo>
                    <a:pt x="19213" y="26880"/>
                  </a:lnTo>
                  <a:lnTo>
                    <a:pt x="19213" y="26862"/>
                  </a:lnTo>
                  <a:lnTo>
                    <a:pt x="19213" y="26827"/>
                  </a:lnTo>
                  <a:lnTo>
                    <a:pt x="19213" y="26827"/>
                  </a:lnTo>
                  <a:lnTo>
                    <a:pt x="19195" y="26773"/>
                  </a:lnTo>
                  <a:lnTo>
                    <a:pt x="19141" y="26737"/>
                  </a:lnTo>
                  <a:lnTo>
                    <a:pt x="19141" y="26737"/>
                  </a:lnTo>
                  <a:lnTo>
                    <a:pt x="19034" y="26719"/>
                  </a:lnTo>
                  <a:lnTo>
                    <a:pt x="18927" y="26702"/>
                  </a:lnTo>
                  <a:lnTo>
                    <a:pt x="18927" y="26702"/>
                  </a:lnTo>
                  <a:lnTo>
                    <a:pt x="17372" y="26702"/>
                  </a:lnTo>
                  <a:lnTo>
                    <a:pt x="17372" y="26702"/>
                  </a:lnTo>
                  <a:lnTo>
                    <a:pt x="16032" y="26702"/>
                  </a:lnTo>
                  <a:lnTo>
                    <a:pt x="15156" y="26719"/>
                  </a:lnTo>
                  <a:lnTo>
                    <a:pt x="14709" y="26719"/>
                  </a:lnTo>
                  <a:lnTo>
                    <a:pt x="14709" y="26719"/>
                  </a:lnTo>
                  <a:lnTo>
                    <a:pt x="14584" y="26737"/>
                  </a:lnTo>
                  <a:lnTo>
                    <a:pt x="14316" y="26737"/>
                  </a:lnTo>
                  <a:lnTo>
                    <a:pt x="13565" y="26755"/>
                  </a:lnTo>
                  <a:lnTo>
                    <a:pt x="12404" y="26755"/>
                  </a:lnTo>
                  <a:lnTo>
                    <a:pt x="12404" y="26755"/>
                  </a:lnTo>
                  <a:lnTo>
                    <a:pt x="12278" y="26755"/>
                  </a:lnTo>
                  <a:lnTo>
                    <a:pt x="12171" y="26755"/>
                  </a:lnTo>
                  <a:lnTo>
                    <a:pt x="12171" y="26755"/>
                  </a:lnTo>
                  <a:lnTo>
                    <a:pt x="11939" y="26791"/>
                  </a:lnTo>
                  <a:lnTo>
                    <a:pt x="11456" y="26791"/>
                  </a:lnTo>
                  <a:lnTo>
                    <a:pt x="10098" y="26809"/>
                  </a:lnTo>
                  <a:lnTo>
                    <a:pt x="8007" y="26809"/>
                  </a:lnTo>
                  <a:lnTo>
                    <a:pt x="8007" y="26809"/>
                  </a:lnTo>
                  <a:lnTo>
                    <a:pt x="7632" y="26809"/>
                  </a:lnTo>
                  <a:lnTo>
                    <a:pt x="7274" y="26809"/>
                  </a:lnTo>
                  <a:lnTo>
                    <a:pt x="6524" y="26862"/>
                  </a:lnTo>
                  <a:lnTo>
                    <a:pt x="6524" y="26862"/>
                  </a:lnTo>
                  <a:lnTo>
                    <a:pt x="6077" y="26898"/>
                  </a:lnTo>
                  <a:lnTo>
                    <a:pt x="5630" y="26898"/>
                  </a:lnTo>
                  <a:lnTo>
                    <a:pt x="5630" y="26898"/>
                  </a:lnTo>
                  <a:lnTo>
                    <a:pt x="4415" y="26898"/>
                  </a:lnTo>
                  <a:lnTo>
                    <a:pt x="4415" y="26898"/>
                  </a:lnTo>
                  <a:lnTo>
                    <a:pt x="4236" y="26898"/>
                  </a:lnTo>
                  <a:lnTo>
                    <a:pt x="4057" y="26880"/>
                  </a:lnTo>
                  <a:lnTo>
                    <a:pt x="4057" y="26880"/>
                  </a:lnTo>
                  <a:lnTo>
                    <a:pt x="3539" y="26827"/>
                  </a:lnTo>
                  <a:lnTo>
                    <a:pt x="3271" y="26809"/>
                  </a:lnTo>
                  <a:lnTo>
                    <a:pt x="3003" y="26809"/>
                  </a:lnTo>
                  <a:lnTo>
                    <a:pt x="3003" y="26809"/>
                  </a:lnTo>
                  <a:lnTo>
                    <a:pt x="2592" y="26809"/>
                  </a:lnTo>
                  <a:lnTo>
                    <a:pt x="2181" y="26809"/>
                  </a:lnTo>
                  <a:lnTo>
                    <a:pt x="2181" y="26809"/>
                  </a:lnTo>
                  <a:lnTo>
                    <a:pt x="2056" y="26791"/>
                  </a:lnTo>
                  <a:lnTo>
                    <a:pt x="1948" y="26791"/>
                  </a:lnTo>
                  <a:lnTo>
                    <a:pt x="1716" y="26719"/>
                  </a:lnTo>
                  <a:lnTo>
                    <a:pt x="1502" y="26630"/>
                  </a:lnTo>
                  <a:lnTo>
                    <a:pt x="1305" y="26523"/>
                  </a:lnTo>
                  <a:lnTo>
                    <a:pt x="1305" y="26523"/>
                  </a:lnTo>
                  <a:lnTo>
                    <a:pt x="1269" y="26505"/>
                  </a:lnTo>
                  <a:lnTo>
                    <a:pt x="1234" y="26469"/>
                  </a:lnTo>
                  <a:lnTo>
                    <a:pt x="1234" y="26433"/>
                  </a:lnTo>
                  <a:lnTo>
                    <a:pt x="1234" y="26362"/>
                  </a:lnTo>
                  <a:lnTo>
                    <a:pt x="1234" y="26362"/>
                  </a:lnTo>
                  <a:lnTo>
                    <a:pt x="1341" y="26344"/>
                  </a:lnTo>
                  <a:lnTo>
                    <a:pt x="1448" y="26290"/>
                  </a:lnTo>
                  <a:lnTo>
                    <a:pt x="1555" y="26219"/>
                  </a:lnTo>
                  <a:lnTo>
                    <a:pt x="1645" y="26147"/>
                  </a:lnTo>
                  <a:lnTo>
                    <a:pt x="1645" y="26147"/>
                  </a:lnTo>
                  <a:lnTo>
                    <a:pt x="1698" y="26094"/>
                  </a:lnTo>
                  <a:lnTo>
                    <a:pt x="1752" y="26022"/>
                  </a:lnTo>
                  <a:lnTo>
                    <a:pt x="1788" y="25951"/>
                  </a:lnTo>
                  <a:lnTo>
                    <a:pt x="1805" y="25879"/>
                  </a:lnTo>
                  <a:lnTo>
                    <a:pt x="1805" y="25879"/>
                  </a:lnTo>
                  <a:lnTo>
                    <a:pt x="1841" y="25736"/>
                  </a:lnTo>
                  <a:lnTo>
                    <a:pt x="1823" y="25593"/>
                  </a:lnTo>
                  <a:lnTo>
                    <a:pt x="1805" y="25522"/>
                  </a:lnTo>
                  <a:lnTo>
                    <a:pt x="1788" y="25468"/>
                  </a:lnTo>
                  <a:lnTo>
                    <a:pt x="1752" y="25397"/>
                  </a:lnTo>
                  <a:lnTo>
                    <a:pt x="1698" y="25343"/>
                  </a:lnTo>
                  <a:lnTo>
                    <a:pt x="1698" y="25343"/>
                  </a:lnTo>
                  <a:lnTo>
                    <a:pt x="1609" y="25290"/>
                  </a:lnTo>
                  <a:lnTo>
                    <a:pt x="1519" y="25254"/>
                  </a:lnTo>
                  <a:lnTo>
                    <a:pt x="1412" y="25254"/>
                  </a:lnTo>
                  <a:lnTo>
                    <a:pt x="1359" y="25272"/>
                  </a:lnTo>
                  <a:lnTo>
                    <a:pt x="1323" y="25290"/>
                  </a:lnTo>
                  <a:lnTo>
                    <a:pt x="1323" y="25290"/>
                  </a:lnTo>
                  <a:lnTo>
                    <a:pt x="1198" y="25379"/>
                  </a:lnTo>
                  <a:lnTo>
                    <a:pt x="1091" y="25504"/>
                  </a:lnTo>
                  <a:lnTo>
                    <a:pt x="1019" y="25629"/>
                  </a:lnTo>
                  <a:lnTo>
                    <a:pt x="965" y="25790"/>
                  </a:lnTo>
                  <a:lnTo>
                    <a:pt x="965" y="25790"/>
                  </a:lnTo>
                  <a:lnTo>
                    <a:pt x="894" y="26147"/>
                  </a:lnTo>
                  <a:lnTo>
                    <a:pt x="894" y="26147"/>
                  </a:lnTo>
                  <a:lnTo>
                    <a:pt x="787" y="26130"/>
                  </a:lnTo>
                  <a:lnTo>
                    <a:pt x="715" y="26094"/>
                  </a:lnTo>
                  <a:lnTo>
                    <a:pt x="662" y="26022"/>
                  </a:lnTo>
                  <a:lnTo>
                    <a:pt x="644" y="25951"/>
                  </a:lnTo>
                  <a:lnTo>
                    <a:pt x="644" y="25951"/>
                  </a:lnTo>
                  <a:lnTo>
                    <a:pt x="554" y="25683"/>
                  </a:lnTo>
                  <a:lnTo>
                    <a:pt x="483" y="25415"/>
                  </a:lnTo>
                  <a:lnTo>
                    <a:pt x="447" y="25129"/>
                  </a:lnTo>
                  <a:lnTo>
                    <a:pt x="429" y="24843"/>
                  </a:lnTo>
                  <a:lnTo>
                    <a:pt x="429" y="24843"/>
                  </a:lnTo>
                  <a:lnTo>
                    <a:pt x="429" y="24432"/>
                  </a:lnTo>
                  <a:lnTo>
                    <a:pt x="394" y="24021"/>
                  </a:lnTo>
                  <a:lnTo>
                    <a:pt x="394" y="24021"/>
                  </a:lnTo>
                  <a:lnTo>
                    <a:pt x="340" y="23592"/>
                  </a:lnTo>
                  <a:lnTo>
                    <a:pt x="286" y="23163"/>
                  </a:lnTo>
                  <a:lnTo>
                    <a:pt x="286" y="23163"/>
                  </a:lnTo>
                  <a:lnTo>
                    <a:pt x="286" y="22645"/>
                  </a:lnTo>
                  <a:lnTo>
                    <a:pt x="268" y="21608"/>
                  </a:lnTo>
                  <a:lnTo>
                    <a:pt x="251" y="20053"/>
                  </a:lnTo>
                  <a:lnTo>
                    <a:pt x="251" y="20053"/>
                  </a:lnTo>
                  <a:lnTo>
                    <a:pt x="233" y="19839"/>
                  </a:lnTo>
                  <a:lnTo>
                    <a:pt x="233" y="19624"/>
                  </a:lnTo>
                  <a:lnTo>
                    <a:pt x="233" y="19624"/>
                  </a:lnTo>
                  <a:lnTo>
                    <a:pt x="233" y="14423"/>
                  </a:lnTo>
                  <a:lnTo>
                    <a:pt x="233" y="14423"/>
                  </a:lnTo>
                  <a:lnTo>
                    <a:pt x="268" y="14406"/>
                  </a:lnTo>
                  <a:lnTo>
                    <a:pt x="286" y="14388"/>
                  </a:lnTo>
                  <a:lnTo>
                    <a:pt x="304" y="14352"/>
                  </a:lnTo>
                  <a:lnTo>
                    <a:pt x="304" y="14316"/>
                  </a:lnTo>
                  <a:lnTo>
                    <a:pt x="304" y="14316"/>
                  </a:lnTo>
                  <a:lnTo>
                    <a:pt x="268" y="14137"/>
                  </a:lnTo>
                  <a:lnTo>
                    <a:pt x="251" y="13941"/>
                  </a:lnTo>
                  <a:lnTo>
                    <a:pt x="233" y="13583"/>
                  </a:lnTo>
                  <a:lnTo>
                    <a:pt x="233" y="13583"/>
                  </a:lnTo>
                  <a:lnTo>
                    <a:pt x="251" y="13208"/>
                  </a:lnTo>
                  <a:lnTo>
                    <a:pt x="268" y="13012"/>
                  </a:lnTo>
                  <a:lnTo>
                    <a:pt x="304" y="12833"/>
                  </a:lnTo>
                  <a:lnTo>
                    <a:pt x="304" y="12833"/>
                  </a:lnTo>
                  <a:lnTo>
                    <a:pt x="304" y="12797"/>
                  </a:lnTo>
                  <a:lnTo>
                    <a:pt x="286" y="12761"/>
                  </a:lnTo>
                  <a:lnTo>
                    <a:pt x="268" y="12743"/>
                  </a:lnTo>
                  <a:lnTo>
                    <a:pt x="233" y="12726"/>
                  </a:lnTo>
                  <a:lnTo>
                    <a:pt x="233" y="12726"/>
                  </a:lnTo>
                  <a:lnTo>
                    <a:pt x="233" y="7525"/>
                  </a:lnTo>
                  <a:lnTo>
                    <a:pt x="233" y="7525"/>
                  </a:lnTo>
                  <a:lnTo>
                    <a:pt x="233" y="7310"/>
                  </a:lnTo>
                  <a:lnTo>
                    <a:pt x="251" y="7096"/>
                  </a:lnTo>
                  <a:lnTo>
                    <a:pt x="251" y="7096"/>
                  </a:lnTo>
                  <a:lnTo>
                    <a:pt x="268" y="5541"/>
                  </a:lnTo>
                  <a:lnTo>
                    <a:pt x="286" y="4522"/>
                  </a:lnTo>
                  <a:lnTo>
                    <a:pt x="286" y="3986"/>
                  </a:lnTo>
                  <a:lnTo>
                    <a:pt x="286" y="3986"/>
                  </a:lnTo>
                  <a:lnTo>
                    <a:pt x="340" y="3557"/>
                  </a:lnTo>
                  <a:lnTo>
                    <a:pt x="394" y="3128"/>
                  </a:lnTo>
                  <a:lnTo>
                    <a:pt x="394" y="3128"/>
                  </a:lnTo>
                  <a:lnTo>
                    <a:pt x="429" y="2717"/>
                  </a:lnTo>
                  <a:lnTo>
                    <a:pt x="429" y="2306"/>
                  </a:lnTo>
                  <a:lnTo>
                    <a:pt x="429" y="2306"/>
                  </a:lnTo>
                  <a:lnTo>
                    <a:pt x="447" y="2020"/>
                  </a:lnTo>
                  <a:lnTo>
                    <a:pt x="483" y="1752"/>
                  </a:lnTo>
                  <a:lnTo>
                    <a:pt x="554" y="1466"/>
                  </a:lnTo>
                  <a:lnTo>
                    <a:pt x="644" y="1198"/>
                  </a:lnTo>
                  <a:lnTo>
                    <a:pt x="644" y="1198"/>
                  </a:lnTo>
                  <a:lnTo>
                    <a:pt x="662" y="1127"/>
                  </a:lnTo>
                  <a:lnTo>
                    <a:pt x="715" y="1055"/>
                  </a:lnTo>
                  <a:lnTo>
                    <a:pt x="787" y="1019"/>
                  </a:lnTo>
                  <a:lnTo>
                    <a:pt x="894" y="1001"/>
                  </a:lnTo>
                  <a:lnTo>
                    <a:pt x="894" y="1001"/>
                  </a:lnTo>
                  <a:lnTo>
                    <a:pt x="965" y="1359"/>
                  </a:lnTo>
                  <a:lnTo>
                    <a:pt x="965" y="1359"/>
                  </a:lnTo>
                  <a:lnTo>
                    <a:pt x="1019" y="1520"/>
                  </a:lnTo>
                  <a:lnTo>
                    <a:pt x="1091" y="1645"/>
                  </a:lnTo>
                  <a:lnTo>
                    <a:pt x="1198" y="1770"/>
                  </a:lnTo>
                  <a:lnTo>
                    <a:pt x="1323" y="1859"/>
                  </a:lnTo>
                  <a:lnTo>
                    <a:pt x="1323" y="1859"/>
                  </a:lnTo>
                  <a:lnTo>
                    <a:pt x="1359" y="1877"/>
                  </a:lnTo>
                  <a:lnTo>
                    <a:pt x="1412" y="1895"/>
                  </a:lnTo>
                  <a:lnTo>
                    <a:pt x="1519" y="1895"/>
                  </a:lnTo>
                  <a:lnTo>
                    <a:pt x="1609" y="1859"/>
                  </a:lnTo>
                  <a:lnTo>
                    <a:pt x="1698" y="1806"/>
                  </a:lnTo>
                  <a:lnTo>
                    <a:pt x="1698" y="1806"/>
                  </a:lnTo>
                  <a:lnTo>
                    <a:pt x="1752" y="1752"/>
                  </a:lnTo>
                  <a:lnTo>
                    <a:pt x="1788" y="1698"/>
                  </a:lnTo>
                  <a:lnTo>
                    <a:pt x="1805" y="1627"/>
                  </a:lnTo>
                  <a:lnTo>
                    <a:pt x="1823" y="1556"/>
                  </a:lnTo>
                  <a:lnTo>
                    <a:pt x="1841" y="1413"/>
                  </a:lnTo>
                  <a:lnTo>
                    <a:pt x="1805" y="1270"/>
                  </a:lnTo>
                  <a:lnTo>
                    <a:pt x="1805" y="1270"/>
                  </a:lnTo>
                  <a:lnTo>
                    <a:pt x="1788" y="1198"/>
                  </a:lnTo>
                  <a:lnTo>
                    <a:pt x="1752" y="1127"/>
                  </a:lnTo>
                  <a:lnTo>
                    <a:pt x="1698" y="1055"/>
                  </a:lnTo>
                  <a:lnTo>
                    <a:pt x="1645" y="1001"/>
                  </a:lnTo>
                  <a:lnTo>
                    <a:pt x="1645" y="1001"/>
                  </a:lnTo>
                  <a:lnTo>
                    <a:pt x="1555" y="930"/>
                  </a:lnTo>
                  <a:lnTo>
                    <a:pt x="1448" y="858"/>
                  </a:lnTo>
                  <a:lnTo>
                    <a:pt x="1341" y="805"/>
                  </a:lnTo>
                  <a:lnTo>
                    <a:pt x="1234" y="787"/>
                  </a:lnTo>
                  <a:lnTo>
                    <a:pt x="1234" y="787"/>
                  </a:lnTo>
                  <a:lnTo>
                    <a:pt x="1234" y="733"/>
                  </a:lnTo>
                  <a:lnTo>
                    <a:pt x="1234" y="680"/>
                  </a:lnTo>
                  <a:lnTo>
                    <a:pt x="1269" y="644"/>
                  </a:lnTo>
                  <a:lnTo>
                    <a:pt x="1305" y="626"/>
                  </a:lnTo>
                  <a:lnTo>
                    <a:pt x="1305" y="626"/>
                  </a:lnTo>
                  <a:lnTo>
                    <a:pt x="1502" y="519"/>
                  </a:lnTo>
                  <a:lnTo>
                    <a:pt x="1716" y="430"/>
                  </a:lnTo>
                  <a:lnTo>
                    <a:pt x="1948" y="376"/>
                  </a:lnTo>
                  <a:lnTo>
                    <a:pt x="2056" y="358"/>
                  </a:lnTo>
                  <a:lnTo>
                    <a:pt x="2181" y="340"/>
                  </a:lnTo>
                  <a:lnTo>
                    <a:pt x="2181" y="340"/>
                  </a:lnTo>
                  <a:lnTo>
                    <a:pt x="2592" y="340"/>
                  </a:lnTo>
                  <a:lnTo>
                    <a:pt x="3003" y="340"/>
                  </a:lnTo>
                  <a:lnTo>
                    <a:pt x="3003" y="340"/>
                  </a:lnTo>
                  <a:lnTo>
                    <a:pt x="3271" y="340"/>
                  </a:lnTo>
                  <a:lnTo>
                    <a:pt x="3539" y="322"/>
                  </a:lnTo>
                  <a:lnTo>
                    <a:pt x="4057" y="269"/>
                  </a:lnTo>
                  <a:lnTo>
                    <a:pt x="4057" y="269"/>
                  </a:lnTo>
                  <a:lnTo>
                    <a:pt x="4236" y="251"/>
                  </a:lnTo>
                  <a:lnTo>
                    <a:pt x="4415" y="251"/>
                  </a:lnTo>
                  <a:lnTo>
                    <a:pt x="4415" y="251"/>
                  </a:lnTo>
                  <a:lnTo>
                    <a:pt x="5630" y="251"/>
                  </a:lnTo>
                  <a:lnTo>
                    <a:pt x="5630" y="251"/>
                  </a:lnTo>
                  <a:lnTo>
                    <a:pt x="6077" y="251"/>
                  </a:lnTo>
                  <a:lnTo>
                    <a:pt x="6524" y="287"/>
                  </a:lnTo>
                  <a:lnTo>
                    <a:pt x="6524" y="287"/>
                  </a:lnTo>
                  <a:lnTo>
                    <a:pt x="7060" y="304"/>
                  </a:lnTo>
                  <a:lnTo>
                    <a:pt x="7793" y="340"/>
                  </a:lnTo>
                  <a:lnTo>
                    <a:pt x="8507" y="358"/>
                  </a:lnTo>
                  <a:lnTo>
                    <a:pt x="9044" y="340"/>
                  </a:lnTo>
                  <a:lnTo>
                    <a:pt x="9044" y="340"/>
                  </a:lnTo>
                  <a:lnTo>
                    <a:pt x="11957" y="340"/>
                  </a:lnTo>
                  <a:lnTo>
                    <a:pt x="13887" y="358"/>
                  </a:lnTo>
                  <a:lnTo>
                    <a:pt x="14548" y="358"/>
                  </a:lnTo>
                  <a:lnTo>
                    <a:pt x="14870" y="394"/>
                  </a:lnTo>
                  <a:lnTo>
                    <a:pt x="14870" y="394"/>
                  </a:lnTo>
                  <a:lnTo>
                    <a:pt x="14977" y="394"/>
                  </a:lnTo>
                  <a:lnTo>
                    <a:pt x="15084" y="394"/>
                  </a:lnTo>
                  <a:lnTo>
                    <a:pt x="15084" y="394"/>
                  </a:lnTo>
                  <a:lnTo>
                    <a:pt x="16246" y="394"/>
                  </a:lnTo>
                  <a:lnTo>
                    <a:pt x="16997" y="412"/>
                  </a:lnTo>
                  <a:lnTo>
                    <a:pt x="17265" y="412"/>
                  </a:lnTo>
                  <a:lnTo>
                    <a:pt x="17408" y="430"/>
                  </a:lnTo>
                  <a:lnTo>
                    <a:pt x="17408" y="430"/>
                  </a:lnTo>
                  <a:lnTo>
                    <a:pt x="18105" y="430"/>
                  </a:lnTo>
                  <a:lnTo>
                    <a:pt x="19552" y="447"/>
                  </a:lnTo>
                  <a:lnTo>
                    <a:pt x="21697" y="447"/>
                  </a:lnTo>
                  <a:lnTo>
                    <a:pt x="21697" y="447"/>
                  </a:lnTo>
                  <a:lnTo>
                    <a:pt x="23216" y="447"/>
                  </a:lnTo>
                  <a:lnTo>
                    <a:pt x="23216" y="447"/>
                  </a:lnTo>
                  <a:lnTo>
                    <a:pt x="24717" y="447"/>
                  </a:lnTo>
                  <a:lnTo>
                    <a:pt x="24717" y="447"/>
                  </a:lnTo>
                  <a:lnTo>
                    <a:pt x="27791" y="447"/>
                  </a:lnTo>
                  <a:lnTo>
                    <a:pt x="29882" y="430"/>
                  </a:lnTo>
                  <a:lnTo>
                    <a:pt x="30865" y="430"/>
                  </a:lnTo>
                  <a:lnTo>
                    <a:pt x="30865" y="430"/>
                  </a:lnTo>
                  <a:lnTo>
                    <a:pt x="31008" y="412"/>
                  </a:lnTo>
                  <a:lnTo>
                    <a:pt x="31276" y="412"/>
                  </a:lnTo>
                  <a:lnTo>
                    <a:pt x="32027" y="394"/>
                  </a:lnTo>
                  <a:lnTo>
                    <a:pt x="33189" y="394"/>
                  </a:lnTo>
                  <a:lnTo>
                    <a:pt x="33189" y="394"/>
                  </a:lnTo>
                  <a:lnTo>
                    <a:pt x="33296" y="394"/>
                  </a:lnTo>
                  <a:lnTo>
                    <a:pt x="33421" y="394"/>
                  </a:lnTo>
                  <a:lnTo>
                    <a:pt x="33421" y="394"/>
                  </a:lnTo>
                  <a:lnTo>
                    <a:pt x="33761" y="358"/>
                  </a:lnTo>
                  <a:lnTo>
                    <a:pt x="34511" y="358"/>
                  </a:lnTo>
                  <a:lnTo>
                    <a:pt x="36692" y="340"/>
                  </a:lnTo>
                  <a:lnTo>
                    <a:pt x="39962" y="340"/>
                  </a:lnTo>
                  <a:lnTo>
                    <a:pt x="39962" y="340"/>
                  </a:lnTo>
                  <a:lnTo>
                    <a:pt x="40320" y="358"/>
                  </a:lnTo>
                  <a:lnTo>
                    <a:pt x="40695" y="340"/>
                  </a:lnTo>
                  <a:lnTo>
                    <a:pt x="41446" y="287"/>
                  </a:lnTo>
                  <a:lnTo>
                    <a:pt x="41446" y="287"/>
                  </a:lnTo>
                  <a:lnTo>
                    <a:pt x="41892" y="251"/>
                  </a:lnTo>
                  <a:lnTo>
                    <a:pt x="42339" y="251"/>
                  </a:lnTo>
                  <a:lnTo>
                    <a:pt x="42339" y="251"/>
                  </a:lnTo>
                  <a:lnTo>
                    <a:pt x="43554" y="251"/>
                  </a:lnTo>
                  <a:lnTo>
                    <a:pt x="43554" y="251"/>
                  </a:lnTo>
                  <a:lnTo>
                    <a:pt x="43733" y="251"/>
                  </a:lnTo>
                  <a:lnTo>
                    <a:pt x="43894" y="269"/>
                  </a:lnTo>
                  <a:lnTo>
                    <a:pt x="43894" y="269"/>
                  </a:lnTo>
                  <a:lnTo>
                    <a:pt x="44430" y="322"/>
                  </a:lnTo>
                  <a:lnTo>
                    <a:pt x="44698" y="340"/>
                  </a:lnTo>
                  <a:lnTo>
                    <a:pt x="44948" y="340"/>
                  </a:lnTo>
                  <a:lnTo>
                    <a:pt x="44948" y="340"/>
                  </a:lnTo>
                  <a:lnTo>
                    <a:pt x="45377" y="340"/>
                  </a:lnTo>
                  <a:lnTo>
                    <a:pt x="45788" y="340"/>
                  </a:lnTo>
                  <a:lnTo>
                    <a:pt x="45788" y="340"/>
                  </a:lnTo>
                  <a:lnTo>
                    <a:pt x="45914" y="358"/>
                  </a:lnTo>
                  <a:lnTo>
                    <a:pt x="46021" y="376"/>
                  </a:lnTo>
                  <a:lnTo>
                    <a:pt x="46235" y="430"/>
                  </a:lnTo>
                  <a:lnTo>
                    <a:pt x="46450" y="519"/>
                  </a:lnTo>
                  <a:lnTo>
                    <a:pt x="46664" y="626"/>
                  </a:lnTo>
                  <a:lnTo>
                    <a:pt x="46664" y="626"/>
                  </a:lnTo>
                  <a:lnTo>
                    <a:pt x="46700" y="644"/>
                  </a:lnTo>
                  <a:lnTo>
                    <a:pt x="46718" y="680"/>
                  </a:lnTo>
                  <a:lnTo>
                    <a:pt x="46736" y="733"/>
                  </a:lnTo>
                  <a:lnTo>
                    <a:pt x="46736" y="787"/>
                  </a:lnTo>
                  <a:lnTo>
                    <a:pt x="46736" y="787"/>
                  </a:lnTo>
                  <a:lnTo>
                    <a:pt x="46611" y="805"/>
                  </a:lnTo>
                  <a:lnTo>
                    <a:pt x="46521" y="858"/>
                  </a:lnTo>
                  <a:lnTo>
                    <a:pt x="46414" y="930"/>
                  </a:lnTo>
                  <a:lnTo>
                    <a:pt x="46325" y="1001"/>
                  </a:lnTo>
                  <a:lnTo>
                    <a:pt x="46325" y="1001"/>
                  </a:lnTo>
                  <a:lnTo>
                    <a:pt x="46253" y="1055"/>
                  </a:lnTo>
                  <a:lnTo>
                    <a:pt x="46217" y="1127"/>
                  </a:lnTo>
                  <a:lnTo>
                    <a:pt x="46182" y="1198"/>
                  </a:lnTo>
                  <a:lnTo>
                    <a:pt x="46146" y="1270"/>
                  </a:lnTo>
                  <a:lnTo>
                    <a:pt x="46146" y="1270"/>
                  </a:lnTo>
                  <a:lnTo>
                    <a:pt x="46128" y="1413"/>
                  </a:lnTo>
                  <a:lnTo>
                    <a:pt x="46146" y="1556"/>
                  </a:lnTo>
                  <a:lnTo>
                    <a:pt x="46146" y="1627"/>
                  </a:lnTo>
                  <a:lnTo>
                    <a:pt x="46182" y="1698"/>
                  </a:lnTo>
                  <a:lnTo>
                    <a:pt x="46217" y="1752"/>
                  </a:lnTo>
                  <a:lnTo>
                    <a:pt x="46271" y="1806"/>
                  </a:lnTo>
                  <a:lnTo>
                    <a:pt x="46271" y="1806"/>
                  </a:lnTo>
                  <a:lnTo>
                    <a:pt x="46360" y="1859"/>
                  </a:lnTo>
                  <a:lnTo>
                    <a:pt x="46450" y="1895"/>
                  </a:lnTo>
                  <a:lnTo>
                    <a:pt x="46557" y="1895"/>
                  </a:lnTo>
                  <a:lnTo>
                    <a:pt x="46611" y="1877"/>
                  </a:lnTo>
                  <a:lnTo>
                    <a:pt x="46646" y="1859"/>
                  </a:lnTo>
                  <a:lnTo>
                    <a:pt x="46646" y="1859"/>
                  </a:lnTo>
                  <a:lnTo>
                    <a:pt x="46771" y="1770"/>
                  </a:lnTo>
                  <a:lnTo>
                    <a:pt x="46879" y="1645"/>
                  </a:lnTo>
                  <a:lnTo>
                    <a:pt x="46950" y="1520"/>
                  </a:lnTo>
                  <a:lnTo>
                    <a:pt x="47004" y="1359"/>
                  </a:lnTo>
                  <a:lnTo>
                    <a:pt x="47004" y="1359"/>
                  </a:lnTo>
                  <a:lnTo>
                    <a:pt x="47075" y="1001"/>
                  </a:lnTo>
                  <a:lnTo>
                    <a:pt x="47075" y="1001"/>
                  </a:lnTo>
                  <a:lnTo>
                    <a:pt x="47165" y="1019"/>
                  </a:lnTo>
                  <a:lnTo>
                    <a:pt x="47236" y="1055"/>
                  </a:lnTo>
                  <a:lnTo>
                    <a:pt x="47290" y="1127"/>
                  </a:lnTo>
                  <a:lnTo>
                    <a:pt x="47325" y="1198"/>
                  </a:lnTo>
                  <a:lnTo>
                    <a:pt x="47325" y="1198"/>
                  </a:lnTo>
                  <a:lnTo>
                    <a:pt x="47415" y="1466"/>
                  </a:lnTo>
                  <a:lnTo>
                    <a:pt x="47468" y="1752"/>
                  </a:lnTo>
                  <a:lnTo>
                    <a:pt x="47522" y="2020"/>
                  </a:lnTo>
                  <a:lnTo>
                    <a:pt x="47540" y="2306"/>
                  </a:lnTo>
                  <a:lnTo>
                    <a:pt x="47540" y="2306"/>
                  </a:lnTo>
                  <a:lnTo>
                    <a:pt x="47540" y="2717"/>
                  </a:lnTo>
                  <a:lnTo>
                    <a:pt x="47576" y="3128"/>
                  </a:lnTo>
                  <a:lnTo>
                    <a:pt x="47576" y="3128"/>
                  </a:lnTo>
                  <a:lnTo>
                    <a:pt x="47611" y="3557"/>
                  </a:lnTo>
                  <a:lnTo>
                    <a:pt x="47683" y="3986"/>
                  </a:lnTo>
                  <a:lnTo>
                    <a:pt x="47683" y="3986"/>
                  </a:lnTo>
                  <a:lnTo>
                    <a:pt x="47683" y="4522"/>
                  </a:lnTo>
                  <a:lnTo>
                    <a:pt x="47701" y="5541"/>
                  </a:lnTo>
                  <a:lnTo>
                    <a:pt x="47701" y="7096"/>
                  </a:lnTo>
                  <a:lnTo>
                    <a:pt x="47701" y="7096"/>
                  </a:lnTo>
                  <a:lnTo>
                    <a:pt x="47737" y="7310"/>
                  </a:lnTo>
                  <a:lnTo>
                    <a:pt x="47737" y="7525"/>
                  </a:lnTo>
                  <a:lnTo>
                    <a:pt x="47737" y="7525"/>
                  </a:lnTo>
                  <a:lnTo>
                    <a:pt x="47737" y="12726"/>
                  </a:lnTo>
                  <a:lnTo>
                    <a:pt x="47737" y="12726"/>
                  </a:lnTo>
                  <a:lnTo>
                    <a:pt x="47701" y="12743"/>
                  </a:lnTo>
                  <a:lnTo>
                    <a:pt x="47683" y="12761"/>
                  </a:lnTo>
                  <a:lnTo>
                    <a:pt x="47665" y="12797"/>
                  </a:lnTo>
                  <a:lnTo>
                    <a:pt x="47665" y="12833"/>
                  </a:lnTo>
                  <a:lnTo>
                    <a:pt x="47665" y="12833"/>
                  </a:lnTo>
                  <a:lnTo>
                    <a:pt x="47701" y="13012"/>
                  </a:lnTo>
                  <a:lnTo>
                    <a:pt x="47719" y="13208"/>
                  </a:lnTo>
                  <a:lnTo>
                    <a:pt x="47737" y="13566"/>
                  </a:lnTo>
                  <a:lnTo>
                    <a:pt x="47737" y="13566"/>
                  </a:lnTo>
                  <a:lnTo>
                    <a:pt x="47719" y="13941"/>
                  </a:lnTo>
                  <a:lnTo>
                    <a:pt x="47701" y="14137"/>
                  </a:lnTo>
                  <a:lnTo>
                    <a:pt x="47665" y="14316"/>
                  </a:lnTo>
                  <a:lnTo>
                    <a:pt x="47665" y="14316"/>
                  </a:lnTo>
                  <a:lnTo>
                    <a:pt x="47665" y="14352"/>
                  </a:lnTo>
                  <a:lnTo>
                    <a:pt x="47683" y="14388"/>
                  </a:lnTo>
                  <a:lnTo>
                    <a:pt x="47701" y="14406"/>
                  </a:lnTo>
                  <a:lnTo>
                    <a:pt x="47737" y="14423"/>
                  </a:lnTo>
                  <a:lnTo>
                    <a:pt x="47737" y="14423"/>
                  </a:lnTo>
                  <a:lnTo>
                    <a:pt x="47737" y="19624"/>
                  </a:lnTo>
                  <a:lnTo>
                    <a:pt x="47737" y="19624"/>
                  </a:lnTo>
                  <a:lnTo>
                    <a:pt x="47737" y="19839"/>
                  </a:lnTo>
                  <a:lnTo>
                    <a:pt x="47701" y="20053"/>
                  </a:lnTo>
                  <a:lnTo>
                    <a:pt x="47701" y="20053"/>
                  </a:lnTo>
                  <a:lnTo>
                    <a:pt x="47701" y="21608"/>
                  </a:lnTo>
                  <a:lnTo>
                    <a:pt x="47683" y="22645"/>
                  </a:lnTo>
                  <a:lnTo>
                    <a:pt x="47683" y="23163"/>
                  </a:lnTo>
                  <a:lnTo>
                    <a:pt x="47683" y="23163"/>
                  </a:lnTo>
                  <a:lnTo>
                    <a:pt x="47611" y="23592"/>
                  </a:lnTo>
                  <a:lnTo>
                    <a:pt x="47576" y="24021"/>
                  </a:lnTo>
                  <a:lnTo>
                    <a:pt x="47576" y="24021"/>
                  </a:lnTo>
                  <a:lnTo>
                    <a:pt x="47540" y="24432"/>
                  </a:lnTo>
                  <a:lnTo>
                    <a:pt x="47540" y="24843"/>
                  </a:lnTo>
                  <a:lnTo>
                    <a:pt x="47540" y="24843"/>
                  </a:lnTo>
                  <a:lnTo>
                    <a:pt x="47522" y="25129"/>
                  </a:lnTo>
                  <a:lnTo>
                    <a:pt x="47468" y="25415"/>
                  </a:lnTo>
                  <a:lnTo>
                    <a:pt x="47415" y="25683"/>
                  </a:lnTo>
                  <a:lnTo>
                    <a:pt x="47325" y="25951"/>
                  </a:lnTo>
                  <a:lnTo>
                    <a:pt x="47325" y="25951"/>
                  </a:lnTo>
                  <a:lnTo>
                    <a:pt x="47290" y="26022"/>
                  </a:lnTo>
                  <a:lnTo>
                    <a:pt x="47236" y="26094"/>
                  </a:lnTo>
                  <a:lnTo>
                    <a:pt x="47165" y="26130"/>
                  </a:lnTo>
                  <a:lnTo>
                    <a:pt x="47075" y="26147"/>
                  </a:lnTo>
                  <a:lnTo>
                    <a:pt x="47075" y="26147"/>
                  </a:lnTo>
                  <a:lnTo>
                    <a:pt x="47004" y="25790"/>
                  </a:lnTo>
                  <a:lnTo>
                    <a:pt x="47004" y="25790"/>
                  </a:lnTo>
                  <a:lnTo>
                    <a:pt x="46950" y="25629"/>
                  </a:lnTo>
                  <a:lnTo>
                    <a:pt x="46879" y="25504"/>
                  </a:lnTo>
                  <a:lnTo>
                    <a:pt x="46771" y="25379"/>
                  </a:lnTo>
                  <a:lnTo>
                    <a:pt x="46646" y="25290"/>
                  </a:lnTo>
                  <a:lnTo>
                    <a:pt x="46646" y="25290"/>
                  </a:lnTo>
                  <a:lnTo>
                    <a:pt x="46611" y="25272"/>
                  </a:lnTo>
                  <a:lnTo>
                    <a:pt x="46557" y="25254"/>
                  </a:lnTo>
                  <a:lnTo>
                    <a:pt x="46450" y="25254"/>
                  </a:lnTo>
                  <a:lnTo>
                    <a:pt x="46360" y="25290"/>
                  </a:lnTo>
                  <a:lnTo>
                    <a:pt x="46271" y="25343"/>
                  </a:lnTo>
                  <a:lnTo>
                    <a:pt x="46271" y="25343"/>
                  </a:lnTo>
                  <a:lnTo>
                    <a:pt x="46217" y="25397"/>
                  </a:lnTo>
                  <a:lnTo>
                    <a:pt x="46182" y="25468"/>
                  </a:lnTo>
                  <a:lnTo>
                    <a:pt x="46146" y="25522"/>
                  </a:lnTo>
                  <a:lnTo>
                    <a:pt x="46146" y="25593"/>
                  </a:lnTo>
                  <a:lnTo>
                    <a:pt x="46128" y="25736"/>
                  </a:lnTo>
                  <a:lnTo>
                    <a:pt x="46146" y="25879"/>
                  </a:lnTo>
                  <a:lnTo>
                    <a:pt x="46146" y="25879"/>
                  </a:lnTo>
                  <a:lnTo>
                    <a:pt x="46182" y="25951"/>
                  </a:lnTo>
                  <a:lnTo>
                    <a:pt x="46217" y="26022"/>
                  </a:lnTo>
                  <a:lnTo>
                    <a:pt x="46253" y="26094"/>
                  </a:lnTo>
                  <a:lnTo>
                    <a:pt x="46325" y="26147"/>
                  </a:lnTo>
                  <a:lnTo>
                    <a:pt x="46325" y="26147"/>
                  </a:lnTo>
                  <a:lnTo>
                    <a:pt x="46414" y="26219"/>
                  </a:lnTo>
                  <a:lnTo>
                    <a:pt x="46521" y="26290"/>
                  </a:lnTo>
                  <a:lnTo>
                    <a:pt x="46611" y="26344"/>
                  </a:lnTo>
                  <a:lnTo>
                    <a:pt x="46736" y="26362"/>
                  </a:lnTo>
                  <a:lnTo>
                    <a:pt x="46736" y="26362"/>
                  </a:lnTo>
                  <a:lnTo>
                    <a:pt x="46736" y="26433"/>
                  </a:lnTo>
                  <a:lnTo>
                    <a:pt x="46718" y="26469"/>
                  </a:lnTo>
                  <a:lnTo>
                    <a:pt x="46700" y="26505"/>
                  </a:lnTo>
                  <a:lnTo>
                    <a:pt x="46664" y="26523"/>
                  </a:lnTo>
                  <a:lnTo>
                    <a:pt x="46664" y="26523"/>
                  </a:lnTo>
                  <a:lnTo>
                    <a:pt x="46450" y="26630"/>
                  </a:lnTo>
                  <a:lnTo>
                    <a:pt x="46235" y="26719"/>
                  </a:lnTo>
                  <a:lnTo>
                    <a:pt x="46021" y="26791"/>
                  </a:lnTo>
                  <a:lnTo>
                    <a:pt x="45914" y="26791"/>
                  </a:lnTo>
                  <a:lnTo>
                    <a:pt x="45788" y="26809"/>
                  </a:lnTo>
                  <a:lnTo>
                    <a:pt x="45788" y="26809"/>
                  </a:lnTo>
                  <a:lnTo>
                    <a:pt x="45377" y="26809"/>
                  </a:lnTo>
                  <a:lnTo>
                    <a:pt x="44948" y="26809"/>
                  </a:lnTo>
                  <a:lnTo>
                    <a:pt x="44948" y="26809"/>
                  </a:lnTo>
                  <a:lnTo>
                    <a:pt x="44698" y="26809"/>
                  </a:lnTo>
                  <a:lnTo>
                    <a:pt x="44430" y="26827"/>
                  </a:lnTo>
                  <a:lnTo>
                    <a:pt x="43894" y="26880"/>
                  </a:lnTo>
                  <a:lnTo>
                    <a:pt x="43894" y="26880"/>
                  </a:lnTo>
                  <a:lnTo>
                    <a:pt x="43733" y="26898"/>
                  </a:lnTo>
                  <a:lnTo>
                    <a:pt x="43554" y="26898"/>
                  </a:lnTo>
                  <a:lnTo>
                    <a:pt x="43554" y="26898"/>
                  </a:lnTo>
                  <a:lnTo>
                    <a:pt x="42339" y="26898"/>
                  </a:lnTo>
                  <a:lnTo>
                    <a:pt x="42339" y="26898"/>
                  </a:lnTo>
                  <a:lnTo>
                    <a:pt x="41892" y="26898"/>
                  </a:lnTo>
                  <a:lnTo>
                    <a:pt x="41446" y="26862"/>
                  </a:lnTo>
                  <a:lnTo>
                    <a:pt x="41446" y="26862"/>
                  </a:lnTo>
                  <a:lnTo>
                    <a:pt x="40695" y="26809"/>
                  </a:lnTo>
                  <a:lnTo>
                    <a:pt x="40320" y="26809"/>
                  </a:lnTo>
                  <a:lnTo>
                    <a:pt x="39962" y="26809"/>
                  </a:lnTo>
                  <a:lnTo>
                    <a:pt x="39962" y="26809"/>
                  </a:lnTo>
                  <a:lnTo>
                    <a:pt x="37871" y="26809"/>
                  </a:lnTo>
                  <a:lnTo>
                    <a:pt x="36513" y="26791"/>
                  </a:lnTo>
                  <a:lnTo>
                    <a:pt x="36030" y="26791"/>
                  </a:lnTo>
                  <a:lnTo>
                    <a:pt x="35798" y="26755"/>
                  </a:lnTo>
                  <a:lnTo>
                    <a:pt x="35798" y="26755"/>
                  </a:lnTo>
                  <a:lnTo>
                    <a:pt x="35673" y="26755"/>
                  </a:lnTo>
                  <a:lnTo>
                    <a:pt x="35566" y="26755"/>
                  </a:lnTo>
                  <a:lnTo>
                    <a:pt x="35566" y="26755"/>
                  </a:lnTo>
                  <a:lnTo>
                    <a:pt x="34404" y="26755"/>
                  </a:lnTo>
                  <a:lnTo>
                    <a:pt x="33653" y="26737"/>
                  </a:lnTo>
                  <a:lnTo>
                    <a:pt x="33385" y="26737"/>
                  </a:lnTo>
                  <a:lnTo>
                    <a:pt x="33242" y="26719"/>
                  </a:lnTo>
                  <a:lnTo>
                    <a:pt x="33242" y="26719"/>
                  </a:lnTo>
                  <a:lnTo>
                    <a:pt x="32813" y="26719"/>
                  </a:lnTo>
                  <a:lnTo>
                    <a:pt x="31920" y="26702"/>
                  </a:lnTo>
                  <a:lnTo>
                    <a:pt x="30597" y="26702"/>
                  </a:lnTo>
                  <a:lnTo>
                    <a:pt x="30597" y="26702"/>
                  </a:lnTo>
                  <a:lnTo>
                    <a:pt x="29042" y="26702"/>
                  </a:lnTo>
                  <a:lnTo>
                    <a:pt x="29042" y="26702"/>
                  </a:lnTo>
                  <a:lnTo>
                    <a:pt x="28935" y="26719"/>
                  </a:lnTo>
                  <a:lnTo>
                    <a:pt x="28810" y="26737"/>
                  </a:lnTo>
                  <a:lnTo>
                    <a:pt x="28810" y="26737"/>
                  </a:lnTo>
                  <a:lnTo>
                    <a:pt x="28774" y="26773"/>
                  </a:lnTo>
                  <a:lnTo>
                    <a:pt x="28739" y="26827"/>
                  </a:lnTo>
                  <a:lnTo>
                    <a:pt x="28739" y="26827"/>
                  </a:lnTo>
                  <a:lnTo>
                    <a:pt x="28739" y="26862"/>
                  </a:lnTo>
                  <a:lnTo>
                    <a:pt x="28756" y="26880"/>
                  </a:lnTo>
                  <a:lnTo>
                    <a:pt x="28792" y="26898"/>
                  </a:lnTo>
                  <a:lnTo>
                    <a:pt x="28810" y="26916"/>
                  </a:lnTo>
                  <a:lnTo>
                    <a:pt x="28810" y="26916"/>
                  </a:lnTo>
                  <a:lnTo>
                    <a:pt x="28971" y="26934"/>
                  </a:lnTo>
                  <a:lnTo>
                    <a:pt x="29150" y="26934"/>
                  </a:lnTo>
                  <a:lnTo>
                    <a:pt x="29150" y="26934"/>
                  </a:lnTo>
                  <a:lnTo>
                    <a:pt x="30454" y="26934"/>
                  </a:lnTo>
                  <a:lnTo>
                    <a:pt x="30454" y="26934"/>
                  </a:lnTo>
                  <a:close/>
                  <a:moveTo>
                    <a:pt x="1269" y="25629"/>
                  </a:moveTo>
                  <a:lnTo>
                    <a:pt x="1269" y="25629"/>
                  </a:lnTo>
                  <a:lnTo>
                    <a:pt x="1377" y="25504"/>
                  </a:lnTo>
                  <a:lnTo>
                    <a:pt x="1377" y="25504"/>
                  </a:lnTo>
                  <a:lnTo>
                    <a:pt x="1448" y="25468"/>
                  </a:lnTo>
                  <a:lnTo>
                    <a:pt x="1502" y="25468"/>
                  </a:lnTo>
                  <a:lnTo>
                    <a:pt x="1555" y="25504"/>
                  </a:lnTo>
                  <a:lnTo>
                    <a:pt x="1591" y="25576"/>
                  </a:lnTo>
                  <a:lnTo>
                    <a:pt x="1591" y="25576"/>
                  </a:lnTo>
                  <a:lnTo>
                    <a:pt x="1609" y="25683"/>
                  </a:lnTo>
                  <a:lnTo>
                    <a:pt x="1609" y="25790"/>
                  </a:lnTo>
                  <a:lnTo>
                    <a:pt x="1609" y="25790"/>
                  </a:lnTo>
                  <a:lnTo>
                    <a:pt x="1591" y="25862"/>
                  </a:lnTo>
                  <a:lnTo>
                    <a:pt x="1555" y="25915"/>
                  </a:lnTo>
                  <a:lnTo>
                    <a:pt x="1502" y="25969"/>
                  </a:lnTo>
                  <a:lnTo>
                    <a:pt x="1448" y="26022"/>
                  </a:lnTo>
                  <a:lnTo>
                    <a:pt x="1394" y="26058"/>
                  </a:lnTo>
                  <a:lnTo>
                    <a:pt x="1323" y="26094"/>
                  </a:lnTo>
                  <a:lnTo>
                    <a:pt x="1251" y="26112"/>
                  </a:lnTo>
                  <a:lnTo>
                    <a:pt x="1162" y="26130"/>
                  </a:lnTo>
                  <a:lnTo>
                    <a:pt x="1162" y="26130"/>
                  </a:lnTo>
                  <a:lnTo>
                    <a:pt x="1162" y="25987"/>
                  </a:lnTo>
                  <a:lnTo>
                    <a:pt x="1180" y="25862"/>
                  </a:lnTo>
                  <a:lnTo>
                    <a:pt x="1216" y="25736"/>
                  </a:lnTo>
                  <a:lnTo>
                    <a:pt x="1269" y="25629"/>
                  </a:lnTo>
                  <a:lnTo>
                    <a:pt x="1269" y="25629"/>
                  </a:lnTo>
                  <a:close/>
                  <a:moveTo>
                    <a:pt x="1609" y="1359"/>
                  </a:moveTo>
                  <a:lnTo>
                    <a:pt x="1609" y="1359"/>
                  </a:lnTo>
                  <a:lnTo>
                    <a:pt x="1609" y="1466"/>
                  </a:lnTo>
                  <a:lnTo>
                    <a:pt x="1591" y="1573"/>
                  </a:lnTo>
                  <a:lnTo>
                    <a:pt x="1591" y="1573"/>
                  </a:lnTo>
                  <a:lnTo>
                    <a:pt x="1555" y="1645"/>
                  </a:lnTo>
                  <a:lnTo>
                    <a:pt x="1502" y="1681"/>
                  </a:lnTo>
                  <a:lnTo>
                    <a:pt x="1448" y="1681"/>
                  </a:lnTo>
                  <a:lnTo>
                    <a:pt x="1377" y="1645"/>
                  </a:lnTo>
                  <a:lnTo>
                    <a:pt x="1377" y="1645"/>
                  </a:lnTo>
                  <a:lnTo>
                    <a:pt x="1269" y="1520"/>
                  </a:lnTo>
                  <a:lnTo>
                    <a:pt x="1269" y="1520"/>
                  </a:lnTo>
                  <a:lnTo>
                    <a:pt x="1216" y="1413"/>
                  </a:lnTo>
                  <a:lnTo>
                    <a:pt x="1180" y="1287"/>
                  </a:lnTo>
                  <a:lnTo>
                    <a:pt x="1162" y="1162"/>
                  </a:lnTo>
                  <a:lnTo>
                    <a:pt x="1162" y="1037"/>
                  </a:lnTo>
                  <a:lnTo>
                    <a:pt x="1162" y="1037"/>
                  </a:lnTo>
                  <a:lnTo>
                    <a:pt x="1251" y="1037"/>
                  </a:lnTo>
                  <a:lnTo>
                    <a:pt x="1323" y="1055"/>
                  </a:lnTo>
                  <a:lnTo>
                    <a:pt x="1394" y="1091"/>
                  </a:lnTo>
                  <a:lnTo>
                    <a:pt x="1448" y="1127"/>
                  </a:lnTo>
                  <a:lnTo>
                    <a:pt x="1502" y="1180"/>
                  </a:lnTo>
                  <a:lnTo>
                    <a:pt x="1555" y="1234"/>
                  </a:lnTo>
                  <a:lnTo>
                    <a:pt x="1591" y="1287"/>
                  </a:lnTo>
                  <a:lnTo>
                    <a:pt x="1609" y="1359"/>
                  </a:lnTo>
                  <a:lnTo>
                    <a:pt x="1609" y="1359"/>
                  </a:lnTo>
                  <a:close/>
                  <a:moveTo>
                    <a:pt x="46682" y="1520"/>
                  </a:moveTo>
                  <a:lnTo>
                    <a:pt x="46682" y="1520"/>
                  </a:lnTo>
                  <a:lnTo>
                    <a:pt x="46593" y="1645"/>
                  </a:lnTo>
                  <a:lnTo>
                    <a:pt x="46593" y="1645"/>
                  </a:lnTo>
                  <a:lnTo>
                    <a:pt x="46521" y="1681"/>
                  </a:lnTo>
                  <a:lnTo>
                    <a:pt x="46450" y="1681"/>
                  </a:lnTo>
                  <a:lnTo>
                    <a:pt x="46396" y="1645"/>
                  </a:lnTo>
                  <a:lnTo>
                    <a:pt x="46360" y="1573"/>
                  </a:lnTo>
                  <a:lnTo>
                    <a:pt x="46360" y="1573"/>
                  </a:lnTo>
                  <a:lnTo>
                    <a:pt x="46342" y="1466"/>
                  </a:lnTo>
                  <a:lnTo>
                    <a:pt x="46360" y="1359"/>
                  </a:lnTo>
                  <a:lnTo>
                    <a:pt x="46360" y="1359"/>
                  </a:lnTo>
                  <a:lnTo>
                    <a:pt x="46378" y="1287"/>
                  </a:lnTo>
                  <a:lnTo>
                    <a:pt x="46414" y="1234"/>
                  </a:lnTo>
                  <a:lnTo>
                    <a:pt x="46450" y="1180"/>
                  </a:lnTo>
                  <a:lnTo>
                    <a:pt x="46503" y="1127"/>
                  </a:lnTo>
                  <a:lnTo>
                    <a:pt x="46575" y="1091"/>
                  </a:lnTo>
                  <a:lnTo>
                    <a:pt x="46646" y="1055"/>
                  </a:lnTo>
                  <a:lnTo>
                    <a:pt x="46718" y="1037"/>
                  </a:lnTo>
                  <a:lnTo>
                    <a:pt x="46807" y="1037"/>
                  </a:lnTo>
                  <a:lnTo>
                    <a:pt x="46807" y="1037"/>
                  </a:lnTo>
                  <a:lnTo>
                    <a:pt x="46807" y="1162"/>
                  </a:lnTo>
                  <a:lnTo>
                    <a:pt x="46789" y="1287"/>
                  </a:lnTo>
                  <a:lnTo>
                    <a:pt x="46754" y="1413"/>
                  </a:lnTo>
                  <a:lnTo>
                    <a:pt x="46682" y="1520"/>
                  </a:lnTo>
                  <a:lnTo>
                    <a:pt x="46682" y="1520"/>
                  </a:lnTo>
                  <a:close/>
                  <a:moveTo>
                    <a:pt x="46360" y="25790"/>
                  </a:moveTo>
                  <a:lnTo>
                    <a:pt x="46360" y="25790"/>
                  </a:lnTo>
                  <a:lnTo>
                    <a:pt x="46342" y="25683"/>
                  </a:lnTo>
                  <a:lnTo>
                    <a:pt x="46360" y="25576"/>
                  </a:lnTo>
                  <a:lnTo>
                    <a:pt x="46360" y="25576"/>
                  </a:lnTo>
                  <a:lnTo>
                    <a:pt x="46396" y="25504"/>
                  </a:lnTo>
                  <a:lnTo>
                    <a:pt x="46450" y="25468"/>
                  </a:lnTo>
                  <a:lnTo>
                    <a:pt x="46521" y="25468"/>
                  </a:lnTo>
                  <a:lnTo>
                    <a:pt x="46593" y="25504"/>
                  </a:lnTo>
                  <a:lnTo>
                    <a:pt x="46593" y="25504"/>
                  </a:lnTo>
                  <a:lnTo>
                    <a:pt x="46682" y="25629"/>
                  </a:lnTo>
                  <a:lnTo>
                    <a:pt x="46682" y="25629"/>
                  </a:lnTo>
                  <a:lnTo>
                    <a:pt x="46754" y="25736"/>
                  </a:lnTo>
                  <a:lnTo>
                    <a:pt x="46789" y="25862"/>
                  </a:lnTo>
                  <a:lnTo>
                    <a:pt x="46807" y="25987"/>
                  </a:lnTo>
                  <a:lnTo>
                    <a:pt x="46807" y="26130"/>
                  </a:lnTo>
                  <a:lnTo>
                    <a:pt x="46807" y="26130"/>
                  </a:lnTo>
                  <a:lnTo>
                    <a:pt x="46718" y="26112"/>
                  </a:lnTo>
                  <a:lnTo>
                    <a:pt x="46646" y="26094"/>
                  </a:lnTo>
                  <a:lnTo>
                    <a:pt x="46575" y="26058"/>
                  </a:lnTo>
                  <a:lnTo>
                    <a:pt x="46503" y="26022"/>
                  </a:lnTo>
                  <a:lnTo>
                    <a:pt x="46450" y="25969"/>
                  </a:lnTo>
                  <a:lnTo>
                    <a:pt x="46414" y="25915"/>
                  </a:lnTo>
                  <a:lnTo>
                    <a:pt x="46378" y="25862"/>
                  </a:lnTo>
                  <a:lnTo>
                    <a:pt x="46360" y="25790"/>
                  </a:lnTo>
                  <a:lnTo>
                    <a:pt x="46360" y="25790"/>
                  </a:lnTo>
                  <a:close/>
                </a:path>
              </a:pathLst>
            </a:custGeom>
            <a:solidFill>
              <a:srgbClr val="D3E6F1"/>
            </a:solidFill>
            <a:ln>
              <a:noFill/>
            </a:ln>
          </p:spPr>
          <p:txBody>
            <a:bodyPr spcFirstLastPara="1" wrap="square" lIns="91425" tIns="91425" rIns="91425" bIns="91425" anchor="ctr" anchorCtr="0">
              <a:no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sz="24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
          <p:nvSpPr>
            <p:cNvPr id="563" name="Google Shape;563;p31"/>
            <p:cNvSpPr/>
            <p:nvPr/>
          </p:nvSpPr>
          <p:spPr>
            <a:xfrm>
              <a:off x="296736" y="265575"/>
              <a:ext cx="8573304" cy="4610214"/>
            </a:xfrm>
            <a:custGeom>
              <a:avLst/>
              <a:gdLst/>
              <a:ahLst/>
              <a:cxnLst/>
              <a:rect l="l" t="t" r="r" b="b"/>
              <a:pathLst>
                <a:path w="49257" h="28364" extrusionOk="0">
                  <a:moveTo>
                    <a:pt x="49238" y="14531"/>
                  </a:moveTo>
                  <a:lnTo>
                    <a:pt x="49238" y="14531"/>
                  </a:lnTo>
                  <a:lnTo>
                    <a:pt x="49220" y="14191"/>
                  </a:lnTo>
                  <a:lnTo>
                    <a:pt x="49220" y="14191"/>
                  </a:lnTo>
                  <a:lnTo>
                    <a:pt x="49238" y="13834"/>
                  </a:lnTo>
                  <a:lnTo>
                    <a:pt x="49238" y="13834"/>
                  </a:lnTo>
                  <a:lnTo>
                    <a:pt x="49238" y="12797"/>
                  </a:lnTo>
                  <a:lnTo>
                    <a:pt x="49238" y="12797"/>
                  </a:lnTo>
                  <a:lnTo>
                    <a:pt x="49256" y="8580"/>
                  </a:lnTo>
                  <a:lnTo>
                    <a:pt x="49256" y="8580"/>
                  </a:lnTo>
                  <a:lnTo>
                    <a:pt x="49238" y="8311"/>
                  </a:lnTo>
                  <a:lnTo>
                    <a:pt x="49220" y="8043"/>
                  </a:lnTo>
                  <a:lnTo>
                    <a:pt x="49220" y="8043"/>
                  </a:lnTo>
                  <a:lnTo>
                    <a:pt x="49185" y="7811"/>
                  </a:lnTo>
                  <a:lnTo>
                    <a:pt x="49167" y="7579"/>
                  </a:lnTo>
                  <a:lnTo>
                    <a:pt x="49167" y="7579"/>
                  </a:lnTo>
                  <a:lnTo>
                    <a:pt x="49167" y="5917"/>
                  </a:lnTo>
                  <a:lnTo>
                    <a:pt x="49149" y="4844"/>
                  </a:lnTo>
                  <a:lnTo>
                    <a:pt x="49131" y="4451"/>
                  </a:lnTo>
                  <a:lnTo>
                    <a:pt x="49113" y="4255"/>
                  </a:lnTo>
                  <a:lnTo>
                    <a:pt x="49113" y="4255"/>
                  </a:lnTo>
                  <a:lnTo>
                    <a:pt x="49113" y="4201"/>
                  </a:lnTo>
                  <a:lnTo>
                    <a:pt x="49113" y="4129"/>
                  </a:lnTo>
                  <a:lnTo>
                    <a:pt x="49113" y="4129"/>
                  </a:lnTo>
                  <a:lnTo>
                    <a:pt x="49113" y="3826"/>
                  </a:lnTo>
                  <a:lnTo>
                    <a:pt x="49095" y="3504"/>
                  </a:lnTo>
                  <a:lnTo>
                    <a:pt x="49006" y="2878"/>
                  </a:lnTo>
                  <a:lnTo>
                    <a:pt x="49006" y="2878"/>
                  </a:lnTo>
                  <a:lnTo>
                    <a:pt x="48917" y="2360"/>
                  </a:lnTo>
                  <a:lnTo>
                    <a:pt x="48809" y="1824"/>
                  </a:lnTo>
                  <a:lnTo>
                    <a:pt x="48809" y="1824"/>
                  </a:lnTo>
                  <a:lnTo>
                    <a:pt x="48702" y="1466"/>
                  </a:lnTo>
                  <a:lnTo>
                    <a:pt x="48595" y="1127"/>
                  </a:lnTo>
                  <a:lnTo>
                    <a:pt x="48595" y="1127"/>
                  </a:lnTo>
                  <a:lnTo>
                    <a:pt x="48488" y="930"/>
                  </a:lnTo>
                  <a:lnTo>
                    <a:pt x="48398" y="716"/>
                  </a:lnTo>
                  <a:lnTo>
                    <a:pt x="48398" y="716"/>
                  </a:lnTo>
                  <a:lnTo>
                    <a:pt x="48345" y="627"/>
                  </a:lnTo>
                  <a:lnTo>
                    <a:pt x="48273" y="555"/>
                  </a:lnTo>
                  <a:lnTo>
                    <a:pt x="48184" y="484"/>
                  </a:lnTo>
                  <a:lnTo>
                    <a:pt x="48095" y="448"/>
                  </a:lnTo>
                  <a:lnTo>
                    <a:pt x="48095" y="448"/>
                  </a:lnTo>
                  <a:lnTo>
                    <a:pt x="47987" y="412"/>
                  </a:lnTo>
                  <a:lnTo>
                    <a:pt x="47898" y="358"/>
                  </a:lnTo>
                  <a:lnTo>
                    <a:pt x="47898" y="358"/>
                  </a:lnTo>
                  <a:lnTo>
                    <a:pt x="47612" y="269"/>
                  </a:lnTo>
                  <a:lnTo>
                    <a:pt x="47469" y="233"/>
                  </a:lnTo>
                  <a:lnTo>
                    <a:pt x="47326" y="215"/>
                  </a:lnTo>
                  <a:lnTo>
                    <a:pt x="47326" y="215"/>
                  </a:lnTo>
                  <a:lnTo>
                    <a:pt x="47094" y="180"/>
                  </a:lnTo>
                  <a:lnTo>
                    <a:pt x="46879" y="144"/>
                  </a:lnTo>
                  <a:lnTo>
                    <a:pt x="46647" y="108"/>
                  </a:lnTo>
                  <a:lnTo>
                    <a:pt x="46432" y="108"/>
                  </a:lnTo>
                  <a:lnTo>
                    <a:pt x="46432" y="108"/>
                  </a:lnTo>
                  <a:lnTo>
                    <a:pt x="46289" y="72"/>
                  </a:lnTo>
                  <a:lnTo>
                    <a:pt x="46147" y="55"/>
                  </a:lnTo>
                  <a:lnTo>
                    <a:pt x="45843" y="55"/>
                  </a:lnTo>
                  <a:lnTo>
                    <a:pt x="45843" y="55"/>
                  </a:lnTo>
                  <a:lnTo>
                    <a:pt x="45092" y="55"/>
                  </a:lnTo>
                  <a:lnTo>
                    <a:pt x="45092" y="55"/>
                  </a:lnTo>
                  <a:lnTo>
                    <a:pt x="44949" y="55"/>
                  </a:lnTo>
                  <a:lnTo>
                    <a:pt x="44824" y="37"/>
                  </a:lnTo>
                  <a:lnTo>
                    <a:pt x="44824" y="37"/>
                  </a:lnTo>
                  <a:lnTo>
                    <a:pt x="44681" y="19"/>
                  </a:lnTo>
                  <a:lnTo>
                    <a:pt x="44538" y="1"/>
                  </a:lnTo>
                  <a:lnTo>
                    <a:pt x="44395" y="19"/>
                  </a:lnTo>
                  <a:lnTo>
                    <a:pt x="44252" y="37"/>
                  </a:lnTo>
                  <a:lnTo>
                    <a:pt x="44252" y="37"/>
                  </a:lnTo>
                  <a:lnTo>
                    <a:pt x="43948" y="72"/>
                  </a:lnTo>
                  <a:lnTo>
                    <a:pt x="43662" y="108"/>
                  </a:lnTo>
                  <a:lnTo>
                    <a:pt x="43358" y="126"/>
                  </a:lnTo>
                  <a:lnTo>
                    <a:pt x="43073" y="144"/>
                  </a:lnTo>
                  <a:lnTo>
                    <a:pt x="43073" y="144"/>
                  </a:lnTo>
                  <a:lnTo>
                    <a:pt x="38890" y="126"/>
                  </a:lnTo>
                  <a:lnTo>
                    <a:pt x="38890" y="126"/>
                  </a:lnTo>
                  <a:lnTo>
                    <a:pt x="38319" y="126"/>
                  </a:lnTo>
                  <a:lnTo>
                    <a:pt x="37943" y="126"/>
                  </a:lnTo>
                  <a:lnTo>
                    <a:pt x="37747" y="144"/>
                  </a:lnTo>
                  <a:lnTo>
                    <a:pt x="37747" y="144"/>
                  </a:lnTo>
                  <a:lnTo>
                    <a:pt x="37550" y="162"/>
                  </a:lnTo>
                  <a:lnTo>
                    <a:pt x="37139" y="162"/>
                  </a:lnTo>
                  <a:lnTo>
                    <a:pt x="35888" y="180"/>
                  </a:lnTo>
                  <a:lnTo>
                    <a:pt x="34047" y="180"/>
                  </a:lnTo>
                  <a:lnTo>
                    <a:pt x="34047" y="180"/>
                  </a:lnTo>
                  <a:lnTo>
                    <a:pt x="23967" y="180"/>
                  </a:lnTo>
                  <a:lnTo>
                    <a:pt x="23967" y="180"/>
                  </a:lnTo>
                  <a:lnTo>
                    <a:pt x="23860" y="180"/>
                  </a:lnTo>
                  <a:lnTo>
                    <a:pt x="23860" y="180"/>
                  </a:lnTo>
                  <a:lnTo>
                    <a:pt x="23735" y="180"/>
                  </a:lnTo>
                  <a:lnTo>
                    <a:pt x="23735" y="180"/>
                  </a:lnTo>
                  <a:lnTo>
                    <a:pt x="15532" y="180"/>
                  </a:lnTo>
                  <a:lnTo>
                    <a:pt x="15532" y="180"/>
                  </a:lnTo>
                  <a:lnTo>
                    <a:pt x="14406" y="180"/>
                  </a:lnTo>
                  <a:lnTo>
                    <a:pt x="13655" y="162"/>
                  </a:lnTo>
                  <a:lnTo>
                    <a:pt x="13387" y="162"/>
                  </a:lnTo>
                  <a:lnTo>
                    <a:pt x="13262" y="144"/>
                  </a:lnTo>
                  <a:lnTo>
                    <a:pt x="13262" y="144"/>
                  </a:lnTo>
                  <a:lnTo>
                    <a:pt x="13226" y="126"/>
                  </a:lnTo>
                  <a:lnTo>
                    <a:pt x="13173" y="126"/>
                  </a:lnTo>
                  <a:lnTo>
                    <a:pt x="13048" y="126"/>
                  </a:lnTo>
                  <a:lnTo>
                    <a:pt x="13048" y="126"/>
                  </a:lnTo>
                  <a:lnTo>
                    <a:pt x="6185" y="144"/>
                  </a:lnTo>
                  <a:lnTo>
                    <a:pt x="6185" y="144"/>
                  </a:lnTo>
                  <a:lnTo>
                    <a:pt x="5881" y="126"/>
                  </a:lnTo>
                  <a:lnTo>
                    <a:pt x="5595" y="108"/>
                  </a:lnTo>
                  <a:lnTo>
                    <a:pt x="5309" y="72"/>
                  </a:lnTo>
                  <a:lnTo>
                    <a:pt x="5005" y="37"/>
                  </a:lnTo>
                  <a:lnTo>
                    <a:pt x="5005" y="37"/>
                  </a:lnTo>
                  <a:lnTo>
                    <a:pt x="4862" y="19"/>
                  </a:lnTo>
                  <a:lnTo>
                    <a:pt x="4719" y="1"/>
                  </a:lnTo>
                  <a:lnTo>
                    <a:pt x="4576" y="19"/>
                  </a:lnTo>
                  <a:lnTo>
                    <a:pt x="4433" y="37"/>
                  </a:lnTo>
                  <a:lnTo>
                    <a:pt x="4433" y="37"/>
                  </a:lnTo>
                  <a:lnTo>
                    <a:pt x="4290" y="55"/>
                  </a:lnTo>
                  <a:lnTo>
                    <a:pt x="4165" y="55"/>
                  </a:lnTo>
                  <a:lnTo>
                    <a:pt x="4165" y="55"/>
                  </a:lnTo>
                  <a:lnTo>
                    <a:pt x="3397" y="55"/>
                  </a:lnTo>
                  <a:lnTo>
                    <a:pt x="3397" y="55"/>
                  </a:lnTo>
                  <a:lnTo>
                    <a:pt x="3111" y="55"/>
                  </a:lnTo>
                  <a:lnTo>
                    <a:pt x="2968" y="72"/>
                  </a:lnTo>
                  <a:lnTo>
                    <a:pt x="2825" y="108"/>
                  </a:lnTo>
                  <a:lnTo>
                    <a:pt x="2825" y="108"/>
                  </a:lnTo>
                  <a:lnTo>
                    <a:pt x="2610" y="108"/>
                  </a:lnTo>
                  <a:lnTo>
                    <a:pt x="2378" y="144"/>
                  </a:lnTo>
                  <a:lnTo>
                    <a:pt x="2163" y="180"/>
                  </a:lnTo>
                  <a:lnTo>
                    <a:pt x="1931" y="215"/>
                  </a:lnTo>
                  <a:lnTo>
                    <a:pt x="1931" y="215"/>
                  </a:lnTo>
                  <a:lnTo>
                    <a:pt x="1788" y="233"/>
                  </a:lnTo>
                  <a:lnTo>
                    <a:pt x="1645" y="269"/>
                  </a:lnTo>
                  <a:lnTo>
                    <a:pt x="1359" y="358"/>
                  </a:lnTo>
                  <a:lnTo>
                    <a:pt x="1359" y="358"/>
                  </a:lnTo>
                  <a:lnTo>
                    <a:pt x="1252" y="412"/>
                  </a:lnTo>
                  <a:lnTo>
                    <a:pt x="1163" y="448"/>
                  </a:lnTo>
                  <a:lnTo>
                    <a:pt x="1163" y="448"/>
                  </a:lnTo>
                  <a:lnTo>
                    <a:pt x="1073" y="484"/>
                  </a:lnTo>
                  <a:lnTo>
                    <a:pt x="984" y="555"/>
                  </a:lnTo>
                  <a:lnTo>
                    <a:pt x="912" y="627"/>
                  </a:lnTo>
                  <a:lnTo>
                    <a:pt x="859" y="716"/>
                  </a:lnTo>
                  <a:lnTo>
                    <a:pt x="859" y="716"/>
                  </a:lnTo>
                  <a:lnTo>
                    <a:pt x="752" y="930"/>
                  </a:lnTo>
                  <a:lnTo>
                    <a:pt x="662" y="1127"/>
                  </a:lnTo>
                  <a:lnTo>
                    <a:pt x="662" y="1127"/>
                  </a:lnTo>
                  <a:lnTo>
                    <a:pt x="537" y="1466"/>
                  </a:lnTo>
                  <a:lnTo>
                    <a:pt x="448" y="1824"/>
                  </a:lnTo>
                  <a:lnTo>
                    <a:pt x="448" y="1824"/>
                  </a:lnTo>
                  <a:lnTo>
                    <a:pt x="341" y="2360"/>
                  </a:lnTo>
                  <a:lnTo>
                    <a:pt x="251" y="2878"/>
                  </a:lnTo>
                  <a:lnTo>
                    <a:pt x="251" y="2878"/>
                  </a:lnTo>
                  <a:lnTo>
                    <a:pt x="162" y="3504"/>
                  </a:lnTo>
                  <a:lnTo>
                    <a:pt x="126" y="3826"/>
                  </a:lnTo>
                  <a:lnTo>
                    <a:pt x="144" y="4129"/>
                  </a:lnTo>
                  <a:lnTo>
                    <a:pt x="144" y="4129"/>
                  </a:lnTo>
                  <a:lnTo>
                    <a:pt x="144" y="4201"/>
                  </a:lnTo>
                  <a:lnTo>
                    <a:pt x="144" y="4255"/>
                  </a:lnTo>
                  <a:lnTo>
                    <a:pt x="144" y="4255"/>
                  </a:lnTo>
                  <a:lnTo>
                    <a:pt x="108" y="4451"/>
                  </a:lnTo>
                  <a:lnTo>
                    <a:pt x="108" y="4844"/>
                  </a:lnTo>
                  <a:lnTo>
                    <a:pt x="90" y="5917"/>
                  </a:lnTo>
                  <a:lnTo>
                    <a:pt x="90" y="7579"/>
                  </a:lnTo>
                  <a:lnTo>
                    <a:pt x="90" y="7579"/>
                  </a:lnTo>
                  <a:lnTo>
                    <a:pt x="72" y="7811"/>
                  </a:lnTo>
                  <a:lnTo>
                    <a:pt x="37" y="8043"/>
                  </a:lnTo>
                  <a:lnTo>
                    <a:pt x="37" y="8043"/>
                  </a:lnTo>
                  <a:lnTo>
                    <a:pt x="1" y="8311"/>
                  </a:lnTo>
                  <a:lnTo>
                    <a:pt x="1" y="8580"/>
                  </a:lnTo>
                  <a:lnTo>
                    <a:pt x="1" y="8580"/>
                  </a:lnTo>
                  <a:lnTo>
                    <a:pt x="19" y="12797"/>
                  </a:lnTo>
                  <a:lnTo>
                    <a:pt x="19" y="12797"/>
                  </a:lnTo>
                  <a:lnTo>
                    <a:pt x="19" y="13834"/>
                  </a:lnTo>
                  <a:lnTo>
                    <a:pt x="19" y="13834"/>
                  </a:lnTo>
                  <a:lnTo>
                    <a:pt x="37" y="14191"/>
                  </a:lnTo>
                  <a:lnTo>
                    <a:pt x="37" y="14191"/>
                  </a:lnTo>
                  <a:lnTo>
                    <a:pt x="19" y="14531"/>
                  </a:lnTo>
                  <a:lnTo>
                    <a:pt x="19" y="14531"/>
                  </a:lnTo>
                  <a:lnTo>
                    <a:pt x="19" y="15568"/>
                  </a:lnTo>
                  <a:lnTo>
                    <a:pt x="19" y="15568"/>
                  </a:lnTo>
                  <a:lnTo>
                    <a:pt x="1" y="19803"/>
                  </a:lnTo>
                  <a:lnTo>
                    <a:pt x="1" y="19803"/>
                  </a:lnTo>
                  <a:lnTo>
                    <a:pt x="1" y="20053"/>
                  </a:lnTo>
                  <a:lnTo>
                    <a:pt x="37" y="20322"/>
                  </a:lnTo>
                  <a:lnTo>
                    <a:pt x="37" y="20322"/>
                  </a:lnTo>
                  <a:lnTo>
                    <a:pt x="72" y="20554"/>
                  </a:lnTo>
                  <a:lnTo>
                    <a:pt x="90" y="20804"/>
                  </a:lnTo>
                  <a:lnTo>
                    <a:pt x="90" y="20804"/>
                  </a:lnTo>
                  <a:lnTo>
                    <a:pt x="90" y="22448"/>
                  </a:lnTo>
                  <a:lnTo>
                    <a:pt x="108" y="23539"/>
                  </a:lnTo>
                  <a:lnTo>
                    <a:pt x="108" y="23914"/>
                  </a:lnTo>
                  <a:lnTo>
                    <a:pt x="144" y="24110"/>
                  </a:lnTo>
                  <a:lnTo>
                    <a:pt x="144" y="24110"/>
                  </a:lnTo>
                  <a:lnTo>
                    <a:pt x="144" y="24164"/>
                  </a:lnTo>
                  <a:lnTo>
                    <a:pt x="144" y="24236"/>
                  </a:lnTo>
                  <a:lnTo>
                    <a:pt x="144" y="24236"/>
                  </a:lnTo>
                  <a:lnTo>
                    <a:pt x="126" y="24557"/>
                  </a:lnTo>
                  <a:lnTo>
                    <a:pt x="162" y="24861"/>
                  </a:lnTo>
                  <a:lnTo>
                    <a:pt x="251" y="25487"/>
                  </a:lnTo>
                  <a:lnTo>
                    <a:pt x="251" y="25487"/>
                  </a:lnTo>
                  <a:lnTo>
                    <a:pt x="341" y="26023"/>
                  </a:lnTo>
                  <a:lnTo>
                    <a:pt x="448" y="26541"/>
                  </a:lnTo>
                  <a:lnTo>
                    <a:pt x="448" y="26541"/>
                  </a:lnTo>
                  <a:lnTo>
                    <a:pt x="537" y="26898"/>
                  </a:lnTo>
                  <a:lnTo>
                    <a:pt x="662" y="27238"/>
                  </a:lnTo>
                  <a:lnTo>
                    <a:pt x="662" y="27238"/>
                  </a:lnTo>
                  <a:lnTo>
                    <a:pt x="752" y="27435"/>
                  </a:lnTo>
                  <a:lnTo>
                    <a:pt x="859" y="27649"/>
                  </a:lnTo>
                  <a:lnTo>
                    <a:pt x="859" y="27649"/>
                  </a:lnTo>
                  <a:lnTo>
                    <a:pt x="912" y="27738"/>
                  </a:lnTo>
                  <a:lnTo>
                    <a:pt x="984" y="27810"/>
                  </a:lnTo>
                  <a:lnTo>
                    <a:pt x="1073" y="27881"/>
                  </a:lnTo>
                  <a:lnTo>
                    <a:pt x="1163" y="27917"/>
                  </a:lnTo>
                  <a:lnTo>
                    <a:pt x="1163" y="27917"/>
                  </a:lnTo>
                  <a:lnTo>
                    <a:pt x="1252" y="27953"/>
                  </a:lnTo>
                  <a:lnTo>
                    <a:pt x="1359" y="28007"/>
                  </a:lnTo>
                  <a:lnTo>
                    <a:pt x="1359" y="28007"/>
                  </a:lnTo>
                  <a:lnTo>
                    <a:pt x="1645" y="28096"/>
                  </a:lnTo>
                  <a:lnTo>
                    <a:pt x="1788" y="28132"/>
                  </a:lnTo>
                  <a:lnTo>
                    <a:pt x="1931" y="28149"/>
                  </a:lnTo>
                  <a:lnTo>
                    <a:pt x="1931" y="28149"/>
                  </a:lnTo>
                  <a:lnTo>
                    <a:pt x="2163" y="28185"/>
                  </a:lnTo>
                  <a:lnTo>
                    <a:pt x="2378" y="28221"/>
                  </a:lnTo>
                  <a:lnTo>
                    <a:pt x="2610" y="28257"/>
                  </a:lnTo>
                  <a:lnTo>
                    <a:pt x="2825" y="28275"/>
                  </a:lnTo>
                  <a:lnTo>
                    <a:pt x="2825" y="28275"/>
                  </a:lnTo>
                  <a:lnTo>
                    <a:pt x="2968" y="28292"/>
                  </a:lnTo>
                  <a:lnTo>
                    <a:pt x="3111" y="28310"/>
                  </a:lnTo>
                  <a:lnTo>
                    <a:pt x="3397" y="28310"/>
                  </a:lnTo>
                  <a:lnTo>
                    <a:pt x="3397" y="28310"/>
                  </a:lnTo>
                  <a:lnTo>
                    <a:pt x="4165" y="28310"/>
                  </a:lnTo>
                  <a:lnTo>
                    <a:pt x="4165" y="28310"/>
                  </a:lnTo>
                  <a:lnTo>
                    <a:pt x="4290" y="28328"/>
                  </a:lnTo>
                  <a:lnTo>
                    <a:pt x="4433" y="28346"/>
                  </a:lnTo>
                  <a:lnTo>
                    <a:pt x="4433" y="28346"/>
                  </a:lnTo>
                  <a:lnTo>
                    <a:pt x="4576" y="28364"/>
                  </a:lnTo>
                  <a:lnTo>
                    <a:pt x="4719" y="28364"/>
                  </a:lnTo>
                  <a:lnTo>
                    <a:pt x="4862" y="28364"/>
                  </a:lnTo>
                  <a:lnTo>
                    <a:pt x="5005" y="28346"/>
                  </a:lnTo>
                  <a:lnTo>
                    <a:pt x="5005" y="28346"/>
                  </a:lnTo>
                  <a:lnTo>
                    <a:pt x="5309" y="28292"/>
                  </a:lnTo>
                  <a:lnTo>
                    <a:pt x="5595" y="28257"/>
                  </a:lnTo>
                  <a:lnTo>
                    <a:pt x="5881" y="28239"/>
                  </a:lnTo>
                  <a:lnTo>
                    <a:pt x="6185" y="28221"/>
                  </a:lnTo>
                  <a:lnTo>
                    <a:pt x="6185" y="28221"/>
                  </a:lnTo>
                  <a:lnTo>
                    <a:pt x="10367" y="28239"/>
                  </a:lnTo>
                  <a:lnTo>
                    <a:pt x="10367" y="28239"/>
                  </a:lnTo>
                  <a:lnTo>
                    <a:pt x="10474" y="28239"/>
                  </a:lnTo>
                  <a:lnTo>
                    <a:pt x="10528" y="28239"/>
                  </a:lnTo>
                  <a:lnTo>
                    <a:pt x="10581" y="28221"/>
                  </a:lnTo>
                  <a:lnTo>
                    <a:pt x="10581" y="28221"/>
                  </a:lnTo>
                  <a:lnTo>
                    <a:pt x="10706" y="28203"/>
                  </a:lnTo>
                  <a:lnTo>
                    <a:pt x="10957" y="28203"/>
                  </a:lnTo>
                  <a:lnTo>
                    <a:pt x="11707" y="28185"/>
                  </a:lnTo>
                  <a:lnTo>
                    <a:pt x="12833" y="28185"/>
                  </a:lnTo>
                  <a:lnTo>
                    <a:pt x="12833" y="28185"/>
                  </a:lnTo>
                  <a:lnTo>
                    <a:pt x="19392" y="28203"/>
                  </a:lnTo>
                  <a:lnTo>
                    <a:pt x="19392" y="28203"/>
                  </a:lnTo>
                  <a:lnTo>
                    <a:pt x="19624" y="28185"/>
                  </a:lnTo>
                  <a:lnTo>
                    <a:pt x="19624" y="28185"/>
                  </a:lnTo>
                  <a:lnTo>
                    <a:pt x="19660" y="28167"/>
                  </a:lnTo>
                  <a:lnTo>
                    <a:pt x="19678" y="28149"/>
                  </a:lnTo>
                  <a:lnTo>
                    <a:pt x="19714" y="28132"/>
                  </a:lnTo>
                  <a:lnTo>
                    <a:pt x="19714" y="28096"/>
                  </a:lnTo>
                  <a:lnTo>
                    <a:pt x="19714" y="28096"/>
                  </a:lnTo>
                  <a:lnTo>
                    <a:pt x="19714" y="28042"/>
                  </a:lnTo>
                  <a:lnTo>
                    <a:pt x="19678" y="28007"/>
                  </a:lnTo>
                  <a:lnTo>
                    <a:pt x="19642" y="27989"/>
                  </a:lnTo>
                  <a:lnTo>
                    <a:pt x="19607" y="27971"/>
                  </a:lnTo>
                  <a:lnTo>
                    <a:pt x="19607" y="27971"/>
                  </a:lnTo>
                  <a:lnTo>
                    <a:pt x="19428" y="27971"/>
                  </a:lnTo>
                  <a:lnTo>
                    <a:pt x="19428" y="27971"/>
                  </a:lnTo>
                  <a:lnTo>
                    <a:pt x="12815" y="27989"/>
                  </a:lnTo>
                  <a:lnTo>
                    <a:pt x="12815" y="27989"/>
                  </a:lnTo>
                  <a:lnTo>
                    <a:pt x="10402" y="28007"/>
                  </a:lnTo>
                  <a:lnTo>
                    <a:pt x="10402" y="28007"/>
                  </a:lnTo>
                  <a:lnTo>
                    <a:pt x="8454" y="28024"/>
                  </a:lnTo>
                  <a:lnTo>
                    <a:pt x="8454" y="28024"/>
                  </a:lnTo>
                  <a:lnTo>
                    <a:pt x="6363" y="28042"/>
                  </a:lnTo>
                  <a:lnTo>
                    <a:pt x="6363" y="28042"/>
                  </a:lnTo>
                  <a:lnTo>
                    <a:pt x="5827" y="28042"/>
                  </a:lnTo>
                  <a:lnTo>
                    <a:pt x="5577" y="28060"/>
                  </a:lnTo>
                  <a:lnTo>
                    <a:pt x="5309" y="28114"/>
                  </a:lnTo>
                  <a:lnTo>
                    <a:pt x="5309" y="28114"/>
                  </a:lnTo>
                  <a:lnTo>
                    <a:pt x="5255" y="28132"/>
                  </a:lnTo>
                  <a:lnTo>
                    <a:pt x="5184" y="28132"/>
                  </a:lnTo>
                  <a:lnTo>
                    <a:pt x="5184" y="28132"/>
                  </a:lnTo>
                  <a:lnTo>
                    <a:pt x="4987" y="28114"/>
                  </a:lnTo>
                  <a:lnTo>
                    <a:pt x="4791" y="28114"/>
                  </a:lnTo>
                  <a:lnTo>
                    <a:pt x="4576" y="28114"/>
                  </a:lnTo>
                  <a:lnTo>
                    <a:pt x="4380" y="28078"/>
                  </a:lnTo>
                  <a:lnTo>
                    <a:pt x="4380" y="28078"/>
                  </a:lnTo>
                  <a:lnTo>
                    <a:pt x="4326" y="28060"/>
                  </a:lnTo>
                  <a:lnTo>
                    <a:pt x="4255" y="28060"/>
                  </a:lnTo>
                  <a:lnTo>
                    <a:pt x="4255" y="28060"/>
                  </a:lnTo>
                  <a:lnTo>
                    <a:pt x="3897" y="28060"/>
                  </a:lnTo>
                  <a:lnTo>
                    <a:pt x="3522" y="28078"/>
                  </a:lnTo>
                  <a:lnTo>
                    <a:pt x="3164" y="28060"/>
                  </a:lnTo>
                  <a:lnTo>
                    <a:pt x="2986" y="28042"/>
                  </a:lnTo>
                  <a:lnTo>
                    <a:pt x="2807" y="28024"/>
                  </a:lnTo>
                  <a:lnTo>
                    <a:pt x="2807" y="28024"/>
                  </a:lnTo>
                  <a:lnTo>
                    <a:pt x="2664" y="28024"/>
                  </a:lnTo>
                  <a:lnTo>
                    <a:pt x="2521" y="28007"/>
                  </a:lnTo>
                  <a:lnTo>
                    <a:pt x="2253" y="27953"/>
                  </a:lnTo>
                  <a:lnTo>
                    <a:pt x="2253" y="27953"/>
                  </a:lnTo>
                  <a:lnTo>
                    <a:pt x="2163" y="27935"/>
                  </a:lnTo>
                  <a:lnTo>
                    <a:pt x="2056" y="27917"/>
                  </a:lnTo>
                  <a:lnTo>
                    <a:pt x="2056" y="27917"/>
                  </a:lnTo>
                  <a:lnTo>
                    <a:pt x="1842" y="27899"/>
                  </a:lnTo>
                  <a:lnTo>
                    <a:pt x="1627" y="27828"/>
                  </a:lnTo>
                  <a:lnTo>
                    <a:pt x="1431" y="27756"/>
                  </a:lnTo>
                  <a:lnTo>
                    <a:pt x="1216" y="27667"/>
                  </a:lnTo>
                  <a:lnTo>
                    <a:pt x="1216" y="27667"/>
                  </a:lnTo>
                  <a:lnTo>
                    <a:pt x="1181" y="27631"/>
                  </a:lnTo>
                  <a:lnTo>
                    <a:pt x="1127" y="27595"/>
                  </a:lnTo>
                  <a:lnTo>
                    <a:pt x="1073" y="27506"/>
                  </a:lnTo>
                  <a:lnTo>
                    <a:pt x="1073" y="27506"/>
                  </a:lnTo>
                  <a:lnTo>
                    <a:pt x="895" y="27131"/>
                  </a:lnTo>
                  <a:lnTo>
                    <a:pt x="823" y="26934"/>
                  </a:lnTo>
                  <a:lnTo>
                    <a:pt x="752" y="26738"/>
                  </a:lnTo>
                  <a:lnTo>
                    <a:pt x="752" y="26738"/>
                  </a:lnTo>
                  <a:lnTo>
                    <a:pt x="662" y="26380"/>
                  </a:lnTo>
                  <a:lnTo>
                    <a:pt x="573" y="26005"/>
                  </a:lnTo>
                  <a:lnTo>
                    <a:pt x="573" y="26005"/>
                  </a:lnTo>
                  <a:lnTo>
                    <a:pt x="501" y="25504"/>
                  </a:lnTo>
                  <a:lnTo>
                    <a:pt x="430" y="25004"/>
                  </a:lnTo>
                  <a:lnTo>
                    <a:pt x="430" y="25004"/>
                  </a:lnTo>
                  <a:lnTo>
                    <a:pt x="394" y="24718"/>
                  </a:lnTo>
                  <a:lnTo>
                    <a:pt x="376" y="24432"/>
                  </a:lnTo>
                  <a:lnTo>
                    <a:pt x="376" y="24432"/>
                  </a:lnTo>
                  <a:lnTo>
                    <a:pt x="358" y="23717"/>
                  </a:lnTo>
                  <a:lnTo>
                    <a:pt x="341" y="22520"/>
                  </a:lnTo>
                  <a:lnTo>
                    <a:pt x="323" y="21304"/>
                  </a:lnTo>
                  <a:lnTo>
                    <a:pt x="305" y="20590"/>
                  </a:lnTo>
                  <a:lnTo>
                    <a:pt x="305" y="20590"/>
                  </a:lnTo>
                  <a:lnTo>
                    <a:pt x="287" y="20411"/>
                  </a:lnTo>
                  <a:lnTo>
                    <a:pt x="287" y="20411"/>
                  </a:lnTo>
                  <a:lnTo>
                    <a:pt x="233" y="20089"/>
                  </a:lnTo>
                  <a:lnTo>
                    <a:pt x="215" y="19767"/>
                  </a:lnTo>
                  <a:lnTo>
                    <a:pt x="215" y="19767"/>
                  </a:lnTo>
                  <a:lnTo>
                    <a:pt x="180" y="14334"/>
                  </a:lnTo>
                  <a:lnTo>
                    <a:pt x="180" y="14334"/>
                  </a:lnTo>
                  <a:lnTo>
                    <a:pt x="180" y="14174"/>
                  </a:lnTo>
                  <a:lnTo>
                    <a:pt x="180" y="14174"/>
                  </a:lnTo>
                  <a:lnTo>
                    <a:pt x="180" y="14031"/>
                  </a:lnTo>
                  <a:lnTo>
                    <a:pt x="180" y="14031"/>
                  </a:lnTo>
                  <a:lnTo>
                    <a:pt x="215" y="8597"/>
                  </a:lnTo>
                  <a:lnTo>
                    <a:pt x="215" y="8597"/>
                  </a:lnTo>
                  <a:lnTo>
                    <a:pt x="233" y="8276"/>
                  </a:lnTo>
                  <a:lnTo>
                    <a:pt x="287" y="7954"/>
                  </a:lnTo>
                  <a:lnTo>
                    <a:pt x="287" y="7954"/>
                  </a:lnTo>
                  <a:lnTo>
                    <a:pt x="305" y="7775"/>
                  </a:lnTo>
                  <a:lnTo>
                    <a:pt x="305" y="7775"/>
                  </a:lnTo>
                  <a:lnTo>
                    <a:pt x="323" y="7060"/>
                  </a:lnTo>
                  <a:lnTo>
                    <a:pt x="341" y="5845"/>
                  </a:lnTo>
                  <a:lnTo>
                    <a:pt x="358" y="4648"/>
                  </a:lnTo>
                  <a:lnTo>
                    <a:pt x="376" y="3933"/>
                  </a:lnTo>
                  <a:lnTo>
                    <a:pt x="376" y="3933"/>
                  </a:lnTo>
                  <a:lnTo>
                    <a:pt x="394" y="3647"/>
                  </a:lnTo>
                  <a:lnTo>
                    <a:pt x="430" y="3361"/>
                  </a:lnTo>
                  <a:lnTo>
                    <a:pt x="430" y="3361"/>
                  </a:lnTo>
                  <a:lnTo>
                    <a:pt x="501" y="2861"/>
                  </a:lnTo>
                  <a:lnTo>
                    <a:pt x="573" y="2360"/>
                  </a:lnTo>
                  <a:lnTo>
                    <a:pt x="573" y="2360"/>
                  </a:lnTo>
                  <a:lnTo>
                    <a:pt x="662" y="2003"/>
                  </a:lnTo>
                  <a:lnTo>
                    <a:pt x="752" y="1627"/>
                  </a:lnTo>
                  <a:lnTo>
                    <a:pt x="752" y="1627"/>
                  </a:lnTo>
                  <a:lnTo>
                    <a:pt x="823" y="1431"/>
                  </a:lnTo>
                  <a:lnTo>
                    <a:pt x="895" y="1234"/>
                  </a:lnTo>
                  <a:lnTo>
                    <a:pt x="1073" y="859"/>
                  </a:lnTo>
                  <a:lnTo>
                    <a:pt x="1073" y="859"/>
                  </a:lnTo>
                  <a:lnTo>
                    <a:pt x="1127" y="769"/>
                  </a:lnTo>
                  <a:lnTo>
                    <a:pt x="1181" y="734"/>
                  </a:lnTo>
                  <a:lnTo>
                    <a:pt x="1216" y="698"/>
                  </a:lnTo>
                  <a:lnTo>
                    <a:pt x="1216" y="698"/>
                  </a:lnTo>
                  <a:lnTo>
                    <a:pt x="1431" y="609"/>
                  </a:lnTo>
                  <a:lnTo>
                    <a:pt x="1627" y="537"/>
                  </a:lnTo>
                  <a:lnTo>
                    <a:pt x="1842" y="466"/>
                  </a:lnTo>
                  <a:lnTo>
                    <a:pt x="2056" y="448"/>
                  </a:lnTo>
                  <a:lnTo>
                    <a:pt x="2056" y="448"/>
                  </a:lnTo>
                  <a:lnTo>
                    <a:pt x="2163" y="430"/>
                  </a:lnTo>
                  <a:lnTo>
                    <a:pt x="2253" y="412"/>
                  </a:lnTo>
                  <a:lnTo>
                    <a:pt x="2253" y="412"/>
                  </a:lnTo>
                  <a:lnTo>
                    <a:pt x="2521" y="358"/>
                  </a:lnTo>
                  <a:lnTo>
                    <a:pt x="2664" y="341"/>
                  </a:lnTo>
                  <a:lnTo>
                    <a:pt x="2807" y="341"/>
                  </a:lnTo>
                  <a:lnTo>
                    <a:pt x="2807" y="341"/>
                  </a:lnTo>
                  <a:lnTo>
                    <a:pt x="2986" y="323"/>
                  </a:lnTo>
                  <a:lnTo>
                    <a:pt x="3164" y="305"/>
                  </a:lnTo>
                  <a:lnTo>
                    <a:pt x="3522" y="287"/>
                  </a:lnTo>
                  <a:lnTo>
                    <a:pt x="3897" y="305"/>
                  </a:lnTo>
                  <a:lnTo>
                    <a:pt x="4255" y="305"/>
                  </a:lnTo>
                  <a:lnTo>
                    <a:pt x="4255" y="305"/>
                  </a:lnTo>
                  <a:lnTo>
                    <a:pt x="4326" y="305"/>
                  </a:lnTo>
                  <a:lnTo>
                    <a:pt x="4380" y="287"/>
                  </a:lnTo>
                  <a:lnTo>
                    <a:pt x="4380" y="287"/>
                  </a:lnTo>
                  <a:lnTo>
                    <a:pt x="4576" y="251"/>
                  </a:lnTo>
                  <a:lnTo>
                    <a:pt x="4791" y="251"/>
                  </a:lnTo>
                  <a:lnTo>
                    <a:pt x="4987" y="251"/>
                  </a:lnTo>
                  <a:lnTo>
                    <a:pt x="5184" y="251"/>
                  </a:lnTo>
                  <a:lnTo>
                    <a:pt x="5184" y="251"/>
                  </a:lnTo>
                  <a:lnTo>
                    <a:pt x="5255" y="251"/>
                  </a:lnTo>
                  <a:lnTo>
                    <a:pt x="5309" y="251"/>
                  </a:lnTo>
                  <a:lnTo>
                    <a:pt x="5309" y="251"/>
                  </a:lnTo>
                  <a:lnTo>
                    <a:pt x="5577" y="305"/>
                  </a:lnTo>
                  <a:lnTo>
                    <a:pt x="5827" y="323"/>
                  </a:lnTo>
                  <a:lnTo>
                    <a:pt x="6363" y="323"/>
                  </a:lnTo>
                  <a:lnTo>
                    <a:pt x="6363" y="323"/>
                  </a:lnTo>
                  <a:lnTo>
                    <a:pt x="9491" y="341"/>
                  </a:lnTo>
                  <a:lnTo>
                    <a:pt x="9491" y="341"/>
                  </a:lnTo>
                  <a:lnTo>
                    <a:pt x="13101" y="358"/>
                  </a:lnTo>
                  <a:lnTo>
                    <a:pt x="13101" y="358"/>
                  </a:lnTo>
                  <a:lnTo>
                    <a:pt x="15514" y="376"/>
                  </a:lnTo>
                  <a:lnTo>
                    <a:pt x="15514" y="376"/>
                  </a:lnTo>
                  <a:lnTo>
                    <a:pt x="23771" y="394"/>
                  </a:lnTo>
                  <a:lnTo>
                    <a:pt x="23771" y="394"/>
                  </a:lnTo>
                  <a:lnTo>
                    <a:pt x="23860" y="394"/>
                  </a:lnTo>
                  <a:lnTo>
                    <a:pt x="23860" y="394"/>
                  </a:lnTo>
                  <a:lnTo>
                    <a:pt x="23932" y="394"/>
                  </a:lnTo>
                  <a:lnTo>
                    <a:pt x="23932" y="394"/>
                  </a:lnTo>
                  <a:lnTo>
                    <a:pt x="34047" y="376"/>
                  </a:lnTo>
                  <a:lnTo>
                    <a:pt x="34047" y="376"/>
                  </a:lnTo>
                  <a:lnTo>
                    <a:pt x="38837" y="358"/>
                  </a:lnTo>
                  <a:lnTo>
                    <a:pt x="38837" y="358"/>
                  </a:lnTo>
                  <a:lnTo>
                    <a:pt x="40803" y="341"/>
                  </a:lnTo>
                  <a:lnTo>
                    <a:pt x="40803" y="341"/>
                  </a:lnTo>
                  <a:lnTo>
                    <a:pt x="42894" y="323"/>
                  </a:lnTo>
                  <a:lnTo>
                    <a:pt x="42894" y="323"/>
                  </a:lnTo>
                  <a:lnTo>
                    <a:pt x="43412" y="323"/>
                  </a:lnTo>
                  <a:lnTo>
                    <a:pt x="43680" y="305"/>
                  </a:lnTo>
                  <a:lnTo>
                    <a:pt x="43948" y="251"/>
                  </a:lnTo>
                  <a:lnTo>
                    <a:pt x="43948" y="251"/>
                  </a:lnTo>
                  <a:lnTo>
                    <a:pt x="44002" y="251"/>
                  </a:lnTo>
                  <a:lnTo>
                    <a:pt x="44073" y="251"/>
                  </a:lnTo>
                  <a:lnTo>
                    <a:pt x="44073" y="251"/>
                  </a:lnTo>
                  <a:lnTo>
                    <a:pt x="44270" y="251"/>
                  </a:lnTo>
                  <a:lnTo>
                    <a:pt x="44467" y="251"/>
                  </a:lnTo>
                  <a:lnTo>
                    <a:pt x="44663" y="251"/>
                  </a:lnTo>
                  <a:lnTo>
                    <a:pt x="44878" y="287"/>
                  </a:lnTo>
                  <a:lnTo>
                    <a:pt x="44878" y="287"/>
                  </a:lnTo>
                  <a:lnTo>
                    <a:pt x="44931" y="305"/>
                  </a:lnTo>
                  <a:lnTo>
                    <a:pt x="45003" y="305"/>
                  </a:lnTo>
                  <a:lnTo>
                    <a:pt x="45003" y="305"/>
                  </a:lnTo>
                  <a:lnTo>
                    <a:pt x="45360" y="305"/>
                  </a:lnTo>
                  <a:lnTo>
                    <a:pt x="45718" y="287"/>
                  </a:lnTo>
                  <a:lnTo>
                    <a:pt x="46093" y="305"/>
                  </a:lnTo>
                  <a:lnTo>
                    <a:pt x="46272" y="323"/>
                  </a:lnTo>
                  <a:lnTo>
                    <a:pt x="46450" y="341"/>
                  </a:lnTo>
                  <a:lnTo>
                    <a:pt x="46450" y="341"/>
                  </a:lnTo>
                  <a:lnTo>
                    <a:pt x="46593" y="341"/>
                  </a:lnTo>
                  <a:lnTo>
                    <a:pt x="46718" y="358"/>
                  </a:lnTo>
                  <a:lnTo>
                    <a:pt x="47004" y="412"/>
                  </a:lnTo>
                  <a:lnTo>
                    <a:pt x="47004" y="412"/>
                  </a:lnTo>
                  <a:lnTo>
                    <a:pt x="47094" y="430"/>
                  </a:lnTo>
                  <a:lnTo>
                    <a:pt x="47201" y="448"/>
                  </a:lnTo>
                  <a:lnTo>
                    <a:pt x="47201" y="448"/>
                  </a:lnTo>
                  <a:lnTo>
                    <a:pt x="47415" y="466"/>
                  </a:lnTo>
                  <a:lnTo>
                    <a:pt x="47630" y="537"/>
                  </a:lnTo>
                  <a:lnTo>
                    <a:pt x="47826" y="609"/>
                  </a:lnTo>
                  <a:lnTo>
                    <a:pt x="48023" y="698"/>
                  </a:lnTo>
                  <a:lnTo>
                    <a:pt x="48023" y="698"/>
                  </a:lnTo>
                  <a:lnTo>
                    <a:pt x="48077" y="734"/>
                  </a:lnTo>
                  <a:lnTo>
                    <a:pt x="48112" y="769"/>
                  </a:lnTo>
                  <a:lnTo>
                    <a:pt x="48184" y="859"/>
                  </a:lnTo>
                  <a:lnTo>
                    <a:pt x="48184" y="859"/>
                  </a:lnTo>
                  <a:lnTo>
                    <a:pt x="48363" y="1234"/>
                  </a:lnTo>
                  <a:lnTo>
                    <a:pt x="48434" y="1431"/>
                  </a:lnTo>
                  <a:lnTo>
                    <a:pt x="48488" y="1627"/>
                  </a:lnTo>
                  <a:lnTo>
                    <a:pt x="48488" y="1627"/>
                  </a:lnTo>
                  <a:lnTo>
                    <a:pt x="48595" y="2003"/>
                  </a:lnTo>
                  <a:lnTo>
                    <a:pt x="48666" y="2360"/>
                  </a:lnTo>
                  <a:lnTo>
                    <a:pt x="48666" y="2360"/>
                  </a:lnTo>
                  <a:lnTo>
                    <a:pt x="48756" y="2861"/>
                  </a:lnTo>
                  <a:lnTo>
                    <a:pt x="48827" y="3361"/>
                  </a:lnTo>
                  <a:lnTo>
                    <a:pt x="48827" y="3361"/>
                  </a:lnTo>
                  <a:lnTo>
                    <a:pt x="48863" y="3647"/>
                  </a:lnTo>
                  <a:lnTo>
                    <a:pt x="48881" y="3933"/>
                  </a:lnTo>
                  <a:lnTo>
                    <a:pt x="48881" y="3933"/>
                  </a:lnTo>
                  <a:lnTo>
                    <a:pt x="48899" y="4648"/>
                  </a:lnTo>
                  <a:lnTo>
                    <a:pt x="48917" y="5845"/>
                  </a:lnTo>
                  <a:lnTo>
                    <a:pt x="48935" y="7060"/>
                  </a:lnTo>
                  <a:lnTo>
                    <a:pt x="48952" y="7775"/>
                  </a:lnTo>
                  <a:lnTo>
                    <a:pt x="48952" y="7775"/>
                  </a:lnTo>
                  <a:lnTo>
                    <a:pt x="48970" y="7954"/>
                  </a:lnTo>
                  <a:lnTo>
                    <a:pt x="48970" y="7954"/>
                  </a:lnTo>
                  <a:lnTo>
                    <a:pt x="49006" y="8276"/>
                  </a:lnTo>
                  <a:lnTo>
                    <a:pt x="49042" y="8597"/>
                  </a:lnTo>
                  <a:lnTo>
                    <a:pt x="49042" y="8597"/>
                  </a:lnTo>
                  <a:lnTo>
                    <a:pt x="49060" y="14031"/>
                  </a:lnTo>
                  <a:lnTo>
                    <a:pt x="49060" y="14031"/>
                  </a:lnTo>
                  <a:lnTo>
                    <a:pt x="49060" y="14191"/>
                  </a:lnTo>
                  <a:lnTo>
                    <a:pt x="49060" y="14191"/>
                  </a:lnTo>
                  <a:lnTo>
                    <a:pt x="49060" y="14334"/>
                  </a:lnTo>
                  <a:lnTo>
                    <a:pt x="49060" y="14334"/>
                  </a:lnTo>
                  <a:lnTo>
                    <a:pt x="49042" y="19767"/>
                  </a:lnTo>
                  <a:lnTo>
                    <a:pt x="49042" y="19767"/>
                  </a:lnTo>
                  <a:lnTo>
                    <a:pt x="49006" y="20089"/>
                  </a:lnTo>
                  <a:lnTo>
                    <a:pt x="48970" y="20411"/>
                  </a:lnTo>
                  <a:lnTo>
                    <a:pt x="48970" y="20411"/>
                  </a:lnTo>
                  <a:lnTo>
                    <a:pt x="48952" y="20590"/>
                  </a:lnTo>
                  <a:lnTo>
                    <a:pt x="48952" y="20590"/>
                  </a:lnTo>
                  <a:lnTo>
                    <a:pt x="48935" y="21304"/>
                  </a:lnTo>
                  <a:lnTo>
                    <a:pt x="48917" y="22520"/>
                  </a:lnTo>
                  <a:lnTo>
                    <a:pt x="48899" y="23717"/>
                  </a:lnTo>
                  <a:lnTo>
                    <a:pt x="48881" y="24432"/>
                  </a:lnTo>
                  <a:lnTo>
                    <a:pt x="48881" y="24432"/>
                  </a:lnTo>
                  <a:lnTo>
                    <a:pt x="48863" y="24718"/>
                  </a:lnTo>
                  <a:lnTo>
                    <a:pt x="48827" y="25004"/>
                  </a:lnTo>
                  <a:lnTo>
                    <a:pt x="48827" y="25004"/>
                  </a:lnTo>
                  <a:lnTo>
                    <a:pt x="48756" y="25504"/>
                  </a:lnTo>
                  <a:lnTo>
                    <a:pt x="48666" y="26005"/>
                  </a:lnTo>
                  <a:lnTo>
                    <a:pt x="48666" y="26005"/>
                  </a:lnTo>
                  <a:lnTo>
                    <a:pt x="48595" y="26380"/>
                  </a:lnTo>
                  <a:lnTo>
                    <a:pt x="48488" y="26738"/>
                  </a:lnTo>
                  <a:lnTo>
                    <a:pt x="48488" y="26738"/>
                  </a:lnTo>
                  <a:lnTo>
                    <a:pt x="48434" y="26934"/>
                  </a:lnTo>
                  <a:lnTo>
                    <a:pt x="48363" y="27131"/>
                  </a:lnTo>
                  <a:lnTo>
                    <a:pt x="48184" y="27506"/>
                  </a:lnTo>
                  <a:lnTo>
                    <a:pt x="48184" y="27506"/>
                  </a:lnTo>
                  <a:lnTo>
                    <a:pt x="48112" y="27595"/>
                  </a:lnTo>
                  <a:lnTo>
                    <a:pt x="48077" y="27631"/>
                  </a:lnTo>
                  <a:lnTo>
                    <a:pt x="48023" y="27667"/>
                  </a:lnTo>
                  <a:lnTo>
                    <a:pt x="48023" y="27667"/>
                  </a:lnTo>
                  <a:lnTo>
                    <a:pt x="47826" y="27756"/>
                  </a:lnTo>
                  <a:lnTo>
                    <a:pt x="47630" y="27828"/>
                  </a:lnTo>
                  <a:lnTo>
                    <a:pt x="47415" y="27899"/>
                  </a:lnTo>
                  <a:lnTo>
                    <a:pt x="47201" y="27917"/>
                  </a:lnTo>
                  <a:lnTo>
                    <a:pt x="47201" y="27917"/>
                  </a:lnTo>
                  <a:lnTo>
                    <a:pt x="47094" y="27935"/>
                  </a:lnTo>
                  <a:lnTo>
                    <a:pt x="47004" y="27953"/>
                  </a:lnTo>
                  <a:lnTo>
                    <a:pt x="47004" y="27953"/>
                  </a:lnTo>
                  <a:lnTo>
                    <a:pt x="46718" y="28007"/>
                  </a:lnTo>
                  <a:lnTo>
                    <a:pt x="46593" y="28024"/>
                  </a:lnTo>
                  <a:lnTo>
                    <a:pt x="46450" y="28024"/>
                  </a:lnTo>
                  <a:lnTo>
                    <a:pt x="46450" y="28024"/>
                  </a:lnTo>
                  <a:lnTo>
                    <a:pt x="46272" y="28042"/>
                  </a:lnTo>
                  <a:lnTo>
                    <a:pt x="46093" y="28060"/>
                  </a:lnTo>
                  <a:lnTo>
                    <a:pt x="45718" y="28078"/>
                  </a:lnTo>
                  <a:lnTo>
                    <a:pt x="45360" y="28060"/>
                  </a:lnTo>
                  <a:lnTo>
                    <a:pt x="45003" y="28060"/>
                  </a:lnTo>
                  <a:lnTo>
                    <a:pt x="45003" y="28060"/>
                  </a:lnTo>
                  <a:lnTo>
                    <a:pt x="44931" y="28060"/>
                  </a:lnTo>
                  <a:lnTo>
                    <a:pt x="44878" y="28078"/>
                  </a:lnTo>
                  <a:lnTo>
                    <a:pt x="44878" y="28078"/>
                  </a:lnTo>
                  <a:lnTo>
                    <a:pt x="44663" y="28114"/>
                  </a:lnTo>
                  <a:lnTo>
                    <a:pt x="44467" y="28114"/>
                  </a:lnTo>
                  <a:lnTo>
                    <a:pt x="44270" y="28114"/>
                  </a:lnTo>
                  <a:lnTo>
                    <a:pt x="44073" y="28132"/>
                  </a:lnTo>
                  <a:lnTo>
                    <a:pt x="44073" y="28132"/>
                  </a:lnTo>
                  <a:lnTo>
                    <a:pt x="44002" y="28132"/>
                  </a:lnTo>
                  <a:lnTo>
                    <a:pt x="43948" y="28114"/>
                  </a:lnTo>
                  <a:lnTo>
                    <a:pt x="43948" y="28114"/>
                  </a:lnTo>
                  <a:lnTo>
                    <a:pt x="43680" y="28060"/>
                  </a:lnTo>
                  <a:lnTo>
                    <a:pt x="43412" y="28042"/>
                  </a:lnTo>
                  <a:lnTo>
                    <a:pt x="42894" y="28042"/>
                  </a:lnTo>
                  <a:lnTo>
                    <a:pt x="42894" y="28042"/>
                  </a:lnTo>
                  <a:lnTo>
                    <a:pt x="40803" y="28024"/>
                  </a:lnTo>
                  <a:lnTo>
                    <a:pt x="40803" y="28024"/>
                  </a:lnTo>
                  <a:lnTo>
                    <a:pt x="38837" y="28007"/>
                  </a:lnTo>
                  <a:lnTo>
                    <a:pt x="38837" y="28007"/>
                  </a:lnTo>
                  <a:lnTo>
                    <a:pt x="36424" y="27989"/>
                  </a:lnTo>
                  <a:lnTo>
                    <a:pt x="36424" y="27989"/>
                  </a:lnTo>
                  <a:lnTo>
                    <a:pt x="29829" y="27971"/>
                  </a:lnTo>
                  <a:lnTo>
                    <a:pt x="29829" y="27971"/>
                  </a:lnTo>
                  <a:lnTo>
                    <a:pt x="29651" y="27971"/>
                  </a:lnTo>
                  <a:lnTo>
                    <a:pt x="29651" y="27971"/>
                  </a:lnTo>
                  <a:lnTo>
                    <a:pt x="29597" y="27989"/>
                  </a:lnTo>
                  <a:lnTo>
                    <a:pt x="29561" y="28007"/>
                  </a:lnTo>
                  <a:lnTo>
                    <a:pt x="29543" y="28042"/>
                  </a:lnTo>
                  <a:lnTo>
                    <a:pt x="29543" y="28096"/>
                  </a:lnTo>
                  <a:lnTo>
                    <a:pt x="29543" y="28096"/>
                  </a:lnTo>
                  <a:lnTo>
                    <a:pt x="29543" y="28132"/>
                  </a:lnTo>
                  <a:lnTo>
                    <a:pt x="29561" y="28149"/>
                  </a:lnTo>
                  <a:lnTo>
                    <a:pt x="29597" y="28167"/>
                  </a:lnTo>
                  <a:lnTo>
                    <a:pt x="29633" y="28185"/>
                  </a:lnTo>
                  <a:lnTo>
                    <a:pt x="29633" y="28185"/>
                  </a:lnTo>
                  <a:lnTo>
                    <a:pt x="29865" y="28203"/>
                  </a:lnTo>
                  <a:lnTo>
                    <a:pt x="29865" y="28203"/>
                  </a:lnTo>
                  <a:lnTo>
                    <a:pt x="36424" y="28185"/>
                  </a:lnTo>
                  <a:lnTo>
                    <a:pt x="36424" y="28185"/>
                  </a:lnTo>
                  <a:lnTo>
                    <a:pt x="37550" y="28185"/>
                  </a:lnTo>
                  <a:lnTo>
                    <a:pt x="38283" y="28203"/>
                  </a:lnTo>
                  <a:lnTo>
                    <a:pt x="38551" y="28203"/>
                  </a:lnTo>
                  <a:lnTo>
                    <a:pt x="38676" y="28221"/>
                  </a:lnTo>
                  <a:lnTo>
                    <a:pt x="38676" y="28221"/>
                  </a:lnTo>
                  <a:lnTo>
                    <a:pt x="38730" y="28239"/>
                  </a:lnTo>
                  <a:lnTo>
                    <a:pt x="38783" y="28239"/>
                  </a:lnTo>
                  <a:lnTo>
                    <a:pt x="38890" y="28239"/>
                  </a:lnTo>
                  <a:lnTo>
                    <a:pt x="38890" y="28239"/>
                  </a:lnTo>
                  <a:lnTo>
                    <a:pt x="43073" y="28221"/>
                  </a:lnTo>
                  <a:lnTo>
                    <a:pt x="43073" y="28221"/>
                  </a:lnTo>
                  <a:lnTo>
                    <a:pt x="43358" y="28239"/>
                  </a:lnTo>
                  <a:lnTo>
                    <a:pt x="43662" y="28257"/>
                  </a:lnTo>
                  <a:lnTo>
                    <a:pt x="43948" y="28292"/>
                  </a:lnTo>
                  <a:lnTo>
                    <a:pt x="44252" y="28346"/>
                  </a:lnTo>
                  <a:lnTo>
                    <a:pt x="44252" y="28346"/>
                  </a:lnTo>
                  <a:lnTo>
                    <a:pt x="44395" y="28364"/>
                  </a:lnTo>
                  <a:lnTo>
                    <a:pt x="44538" y="28364"/>
                  </a:lnTo>
                  <a:lnTo>
                    <a:pt x="44681" y="28364"/>
                  </a:lnTo>
                  <a:lnTo>
                    <a:pt x="44824" y="28346"/>
                  </a:lnTo>
                  <a:lnTo>
                    <a:pt x="44824" y="28346"/>
                  </a:lnTo>
                  <a:lnTo>
                    <a:pt x="44949" y="28328"/>
                  </a:lnTo>
                  <a:lnTo>
                    <a:pt x="45092" y="28310"/>
                  </a:lnTo>
                  <a:lnTo>
                    <a:pt x="45092" y="28310"/>
                  </a:lnTo>
                  <a:lnTo>
                    <a:pt x="45843" y="28310"/>
                  </a:lnTo>
                  <a:lnTo>
                    <a:pt x="45843" y="28310"/>
                  </a:lnTo>
                  <a:lnTo>
                    <a:pt x="46147" y="28310"/>
                  </a:lnTo>
                  <a:lnTo>
                    <a:pt x="46289" y="28292"/>
                  </a:lnTo>
                  <a:lnTo>
                    <a:pt x="46432" y="28275"/>
                  </a:lnTo>
                  <a:lnTo>
                    <a:pt x="46432" y="28275"/>
                  </a:lnTo>
                  <a:lnTo>
                    <a:pt x="46647" y="28257"/>
                  </a:lnTo>
                  <a:lnTo>
                    <a:pt x="46879" y="28221"/>
                  </a:lnTo>
                  <a:lnTo>
                    <a:pt x="47094" y="28185"/>
                  </a:lnTo>
                  <a:lnTo>
                    <a:pt x="47326" y="28149"/>
                  </a:lnTo>
                  <a:lnTo>
                    <a:pt x="47326" y="28149"/>
                  </a:lnTo>
                  <a:lnTo>
                    <a:pt x="47469" y="28132"/>
                  </a:lnTo>
                  <a:lnTo>
                    <a:pt x="47612" y="28096"/>
                  </a:lnTo>
                  <a:lnTo>
                    <a:pt x="47898" y="28007"/>
                  </a:lnTo>
                  <a:lnTo>
                    <a:pt x="47898" y="28007"/>
                  </a:lnTo>
                  <a:lnTo>
                    <a:pt x="47987" y="27953"/>
                  </a:lnTo>
                  <a:lnTo>
                    <a:pt x="48095" y="27917"/>
                  </a:lnTo>
                  <a:lnTo>
                    <a:pt x="48095" y="27917"/>
                  </a:lnTo>
                  <a:lnTo>
                    <a:pt x="48184" y="27881"/>
                  </a:lnTo>
                  <a:lnTo>
                    <a:pt x="48273" y="27810"/>
                  </a:lnTo>
                  <a:lnTo>
                    <a:pt x="48345" y="27738"/>
                  </a:lnTo>
                  <a:lnTo>
                    <a:pt x="48398" y="27649"/>
                  </a:lnTo>
                  <a:lnTo>
                    <a:pt x="48398" y="27649"/>
                  </a:lnTo>
                  <a:lnTo>
                    <a:pt x="48488" y="27435"/>
                  </a:lnTo>
                  <a:lnTo>
                    <a:pt x="48595" y="27238"/>
                  </a:lnTo>
                  <a:lnTo>
                    <a:pt x="48595" y="27238"/>
                  </a:lnTo>
                  <a:lnTo>
                    <a:pt x="48702" y="26898"/>
                  </a:lnTo>
                  <a:lnTo>
                    <a:pt x="48809" y="26541"/>
                  </a:lnTo>
                  <a:lnTo>
                    <a:pt x="48809" y="26541"/>
                  </a:lnTo>
                  <a:lnTo>
                    <a:pt x="48917" y="26023"/>
                  </a:lnTo>
                  <a:lnTo>
                    <a:pt x="49006" y="25487"/>
                  </a:lnTo>
                  <a:lnTo>
                    <a:pt x="49006" y="25487"/>
                  </a:lnTo>
                  <a:lnTo>
                    <a:pt x="49095" y="24861"/>
                  </a:lnTo>
                  <a:lnTo>
                    <a:pt x="49113" y="24557"/>
                  </a:lnTo>
                  <a:lnTo>
                    <a:pt x="49113" y="24236"/>
                  </a:lnTo>
                  <a:lnTo>
                    <a:pt x="49113" y="24236"/>
                  </a:lnTo>
                  <a:lnTo>
                    <a:pt x="49113" y="24164"/>
                  </a:lnTo>
                  <a:lnTo>
                    <a:pt x="49113" y="24110"/>
                  </a:lnTo>
                  <a:lnTo>
                    <a:pt x="49113" y="24110"/>
                  </a:lnTo>
                  <a:lnTo>
                    <a:pt x="49131" y="23914"/>
                  </a:lnTo>
                  <a:lnTo>
                    <a:pt x="49149" y="23539"/>
                  </a:lnTo>
                  <a:lnTo>
                    <a:pt x="49167" y="22448"/>
                  </a:lnTo>
                  <a:lnTo>
                    <a:pt x="49167" y="20804"/>
                  </a:lnTo>
                  <a:lnTo>
                    <a:pt x="49167" y="20804"/>
                  </a:lnTo>
                  <a:lnTo>
                    <a:pt x="49185" y="20554"/>
                  </a:lnTo>
                  <a:lnTo>
                    <a:pt x="49220" y="20322"/>
                  </a:lnTo>
                  <a:lnTo>
                    <a:pt x="49220" y="20322"/>
                  </a:lnTo>
                  <a:lnTo>
                    <a:pt x="49238" y="20053"/>
                  </a:lnTo>
                  <a:lnTo>
                    <a:pt x="49256" y="19803"/>
                  </a:lnTo>
                  <a:lnTo>
                    <a:pt x="49256" y="19803"/>
                  </a:lnTo>
                  <a:lnTo>
                    <a:pt x="49238" y="15568"/>
                  </a:lnTo>
                  <a:lnTo>
                    <a:pt x="49238" y="15568"/>
                  </a:lnTo>
                  <a:lnTo>
                    <a:pt x="49238" y="14531"/>
                  </a:lnTo>
                  <a:lnTo>
                    <a:pt x="49238" y="14531"/>
                  </a:lnTo>
                  <a:close/>
                </a:path>
              </a:pathLst>
            </a:custGeom>
            <a:solidFill>
              <a:srgbClr val="D3E6F1"/>
            </a:solidFill>
            <a:ln>
              <a:noFill/>
            </a:ln>
          </p:spPr>
          <p:txBody>
            <a:bodyPr spcFirstLastPara="1" wrap="square" lIns="91425" tIns="91425" rIns="91425" bIns="91425" anchor="ctr" anchorCtr="0">
              <a:no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sz="24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
          <p:nvSpPr>
            <p:cNvPr id="564" name="Google Shape;564;p31"/>
            <p:cNvSpPr/>
            <p:nvPr/>
          </p:nvSpPr>
          <p:spPr>
            <a:xfrm>
              <a:off x="8113931" y="4596876"/>
              <a:ext cx="252028" cy="66965"/>
            </a:xfrm>
            <a:custGeom>
              <a:avLst/>
              <a:gdLst/>
              <a:ahLst/>
              <a:cxnLst/>
              <a:rect l="l" t="t" r="r" b="b"/>
              <a:pathLst>
                <a:path w="1448" h="412" extrusionOk="0">
                  <a:moveTo>
                    <a:pt x="72" y="376"/>
                  </a:moveTo>
                  <a:lnTo>
                    <a:pt x="72" y="376"/>
                  </a:lnTo>
                  <a:lnTo>
                    <a:pt x="143" y="393"/>
                  </a:lnTo>
                  <a:lnTo>
                    <a:pt x="233" y="411"/>
                  </a:lnTo>
                  <a:lnTo>
                    <a:pt x="322" y="411"/>
                  </a:lnTo>
                  <a:lnTo>
                    <a:pt x="411" y="393"/>
                  </a:lnTo>
                  <a:lnTo>
                    <a:pt x="411" y="393"/>
                  </a:lnTo>
                  <a:lnTo>
                    <a:pt x="608" y="340"/>
                  </a:lnTo>
                  <a:lnTo>
                    <a:pt x="822" y="322"/>
                  </a:lnTo>
                  <a:lnTo>
                    <a:pt x="1019" y="286"/>
                  </a:lnTo>
                  <a:lnTo>
                    <a:pt x="1216" y="268"/>
                  </a:lnTo>
                  <a:lnTo>
                    <a:pt x="1216" y="268"/>
                  </a:lnTo>
                  <a:lnTo>
                    <a:pt x="1305" y="250"/>
                  </a:lnTo>
                  <a:lnTo>
                    <a:pt x="1394" y="215"/>
                  </a:lnTo>
                  <a:lnTo>
                    <a:pt x="1394" y="215"/>
                  </a:lnTo>
                  <a:lnTo>
                    <a:pt x="1430" y="179"/>
                  </a:lnTo>
                  <a:lnTo>
                    <a:pt x="1448" y="125"/>
                  </a:lnTo>
                  <a:lnTo>
                    <a:pt x="1448" y="125"/>
                  </a:lnTo>
                  <a:lnTo>
                    <a:pt x="1448" y="90"/>
                  </a:lnTo>
                  <a:lnTo>
                    <a:pt x="1430" y="54"/>
                  </a:lnTo>
                  <a:lnTo>
                    <a:pt x="1412" y="36"/>
                  </a:lnTo>
                  <a:lnTo>
                    <a:pt x="1376" y="18"/>
                  </a:lnTo>
                  <a:lnTo>
                    <a:pt x="1376" y="18"/>
                  </a:lnTo>
                  <a:lnTo>
                    <a:pt x="1216" y="0"/>
                  </a:lnTo>
                  <a:lnTo>
                    <a:pt x="1216" y="0"/>
                  </a:lnTo>
                  <a:lnTo>
                    <a:pt x="1019" y="18"/>
                  </a:lnTo>
                  <a:lnTo>
                    <a:pt x="805" y="36"/>
                  </a:lnTo>
                  <a:lnTo>
                    <a:pt x="608" y="72"/>
                  </a:lnTo>
                  <a:lnTo>
                    <a:pt x="394" y="125"/>
                  </a:lnTo>
                  <a:lnTo>
                    <a:pt x="394" y="125"/>
                  </a:lnTo>
                  <a:lnTo>
                    <a:pt x="251" y="143"/>
                  </a:lnTo>
                  <a:lnTo>
                    <a:pt x="108" y="179"/>
                  </a:lnTo>
                  <a:lnTo>
                    <a:pt x="108" y="179"/>
                  </a:lnTo>
                  <a:lnTo>
                    <a:pt x="54" y="197"/>
                  </a:lnTo>
                  <a:lnTo>
                    <a:pt x="18" y="250"/>
                  </a:lnTo>
                  <a:lnTo>
                    <a:pt x="18" y="250"/>
                  </a:lnTo>
                  <a:lnTo>
                    <a:pt x="0" y="286"/>
                  </a:lnTo>
                  <a:lnTo>
                    <a:pt x="18" y="322"/>
                  </a:lnTo>
                  <a:lnTo>
                    <a:pt x="36" y="358"/>
                  </a:lnTo>
                  <a:lnTo>
                    <a:pt x="72" y="376"/>
                  </a:lnTo>
                  <a:lnTo>
                    <a:pt x="72" y="376"/>
                  </a:lnTo>
                  <a:close/>
                </a:path>
              </a:pathLst>
            </a:custGeom>
            <a:solidFill>
              <a:srgbClr val="D3E6F1"/>
            </a:solidFill>
            <a:ln>
              <a:noFill/>
            </a:ln>
          </p:spPr>
          <p:txBody>
            <a:bodyPr spcFirstLastPara="1" wrap="square" lIns="91425" tIns="91425" rIns="91425" bIns="91425" anchor="ctr" anchorCtr="0">
              <a:no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sz="24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
          <p:nvSpPr>
            <p:cNvPr id="565" name="Google Shape;565;p31"/>
            <p:cNvSpPr/>
            <p:nvPr/>
          </p:nvSpPr>
          <p:spPr>
            <a:xfrm>
              <a:off x="8558808" y="4198821"/>
              <a:ext cx="65444" cy="232591"/>
            </a:xfrm>
            <a:custGeom>
              <a:avLst/>
              <a:gdLst/>
              <a:ahLst/>
              <a:cxnLst/>
              <a:rect l="l" t="t" r="r" b="b"/>
              <a:pathLst>
                <a:path w="376" h="1431" extrusionOk="0">
                  <a:moveTo>
                    <a:pt x="36" y="591"/>
                  </a:moveTo>
                  <a:lnTo>
                    <a:pt x="36" y="591"/>
                  </a:lnTo>
                  <a:lnTo>
                    <a:pt x="125" y="948"/>
                  </a:lnTo>
                  <a:lnTo>
                    <a:pt x="161" y="1305"/>
                  </a:lnTo>
                  <a:lnTo>
                    <a:pt x="161" y="1305"/>
                  </a:lnTo>
                  <a:lnTo>
                    <a:pt x="179" y="1341"/>
                  </a:lnTo>
                  <a:lnTo>
                    <a:pt x="197" y="1395"/>
                  </a:lnTo>
                  <a:lnTo>
                    <a:pt x="215" y="1413"/>
                  </a:lnTo>
                  <a:lnTo>
                    <a:pt x="268" y="1431"/>
                  </a:lnTo>
                  <a:lnTo>
                    <a:pt x="268" y="1431"/>
                  </a:lnTo>
                  <a:lnTo>
                    <a:pt x="304" y="1431"/>
                  </a:lnTo>
                  <a:lnTo>
                    <a:pt x="340" y="1395"/>
                  </a:lnTo>
                  <a:lnTo>
                    <a:pt x="357" y="1359"/>
                  </a:lnTo>
                  <a:lnTo>
                    <a:pt x="375" y="1288"/>
                  </a:lnTo>
                  <a:lnTo>
                    <a:pt x="375" y="1288"/>
                  </a:lnTo>
                  <a:lnTo>
                    <a:pt x="375" y="1127"/>
                  </a:lnTo>
                  <a:lnTo>
                    <a:pt x="357" y="948"/>
                  </a:lnTo>
                  <a:lnTo>
                    <a:pt x="357" y="948"/>
                  </a:lnTo>
                  <a:lnTo>
                    <a:pt x="268" y="555"/>
                  </a:lnTo>
                  <a:lnTo>
                    <a:pt x="179" y="162"/>
                  </a:lnTo>
                  <a:lnTo>
                    <a:pt x="179" y="162"/>
                  </a:lnTo>
                  <a:lnTo>
                    <a:pt x="143" y="72"/>
                  </a:lnTo>
                  <a:lnTo>
                    <a:pt x="143" y="72"/>
                  </a:lnTo>
                  <a:lnTo>
                    <a:pt x="107" y="19"/>
                  </a:lnTo>
                  <a:lnTo>
                    <a:pt x="89" y="1"/>
                  </a:lnTo>
                  <a:lnTo>
                    <a:pt x="54" y="19"/>
                  </a:lnTo>
                  <a:lnTo>
                    <a:pt x="54" y="19"/>
                  </a:lnTo>
                  <a:lnTo>
                    <a:pt x="18" y="37"/>
                  </a:lnTo>
                  <a:lnTo>
                    <a:pt x="0" y="90"/>
                  </a:lnTo>
                  <a:lnTo>
                    <a:pt x="0" y="90"/>
                  </a:lnTo>
                  <a:lnTo>
                    <a:pt x="0" y="126"/>
                  </a:lnTo>
                  <a:lnTo>
                    <a:pt x="18" y="162"/>
                  </a:lnTo>
                  <a:lnTo>
                    <a:pt x="18" y="162"/>
                  </a:lnTo>
                  <a:lnTo>
                    <a:pt x="18" y="305"/>
                  </a:lnTo>
                  <a:lnTo>
                    <a:pt x="18" y="305"/>
                  </a:lnTo>
                  <a:lnTo>
                    <a:pt x="18" y="305"/>
                  </a:lnTo>
                  <a:lnTo>
                    <a:pt x="18" y="448"/>
                  </a:lnTo>
                  <a:lnTo>
                    <a:pt x="36" y="591"/>
                  </a:lnTo>
                  <a:lnTo>
                    <a:pt x="36" y="591"/>
                  </a:lnTo>
                  <a:close/>
                </a:path>
              </a:pathLst>
            </a:custGeom>
            <a:solidFill>
              <a:srgbClr val="D3E6F1"/>
            </a:solidFill>
            <a:ln>
              <a:noFill/>
            </a:ln>
          </p:spPr>
          <p:txBody>
            <a:bodyPr spcFirstLastPara="1" wrap="square" lIns="91425" tIns="91425" rIns="91425" bIns="91425" anchor="ctr" anchorCtr="0">
              <a:no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sz="24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
          <p:nvSpPr>
            <p:cNvPr id="566" name="Google Shape;566;p31"/>
            <p:cNvSpPr/>
            <p:nvPr/>
          </p:nvSpPr>
          <p:spPr>
            <a:xfrm>
              <a:off x="8344028" y="4257010"/>
              <a:ext cx="112264" cy="151160"/>
            </a:xfrm>
            <a:custGeom>
              <a:avLst/>
              <a:gdLst/>
              <a:ahLst/>
              <a:cxnLst/>
              <a:rect l="l" t="t" r="r" b="b"/>
              <a:pathLst>
                <a:path w="645" h="930" extrusionOk="0">
                  <a:moveTo>
                    <a:pt x="483" y="912"/>
                  </a:moveTo>
                  <a:lnTo>
                    <a:pt x="483" y="912"/>
                  </a:lnTo>
                  <a:lnTo>
                    <a:pt x="519" y="930"/>
                  </a:lnTo>
                  <a:lnTo>
                    <a:pt x="573" y="930"/>
                  </a:lnTo>
                  <a:lnTo>
                    <a:pt x="573" y="930"/>
                  </a:lnTo>
                  <a:lnTo>
                    <a:pt x="609" y="894"/>
                  </a:lnTo>
                  <a:lnTo>
                    <a:pt x="644" y="840"/>
                  </a:lnTo>
                  <a:lnTo>
                    <a:pt x="644" y="840"/>
                  </a:lnTo>
                  <a:lnTo>
                    <a:pt x="644" y="769"/>
                  </a:lnTo>
                  <a:lnTo>
                    <a:pt x="626" y="679"/>
                  </a:lnTo>
                  <a:lnTo>
                    <a:pt x="626" y="679"/>
                  </a:lnTo>
                  <a:lnTo>
                    <a:pt x="519" y="483"/>
                  </a:lnTo>
                  <a:lnTo>
                    <a:pt x="394" y="304"/>
                  </a:lnTo>
                  <a:lnTo>
                    <a:pt x="251" y="161"/>
                  </a:lnTo>
                  <a:lnTo>
                    <a:pt x="108" y="18"/>
                  </a:lnTo>
                  <a:lnTo>
                    <a:pt x="108" y="18"/>
                  </a:lnTo>
                  <a:lnTo>
                    <a:pt x="72" y="0"/>
                  </a:lnTo>
                  <a:lnTo>
                    <a:pt x="37" y="0"/>
                  </a:lnTo>
                  <a:lnTo>
                    <a:pt x="37" y="0"/>
                  </a:lnTo>
                  <a:lnTo>
                    <a:pt x="1" y="36"/>
                  </a:lnTo>
                  <a:lnTo>
                    <a:pt x="1" y="72"/>
                  </a:lnTo>
                  <a:lnTo>
                    <a:pt x="1" y="72"/>
                  </a:lnTo>
                  <a:lnTo>
                    <a:pt x="37" y="233"/>
                  </a:lnTo>
                  <a:lnTo>
                    <a:pt x="54" y="304"/>
                  </a:lnTo>
                  <a:lnTo>
                    <a:pt x="90" y="358"/>
                  </a:lnTo>
                  <a:lnTo>
                    <a:pt x="90" y="358"/>
                  </a:lnTo>
                  <a:lnTo>
                    <a:pt x="180" y="465"/>
                  </a:lnTo>
                  <a:lnTo>
                    <a:pt x="269" y="572"/>
                  </a:lnTo>
                  <a:lnTo>
                    <a:pt x="412" y="804"/>
                  </a:lnTo>
                  <a:lnTo>
                    <a:pt x="412" y="804"/>
                  </a:lnTo>
                  <a:lnTo>
                    <a:pt x="483" y="912"/>
                  </a:lnTo>
                  <a:lnTo>
                    <a:pt x="483" y="912"/>
                  </a:lnTo>
                  <a:close/>
                </a:path>
              </a:pathLst>
            </a:custGeom>
            <a:solidFill>
              <a:srgbClr val="D3E6F1"/>
            </a:solidFill>
            <a:ln>
              <a:noFill/>
            </a:ln>
          </p:spPr>
          <p:txBody>
            <a:bodyPr spcFirstLastPara="1" wrap="square" lIns="91425" tIns="91425" rIns="91425" bIns="91425" anchor="ctr" anchorCtr="0">
              <a:no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sz="24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
          <p:nvSpPr>
            <p:cNvPr id="567" name="Google Shape;567;p31"/>
            <p:cNvSpPr/>
            <p:nvPr/>
          </p:nvSpPr>
          <p:spPr>
            <a:xfrm>
              <a:off x="8210356" y="4416784"/>
              <a:ext cx="161869" cy="58188"/>
            </a:xfrm>
            <a:custGeom>
              <a:avLst/>
              <a:gdLst/>
              <a:ahLst/>
              <a:cxnLst/>
              <a:rect l="l" t="t" r="r" b="b"/>
              <a:pathLst>
                <a:path w="930" h="358" extrusionOk="0">
                  <a:moveTo>
                    <a:pt x="429" y="0"/>
                  </a:moveTo>
                  <a:lnTo>
                    <a:pt x="429" y="0"/>
                  </a:lnTo>
                  <a:lnTo>
                    <a:pt x="322" y="0"/>
                  </a:lnTo>
                  <a:lnTo>
                    <a:pt x="215" y="18"/>
                  </a:lnTo>
                  <a:lnTo>
                    <a:pt x="108" y="54"/>
                  </a:lnTo>
                  <a:lnTo>
                    <a:pt x="0" y="107"/>
                  </a:lnTo>
                  <a:lnTo>
                    <a:pt x="0" y="107"/>
                  </a:lnTo>
                  <a:lnTo>
                    <a:pt x="54" y="161"/>
                  </a:lnTo>
                  <a:lnTo>
                    <a:pt x="125" y="197"/>
                  </a:lnTo>
                  <a:lnTo>
                    <a:pt x="251" y="233"/>
                  </a:lnTo>
                  <a:lnTo>
                    <a:pt x="251" y="233"/>
                  </a:lnTo>
                  <a:lnTo>
                    <a:pt x="501" y="268"/>
                  </a:lnTo>
                  <a:lnTo>
                    <a:pt x="608" y="304"/>
                  </a:lnTo>
                  <a:lnTo>
                    <a:pt x="733" y="358"/>
                  </a:lnTo>
                  <a:lnTo>
                    <a:pt x="733" y="358"/>
                  </a:lnTo>
                  <a:lnTo>
                    <a:pt x="787" y="358"/>
                  </a:lnTo>
                  <a:lnTo>
                    <a:pt x="787" y="358"/>
                  </a:lnTo>
                  <a:lnTo>
                    <a:pt x="822" y="358"/>
                  </a:lnTo>
                  <a:lnTo>
                    <a:pt x="858" y="358"/>
                  </a:lnTo>
                  <a:lnTo>
                    <a:pt x="894" y="322"/>
                  </a:lnTo>
                  <a:lnTo>
                    <a:pt x="912" y="286"/>
                  </a:lnTo>
                  <a:lnTo>
                    <a:pt x="912" y="286"/>
                  </a:lnTo>
                  <a:lnTo>
                    <a:pt x="930" y="233"/>
                  </a:lnTo>
                  <a:lnTo>
                    <a:pt x="912" y="197"/>
                  </a:lnTo>
                  <a:lnTo>
                    <a:pt x="894" y="161"/>
                  </a:lnTo>
                  <a:lnTo>
                    <a:pt x="858" y="125"/>
                  </a:lnTo>
                  <a:lnTo>
                    <a:pt x="858" y="125"/>
                  </a:lnTo>
                  <a:lnTo>
                    <a:pt x="662" y="54"/>
                  </a:lnTo>
                  <a:lnTo>
                    <a:pt x="554" y="18"/>
                  </a:lnTo>
                  <a:lnTo>
                    <a:pt x="429" y="0"/>
                  </a:lnTo>
                  <a:lnTo>
                    <a:pt x="429" y="0"/>
                  </a:lnTo>
                  <a:close/>
                </a:path>
              </a:pathLst>
            </a:custGeom>
            <a:solidFill>
              <a:srgbClr val="D3E6F1"/>
            </a:solidFill>
            <a:ln>
              <a:noFill/>
            </a:ln>
          </p:spPr>
          <p:txBody>
            <a:bodyPr spcFirstLastPara="1" wrap="square" lIns="91425" tIns="91425" rIns="91425" bIns="91425" anchor="ctr" anchorCtr="0">
              <a:no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sz="24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
          <p:nvSpPr>
            <p:cNvPr id="568" name="Google Shape;568;p31"/>
            <p:cNvSpPr/>
            <p:nvPr/>
          </p:nvSpPr>
          <p:spPr>
            <a:xfrm>
              <a:off x="8113931" y="477686"/>
              <a:ext cx="252028" cy="66965"/>
            </a:xfrm>
            <a:custGeom>
              <a:avLst/>
              <a:gdLst/>
              <a:ahLst/>
              <a:cxnLst/>
              <a:rect l="l" t="t" r="r" b="b"/>
              <a:pathLst>
                <a:path w="1448" h="412" extrusionOk="0">
                  <a:moveTo>
                    <a:pt x="1394" y="197"/>
                  </a:moveTo>
                  <a:lnTo>
                    <a:pt x="1394" y="197"/>
                  </a:lnTo>
                  <a:lnTo>
                    <a:pt x="1305" y="161"/>
                  </a:lnTo>
                  <a:lnTo>
                    <a:pt x="1216" y="144"/>
                  </a:lnTo>
                  <a:lnTo>
                    <a:pt x="1216" y="144"/>
                  </a:lnTo>
                  <a:lnTo>
                    <a:pt x="1019" y="126"/>
                  </a:lnTo>
                  <a:lnTo>
                    <a:pt x="822" y="108"/>
                  </a:lnTo>
                  <a:lnTo>
                    <a:pt x="608" y="72"/>
                  </a:lnTo>
                  <a:lnTo>
                    <a:pt x="411" y="19"/>
                  </a:lnTo>
                  <a:lnTo>
                    <a:pt x="411" y="19"/>
                  </a:lnTo>
                  <a:lnTo>
                    <a:pt x="322" y="1"/>
                  </a:lnTo>
                  <a:lnTo>
                    <a:pt x="233" y="1"/>
                  </a:lnTo>
                  <a:lnTo>
                    <a:pt x="143" y="19"/>
                  </a:lnTo>
                  <a:lnTo>
                    <a:pt x="72" y="36"/>
                  </a:lnTo>
                  <a:lnTo>
                    <a:pt x="72" y="36"/>
                  </a:lnTo>
                  <a:lnTo>
                    <a:pt x="36" y="72"/>
                  </a:lnTo>
                  <a:lnTo>
                    <a:pt x="18" y="90"/>
                  </a:lnTo>
                  <a:lnTo>
                    <a:pt x="0" y="126"/>
                  </a:lnTo>
                  <a:lnTo>
                    <a:pt x="18" y="161"/>
                  </a:lnTo>
                  <a:lnTo>
                    <a:pt x="18" y="161"/>
                  </a:lnTo>
                  <a:lnTo>
                    <a:pt x="54" y="215"/>
                  </a:lnTo>
                  <a:lnTo>
                    <a:pt x="108" y="251"/>
                  </a:lnTo>
                  <a:lnTo>
                    <a:pt x="108" y="251"/>
                  </a:lnTo>
                  <a:lnTo>
                    <a:pt x="251" y="269"/>
                  </a:lnTo>
                  <a:lnTo>
                    <a:pt x="394" y="304"/>
                  </a:lnTo>
                  <a:lnTo>
                    <a:pt x="394" y="304"/>
                  </a:lnTo>
                  <a:lnTo>
                    <a:pt x="608" y="340"/>
                  </a:lnTo>
                  <a:lnTo>
                    <a:pt x="805" y="376"/>
                  </a:lnTo>
                  <a:lnTo>
                    <a:pt x="1019" y="394"/>
                  </a:lnTo>
                  <a:lnTo>
                    <a:pt x="1216" y="412"/>
                  </a:lnTo>
                  <a:lnTo>
                    <a:pt x="1216" y="412"/>
                  </a:lnTo>
                  <a:lnTo>
                    <a:pt x="1376" y="394"/>
                  </a:lnTo>
                  <a:lnTo>
                    <a:pt x="1376" y="394"/>
                  </a:lnTo>
                  <a:lnTo>
                    <a:pt x="1412" y="376"/>
                  </a:lnTo>
                  <a:lnTo>
                    <a:pt x="1430" y="358"/>
                  </a:lnTo>
                  <a:lnTo>
                    <a:pt x="1448" y="322"/>
                  </a:lnTo>
                  <a:lnTo>
                    <a:pt x="1448" y="287"/>
                  </a:lnTo>
                  <a:lnTo>
                    <a:pt x="1448" y="287"/>
                  </a:lnTo>
                  <a:lnTo>
                    <a:pt x="1430" y="233"/>
                  </a:lnTo>
                  <a:lnTo>
                    <a:pt x="1394" y="197"/>
                  </a:lnTo>
                  <a:lnTo>
                    <a:pt x="1394" y="197"/>
                  </a:lnTo>
                  <a:close/>
                </a:path>
              </a:pathLst>
            </a:custGeom>
            <a:solidFill>
              <a:srgbClr val="D3E6F1"/>
            </a:solidFill>
            <a:ln>
              <a:noFill/>
            </a:ln>
          </p:spPr>
          <p:txBody>
            <a:bodyPr spcFirstLastPara="1" wrap="square" lIns="91425" tIns="91425" rIns="91425" bIns="91425" anchor="ctr" anchorCtr="0">
              <a:no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sz="24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
          <p:nvSpPr>
            <p:cNvPr id="569" name="Google Shape;569;p31"/>
            <p:cNvSpPr/>
            <p:nvPr/>
          </p:nvSpPr>
          <p:spPr>
            <a:xfrm>
              <a:off x="8558808" y="710115"/>
              <a:ext cx="65444" cy="232591"/>
            </a:xfrm>
            <a:custGeom>
              <a:avLst/>
              <a:gdLst/>
              <a:ahLst/>
              <a:cxnLst/>
              <a:rect l="l" t="t" r="r" b="b"/>
              <a:pathLst>
                <a:path w="376" h="1431" extrusionOk="0">
                  <a:moveTo>
                    <a:pt x="0" y="1341"/>
                  </a:moveTo>
                  <a:lnTo>
                    <a:pt x="0" y="1341"/>
                  </a:lnTo>
                  <a:lnTo>
                    <a:pt x="18" y="1394"/>
                  </a:lnTo>
                  <a:lnTo>
                    <a:pt x="54" y="1430"/>
                  </a:lnTo>
                  <a:lnTo>
                    <a:pt x="54" y="1430"/>
                  </a:lnTo>
                  <a:lnTo>
                    <a:pt x="89" y="1430"/>
                  </a:lnTo>
                  <a:lnTo>
                    <a:pt x="107" y="1412"/>
                  </a:lnTo>
                  <a:lnTo>
                    <a:pt x="143" y="1359"/>
                  </a:lnTo>
                  <a:lnTo>
                    <a:pt x="143" y="1359"/>
                  </a:lnTo>
                  <a:lnTo>
                    <a:pt x="179" y="1269"/>
                  </a:lnTo>
                  <a:lnTo>
                    <a:pt x="179" y="1269"/>
                  </a:lnTo>
                  <a:lnTo>
                    <a:pt x="268" y="876"/>
                  </a:lnTo>
                  <a:lnTo>
                    <a:pt x="357" y="483"/>
                  </a:lnTo>
                  <a:lnTo>
                    <a:pt x="357" y="483"/>
                  </a:lnTo>
                  <a:lnTo>
                    <a:pt x="375" y="322"/>
                  </a:lnTo>
                  <a:lnTo>
                    <a:pt x="375" y="143"/>
                  </a:lnTo>
                  <a:lnTo>
                    <a:pt x="375" y="143"/>
                  </a:lnTo>
                  <a:lnTo>
                    <a:pt x="357" y="72"/>
                  </a:lnTo>
                  <a:lnTo>
                    <a:pt x="340" y="36"/>
                  </a:lnTo>
                  <a:lnTo>
                    <a:pt x="304" y="0"/>
                  </a:lnTo>
                  <a:lnTo>
                    <a:pt x="268" y="0"/>
                  </a:lnTo>
                  <a:lnTo>
                    <a:pt x="268" y="0"/>
                  </a:lnTo>
                  <a:lnTo>
                    <a:pt x="215" y="18"/>
                  </a:lnTo>
                  <a:lnTo>
                    <a:pt x="197" y="36"/>
                  </a:lnTo>
                  <a:lnTo>
                    <a:pt x="179" y="90"/>
                  </a:lnTo>
                  <a:lnTo>
                    <a:pt x="161" y="126"/>
                  </a:lnTo>
                  <a:lnTo>
                    <a:pt x="161" y="126"/>
                  </a:lnTo>
                  <a:lnTo>
                    <a:pt x="125" y="483"/>
                  </a:lnTo>
                  <a:lnTo>
                    <a:pt x="36" y="840"/>
                  </a:lnTo>
                  <a:lnTo>
                    <a:pt x="36" y="840"/>
                  </a:lnTo>
                  <a:lnTo>
                    <a:pt x="18" y="983"/>
                  </a:lnTo>
                  <a:lnTo>
                    <a:pt x="18" y="1126"/>
                  </a:lnTo>
                  <a:lnTo>
                    <a:pt x="18" y="1126"/>
                  </a:lnTo>
                  <a:lnTo>
                    <a:pt x="18" y="1126"/>
                  </a:lnTo>
                  <a:lnTo>
                    <a:pt x="18" y="1269"/>
                  </a:lnTo>
                  <a:lnTo>
                    <a:pt x="18" y="1269"/>
                  </a:lnTo>
                  <a:lnTo>
                    <a:pt x="0" y="1305"/>
                  </a:lnTo>
                  <a:lnTo>
                    <a:pt x="0" y="1341"/>
                  </a:lnTo>
                  <a:lnTo>
                    <a:pt x="0" y="1341"/>
                  </a:lnTo>
                  <a:close/>
                </a:path>
              </a:pathLst>
            </a:custGeom>
            <a:solidFill>
              <a:srgbClr val="D3E6F1"/>
            </a:solidFill>
            <a:ln>
              <a:noFill/>
            </a:ln>
          </p:spPr>
          <p:txBody>
            <a:bodyPr spcFirstLastPara="1" wrap="square" lIns="91425" tIns="91425" rIns="91425" bIns="91425" anchor="ctr" anchorCtr="0">
              <a:no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sz="24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
          <p:nvSpPr>
            <p:cNvPr id="570" name="Google Shape;570;p31"/>
            <p:cNvSpPr/>
            <p:nvPr/>
          </p:nvSpPr>
          <p:spPr>
            <a:xfrm>
              <a:off x="8344028" y="733358"/>
              <a:ext cx="112264" cy="151160"/>
            </a:xfrm>
            <a:custGeom>
              <a:avLst/>
              <a:gdLst/>
              <a:ahLst/>
              <a:cxnLst/>
              <a:rect l="l" t="t" r="r" b="b"/>
              <a:pathLst>
                <a:path w="645" h="930" extrusionOk="0">
                  <a:moveTo>
                    <a:pt x="573" y="0"/>
                  </a:moveTo>
                  <a:lnTo>
                    <a:pt x="573" y="0"/>
                  </a:lnTo>
                  <a:lnTo>
                    <a:pt x="519" y="18"/>
                  </a:lnTo>
                  <a:lnTo>
                    <a:pt x="483" y="18"/>
                  </a:lnTo>
                  <a:lnTo>
                    <a:pt x="483" y="18"/>
                  </a:lnTo>
                  <a:lnTo>
                    <a:pt x="412" y="125"/>
                  </a:lnTo>
                  <a:lnTo>
                    <a:pt x="412" y="125"/>
                  </a:lnTo>
                  <a:lnTo>
                    <a:pt x="269" y="358"/>
                  </a:lnTo>
                  <a:lnTo>
                    <a:pt x="180" y="465"/>
                  </a:lnTo>
                  <a:lnTo>
                    <a:pt x="90" y="572"/>
                  </a:lnTo>
                  <a:lnTo>
                    <a:pt x="90" y="572"/>
                  </a:lnTo>
                  <a:lnTo>
                    <a:pt x="54" y="644"/>
                  </a:lnTo>
                  <a:lnTo>
                    <a:pt x="37" y="697"/>
                  </a:lnTo>
                  <a:lnTo>
                    <a:pt x="1" y="858"/>
                  </a:lnTo>
                  <a:lnTo>
                    <a:pt x="1" y="858"/>
                  </a:lnTo>
                  <a:lnTo>
                    <a:pt x="1" y="894"/>
                  </a:lnTo>
                  <a:lnTo>
                    <a:pt x="37" y="930"/>
                  </a:lnTo>
                  <a:lnTo>
                    <a:pt x="37" y="930"/>
                  </a:lnTo>
                  <a:lnTo>
                    <a:pt x="72" y="930"/>
                  </a:lnTo>
                  <a:lnTo>
                    <a:pt x="108" y="912"/>
                  </a:lnTo>
                  <a:lnTo>
                    <a:pt x="108" y="912"/>
                  </a:lnTo>
                  <a:lnTo>
                    <a:pt x="251" y="769"/>
                  </a:lnTo>
                  <a:lnTo>
                    <a:pt x="394" y="626"/>
                  </a:lnTo>
                  <a:lnTo>
                    <a:pt x="519" y="447"/>
                  </a:lnTo>
                  <a:lnTo>
                    <a:pt x="626" y="251"/>
                  </a:lnTo>
                  <a:lnTo>
                    <a:pt x="626" y="251"/>
                  </a:lnTo>
                  <a:lnTo>
                    <a:pt x="644" y="179"/>
                  </a:lnTo>
                  <a:lnTo>
                    <a:pt x="644" y="90"/>
                  </a:lnTo>
                  <a:lnTo>
                    <a:pt x="644" y="90"/>
                  </a:lnTo>
                  <a:lnTo>
                    <a:pt x="609" y="36"/>
                  </a:lnTo>
                  <a:lnTo>
                    <a:pt x="573" y="0"/>
                  </a:lnTo>
                  <a:lnTo>
                    <a:pt x="573" y="0"/>
                  </a:lnTo>
                  <a:close/>
                </a:path>
              </a:pathLst>
            </a:custGeom>
            <a:solidFill>
              <a:srgbClr val="D3E6F1"/>
            </a:solidFill>
            <a:ln>
              <a:noFill/>
            </a:ln>
          </p:spPr>
          <p:txBody>
            <a:bodyPr spcFirstLastPara="1" wrap="square" lIns="91425" tIns="91425" rIns="91425" bIns="91425" anchor="ctr" anchorCtr="0">
              <a:no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sz="24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
          <p:nvSpPr>
            <p:cNvPr id="571" name="Google Shape;571;p31"/>
            <p:cNvSpPr/>
            <p:nvPr/>
          </p:nvSpPr>
          <p:spPr>
            <a:xfrm>
              <a:off x="8210356" y="666555"/>
              <a:ext cx="161869" cy="58188"/>
            </a:xfrm>
            <a:custGeom>
              <a:avLst/>
              <a:gdLst/>
              <a:ahLst/>
              <a:cxnLst/>
              <a:rect l="l" t="t" r="r" b="b"/>
              <a:pathLst>
                <a:path w="930" h="358" extrusionOk="0">
                  <a:moveTo>
                    <a:pt x="787" y="0"/>
                  </a:moveTo>
                  <a:lnTo>
                    <a:pt x="787" y="0"/>
                  </a:lnTo>
                  <a:lnTo>
                    <a:pt x="733" y="0"/>
                  </a:lnTo>
                  <a:lnTo>
                    <a:pt x="733" y="0"/>
                  </a:lnTo>
                  <a:lnTo>
                    <a:pt x="608" y="54"/>
                  </a:lnTo>
                  <a:lnTo>
                    <a:pt x="501" y="90"/>
                  </a:lnTo>
                  <a:lnTo>
                    <a:pt x="251" y="125"/>
                  </a:lnTo>
                  <a:lnTo>
                    <a:pt x="251" y="125"/>
                  </a:lnTo>
                  <a:lnTo>
                    <a:pt x="125" y="161"/>
                  </a:lnTo>
                  <a:lnTo>
                    <a:pt x="54" y="197"/>
                  </a:lnTo>
                  <a:lnTo>
                    <a:pt x="0" y="251"/>
                  </a:lnTo>
                  <a:lnTo>
                    <a:pt x="0" y="251"/>
                  </a:lnTo>
                  <a:lnTo>
                    <a:pt x="108" y="304"/>
                  </a:lnTo>
                  <a:lnTo>
                    <a:pt x="215" y="340"/>
                  </a:lnTo>
                  <a:lnTo>
                    <a:pt x="322" y="358"/>
                  </a:lnTo>
                  <a:lnTo>
                    <a:pt x="429" y="358"/>
                  </a:lnTo>
                  <a:lnTo>
                    <a:pt x="429" y="358"/>
                  </a:lnTo>
                  <a:lnTo>
                    <a:pt x="554" y="340"/>
                  </a:lnTo>
                  <a:lnTo>
                    <a:pt x="662" y="304"/>
                  </a:lnTo>
                  <a:lnTo>
                    <a:pt x="858" y="233"/>
                  </a:lnTo>
                  <a:lnTo>
                    <a:pt x="858" y="233"/>
                  </a:lnTo>
                  <a:lnTo>
                    <a:pt x="894" y="197"/>
                  </a:lnTo>
                  <a:lnTo>
                    <a:pt x="912" y="161"/>
                  </a:lnTo>
                  <a:lnTo>
                    <a:pt x="930" y="125"/>
                  </a:lnTo>
                  <a:lnTo>
                    <a:pt x="912" y="72"/>
                  </a:lnTo>
                  <a:lnTo>
                    <a:pt x="912" y="72"/>
                  </a:lnTo>
                  <a:lnTo>
                    <a:pt x="894" y="36"/>
                  </a:lnTo>
                  <a:lnTo>
                    <a:pt x="858" y="18"/>
                  </a:lnTo>
                  <a:lnTo>
                    <a:pt x="822" y="0"/>
                  </a:lnTo>
                  <a:lnTo>
                    <a:pt x="787" y="0"/>
                  </a:lnTo>
                  <a:lnTo>
                    <a:pt x="787" y="0"/>
                  </a:lnTo>
                  <a:close/>
                </a:path>
              </a:pathLst>
            </a:custGeom>
            <a:solidFill>
              <a:srgbClr val="D3E6F1"/>
            </a:solidFill>
            <a:ln>
              <a:noFill/>
            </a:ln>
          </p:spPr>
          <p:txBody>
            <a:bodyPr spcFirstLastPara="1" wrap="square" lIns="91425" tIns="91425" rIns="91425" bIns="91425" anchor="ctr" anchorCtr="0">
              <a:no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sz="24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
          <p:nvSpPr>
            <p:cNvPr id="572" name="Google Shape;572;p31"/>
            <p:cNvSpPr/>
            <p:nvPr/>
          </p:nvSpPr>
          <p:spPr>
            <a:xfrm>
              <a:off x="797658" y="477686"/>
              <a:ext cx="255161" cy="66965"/>
            </a:xfrm>
            <a:custGeom>
              <a:avLst/>
              <a:gdLst/>
              <a:ahLst/>
              <a:cxnLst/>
              <a:rect l="l" t="t" r="r" b="b"/>
              <a:pathLst>
                <a:path w="1466" h="412" extrusionOk="0">
                  <a:moveTo>
                    <a:pt x="90" y="394"/>
                  </a:moveTo>
                  <a:lnTo>
                    <a:pt x="90" y="394"/>
                  </a:lnTo>
                  <a:lnTo>
                    <a:pt x="233" y="412"/>
                  </a:lnTo>
                  <a:lnTo>
                    <a:pt x="233" y="412"/>
                  </a:lnTo>
                  <a:lnTo>
                    <a:pt x="447" y="394"/>
                  </a:lnTo>
                  <a:lnTo>
                    <a:pt x="662" y="376"/>
                  </a:lnTo>
                  <a:lnTo>
                    <a:pt x="858" y="340"/>
                  </a:lnTo>
                  <a:lnTo>
                    <a:pt x="1055" y="304"/>
                  </a:lnTo>
                  <a:lnTo>
                    <a:pt x="1055" y="304"/>
                  </a:lnTo>
                  <a:lnTo>
                    <a:pt x="1198" y="269"/>
                  </a:lnTo>
                  <a:lnTo>
                    <a:pt x="1359" y="251"/>
                  </a:lnTo>
                  <a:lnTo>
                    <a:pt x="1359" y="251"/>
                  </a:lnTo>
                  <a:lnTo>
                    <a:pt x="1412" y="215"/>
                  </a:lnTo>
                  <a:lnTo>
                    <a:pt x="1448" y="161"/>
                  </a:lnTo>
                  <a:lnTo>
                    <a:pt x="1448" y="161"/>
                  </a:lnTo>
                  <a:lnTo>
                    <a:pt x="1466" y="126"/>
                  </a:lnTo>
                  <a:lnTo>
                    <a:pt x="1448" y="90"/>
                  </a:lnTo>
                  <a:lnTo>
                    <a:pt x="1430" y="72"/>
                  </a:lnTo>
                  <a:lnTo>
                    <a:pt x="1394" y="36"/>
                  </a:lnTo>
                  <a:lnTo>
                    <a:pt x="1394" y="36"/>
                  </a:lnTo>
                  <a:lnTo>
                    <a:pt x="1305" y="19"/>
                  </a:lnTo>
                  <a:lnTo>
                    <a:pt x="1234" y="1"/>
                  </a:lnTo>
                  <a:lnTo>
                    <a:pt x="1144" y="1"/>
                  </a:lnTo>
                  <a:lnTo>
                    <a:pt x="1055" y="19"/>
                  </a:lnTo>
                  <a:lnTo>
                    <a:pt x="1055" y="19"/>
                  </a:lnTo>
                  <a:lnTo>
                    <a:pt x="858" y="72"/>
                  </a:lnTo>
                  <a:lnTo>
                    <a:pt x="644" y="108"/>
                  </a:lnTo>
                  <a:lnTo>
                    <a:pt x="447" y="126"/>
                  </a:lnTo>
                  <a:lnTo>
                    <a:pt x="233" y="144"/>
                  </a:lnTo>
                  <a:lnTo>
                    <a:pt x="233" y="144"/>
                  </a:lnTo>
                  <a:lnTo>
                    <a:pt x="161" y="161"/>
                  </a:lnTo>
                  <a:lnTo>
                    <a:pt x="72" y="197"/>
                  </a:lnTo>
                  <a:lnTo>
                    <a:pt x="72" y="197"/>
                  </a:lnTo>
                  <a:lnTo>
                    <a:pt x="36" y="233"/>
                  </a:lnTo>
                  <a:lnTo>
                    <a:pt x="0" y="287"/>
                  </a:lnTo>
                  <a:lnTo>
                    <a:pt x="0" y="287"/>
                  </a:lnTo>
                  <a:lnTo>
                    <a:pt x="18" y="322"/>
                  </a:lnTo>
                  <a:lnTo>
                    <a:pt x="36" y="358"/>
                  </a:lnTo>
                  <a:lnTo>
                    <a:pt x="54" y="376"/>
                  </a:lnTo>
                  <a:lnTo>
                    <a:pt x="90" y="394"/>
                  </a:lnTo>
                  <a:lnTo>
                    <a:pt x="90" y="394"/>
                  </a:lnTo>
                  <a:close/>
                </a:path>
              </a:pathLst>
            </a:custGeom>
            <a:solidFill>
              <a:srgbClr val="D3E6F1"/>
            </a:solidFill>
            <a:ln>
              <a:noFill/>
            </a:ln>
          </p:spPr>
          <p:txBody>
            <a:bodyPr spcFirstLastPara="1" wrap="square" lIns="91425" tIns="91425" rIns="91425" bIns="91425" anchor="ctr" anchorCtr="0">
              <a:no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sz="24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
          <p:nvSpPr>
            <p:cNvPr id="573" name="Google Shape;573;p31"/>
            <p:cNvSpPr/>
            <p:nvPr/>
          </p:nvSpPr>
          <p:spPr>
            <a:xfrm>
              <a:off x="542498" y="710115"/>
              <a:ext cx="65618" cy="232591"/>
            </a:xfrm>
            <a:custGeom>
              <a:avLst/>
              <a:gdLst/>
              <a:ahLst/>
              <a:cxnLst/>
              <a:rect l="l" t="t" r="r" b="b"/>
              <a:pathLst>
                <a:path w="377" h="1431" extrusionOk="0">
                  <a:moveTo>
                    <a:pt x="323" y="840"/>
                  </a:moveTo>
                  <a:lnTo>
                    <a:pt x="323" y="840"/>
                  </a:lnTo>
                  <a:lnTo>
                    <a:pt x="251" y="483"/>
                  </a:lnTo>
                  <a:lnTo>
                    <a:pt x="197" y="126"/>
                  </a:lnTo>
                  <a:lnTo>
                    <a:pt x="197" y="126"/>
                  </a:lnTo>
                  <a:lnTo>
                    <a:pt x="197" y="90"/>
                  </a:lnTo>
                  <a:lnTo>
                    <a:pt x="180" y="36"/>
                  </a:lnTo>
                  <a:lnTo>
                    <a:pt x="144" y="18"/>
                  </a:lnTo>
                  <a:lnTo>
                    <a:pt x="108" y="0"/>
                  </a:lnTo>
                  <a:lnTo>
                    <a:pt x="108" y="0"/>
                  </a:lnTo>
                  <a:lnTo>
                    <a:pt x="72" y="0"/>
                  </a:lnTo>
                  <a:lnTo>
                    <a:pt x="37" y="36"/>
                  </a:lnTo>
                  <a:lnTo>
                    <a:pt x="19" y="72"/>
                  </a:lnTo>
                  <a:lnTo>
                    <a:pt x="1" y="143"/>
                  </a:lnTo>
                  <a:lnTo>
                    <a:pt x="1" y="143"/>
                  </a:lnTo>
                  <a:lnTo>
                    <a:pt x="1" y="322"/>
                  </a:lnTo>
                  <a:lnTo>
                    <a:pt x="19" y="483"/>
                  </a:lnTo>
                  <a:lnTo>
                    <a:pt x="19" y="483"/>
                  </a:lnTo>
                  <a:lnTo>
                    <a:pt x="90" y="876"/>
                  </a:lnTo>
                  <a:lnTo>
                    <a:pt x="197" y="1269"/>
                  </a:lnTo>
                  <a:lnTo>
                    <a:pt x="197" y="1269"/>
                  </a:lnTo>
                  <a:lnTo>
                    <a:pt x="215" y="1359"/>
                  </a:lnTo>
                  <a:lnTo>
                    <a:pt x="215" y="1359"/>
                  </a:lnTo>
                  <a:lnTo>
                    <a:pt x="251" y="1412"/>
                  </a:lnTo>
                  <a:lnTo>
                    <a:pt x="287" y="1430"/>
                  </a:lnTo>
                  <a:lnTo>
                    <a:pt x="323" y="1430"/>
                  </a:lnTo>
                  <a:lnTo>
                    <a:pt x="323" y="1430"/>
                  </a:lnTo>
                  <a:lnTo>
                    <a:pt x="340" y="1394"/>
                  </a:lnTo>
                  <a:lnTo>
                    <a:pt x="376" y="1341"/>
                  </a:lnTo>
                  <a:lnTo>
                    <a:pt x="376" y="1341"/>
                  </a:lnTo>
                  <a:lnTo>
                    <a:pt x="376" y="1305"/>
                  </a:lnTo>
                  <a:lnTo>
                    <a:pt x="358" y="1269"/>
                  </a:lnTo>
                  <a:lnTo>
                    <a:pt x="358" y="1269"/>
                  </a:lnTo>
                  <a:lnTo>
                    <a:pt x="340" y="1126"/>
                  </a:lnTo>
                  <a:lnTo>
                    <a:pt x="358" y="1126"/>
                  </a:lnTo>
                  <a:lnTo>
                    <a:pt x="358" y="1126"/>
                  </a:lnTo>
                  <a:lnTo>
                    <a:pt x="340" y="983"/>
                  </a:lnTo>
                  <a:lnTo>
                    <a:pt x="323" y="840"/>
                  </a:lnTo>
                  <a:lnTo>
                    <a:pt x="323" y="840"/>
                  </a:lnTo>
                  <a:close/>
                </a:path>
              </a:pathLst>
            </a:custGeom>
            <a:solidFill>
              <a:srgbClr val="D3E6F1"/>
            </a:solidFill>
            <a:ln>
              <a:noFill/>
            </a:ln>
          </p:spPr>
          <p:txBody>
            <a:bodyPr spcFirstLastPara="1" wrap="square" lIns="91425" tIns="91425" rIns="91425" bIns="91425" anchor="ctr" anchorCtr="0">
              <a:no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sz="24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
          <p:nvSpPr>
            <p:cNvPr id="574" name="Google Shape;574;p31"/>
            <p:cNvSpPr/>
            <p:nvPr/>
          </p:nvSpPr>
          <p:spPr>
            <a:xfrm>
              <a:off x="710458" y="733358"/>
              <a:ext cx="112264" cy="151160"/>
            </a:xfrm>
            <a:custGeom>
              <a:avLst/>
              <a:gdLst/>
              <a:ahLst/>
              <a:cxnLst/>
              <a:rect l="l" t="t" r="r" b="b"/>
              <a:pathLst>
                <a:path w="645" h="930" extrusionOk="0">
                  <a:moveTo>
                    <a:pt x="144" y="18"/>
                  </a:moveTo>
                  <a:lnTo>
                    <a:pt x="144" y="18"/>
                  </a:lnTo>
                  <a:lnTo>
                    <a:pt x="126" y="18"/>
                  </a:lnTo>
                  <a:lnTo>
                    <a:pt x="72" y="0"/>
                  </a:lnTo>
                  <a:lnTo>
                    <a:pt x="72" y="0"/>
                  </a:lnTo>
                  <a:lnTo>
                    <a:pt x="19" y="36"/>
                  </a:lnTo>
                  <a:lnTo>
                    <a:pt x="1" y="90"/>
                  </a:lnTo>
                  <a:lnTo>
                    <a:pt x="1" y="90"/>
                  </a:lnTo>
                  <a:lnTo>
                    <a:pt x="1" y="179"/>
                  </a:lnTo>
                  <a:lnTo>
                    <a:pt x="19" y="251"/>
                  </a:lnTo>
                  <a:lnTo>
                    <a:pt x="19" y="251"/>
                  </a:lnTo>
                  <a:lnTo>
                    <a:pt x="126" y="447"/>
                  </a:lnTo>
                  <a:lnTo>
                    <a:pt x="233" y="626"/>
                  </a:lnTo>
                  <a:lnTo>
                    <a:pt x="376" y="769"/>
                  </a:lnTo>
                  <a:lnTo>
                    <a:pt x="537" y="912"/>
                  </a:lnTo>
                  <a:lnTo>
                    <a:pt x="537" y="912"/>
                  </a:lnTo>
                  <a:lnTo>
                    <a:pt x="573" y="930"/>
                  </a:lnTo>
                  <a:lnTo>
                    <a:pt x="609" y="930"/>
                  </a:lnTo>
                  <a:lnTo>
                    <a:pt x="609" y="930"/>
                  </a:lnTo>
                  <a:lnTo>
                    <a:pt x="644" y="894"/>
                  </a:lnTo>
                  <a:lnTo>
                    <a:pt x="644" y="858"/>
                  </a:lnTo>
                  <a:lnTo>
                    <a:pt x="644" y="858"/>
                  </a:lnTo>
                  <a:lnTo>
                    <a:pt x="609" y="697"/>
                  </a:lnTo>
                  <a:lnTo>
                    <a:pt x="591" y="644"/>
                  </a:lnTo>
                  <a:lnTo>
                    <a:pt x="537" y="572"/>
                  </a:lnTo>
                  <a:lnTo>
                    <a:pt x="537" y="572"/>
                  </a:lnTo>
                  <a:lnTo>
                    <a:pt x="448" y="465"/>
                  </a:lnTo>
                  <a:lnTo>
                    <a:pt x="376" y="358"/>
                  </a:lnTo>
                  <a:lnTo>
                    <a:pt x="233" y="125"/>
                  </a:lnTo>
                  <a:lnTo>
                    <a:pt x="233" y="125"/>
                  </a:lnTo>
                  <a:lnTo>
                    <a:pt x="144" y="18"/>
                  </a:lnTo>
                  <a:lnTo>
                    <a:pt x="144" y="18"/>
                  </a:lnTo>
                  <a:close/>
                </a:path>
              </a:pathLst>
            </a:custGeom>
            <a:solidFill>
              <a:srgbClr val="D3E6F1"/>
            </a:solidFill>
            <a:ln>
              <a:noFill/>
            </a:ln>
          </p:spPr>
          <p:txBody>
            <a:bodyPr spcFirstLastPara="1" wrap="square" lIns="91425" tIns="91425" rIns="91425" bIns="91425" anchor="ctr" anchorCtr="0">
              <a:no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sz="24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
          <p:nvSpPr>
            <p:cNvPr id="575" name="Google Shape;575;p31"/>
            <p:cNvSpPr/>
            <p:nvPr/>
          </p:nvSpPr>
          <p:spPr>
            <a:xfrm>
              <a:off x="794525" y="666555"/>
              <a:ext cx="161869" cy="58188"/>
            </a:xfrm>
            <a:custGeom>
              <a:avLst/>
              <a:gdLst/>
              <a:ahLst/>
              <a:cxnLst/>
              <a:rect l="l" t="t" r="r" b="b"/>
              <a:pathLst>
                <a:path w="930" h="358" extrusionOk="0">
                  <a:moveTo>
                    <a:pt x="72" y="233"/>
                  </a:moveTo>
                  <a:lnTo>
                    <a:pt x="72" y="233"/>
                  </a:lnTo>
                  <a:lnTo>
                    <a:pt x="269" y="304"/>
                  </a:lnTo>
                  <a:lnTo>
                    <a:pt x="376" y="340"/>
                  </a:lnTo>
                  <a:lnTo>
                    <a:pt x="501" y="358"/>
                  </a:lnTo>
                  <a:lnTo>
                    <a:pt x="501" y="358"/>
                  </a:lnTo>
                  <a:lnTo>
                    <a:pt x="608" y="358"/>
                  </a:lnTo>
                  <a:lnTo>
                    <a:pt x="715" y="340"/>
                  </a:lnTo>
                  <a:lnTo>
                    <a:pt x="823" y="304"/>
                  </a:lnTo>
                  <a:lnTo>
                    <a:pt x="930" y="251"/>
                  </a:lnTo>
                  <a:lnTo>
                    <a:pt x="930" y="251"/>
                  </a:lnTo>
                  <a:lnTo>
                    <a:pt x="876" y="197"/>
                  </a:lnTo>
                  <a:lnTo>
                    <a:pt x="805" y="161"/>
                  </a:lnTo>
                  <a:lnTo>
                    <a:pt x="680" y="125"/>
                  </a:lnTo>
                  <a:lnTo>
                    <a:pt x="680" y="125"/>
                  </a:lnTo>
                  <a:lnTo>
                    <a:pt x="429" y="90"/>
                  </a:lnTo>
                  <a:lnTo>
                    <a:pt x="304" y="54"/>
                  </a:lnTo>
                  <a:lnTo>
                    <a:pt x="197" y="0"/>
                  </a:lnTo>
                  <a:lnTo>
                    <a:pt x="197" y="0"/>
                  </a:lnTo>
                  <a:lnTo>
                    <a:pt x="143" y="0"/>
                  </a:lnTo>
                  <a:lnTo>
                    <a:pt x="143" y="0"/>
                  </a:lnTo>
                  <a:lnTo>
                    <a:pt x="108" y="0"/>
                  </a:lnTo>
                  <a:lnTo>
                    <a:pt x="54" y="18"/>
                  </a:lnTo>
                  <a:lnTo>
                    <a:pt x="36" y="36"/>
                  </a:lnTo>
                  <a:lnTo>
                    <a:pt x="18" y="72"/>
                  </a:lnTo>
                  <a:lnTo>
                    <a:pt x="18" y="72"/>
                  </a:lnTo>
                  <a:lnTo>
                    <a:pt x="1" y="125"/>
                  </a:lnTo>
                  <a:lnTo>
                    <a:pt x="18" y="161"/>
                  </a:lnTo>
                  <a:lnTo>
                    <a:pt x="36" y="197"/>
                  </a:lnTo>
                  <a:lnTo>
                    <a:pt x="72" y="233"/>
                  </a:lnTo>
                  <a:lnTo>
                    <a:pt x="72" y="233"/>
                  </a:lnTo>
                  <a:close/>
                </a:path>
              </a:pathLst>
            </a:custGeom>
            <a:solidFill>
              <a:srgbClr val="D3E6F1"/>
            </a:solidFill>
            <a:ln>
              <a:noFill/>
            </a:ln>
          </p:spPr>
          <p:txBody>
            <a:bodyPr spcFirstLastPara="1" wrap="square" lIns="91425" tIns="91425" rIns="91425" bIns="91425" anchor="ctr" anchorCtr="0">
              <a:no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sz="2400" b="0" i="0" u="none" strike="noStrike" kern="1200" cap="none" spc="0" normalizeH="0" baseline="0" noProof="0">
                <a:ln>
                  <a:noFill/>
                </a:ln>
                <a:solidFill>
                  <a:prstClr val="black"/>
                </a:solidFill>
                <a:effectLst/>
                <a:uLnTx/>
                <a:uFillTx/>
                <a:latin typeface="Calibri" panose="020F0502020204030204"/>
                <a:ea typeface="+mn-ea"/>
                <a:cs typeface="+mn-cs"/>
              </a:endParaRPr>
            </a:p>
          </p:txBody>
        </p:sp>
      </p:grpSp>
      <p:sp>
        <p:nvSpPr>
          <p:cNvPr id="576" name="Google Shape;576;p31"/>
          <p:cNvSpPr/>
          <p:nvPr/>
        </p:nvSpPr>
        <p:spPr>
          <a:xfrm>
            <a:off x="4735618" y="1290733"/>
            <a:ext cx="2720767" cy="89395"/>
          </a:xfrm>
          <a:custGeom>
            <a:avLst/>
            <a:gdLst/>
            <a:ahLst/>
            <a:cxnLst/>
            <a:rect l="l" t="t" r="r" b="b"/>
            <a:pathLst>
              <a:path w="81623" h="7078" extrusionOk="0">
                <a:moveTo>
                  <a:pt x="31634" y="0"/>
                </a:moveTo>
                <a:lnTo>
                  <a:pt x="29668" y="18"/>
                </a:lnTo>
                <a:lnTo>
                  <a:pt x="27685" y="36"/>
                </a:lnTo>
                <a:lnTo>
                  <a:pt x="25719" y="90"/>
                </a:lnTo>
                <a:lnTo>
                  <a:pt x="23735" y="161"/>
                </a:lnTo>
                <a:lnTo>
                  <a:pt x="21769" y="250"/>
                </a:lnTo>
                <a:lnTo>
                  <a:pt x="19803" y="340"/>
                </a:lnTo>
                <a:lnTo>
                  <a:pt x="17837" y="483"/>
                </a:lnTo>
                <a:lnTo>
                  <a:pt x="16729" y="554"/>
                </a:lnTo>
                <a:lnTo>
                  <a:pt x="15639" y="661"/>
                </a:lnTo>
                <a:lnTo>
                  <a:pt x="14549" y="769"/>
                </a:lnTo>
                <a:lnTo>
                  <a:pt x="13459" y="876"/>
                </a:lnTo>
                <a:lnTo>
                  <a:pt x="12386" y="1019"/>
                </a:lnTo>
                <a:lnTo>
                  <a:pt x="11296" y="1162"/>
                </a:lnTo>
                <a:lnTo>
                  <a:pt x="10224" y="1341"/>
                </a:lnTo>
                <a:lnTo>
                  <a:pt x="9151" y="1519"/>
                </a:lnTo>
                <a:lnTo>
                  <a:pt x="8079" y="1716"/>
                </a:lnTo>
                <a:lnTo>
                  <a:pt x="7007" y="1930"/>
                </a:lnTo>
                <a:lnTo>
                  <a:pt x="5934" y="2163"/>
                </a:lnTo>
                <a:lnTo>
                  <a:pt x="4880" y="2413"/>
                </a:lnTo>
                <a:lnTo>
                  <a:pt x="3826" y="2681"/>
                </a:lnTo>
                <a:lnTo>
                  <a:pt x="2771" y="2985"/>
                </a:lnTo>
                <a:lnTo>
                  <a:pt x="1717" y="3289"/>
                </a:lnTo>
                <a:lnTo>
                  <a:pt x="662" y="3628"/>
                </a:lnTo>
                <a:lnTo>
                  <a:pt x="573" y="3664"/>
                </a:lnTo>
                <a:lnTo>
                  <a:pt x="501" y="3718"/>
                </a:lnTo>
                <a:lnTo>
                  <a:pt x="412" y="3789"/>
                </a:lnTo>
                <a:lnTo>
                  <a:pt x="340" y="3878"/>
                </a:lnTo>
                <a:lnTo>
                  <a:pt x="287" y="3968"/>
                </a:lnTo>
                <a:lnTo>
                  <a:pt x="233" y="4075"/>
                </a:lnTo>
                <a:lnTo>
                  <a:pt x="144" y="4307"/>
                </a:lnTo>
                <a:lnTo>
                  <a:pt x="72" y="4575"/>
                </a:lnTo>
                <a:lnTo>
                  <a:pt x="37" y="4861"/>
                </a:lnTo>
                <a:lnTo>
                  <a:pt x="1" y="5165"/>
                </a:lnTo>
                <a:lnTo>
                  <a:pt x="19" y="5469"/>
                </a:lnTo>
                <a:lnTo>
                  <a:pt x="37" y="5755"/>
                </a:lnTo>
                <a:lnTo>
                  <a:pt x="90" y="6041"/>
                </a:lnTo>
                <a:lnTo>
                  <a:pt x="162" y="6291"/>
                </a:lnTo>
                <a:lnTo>
                  <a:pt x="233" y="6523"/>
                </a:lnTo>
                <a:lnTo>
                  <a:pt x="340" y="6684"/>
                </a:lnTo>
                <a:lnTo>
                  <a:pt x="394" y="6756"/>
                </a:lnTo>
                <a:lnTo>
                  <a:pt x="466" y="6827"/>
                </a:lnTo>
                <a:lnTo>
                  <a:pt x="519" y="6863"/>
                </a:lnTo>
                <a:lnTo>
                  <a:pt x="591" y="6881"/>
                </a:lnTo>
                <a:lnTo>
                  <a:pt x="680" y="6899"/>
                </a:lnTo>
                <a:lnTo>
                  <a:pt x="752" y="6881"/>
                </a:lnTo>
                <a:lnTo>
                  <a:pt x="1681" y="6631"/>
                </a:lnTo>
                <a:lnTo>
                  <a:pt x="2610" y="6416"/>
                </a:lnTo>
                <a:lnTo>
                  <a:pt x="3540" y="6202"/>
                </a:lnTo>
                <a:lnTo>
                  <a:pt x="4487" y="5987"/>
                </a:lnTo>
                <a:lnTo>
                  <a:pt x="5416" y="5809"/>
                </a:lnTo>
                <a:lnTo>
                  <a:pt x="6363" y="5630"/>
                </a:lnTo>
                <a:lnTo>
                  <a:pt x="7311" y="5469"/>
                </a:lnTo>
                <a:lnTo>
                  <a:pt x="8258" y="5326"/>
                </a:lnTo>
                <a:lnTo>
                  <a:pt x="9205" y="5183"/>
                </a:lnTo>
                <a:lnTo>
                  <a:pt x="10134" y="5058"/>
                </a:lnTo>
                <a:lnTo>
                  <a:pt x="12047" y="4826"/>
                </a:lnTo>
                <a:lnTo>
                  <a:pt x="13941" y="4629"/>
                </a:lnTo>
                <a:lnTo>
                  <a:pt x="15853" y="4486"/>
                </a:lnTo>
                <a:lnTo>
                  <a:pt x="17766" y="4361"/>
                </a:lnTo>
                <a:lnTo>
                  <a:pt x="19660" y="4272"/>
                </a:lnTo>
                <a:lnTo>
                  <a:pt x="21590" y="4200"/>
                </a:lnTo>
                <a:lnTo>
                  <a:pt x="23503" y="4164"/>
                </a:lnTo>
                <a:lnTo>
                  <a:pt x="25415" y="4129"/>
                </a:lnTo>
                <a:lnTo>
                  <a:pt x="27327" y="4111"/>
                </a:lnTo>
                <a:lnTo>
                  <a:pt x="31152" y="4111"/>
                </a:lnTo>
                <a:lnTo>
                  <a:pt x="33136" y="4129"/>
                </a:lnTo>
                <a:lnTo>
                  <a:pt x="35119" y="4146"/>
                </a:lnTo>
                <a:lnTo>
                  <a:pt x="37103" y="4182"/>
                </a:lnTo>
                <a:lnTo>
                  <a:pt x="39087" y="4218"/>
                </a:lnTo>
                <a:lnTo>
                  <a:pt x="41071" y="4272"/>
                </a:lnTo>
                <a:lnTo>
                  <a:pt x="43055" y="4343"/>
                </a:lnTo>
                <a:lnTo>
                  <a:pt x="45038" y="4415"/>
                </a:lnTo>
                <a:lnTo>
                  <a:pt x="47022" y="4504"/>
                </a:lnTo>
                <a:lnTo>
                  <a:pt x="49006" y="4593"/>
                </a:lnTo>
                <a:lnTo>
                  <a:pt x="50972" y="4701"/>
                </a:lnTo>
                <a:lnTo>
                  <a:pt x="52956" y="4826"/>
                </a:lnTo>
                <a:lnTo>
                  <a:pt x="54939" y="4951"/>
                </a:lnTo>
                <a:lnTo>
                  <a:pt x="56905" y="5094"/>
                </a:lnTo>
                <a:lnTo>
                  <a:pt x="58889" y="5255"/>
                </a:lnTo>
                <a:lnTo>
                  <a:pt x="60873" y="5415"/>
                </a:lnTo>
                <a:lnTo>
                  <a:pt x="62839" y="5594"/>
                </a:lnTo>
                <a:lnTo>
                  <a:pt x="67325" y="6005"/>
                </a:lnTo>
                <a:lnTo>
                  <a:pt x="69577" y="6220"/>
                </a:lnTo>
                <a:lnTo>
                  <a:pt x="71811" y="6452"/>
                </a:lnTo>
                <a:lnTo>
                  <a:pt x="72954" y="6577"/>
                </a:lnTo>
                <a:lnTo>
                  <a:pt x="74098" y="6720"/>
                </a:lnTo>
                <a:lnTo>
                  <a:pt x="75260" y="6863"/>
                </a:lnTo>
                <a:lnTo>
                  <a:pt x="76439" y="6970"/>
                </a:lnTo>
                <a:lnTo>
                  <a:pt x="77029" y="7024"/>
                </a:lnTo>
                <a:lnTo>
                  <a:pt x="77601" y="7042"/>
                </a:lnTo>
                <a:lnTo>
                  <a:pt x="78191" y="7078"/>
                </a:lnTo>
                <a:lnTo>
                  <a:pt x="78781" y="7078"/>
                </a:lnTo>
                <a:lnTo>
                  <a:pt x="79353" y="7060"/>
                </a:lnTo>
                <a:lnTo>
                  <a:pt x="79925" y="7024"/>
                </a:lnTo>
                <a:lnTo>
                  <a:pt x="80496" y="6970"/>
                </a:lnTo>
                <a:lnTo>
                  <a:pt x="81050" y="6881"/>
                </a:lnTo>
                <a:lnTo>
                  <a:pt x="81122" y="6863"/>
                </a:lnTo>
                <a:lnTo>
                  <a:pt x="81193" y="6827"/>
                </a:lnTo>
                <a:lnTo>
                  <a:pt x="81247" y="6792"/>
                </a:lnTo>
                <a:lnTo>
                  <a:pt x="81301" y="6738"/>
                </a:lnTo>
                <a:lnTo>
                  <a:pt x="81408" y="6613"/>
                </a:lnTo>
                <a:lnTo>
                  <a:pt x="81479" y="6470"/>
                </a:lnTo>
                <a:lnTo>
                  <a:pt x="81551" y="6291"/>
                </a:lnTo>
                <a:lnTo>
                  <a:pt x="81587" y="6095"/>
                </a:lnTo>
                <a:lnTo>
                  <a:pt x="81622" y="5880"/>
                </a:lnTo>
                <a:lnTo>
                  <a:pt x="81622" y="5666"/>
                </a:lnTo>
                <a:lnTo>
                  <a:pt x="81622" y="5433"/>
                </a:lnTo>
                <a:lnTo>
                  <a:pt x="81604" y="5219"/>
                </a:lnTo>
                <a:lnTo>
                  <a:pt x="81551" y="5004"/>
                </a:lnTo>
                <a:lnTo>
                  <a:pt x="81497" y="4826"/>
                </a:lnTo>
                <a:lnTo>
                  <a:pt x="81444" y="4647"/>
                </a:lnTo>
                <a:lnTo>
                  <a:pt x="81354" y="4504"/>
                </a:lnTo>
                <a:lnTo>
                  <a:pt x="81247" y="4397"/>
                </a:lnTo>
                <a:lnTo>
                  <a:pt x="81140" y="4325"/>
                </a:lnTo>
                <a:lnTo>
                  <a:pt x="80693" y="4129"/>
                </a:lnTo>
                <a:lnTo>
                  <a:pt x="80246" y="3950"/>
                </a:lnTo>
                <a:lnTo>
                  <a:pt x="79782" y="3789"/>
                </a:lnTo>
                <a:lnTo>
                  <a:pt x="79317" y="3646"/>
                </a:lnTo>
                <a:lnTo>
                  <a:pt x="78852" y="3521"/>
                </a:lnTo>
                <a:lnTo>
                  <a:pt x="78388" y="3414"/>
                </a:lnTo>
                <a:lnTo>
                  <a:pt x="77422" y="3199"/>
                </a:lnTo>
                <a:lnTo>
                  <a:pt x="76457" y="3021"/>
                </a:lnTo>
                <a:lnTo>
                  <a:pt x="75492" y="2878"/>
                </a:lnTo>
                <a:lnTo>
                  <a:pt x="73562" y="2609"/>
                </a:lnTo>
                <a:lnTo>
                  <a:pt x="71560" y="2324"/>
                </a:lnTo>
                <a:lnTo>
                  <a:pt x="69559" y="2073"/>
                </a:lnTo>
                <a:lnTo>
                  <a:pt x="67539" y="1841"/>
                </a:lnTo>
                <a:lnTo>
                  <a:pt x="65520" y="1644"/>
                </a:lnTo>
                <a:lnTo>
                  <a:pt x="63518" y="1448"/>
                </a:lnTo>
                <a:lnTo>
                  <a:pt x="61498" y="1269"/>
                </a:lnTo>
                <a:lnTo>
                  <a:pt x="59479" y="1108"/>
                </a:lnTo>
                <a:lnTo>
                  <a:pt x="57477" y="965"/>
                </a:lnTo>
                <a:lnTo>
                  <a:pt x="55458" y="822"/>
                </a:lnTo>
                <a:lnTo>
                  <a:pt x="53438" y="697"/>
                </a:lnTo>
                <a:lnTo>
                  <a:pt x="49399" y="483"/>
                </a:lnTo>
                <a:lnTo>
                  <a:pt x="45467" y="304"/>
                </a:lnTo>
                <a:lnTo>
                  <a:pt x="41518" y="161"/>
                </a:lnTo>
                <a:lnTo>
                  <a:pt x="39534" y="107"/>
                </a:lnTo>
                <a:lnTo>
                  <a:pt x="37568" y="54"/>
                </a:lnTo>
                <a:lnTo>
                  <a:pt x="35584" y="18"/>
                </a:lnTo>
                <a:lnTo>
                  <a:pt x="33618" y="0"/>
                </a:lnTo>
                <a:close/>
              </a:path>
            </a:pathLst>
          </a:custGeom>
          <a:solidFill>
            <a:srgbClr val="D3E6F1"/>
          </a:solidFill>
          <a:ln>
            <a:noFill/>
          </a:ln>
        </p:spPr>
        <p:txBody>
          <a:bodyPr spcFirstLastPara="1" wrap="square" lIns="121900" tIns="121900" rIns="121900" bIns="121900" anchor="ctr" anchorCtr="0">
            <a:no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sz="24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918296078"/>
      </p:ext>
    </p:extLst>
  </p:cSld>
  <p:clrMapOvr>
    <a:masterClrMapping/>
  </p:clrMapOvr>
  <p:transition spd="slow">
    <p:dissolve/>
  </p:transition>
</p:sldLayout>
</file>

<file path=ppt/slideLayouts/slideLayout42.xml><?xml version="1.0" encoding="utf-8"?>
<p:sldLayout xmlns:a="http://schemas.openxmlformats.org/drawingml/2006/main" xmlns:r="http://schemas.openxmlformats.org/officeDocument/2006/relationships" xmlns:p="http://schemas.openxmlformats.org/presentationml/2006/main" matchingName="Title only 1" userDrawn="1">
  <p:cSld name="1_Title only 1">
    <p:spTree>
      <p:nvGrpSpPr>
        <p:cNvPr id="1" name="Shape 555"/>
        <p:cNvGrpSpPr/>
        <p:nvPr/>
      </p:nvGrpSpPr>
      <p:grpSpPr>
        <a:xfrm>
          <a:off x="0" y="0"/>
          <a:ext cx="0" cy="0"/>
          <a:chOff x="0" y="0"/>
          <a:chExt cx="0" cy="0"/>
        </a:xfrm>
      </p:grpSpPr>
      <p:grpSp>
        <p:nvGrpSpPr>
          <p:cNvPr id="557" name="Google Shape;557;p31"/>
          <p:cNvGrpSpPr/>
          <p:nvPr/>
        </p:nvGrpSpPr>
        <p:grpSpPr>
          <a:xfrm rot="10800000" flipH="1">
            <a:off x="230146" y="705571"/>
            <a:ext cx="11731709" cy="5857431"/>
            <a:chOff x="296736" y="265575"/>
            <a:chExt cx="8573304" cy="4610214"/>
          </a:xfrm>
        </p:grpSpPr>
        <p:sp>
          <p:nvSpPr>
            <p:cNvPr id="558" name="Google Shape;558;p31"/>
            <p:cNvSpPr/>
            <p:nvPr/>
          </p:nvSpPr>
          <p:spPr>
            <a:xfrm>
              <a:off x="797658" y="4596876"/>
              <a:ext cx="255161" cy="66965"/>
            </a:xfrm>
            <a:custGeom>
              <a:avLst/>
              <a:gdLst/>
              <a:ahLst/>
              <a:cxnLst/>
              <a:rect l="l" t="t" r="r" b="b"/>
              <a:pathLst>
                <a:path w="1466" h="412" extrusionOk="0">
                  <a:moveTo>
                    <a:pt x="72" y="215"/>
                  </a:moveTo>
                  <a:lnTo>
                    <a:pt x="72" y="215"/>
                  </a:lnTo>
                  <a:lnTo>
                    <a:pt x="161" y="250"/>
                  </a:lnTo>
                  <a:lnTo>
                    <a:pt x="233" y="268"/>
                  </a:lnTo>
                  <a:lnTo>
                    <a:pt x="233" y="268"/>
                  </a:lnTo>
                  <a:lnTo>
                    <a:pt x="447" y="286"/>
                  </a:lnTo>
                  <a:lnTo>
                    <a:pt x="644" y="322"/>
                  </a:lnTo>
                  <a:lnTo>
                    <a:pt x="858" y="340"/>
                  </a:lnTo>
                  <a:lnTo>
                    <a:pt x="1055" y="393"/>
                  </a:lnTo>
                  <a:lnTo>
                    <a:pt x="1055" y="393"/>
                  </a:lnTo>
                  <a:lnTo>
                    <a:pt x="1144" y="411"/>
                  </a:lnTo>
                  <a:lnTo>
                    <a:pt x="1234" y="411"/>
                  </a:lnTo>
                  <a:lnTo>
                    <a:pt x="1305" y="393"/>
                  </a:lnTo>
                  <a:lnTo>
                    <a:pt x="1394" y="376"/>
                  </a:lnTo>
                  <a:lnTo>
                    <a:pt x="1394" y="376"/>
                  </a:lnTo>
                  <a:lnTo>
                    <a:pt x="1430" y="358"/>
                  </a:lnTo>
                  <a:lnTo>
                    <a:pt x="1448" y="322"/>
                  </a:lnTo>
                  <a:lnTo>
                    <a:pt x="1466" y="286"/>
                  </a:lnTo>
                  <a:lnTo>
                    <a:pt x="1448" y="250"/>
                  </a:lnTo>
                  <a:lnTo>
                    <a:pt x="1448" y="250"/>
                  </a:lnTo>
                  <a:lnTo>
                    <a:pt x="1412" y="197"/>
                  </a:lnTo>
                  <a:lnTo>
                    <a:pt x="1359" y="179"/>
                  </a:lnTo>
                  <a:lnTo>
                    <a:pt x="1359" y="179"/>
                  </a:lnTo>
                  <a:lnTo>
                    <a:pt x="1198" y="143"/>
                  </a:lnTo>
                  <a:lnTo>
                    <a:pt x="1055" y="125"/>
                  </a:lnTo>
                  <a:lnTo>
                    <a:pt x="1055" y="125"/>
                  </a:lnTo>
                  <a:lnTo>
                    <a:pt x="858" y="72"/>
                  </a:lnTo>
                  <a:lnTo>
                    <a:pt x="662" y="36"/>
                  </a:lnTo>
                  <a:lnTo>
                    <a:pt x="447" y="18"/>
                  </a:lnTo>
                  <a:lnTo>
                    <a:pt x="233" y="0"/>
                  </a:lnTo>
                  <a:lnTo>
                    <a:pt x="233" y="0"/>
                  </a:lnTo>
                  <a:lnTo>
                    <a:pt x="90" y="18"/>
                  </a:lnTo>
                  <a:lnTo>
                    <a:pt x="90" y="18"/>
                  </a:lnTo>
                  <a:lnTo>
                    <a:pt x="54" y="36"/>
                  </a:lnTo>
                  <a:lnTo>
                    <a:pt x="36" y="54"/>
                  </a:lnTo>
                  <a:lnTo>
                    <a:pt x="18" y="90"/>
                  </a:lnTo>
                  <a:lnTo>
                    <a:pt x="0" y="125"/>
                  </a:lnTo>
                  <a:lnTo>
                    <a:pt x="0" y="125"/>
                  </a:lnTo>
                  <a:lnTo>
                    <a:pt x="36" y="179"/>
                  </a:lnTo>
                  <a:lnTo>
                    <a:pt x="72" y="215"/>
                  </a:lnTo>
                  <a:lnTo>
                    <a:pt x="72" y="215"/>
                  </a:lnTo>
                  <a:close/>
                </a:path>
              </a:pathLst>
            </a:custGeom>
            <a:solidFill>
              <a:srgbClr val="D3E6F1"/>
            </a:solidFill>
            <a:ln>
              <a:noFill/>
            </a:ln>
          </p:spPr>
          <p:txBody>
            <a:bodyPr spcFirstLastPara="1" wrap="square" lIns="91425" tIns="91425" rIns="91425" bIns="91425" anchor="ctr" anchorCtr="0">
              <a:no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sz="24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
          <p:nvSpPr>
            <p:cNvPr id="559" name="Google Shape;559;p31"/>
            <p:cNvSpPr/>
            <p:nvPr/>
          </p:nvSpPr>
          <p:spPr>
            <a:xfrm>
              <a:off x="542498" y="4198821"/>
              <a:ext cx="65618" cy="232591"/>
            </a:xfrm>
            <a:custGeom>
              <a:avLst/>
              <a:gdLst/>
              <a:ahLst/>
              <a:cxnLst/>
              <a:rect l="l" t="t" r="r" b="b"/>
              <a:pathLst>
                <a:path w="377" h="1431" extrusionOk="0">
                  <a:moveTo>
                    <a:pt x="376" y="90"/>
                  </a:moveTo>
                  <a:lnTo>
                    <a:pt x="376" y="90"/>
                  </a:lnTo>
                  <a:lnTo>
                    <a:pt x="340" y="37"/>
                  </a:lnTo>
                  <a:lnTo>
                    <a:pt x="323" y="19"/>
                  </a:lnTo>
                  <a:lnTo>
                    <a:pt x="323" y="19"/>
                  </a:lnTo>
                  <a:lnTo>
                    <a:pt x="287" y="1"/>
                  </a:lnTo>
                  <a:lnTo>
                    <a:pt x="251" y="19"/>
                  </a:lnTo>
                  <a:lnTo>
                    <a:pt x="215" y="72"/>
                  </a:lnTo>
                  <a:lnTo>
                    <a:pt x="215" y="72"/>
                  </a:lnTo>
                  <a:lnTo>
                    <a:pt x="197" y="162"/>
                  </a:lnTo>
                  <a:lnTo>
                    <a:pt x="197" y="162"/>
                  </a:lnTo>
                  <a:lnTo>
                    <a:pt x="90" y="555"/>
                  </a:lnTo>
                  <a:lnTo>
                    <a:pt x="19" y="948"/>
                  </a:lnTo>
                  <a:lnTo>
                    <a:pt x="19" y="948"/>
                  </a:lnTo>
                  <a:lnTo>
                    <a:pt x="1" y="1127"/>
                  </a:lnTo>
                  <a:lnTo>
                    <a:pt x="1" y="1288"/>
                  </a:lnTo>
                  <a:lnTo>
                    <a:pt x="1" y="1288"/>
                  </a:lnTo>
                  <a:lnTo>
                    <a:pt x="19" y="1359"/>
                  </a:lnTo>
                  <a:lnTo>
                    <a:pt x="37" y="1395"/>
                  </a:lnTo>
                  <a:lnTo>
                    <a:pt x="72" y="1431"/>
                  </a:lnTo>
                  <a:lnTo>
                    <a:pt x="108" y="1431"/>
                  </a:lnTo>
                  <a:lnTo>
                    <a:pt x="108" y="1431"/>
                  </a:lnTo>
                  <a:lnTo>
                    <a:pt x="144" y="1413"/>
                  </a:lnTo>
                  <a:lnTo>
                    <a:pt x="180" y="1395"/>
                  </a:lnTo>
                  <a:lnTo>
                    <a:pt x="197" y="1341"/>
                  </a:lnTo>
                  <a:lnTo>
                    <a:pt x="197" y="1305"/>
                  </a:lnTo>
                  <a:lnTo>
                    <a:pt x="197" y="1305"/>
                  </a:lnTo>
                  <a:lnTo>
                    <a:pt x="251" y="948"/>
                  </a:lnTo>
                  <a:lnTo>
                    <a:pt x="323" y="591"/>
                  </a:lnTo>
                  <a:lnTo>
                    <a:pt x="323" y="591"/>
                  </a:lnTo>
                  <a:lnTo>
                    <a:pt x="340" y="448"/>
                  </a:lnTo>
                  <a:lnTo>
                    <a:pt x="358" y="305"/>
                  </a:lnTo>
                  <a:lnTo>
                    <a:pt x="340" y="305"/>
                  </a:lnTo>
                  <a:lnTo>
                    <a:pt x="340" y="305"/>
                  </a:lnTo>
                  <a:lnTo>
                    <a:pt x="358" y="162"/>
                  </a:lnTo>
                  <a:lnTo>
                    <a:pt x="358" y="162"/>
                  </a:lnTo>
                  <a:lnTo>
                    <a:pt x="376" y="126"/>
                  </a:lnTo>
                  <a:lnTo>
                    <a:pt x="376" y="90"/>
                  </a:lnTo>
                  <a:lnTo>
                    <a:pt x="376" y="90"/>
                  </a:lnTo>
                  <a:close/>
                </a:path>
              </a:pathLst>
            </a:custGeom>
            <a:solidFill>
              <a:srgbClr val="D3E6F1"/>
            </a:solidFill>
            <a:ln>
              <a:noFill/>
            </a:ln>
          </p:spPr>
          <p:txBody>
            <a:bodyPr spcFirstLastPara="1" wrap="square" lIns="91425" tIns="91425" rIns="91425" bIns="91425" anchor="ctr" anchorCtr="0">
              <a:no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sz="24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
          <p:nvSpPr>
            <p:cNvPr id="560" name="Google Shape;560;p31"/>
            <p:cNvSpPr/>
            <p:nvPr/>
          </p:nvSpPr>
          <p:spPr>
            <a:xfrm>
              <a:off x="710458" y="4257010"/>
              <a:ext cx="112264" cy="151160"/>
            </a:xfrm>
            <a:custGeom>
              <a:avLst/>
              <a:gdLst/>
              <a:ahLst/>
              <a:cxnLst/>
              <a:rect l="l" t="t" r="r" b="b"/>
              <a:pathLst>
                <a:path w="645" h="930" extrusionOk="0">
                  <a:moveTo>
                    <a:pt x="72" y="930"/>
                  </a:moveTo>
                  <a:lnTo>
                    <a:pt x="72" y="930"/>
                  </a:lnTo>
                  <a:lnTo>
                    <a:pt x="126" y="930"/>
                  </a:lnTo>
                  <a:lnTo>
                    <a:pt x="144" y="912"/>
                  </a:lnTo>
                  <a:lnTo>
                    <a:pt x="144" y="912"/>
                  </a:lnTo>
                  <a:lnTo>
                    <a:pt x="233" y="804"/>
                  </a:lnTo>
                  <a:lnTo>
                    <a:pt x="233" y="804"/>
                  </a:lnTo>
                  <a:lnTo>
                    <a:pt x="376" y="572"/>
                  </a:lnTo>
                  <a:lnTo>
                    <a:pt x="448" y="465"/>
                  </a:lnTo>
                  <a:lnTo>
                    <a:pt x="537" y="358"/>
                  </a:lnTo>
                  <a:lnTo>
                    <a:pt x="537" y="358"/>
                  </a:lnTo>
                  <a:lnTo>
                    <a:pt x="591" y="304"/>
                  </a:lnTo>
                  <a:lnTo>
                    <a:pt x="609" y="233"/>
                  </a:lnTo>
                  <a:lnTo>
                    <a:pt x="644" y="72"/>
                  </a:lnTo>
                  <a:lnTo>
                    <a:pt x="644" y="72"/>
                  </a:lnTo>
                  <a:lnTo>
                    <a:pt x="644" y="36"/>
                  </a:lnTo>
                  <a:lnTo>
                    <a:pt x="609" y="0"/>
                  </a:lnTo>
                  <a:lnTo>
                    <a:pt x="609" y="0"/>
                  </a:lnTo>
                  <a:lnTo>
                    <a:pt x="573" y="0"/>
                  </a:lnTo>
                  <a:lnTo>
                    <a:pt x="537" y="18"/>
                  </a:lnTo>
                  <a:lnTo>
                    <a:pt x="537" y="18"/>
                  </a:lnTo>
                  <a:lnTo>
                    <a:pt x="376" y="161"/>
                  </a:lnTo>
                  <a:lnTo>
                    <a:pt x="233" y="304"/>
                  </a:lnTo>
                  <a:lnTo>
                    <a:pt x="126" y="483"/>
                  </a:lnTo>
                  <a:lnTo>
                    <a:pt x="19" y="679"/>
                  </a:lnTo>
                  <a:lnTo>
                    <a:pt x="19" y="679"/>
                  </a:lnTo>
                  <a:lnTo>
                    <a:pt x="1" y="769"/>
                  </a:lnTo>
                  <a:lnTo>
                    <a:pt x="1" y="840"/>
                  </a:lnTo>
                  <a:lnTo>
                    <a:pt x="1" y="840"/>
                  </a:lnTo>
                  <a:lnTo>
                    <a:pt x="19" y="894"/>
                  </a:lnTo>
                  <a:lnTo>
                    <a:pt x="72" y="930"/>
                  </a:lnTo>
                  <a:lnTo>
                    <a:pt x="72" y="930"/>
                  </a:lnTo>
                  <a:close/>
                </a:path>
              </a:pathLst>
            </a:custGeom>
            <a:solidFill>
              <a:srgbClr val="D3E6F1"/>
            </a:solidFill>
            <a:ln>
              <a:noFill/>
            </a:ln>
          </p:spPr>
          <p:txBody>
            <a:bodyPr spcFirstLastPara="1" wrap="square" lIns="91425" tIns="91425" rIns="91425" bIns="91425" anchor="ctr" anchorCtr="0">
              <a:no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sz="24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
          <p:nvSpPr>
            <p:cNvPr id="561" name="Google Shape;561;p31"/>
            <p:cNvSpPr/>
            <p:nvPr/>
          </p:nvSpPr>
          <p:spPr>
            <a:xfrm>
              <a:off x="794525" y="4416784"/>
              <a:ext cx="161869" cy="58188"/>
            </a:xfrm>
            <a:custGeom>
              <a:avLst/>
              <a:gdLst/>
              <a:ahLst/>
              <a:cxnLst/>
              <a:rect l="l" t="t" r="r" b="b"/>
              <a:pathLst>
                <a:path w="930" h="358" extrusionOk="0">
                  <a:moveTo>
                    <a:pt x="143" y="358"/>
                  </a:moveTo>
                  <a:lnTo>
                    <a:pt x="143" y="358"/>
                  </a:lnTo>
                  <a:lnTo>
                    <a:pt x="197" y="358"/>
                  </a:lnTo>
                  <a:lnTo>
                    <a:pt x="197" y="358"/>
                  </a:lnTo>
                  <a:lnTo>
                    <a:pt x="304" y="304"/>
                  </a:lnTo>
                  <a:lnTo>
                    <a:pt x="429" y="268"/>
                  </a:lnTo>
                  <a:lnTo>
                    <a:pt x="680" y="233"/>
                  </a:lnTo>
                  <a:lnTo>
                    <a:pt x="680" y="233"/>
                  </a:lnTo>
                  <a:lnTo>
                    <a:pt x="805" y="197"/>
                  </a:lnTo>
                  <a:lnTo>
                    <a:pt x="876" y="161"/>
                  </a:lnTo>
                  <a:lnTo>
                    <a:pt x="930" y="107"/>
                  </a:lnTo>
                  <a:lnTo>
                    <a:pt x="930" y="107"/>
                  </a:lnTo>
                  <a:lnTo>
                    <a:pt x="823" y="54"/>
                  </a:lnTo>
                  <a:lnTo>
                    <a:pt x="715" y="18"/>
                  </a:lnTo>
                  <a:lnTo>
                    <a:pt x="608" y="0"/>
                  </a:lnTo>
                  <a:lnTo>
                    <a:pt x="501" y="0"/>
                  </a:lnTo>
                  <a:lnTo>
                    <a:pt x="501" y="0"/>
                  </a:lnTo>
                  <a:lnTo>
                    <a:pt x="376" y="18"/>
                  </a:lnTo>
                  <a:lnTo>
                    <a:pt x="269" y="54"/>
                  </a:lnTo>
                  <a:lnTo>
                    <a:pt x="72" y="125"/>
                  </a:lnTo>
                  <a:lnTo>
                    <a:pt x="72" y="125"/>
                  </a:lnTo>
                  <a:lnTo>
                    <a:pt x="36" y="161"/>
                  </a:lnTo>
                  <a:lnTo>
                    <a:pt x="18" y="197"/>
                  </a:lnTo>
                  <a:lnTo>
                    <a:pt x="1" y="233"/>
                  </a:lnTo>
                  <a:lnTo>
                    <a:pt x="18" y="286"/>
                  </a:lnTo>
                  <a:lnTo>
                    <a:pt x="18" y="286"/>
                  </a:lnTo>
                  <a:lnTo>
                    <a:pt x="36" y="322"/>
                  </a:lnTo>
                  <a:lnTo>
                    <a:pt x="54" y="358"/>
                  </a:lnTo>
                  <a:lnTo>
                    <a:pt x="108" y="358"/>
                  </a:lnTo>
                  <a:lnTo>
                    <a:pt x="143" y="358"/>
                  </a:lnTo>
                  <a:lnTo>
                    <a:pt x="143" y="358"/>
                  </a:lnTo>
                  <a:close/>
                </a:path>
              </a:pathLst>
            </a:custGeom>
            <a:solidFill>
              <a:srgbClr val="D3E6F1"/>
            </a:solidFill>
            <a:ln>
              <a:noFill/>
            </a:ln>
          </p:spPr>
          <p:txBody>
            <a:bodyPr spcFirstLastPara="1" wrap="square" lIns="91425" tIns="91425" rIns="91425" bIns="91425" anchor="ctr" anchorCtr="0">
              <a:no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sz="24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
          <p:nvSpPr>
            <p:cNvPr id="562" name="Google Shape;562;p31"/>
            <p:cNvSpPr/>
            <p:nvPr/>
          </p:nvSpPr>
          <p:spPr>
            <a:xfrm>
              <a:off x="408826" y="364398"/>
              <a:ext cx="8349124" cy="4412731"/>
            </a:xfrm>
            <a:custGeom>
              <a:avLst/>
              <a:gdLst/>
              <a:ahLst/>
              <a:cxnLst/>
              <a:rect l="l" t="t" r="r" b="b"/>
              <a:pathLst>
                <a:path w="47969" h="27149" extrusionOk="0">
                  <a:moveTo>
                    <a:pt x="30454" y="26934"/>
                  </a:moveTo>
                  <a:lnTo>
                    <a:pt x="30454" y="26934"/>
                  </a:lnTo>
                  <a:lnTo>
                    <a:pt x="33242" y="26970"/>
                  </a:lnTo>
                  <a:lnTo>
                    <a:pt x="33242" y="26970"/>
                  </a:lnTo>
                  <a:lnTo>
                    <a:pt x="34386" y="26970"/>
                  </a:lnTo>
                  <a:lnTo>
                    <a:pt x="35512" y="26987"/>
                  </a:lnTo>
                  <a:lnTo>
                    <a:pt x="35512" y="26987"/>
                  </a:lnTo>
                  <a:lnTo>
                    <a:pt x="35887" y="27023"/>
                  </a:lnTo>
                  <a:lnTo>
                    <a:pt x="35887" y="27023"/>
                  </a:lnTo>
                  <a:lnTo>
                    <a:pt x="38086" y="27041"/>
                  </a:lnTo>
                  <a:lnTo>
                    <a:pt x="38086" y="27041"/>
                  </a:lnTo>
                  <a:lnTo>
                    <a:pt x="40284" y="27041"/>
                  </a:lnTo>
                  <a:lnTo>
                    <a:pt x="40284" y="27041"/>
                  </a:lnTo>
                  <a:lnTo>
                    <a:pt x="40641" y="27059"/>
                  </a:lnTo>
                  <a:lnTo>
                    <a:pt x="41017" y="27077"/>
                  </a:lnTo>
                  <a:lnTo>
                    <a:pt x="41017" y="27077"/>
                  </a:lnTo>
                  <a:lnTo>
                    <a:pt x="41571" y="27113"/>
                  </a:lnTo>
                  <a:lnTo>
                    <a:pt x="42125" y="27148"/>
                  </a:lnTo>
                  <a:lnTo>
                    <a:pt x="42125" y="27148"/>
                  </a:lnTo>
                  <a:lnTo>
                    <a:pt x="42571" y="27148"/>
                  </a:lnTo>
                  <a:lnTo>
                    <a:pt x="43018" y="27148"/>
                  </a:lnTo>
                  <a:lnTo>
                    <a:pt x="43018" y="27148"/>
                  </a:lnTo>
                  <a:lnTo>
                    <a:pt x="43590" y="27148"/>
                  </a:lnTo>
                  <a:lnTo>
                    <a:pt x="43876" y="27130"/>
                  </a:lnTo>
                  <a:lnTo>
                    <a:pt x="44162" y="27095"/>
                  </a:lnTo>
                  <a:lnTo>
                    <a:pt x="44162" y="27095"/>
                  </a:lnTo>
                  <a:lnTo>
                    <a:pt x="44537" y="27059"/>
                  </a:lnTo>
                  <a:lnTo>
                    <a:pt x="44931" y="27041"/>
                  </a:lnTo>
                  <a:lnTo>
                    <a:pt x="45699" y="27041"/>
                  </a:lnTo>
                  <a:lnTo>
                    <a:pt x="45699" y="27041"/>
                  </a:lnTo>
                  <a:lnTo>
                    <a:pt x="45967" y="27023"/>
                  </a:lnTo>
                  <a:lnTo>
                    <a:pt x="46110" y="27005"/>
                  </a:lnTo>
                  <a:lnTo>
                    <a:pt x="46235" y="26970"/>
                  </a:lnTo>
                  <a:lnTo>
                    <a:pt x="46235" y="26970"/>
                  </a:lnTo>
                  <a:lnTo>
                    <a:pt x="46503" y="26862"/>
                  </a:lnTo>
                  <a:lnTo>
                    <a:pt x="46771" y="26737"/>
                  </a:lnTo>
                  <a:lnTo>
                    <a:pt x="46771" y="26737"/>
                  </a:lnTo>
                  <a:lnTo>
                    <a:pt x="46861" y="26684"/>
                  </a:lnTo>
                  <a:lnTo>
                    <a:pt x="46932" y="26594"/>
                  </a:lnTo>
                  <a:lnTo>
                    <a:pt x="47004" y="26505"/>
                  </a:lnTo>
                  <a:lnTo>
                    <a:pt x="47040" y="26398"/>
                  </a:lnTo>
                  <a:lnTo>
                    <a:pt x="47040" y="26398"/>
                  </a:lnTo>
                  <a:lnTo>
                    <a:pt x="47147" y="26380"/>
                  </a:lnTo>
                  <a:lnTo>
                    <a:pt x="47147" y="26380"/>
                  </a:lnTo>
                  <a:lnTo>
                    <a:pt x="47218" y="26362"/>
                  </a:lnTo>
                  <a:lnTo>
                    <a:pt x="47290" y="26326"/>
                  </a:lnTo>
                  <a:lnTo>
                    <a:pt x="47361" y="26290"/>
                  </a:lnTo>
                  <a:lnTo>
                    <a:pt x="47415" y="26255"/>
                  </a:lnTo>
                  <a:lnTo>
                    <a:pt x="47504" y="26147"/>
                  </a:lnTo>
                  <a:lnTo>
                    <a:pt x="47558" y="25987"/>
                  </a:lnTo>
                  <a:lnTo>
                    <a:pt x="47558" y="25987"/>
                  </a:lnTo>
                  <a:lnTo>
                    <a:pt x="47629" y="25790"/>
                  </a:lnTo>
                  <a:lnTo>
                    <a:pt x="47665" y="25576"/>
                  </a:lnTo>
                  <a:lnTo>
                    <a:pt x="47754" y="25147"/>
                  </a:lnTo>
                  <a:lnTo>
                    <a:pt x="47754" y="25147"/>
                  </a:lnTo>
                  <a:lnTo>
                    <a:pt x="47754" y="24986"/>
                  </a:lnTo>
                  <a:lnTo>
                    <a:pt x="47754" y="24986"/>
                  </a:lnTo>
                  <a:lnTo>
                    <a:pt x="47754" y="24593"/>
                  </a:lnTo>
                  <a:lnTo>
                    <a:pt x="47790" y="24199"/>
                  </a:lnTo>
                  <a:lnTo>
                    <a:pt x="47879" y="23413"/>
                  </a:lnTo>
                  <a:lnTo>
                    <a:pt x="47879" y="23413"/>
                  </a:lnTo>
                  <a:lnTo>
                    <a:pt x="47915" y="22698"/>
                  </a:lnTo>
                  <a:lnTo>
                    <a:pt x="47933" y="21501"/>
                  </a:lnTo>
                  <a:lnTo>
                    <a:pt x="47969" y="19571"/>
                  </a:lnTo>
                  <a:lnTo>
                    <a:pt x="47969" y="19571"/>
                  </a:lnTo>
                  <a:lnTo>
                    <a:pt x="47969" y="13548"/>
                  </a:lnTo>
                  <a:lnTo>
                    <a:pt x="47969" y="13548"/>
                  </a:lnTo>
                  <a:lnTo>
                    <a:pt x="47969" y="7578"/>
                  </a:lnTo>
                  <a:lnTo>
                    <a:pt x="47969" y="7578"/>
                  </a:lnTo>
                  <a:lnTo>
                    <a:pt x="47933" y="5666"/>
                  </a:lnTo>
                  <a:lnTo>
                    <a:pt x="47915" y="4451"/>
                  </a:lnTo>
                  <a:lnTo>
                    <a:pt x="47879" y="3736"/>
                  </a:lnTo>
                  <a:lnTo>
                    <a:pt x="47879" y="3736"/>
                  </a:lnTo>
                  <a:lnTo>
                    <a:pt x="47790" y="2950"/>
                  </a:lnTo>
                  <a:lnTo>
                    <a:pt x="47754" y="2556"/>
                  </a:lnTo>
                  <a:lnTo>
                    <a:pt x="47754" y="2163"/>
                  </a:lnTo>
                  <a:lnTo>
                    <a:pt x="47754" y="2163"/>
                  </a:lnTo>
                  <a:lnTo>
                    <a:pt x="47754" y="2002"/>
                  </a:lnTo>
                  <a:lnTo>
                    <a:pt x="47754" y="2002"/>
                  </a:lnTo>
                  <a:lnTo>
                    <a:pt x="47665" y="1573"/>
                  </a:lnTo>
                  <a:lnTo>
                    <a:pt x="47629" y="1359"/>
                  </a:lnTo>
                  <a:lnTo>
                    <a:pt x="47558" y="1162"/>
                  </a:lnTo>
                  <a:lnTo>
                    <a:pt x="47558" y="1162"/>
                  </a:lnTo>
                  <a:lnTo>
                    <a:pt x="47504" y="1019"/>
                  </a:lnTo>
                  <a:lnTo>
                    <a:pt x="47415" y="894"/>
                  </a:lnTo>
                  <a:lnTo>
                    <a:pt x="47361" y="858"/>
                  </a:lnTo>
                  <a:lnTo>
                    <a:pt x="47290" y="823"/>
                  </a:lnTo>
                  <a:lnTo>
                    <a:pt x="47218" y="787"/>
                  </a:lnTo>
                  <a:lnTo>
                    <a:pt x="47147" y="769"/>
                  </a:lnTo>
                  <a:lnTo>
                    <a:pt x="47147" y="769"/>
                  </a:lnTo>
                  <a:lnTo>
                    <a:pt x="47040" y="751"/>
                  </a:lnTo>
                  <a:lnTo>
                    <a:pt x="47040" y="751"/>
                  </a:lnTo>
                  <a:lnTo>
                    <a:pt x="47004" y="644"/>
                  </a:lnTo>
                  <a:lnTo>
                    <a:pt x="46932" y="555"/>
                  </a:lnTo>
                  <a:lnTo>
                    <a:pt x="46861" y="465"/>
                  </a:lnTo>
                  <a:lnTo>
                    <a:pt x="46771" y="412"/>
                  </a:lnTo>
                  <a:lnTo>
                    <a:pt x="46771" y="412"/>
                  </a:lnTo>
                  <a:lnTo>
                    <a:pt x="46503" y="287"/>
                  </a:lnTo>
                  <a:lnTo>
                    <a:pt x="46235" y="179"/>
                  </a:lnTo>
                  <a:lnTo>
                    <a:pt x="46235" y="179"/>
                  </a:lnTo>
                  <a:lnTo>
                    <a:pt x="46110" y="144"/>
                  </a:lnTo>
                  <a:lnTo>
                    <a:pt x="45967" y="126"/>
                  </a:lnTo>
                  <a:lnTo>
                    <a:pt x="45699" y="108"/>
                  </a:lnTo>
                  <a:lnTo>
                    <a:pt x="45699" y="108"/>
                  </a:lnTo>
                  <a:lnTo>
                    <a:pt x="44931" y="108"/>
                  </a:lnTo>
                  <a:lnTo>
                    <a:pt x="44537" y="90"/>
                  </a:lnTo>
                  <a:lnTo>
                    <a:pt x="44162" y="54"/>
                  </a:lnTo>
                  <a:lnTo>
                    <a:pt x="44162" y="54"/>
                  </a:lnTo>
                  <a:lnTo>
                    <a:pt x="43876" y="19"/>
                  </a:lnTo>
                  <a:lnTo>
                    <a:pt x="43590" y="19"/>
                  </a:lnTo>
                  <a:lnTo>
                    <a:pt x="43018" y="1"/>
                  </a:lnTo>
                  <a:lnTo>
                    <a:pt x="43018" y="1"/>
                  </a:lnTo>
                  <a:lnTo>
                    <a:pt x="42571" y="1"/>
                  </a:lnTo>
                  <a:lnTo>
                    <a:pt x="42125" y="1"/>
                  </a:lnTo>
                  <a:lnTo>
                    <a:pt x="42125" y="1"/>
                  </a:lnTo>
                  <a:lnTo>
                    <a:pt x="41571" y="36"/>
                  </a:lnTo>
                  <a:lnTo>
                    <a:pt x="41017" y="72"/>
                  </a:lnTo>
                  <a:lnTo>
                    <a:pt x="41017" y="72"/>
                  </a:lnTo>
                  <a:lnTo>
                    <a:pt x="40641" y="108"/>
                  </a:lnTo>
                  <a:lnTo>
                    <a:pt x="40284" y="108"/>
                  </a:lnTo>
                  <a:lnTo>
                    <a:pt x="40284" y="108"/>
                  </a:lnTo>
                  <a:lnTo>
                    <a:pt x="38086" y="108"/>
                  </a:lnTo>
                  <a:lnTo>
                    <a:pt x="38086" y="108"/>
                  </a:lnTo>
                  <a:lnTo>
                    <a:pt x="33510" y="126"/>
                  </a:lnTo>
                  <a:lnTo>
                    <a:pt x="33510" y="126"/>
                  </a:lnTo>
                  <a:lnTo>
                    <a:pt x="33135" y="161"/>
                  </a:lnTo>
                  <a:lnTo>
                    <a:pt x="33135" y="161"/>
                  </a:lnTo>
                  <a:lnTo>
                    <a:pt x="32009" y="179"/>
                  </a:lnTo>
                  <a:lnTo>
                    <a:pt x="30865" y="197"/>
                  </a:lnTo>
                  <a:lnTo>
                    <a:pt x="30865" y="197"/>
                  </a:lnTo>
                  <a:lnTo>
                    <a:pt x="27720" y="197"/>
                  </a:lnTo>
                  <a:lnTo>
                    <a:pt x="24557" y="215"/>
                  </a:lnTo>
                  <a:lnTo>
                    <a:pt x="24557" y="215"/>
                  </a:lnTo>
                  <a:lnTo>
                    <a:pt x="23252" y="215"/>
                  </a:lnTo>
                  <a:lnTo>
                    <a:pt x="23252" y="215"/>
                  </a:lnTo>
                  <a:lnTo>
                    <a:pt x="23216" y="215"/>
                  </a:lnTo>
                  <a:lnTo>
                    <a:pt x="23216" y="215"/>
                  </a:lnTo>
                  <a:lnTo>
                    <a:pt x="23162" y="215"/>
                  </a:lnTo>
                  <a:lnTo>
                    <a:pt x="23162" y="215"/>
                  </a:lnTo>
                  <a:lnTo>
                    <a:pt x="21858" y="215"/>
                  </a:lnTo>
                  <a:lnTo>
                    <a:pt x="21858" y="215"/>
                  </a:lnTo>
                  <a:lnTo>
                    <a:pt x="17408" y="197"/>
                  </a:lnTo>
                  <a:lnTo>
                    <a:pt x="17408" y="197"/>
                  </a:lnTo>
                  <a:lnTo>
                    <a:pt x="16264" y="179"/>
                  </a:lnTo>
                  <a:lnTo>
                    <a:pt x="15138" y="161"/>
                  </a:lnTo>
                  <a:lnTo>
                    <a:pt x="15138" y="161"/>
                  </a:lnTo>
                  <a:lnTo>
                    <a:pt x="14763" y="126"/>
                  </a:lnTo>
                  <a:lnTo>
                    <a:pt x="14763" y="126"/>
                  </a:lnTo>
                  <a:lnTo>
                    <a:pt x="12582" y="108"/>
                  </a:lnTo>
                  <a:lnTo>
                    <a:pt x="12582" y="108"/>
                  </a:lnTo>
                  <a:lnTo>
                    <a:pt x="8722" y="108"/>
                  </a:lnTo>
                  <a:lnTo>
                    <a:pt x="8722" y="108"/>
                  </a:lnTo>
                  <a:lnTo>
                    <a:pt x="7828" y="108"/>
                  </a:lnTo>
                  <a:lnTo>
                    <a:pt x="7292" y="90"/>
                  </a:lnTo>
                  <a:lnTo>
                    <a:pt x="6953" y="72"/>
                  </a:lnTo>
                  <a:lnTo>
                    <a:pt x="6953" y="72"/>
                  </a:lnTo>
                  <a:lnTo>
                    <a:pt x="6399" y="36"/>
                  </a:lnTo>
                  <a:lnTo>
                    <a:pt x="5845" y="1"/>
                  </a:lnTo>
                  <a:lnTo>
                    <a:pt x="5845" y="1"/>
                  </a:lnTo>
                  <a:lnTo>
                    <a:pt x="5398" y="1"/>
                  </a:lnTo>
                  <a:lnTo>
                    <a:pt x="4933" y="1"/>
                  </a:lnTo>
                  <a:lnTo>
                    <a:pt x="4933" y="1"/>
                  </a:lnTo>
                  <a:lnTo>
                    <a:pt x="4379" y="19"/>
                  </a:lnTo>
                  <a:lnTo>
                    <a:pt x="4093" y="19"/>
                  </a:lnTo>
                  <a:lnTo>
                    <a:pt x="3807" y="54"/>
                  </a:lnTo>
                  <a:lnTo>
                    <a:pt x="3807" y="54"/>
                  </a:lnTo>
                  <a:lnTo>
                    <a:pt x="3432" y="90"/>
                  </a:lnTo>
                  <a:lnTo>
                    <a:pt x="3039" y="108"/>
                  </a:lnTo>
                  <a:lnTo>
                    <a:pt x="2270" y="108"/>
                  </a:lnTo>
                  <a:lnTo>
                    <a:pt x="2270" y="108"/>
                  </a:lnTo>
                  <a:lnTo>
                    <a:pt x="2002" y="126"/>
                  </a:lnTo>
                  <a:lnTo>
                    <a:pt x="1859" y="144"/>
                  </a:lnTo>
                  <a:lnTo>
                    <a:pt x="1734" y="179"/>
                  </a:lnTo>
                  <a:lnTo>
                    <a:pt x="1734" y="179"/>
                  </a:lnTo>
                  <a:lnTo>
                    <a:pt x="1448" y="287"/>
                  </a:lnTo>
                  <a:lnTo>
                    <a:pt x="1198" y="412"/>
                  </a:lnTo>
                  <a:lnTo>
                    <a:pt x="1198" y="412"/>
                  </a:lnTo>
                  <a:lnTo>
                    <a:pt x="1108" y="465"/>
                  </a:lnTo>
                  <a:lnTo>
                    <a:pt x="1037" y="555"/>
                  </a:lnTo>
                  <a:lnTo>
                    <a:pt x="965" y="644"/>
                  </a:lnTo>
                  <a:lnTo>
                    <a:pt x="930" y="751"/>
                  </a:lnTo>
                  <a:lnTo>
                    <a:pt x="930" y="751"/>
                  </a:lnTo>
                  <a:lnTo>
                    <a:pt x="822" y="769"/>
                  </a:lnTo>
                  <a:lnTo>
                    <a:pt x="822" y="769"/>
                  </a:lnTo>
                  <a:lnTo>
                    <a:pt x="733" y="787"/>
                  </a:lnTo>
                  <a:lnTo>
                    <a:pt x="680" y="823"/>
                  </a:lnTo>
                  <a:lnTo>
                    <a:pt x="608" y="858"/>
                  </a:lnTo>
                  <a:lnTo>
                    <a:pt x="554" y="894"/>
                  </a:lnTo>
                  <a:lnTo>
                    <a:pt x="465" y="1019"/>
                  </a:lnTo>
                  <a:lnTo>
                    <a:pt x="411" y="1162"/>
                  </a:lnTo>
                  <a:lnTo>
                    <a:pt x="411" y="1162"/>
                  </a:lnTo>
                  <a:lnTo>
                    <a:pt x="340" y="1359"/>
                  </a:lnTo>
                  <a:lnTo>
                    <a:pt x="286" y="1573"/>
                  </a:lnTo>
                  <a:lnTo>
                    <a:pt x="215" y="2002"/>
                  </a:lnTo>
                  <a:lnTo>
                    <a:pt x="215" y="2002"/>
                  </a:lnTo>
                  <a:lnTo>
                    <a:pt x="197" y="2163"/>
                  </a:lnTo>
                  <a:lnTo>
                    <a:pt x="197" y="2163"/>
                  </a:lnTo>
                  <a:lnTo>
                    <a:pt x="197" y="2556"/>
                  </a:lnTo>
                  <a:lnTo>
                    <a:pt x="179" y="2950"/>
                  </a:lnTo>
                  <a:lnTo>
                    <a:pt x="90" y="3736"/>
                  </a:lnTo>
                  <a:lnTo>
                    <a:pt x="90" y="3736"/>
                  </a:lnTo>
                  <a:lnTo>
                    <a:pt x="54" y="4451"/>
                  </a:lnTo>
                  <a:lnTo>
                    <a:pt x="36" y="5666"/>
                  </a:lnTo>
                  <a:lnTo>
                    <a:pt x="0" y="7578"/>
                  </a:lnTo>
                  <a:lnTo>
                    <a:pt x="0" y="7578"/>
                  </a:lnTo>
                  <a:lnTo>
                    <a:pt x="0" y="13583"/>
                  </a:lnTo>
                  <a:lnTo>
                    <a:pt x="0" y="13583"/>
                  </a:lnTo>
                  <a:lnTo>
                    <a:pt x="0" y="19571"/>
                  </a:lnTo>
                  <a:lnTo>
                    <a:pt x="0" y="19571"/>
                  </a:lnTo>
                  <a:lnTo>
                    <a:pt x="36" y="21501"/>
                  </a:lnTo>
                  <a:lnTo>
                    <a:pt x="54" y="22698"/>
                  </a:lnTo>
                  <a:lnTo>
                    <a:pt x="90" y="23413"/>
                  </a:lnTo>
                  <a:lnTo>
                    <a:pt x="90" y="23413"/>
                  </a:lnTo>
                  <a:lnTo>
                    <a:pt x="179" y="24199"/>
                  </a:lnTo>
                  <a:lnTo>
                    <a:pt x="197" y="24593"/>
                  </a:lnTo>
                  <a:lnTo>
                    <a:pt x="197" y="24986"/>
                  </a:lnTo>
                  <a:lnTo>
                    <a:pt x="197" y="24986"/>
                  </a:lnTo>
                  <a:lnTo>
                    <a:pt x="215" y="25147"/>
                  </a:lnTo>
                  <a:lnTo>
                    <a:pt x="215" y="25147"/>
                  </a:lnTo>
                  <a:lnTo>
                    <a:pt x="286" y="25576"/>
                  </a:lnTo>
                  <a:lnTo>
                    <a:pt x="340" y="25790"/>
                  </a:lnTo>
                  <a:lnTo>
                    <a:pt x="411" y="25987"/>
                  </a:lnTo>
                  <a:lnTo>
                    <a:pt x="411" y="25987"/>
                  </a:lnTo>
                  <a:lnTo>
                    <a:pt x="465" y="26147"/>
                  </a:lnTo>
                  <a:lnTo>
                    <a:pt x="554" y="26255"/>
                  </a:lnTo>
                  <a:lnTo>
                    <a:pt x="608" y="26290"/>
                  </a:lnTo>
                  <a:lnTo>
                    <a:pt x="680" y="26326"/>
                  </a:lnTo>
                  <a:lnTo>
                    <a:pt x="733" y="26362"/>
                  </a:lnTo>
                  <a:lnTo>
                    <a:pt x="822" y="26380"/>
                  </a:lnTo>
                  <a:lnTo>
                    <a:pt x="822" y="26380"/>
                  </a:lnTo>
                  <a:lnTo>
                    <a:pt x="930" y="26398"/>
                  </a:lnTo>
                  <a:lnTo>
                    <a:pt x="930" y="26398"/>
                  </a:lnTo>
                  <a:lnTo>
                    <a:pt x="965" y="26505"/>
                  </a:lnTo>
                  <a:lnTo>
                    <a:pt x="1037" y="26594"/>
                  </a:lnTo>
                  <a:lnTo>
                    <a:pt x="1108" y="26684"/>
                  </a:lnTo>
                  <a:lnTo>
                    <a:pt x="1198" y="26737"/>
                  </a:lnTo>
                  <a:lnTo>
                    <a:pt x="1198" y="26737"/>
                  </a:lnTo>
                  <a:lnTo>
                    <a:pt x="1448" y="26862"/>
                  </a:lnTo>
                  <a:lnTo>
                    <a:pt x="1734" y="26970"/>
                  </a:lnTo>
                  <a:lnTo>
                    <a:pt x="1734" y="26970"/>
                  </a:lnTo>
                  <a:lnTo>
                    <a:pt x="1859" y="27005"/>
                  </a:lnTo>
                  <a:lnTo>
                    <a:pt x="2002" y="27023"/>
                  </a:lnTo>
                  <a:lnTo>
                    <a:pt x="2270" y="27041"/>
                  </a:lnTo>
                  <a:lnTo>
                    <a:pt x="2270" y="27041"/>
                  </a:lnTo>
                  <a:lnTo>
                    <a:pt x="3039" y="27041"/>
                  </a:lnTo>
                  <a:lnTo>
                    <a:pt x="3432" y="27059"/>
                  </a:lnTo>
                  <a:lnTo>
                    <a:pt x="3807" y="27095"/>
                  </a:lnTo>
                  <a:lnTo>
                    <a:pt x="3807" y="27095"/>
                  </a:lnTo>
                  <a:lnTo>
                    <a:pt x="4093" y="27130"/>
                  </a:lnTo>
                  <a:lnTo>
                    <a:pt x="4379" y="27148"/>
                  </a:lnTo>
                  <a:lnTo>
                    <a:pt x="4933" y="27148"/>
                  </a:lnTo>
                  <a:lnTo>
                    <a:pt x="4933" y="27148"/>
                  </a:lnTo>
                  <a:lnTo>
                    <a:pt x="5398" y="27148"/>
                  </a:lnTo>
                  <a:lnTo>
                    <a:pt x="5845" y="27148"/>
                  </a:lnTo>
                  <a:lnTo>
                    <a:pt x="5845" y="27148"/>
                  </a:lnTo>
                  <a:lnTo>
                    <a:pt x="6399" y="27113"/>
                  </a:lnTo>
                  <a:lnTo>
                    <a:pt x="6953" y="27077"/>
                  </a:lnTo>
                  <a:lnTo>
                    <a:pt x="6953" y="27077"/>
                  </a:lnTo>
                  <a:lnTo>
                    <a:pt x="7310" y="27059"/>
                  </a:lnTo>
                  <a:lnTo>
                    <a:pt x="7685" y="27041"/>
                  </a:lnTo>
                  <a:lnTo>
                    <a:pt x="7685" y="27041"/>
                  </a:lnTo>
                  <a:lnTo>
                    <a:pt x="9884" y="27041"/>
                  </a:lnTo>
                  <a:lnTo>
                    <a:pt x="9884" y="27041"/>
                  </a:lnTo>
                  <a:lnTo>
                    <a:pt x="12082" y="27023"/>
                  </a:lnTo>
                  <a:lnTo>
                    <a:pt x="12082" y="27023"/>
                  </a:lnTo>
                  <a:lnTo>
                    <a:pt x="12457" y="26987"/>
                  </a:lnTo>
                  <a:lnTo>
                    <a:pt x="12457" y="26987"/>
                  </a:lnTo>
                  <a:lnTo>
                    <a:pt x="13583" y="26970"/>
                  </a:lnTo>
                  <a:lnTo>
                    <a:pt x="14709" y="26970"/>
                  </a:lnTo>
                  <a:lnTo>
                    <a:pt x="14709" y="26970"/>
                  </a:lnTo>
                  <a:lnTo>
                    <a:pt x="17515" y="26934"/>
                  </a:lnTo>
                  <a:lnTo>
                    <a:pt x="17515" y="26934"/>
                  </a:lnTo>
                  <a:lnTo>
                    <a:pt x="18820" y="26934"/>
                  </a:lnTo>
                  <a:lnTo>
                    <a:pt x="18820" y="26934"/>
                  </a:lnTo>
                  <a:lnTo>
                    <a:pt x="18980" y="26934"/>
                  </a:lnTo>
                  <a:lnTo>
                    <a:pt x="19141" y="26916"/>
                  </a:lnTo>
                  <a:lnTo>
                    <a:pt x="19141" y="26916"/>
                  </a:lnTo>
                  <a:lnTo>
                    <a:pt x="19177" y="26898"/>
                  </a:lnTo>
                  <a:lnTo>
                    <a:pt x="19213" y="26880"/>
                  </a:lnTo>
                  <a:lnTo>
                    <a:pt x="19213" y="26862"/>
                  </a:lnTo>
                  <a:lnTo>
                    <a:pt x="19213" y="26827"/>
                  </a:lnTo>
                  <a:lnTo>
                    <a:pt x="19213" y="26827"/>
                  </a:lnTo>
                  <a:lnTo>
                    <a:pt x="19195" y="26773"/>
                  </a:lnTo>
                  <a:lnTo>
                    <a:pt x="19141" y="26737"/>
                  </a:lnTo>
                  <a:lnTo>
                    <a:pt x="19141" y="26737"/>
                  </a:lnTo>
                  <a:lnTo>
                    <a:pt x="19034" y="26719"/>
                  </a:lnTo>
                  <a:lnTo>
                    <a:pt x="18927" y="26702"/>
                  </a:lnTo>
                  <a:lnTo>
                    <a:pt x="18927" y="26702"/>
                  </a:lnTo>
                  <a:lnTo>
                    <a:pt x="17372" y="26702"/>
                  </a:lnTo>
                  <a:lnTo>
                    <a:pt x="17372" y="26702"/>
                  </a:lnTo>
                  <a:lnTo>
                    <a:pt x="16032" y="26702"/>
                  </a:lnTo>
                  <a:lnTo>
                    <a:pt x="15156" y="26719"/>
                  </a:lnTo>
                  <a:lnTo>
                    <a:pt x="14709" y="26719"/>
                  </a:lnTo>
                  <a:lnTo>
                    <a:pt x="14709" y="26719"/>
                  </a:lnTo>
                  <a:lnTo>
                    <a:pt x="14584" y="26737"/>
                  </a:lnTo>
                  <a:lnTo>
                    <a:pt x="14316" y="26737"/>
                  </a:lnTo>
                  <a:lnTo>
                    <a:pt x="13565" y="26755"/>
                  </a:lnTo>
                  <a:lnTo>
                    <a:pt x="12404" y="26755"/>
                  </a:lnTo>
                  <a:lnTo>
                    <a:pt x="12404" y="26755"/>
                  </a:lnTo>
                  <a:lnTo>
                    <a:pt x="12278" y="26755"/>
                  </a:lnTo>
                  <a:lnTo>
                    <a:pt x="12171" y="26755"/>
                  </a:lnTo>
                  <a:lnTo>
                    <a:pt x="12171" y="26755"/>
                  </a:lnTo>
                  <a:lnTo>
                    <a:pt x="11939" y="26791"/>
                  </a:lnTo>
                  <a:lnTo>
                    <a:pt x="11456" y="26791"/>
                  </a:lnTo>
                  <a:lnTo>
                    <a:pt x="10098" y="26809"/>
                  </a:lnTo>
                  <a:lnTo>
                    <a:pt x="8007" y="26809"/>
                  </a:lnTo>
                  <a:lnTo>
                    <a:pt x="8007" y="26809"/>
                  </a:lnTo>
                  <a:lnTo>
                    <a:pt x="7632" y="26809"/>
                  </a:lnTo>
                  <a:lnTo>
                    <a:pt x="7274" y="26809"/>
                  </a:lnTo>
                  <a:lnTo>
                    <a:pt x="6524" y="26862"/>
                  </a:lnTo>
                  <a:lnTo>
                    <a:pt x="6524" y="26862"/>
                  </a:lnTo>
                  <a:lnTo>
                    <a:pt x="6077" y="26898"/>
                  </a:lnTo>
                  <a:lnTo>
                    <a:pt x="5630" y="26898"/>
                  </a:lnTo>
                  <a:lnTo>
                    <a:pt x="5630" y="26898"/>
                  </a:lnTo>
                  <a:lnTo>
                    <a:pt x="4415" y="26898"/>
                  </a:lnTo>
                  <a:lnTo>
                    <a:pt x="4415" y="26898"/>
                  </a:lnTo>
                  <a:lnTo>
                    <a:pt x="4236" y="26898"/>
                  </a:lnTo>
                  <a:lnTo>
                    <a:pt x="4057" y="26880"/>
                  </a:lnTo>
                  <a:lnTo>
                    <a:pt x="4057" y="26880"/>
                  </a:lnTo>
                  <a:lnTo>
                    <a:pt x="3539" y="26827"/>
                  </a:lnTo>
                  <a:lnTo>
                    <a:pt x="3271" y="26809"/>
                  </a:lnTo>
                  <a:lnTo>
                    <a:pt x="3003" y="26809"/>
                  </a:lnTo>
                  <a:lnTo>
                    <a:pt x="3003" y="26809"/>
                  </a:lnTo>
                  <a:lnTo>
                    <a:pt x="2592" y="26809"/>
                  </a:lnTo>
                  <a:lnTo>
                    <a:pt x="2181" y="26809"/>
                  </a:lnTo>
                  <a:lnTo>
                    <a:pt x="2181" y="26809"/>
                  </a:lnTo>
                  <a:lnTo>
                    <a:pt x="2056" y="26791"/>
                  </a:lnTo>
                  <a:lnTo>
                    <a:pt x="1948" y="26791"/>
                  </a:lnTo>
                  <a:lnTo>
                    <a:pt x="1716" y="26719"/>
                  </a:lnTo>
                  <a:lnTo>
                    <a:pt x="1502" y="26630"/>
                  </a:lnTo>
                  <a:lnTo>
                    <a:pt x="1305" y="26523"/>
                  </a:lnTo>
                  <a:lnTo>
                    <a:pt x="1305" y="26523"/>
                  </a:lnTo>
                  <a:lnTo>
                    <a:pt x="1269" y="26505"/>
                  </a:lnTo>
                  <a:lnTo>
                    <a:pt x="1234" y="26469"/>
                  </a:lnTo>
                  <a:lnTo>
                    <a:pt x="1234" y="26433"/>
                  </a:lnTo>
                  <a:lnTo>
                    <a:pt x="1234" y="26362"/>
                  </a:lnTo>
                  <a:lnTo>
                    <a:pt x="1234" y="26362"/>
                  </a:lnTo>
                  <a:lnTo>
                    <a:pt x="1341" y="26344"/>
                  </a:lnTo>
                  <a:lnTo>
                    <a:pt x="1448" y="26290"/>
                  </a:lnTo>
                  <a:lnTo>
                    <a:pt x="1555" y="26219"/>
                  </a:lnTo>
                  <a:lnTo>
                    <a:pt x="1645" y="26147"/>
                  </a:lnTo>
                  <a:lnTo>
                    <a:pt x="1645" y="26147"/>
                  </a:lnTo>
                  <a:lnTo>
                    <a:pt x="1698" y="26094"/>
                  </a:lnTo>
                  <a:lnTo>
                    <a:pt x="1752" y="26022"/>
                  </a:lnTo>
                  <a:lnTo>
                    <a:pt x="1788" y="25951"/>
                  </a:lnTo>
                  <a:lnTo>
                    <a:pt x="1805" y="25879"/>
                  </a:lnTo>
                  <a:lnTo>
                    <a:pt x="1805" y="25879"/>
                  </a:lnTo>
                  <a:lnTo>
                    <a:pt x="1841" y="25736"/>
                  </a:lnTo>
                  <a:lnTo>
                    <a:pt x="1823" y="25593"/>
                  </a:lnTo>
                  <a:lnTo>
                    <a:pt x="1805" y="25522"/>
                  </a:lnTo>
                  <a:lnTo>
                    <a:pt x="1788" y="25468"/>
                  </a:lnTo>
                  <a:lnTo>
                    <a:pt x="1752" y="25397"/>
                  </a:lnTo>
                  <a:lnTo>
                    <a:pt x="1698" y="25343"/>
                  </a:lnTo>
                  <a:lnTo>
                    <a:pt x="1698" y="25343"/>
                  </a:lnTo>
                  <a:lnTo>
                    <a:pt x="1609" y="25290"/>
                  </a:lnTo>
                  <a:lnTo>
                    <a:pt x="1519" y="25254"/>
                  </a:lnTo>
                  <a:lnTo>
                    <a:pt x="1412" y="25254"/>
                  </a:lnTo>
                  <a:lnTo>
                    <a:pt x="1359" y="25272"/>
                  </a:lnTo>
                  <a:lnTo>
                    <a:pt x="1323" y="25290"/>
                  </a:lnTo>
                  <a:lnTo>
                    <a:pt x="1323" y="25290"/>
                  </a:lnTo>
                  <a:lnTo>
                    <a:pt x="1198" y="25379"/>
                  </a:lnTo>
                  <a:lnTo>
                    <a:pt x="1091" y="25504"/>
                  </a:lnTo>
                  <a:lnTo>
                    <a:pt x="1019" y="25629"/>
                  </a:lnTo>
                  <a:lnTo>
                    <a:pt x="965" y="25790"/>
                  </a:lnTo>
                  <a:lnTo>
                    <a:pt x="965" y="25790"/>
                  </a:lnTo>
                  <a:lnTo>
                    <a:pt x="894" y="26147"/>
                  </a:lnTo>
                  <a:lnTo>
                    <a:pt x="894" y="26147"/>
                  </a:lnTo>
                  <a:lnTo>
                    <a:pt x="787" y="26130"/>
                  </a:lnTo>
                  <a:lnTo>
                    <a:pt x="715" y="26094"/>
                  </a:lnTo>
                  <a:lnTo>
                    <a:pt x="662" y="26022"/>
                  </a:lnTo>
                  <a:lnTo>
                    <a:pt x="644" y="25951"/>
                  </a:lnTo>
                  <a:lnTo>
                    <a:pt x="644" y="25951"/>
                  </a:lnTo>
                  <a:lnTo>
                    <a:pt x="554" y="25683"/>
                  </a:lnTo>
                  <a:lnTo>
                    <a:pt x="483" y="25415"/>
                  </a:lnTo>
                  <a:lnTo>
                    <a:pt x="447" y="25129"/>
                  </a:lnTo>
                  <a:lnTo>
                    <a:pt x="429" y="24843"/>
                  </a:lnTo>
                  <a:lnTo>
                    <a:pt x="429" y="24843"/>
                  </a:lnTo>
                  <a:lnTo>
                    <a:pt x="429" y="24432"/>
                  </a:lnTo>
                  <a:lnTo>
                    <a:pt x="394" y="24021"/>
                  </a:lnTo>
                  <a:lnTo>
                    <a:pt x="394" y="24021"/>
                  </a:lnTo>
                  <a:lnTo>
                    <a:pt x="340" y="23592"/>
                  </a:lnTo>
                  <a:lnTo>
                    <a:pt x="286" y="23163"/>
                  </a:lnTo>
                  <a:lnTo>
                    <a:pt x="286" y="23163"/>
                  </a:lnTo>
                  <a:lnTo>
                    <a:pt x="286" y="22645"/>
                  </a:lnTo>
                  <a:lnTo>
                    <a:pt x="268" y="21608"/>
                  </a:lnTo>
                  <a:lnTo>
                    <a:pt x="251" y="20053"/>
                  </a:lnTo>
                  <a:lnTo>
                    <a:pt x="251" y="20053"/>
                  </a:lnTo>
                  <a:lnTo>
                    <a:pt x="233" y="19839"/>
                  </a:lnTo>
                  <a:lnTo>
                    <a:pt x="233" y="19624"/>
                  </a:lnTo>
                  <a:lnTo>
                    <a:pt x="233" y="19624"/>
                  </a:lnTo>
                  <a:lnTo>
                    <a:pt x="233" y="14423"/>
                  </a:lnTo>
                  <a:lnTo>
                    <a:pt x="233" y="14423"/>
                  </a:lnTo>
                  <a:lnTo>
                    <a:pt x="268" y="14406"/>
                  </a:lnTo>
                  <a:lnTo>
                    <a:pt x="286" y="14388"/>
                  </a:lnTo>
                  <a:lnTo>
                    <a:pt x="304" y="14352"/>
                  </a:lnTo>
                  <a:lnTo>
                    <a:pt x="304" y="14316"/>
                  </a:lnTo>
                  <a:lnTo>
                    <a:pt x="304" y="14316"/>
                  </a:lnTo>
                  <a:lnTo>
                    <a:pt x="268" y="14137"/>
                  </a:lnTo>
                  <a:lnTo>
                    <a:pt x="251" y="13941"/>
                  </a:lnTo>
                  <a:lnTo>
                    <a:pt x="233" y="13583"/>
                  </a:lnTo>
                  <a:lnTo>
                    <a:pt x="233" y="13583"/>
                  </a:lnTo>
                  <a:lnTo>
                    <a:pt x="251" y="13208"/>
                  </a:lnTo>
                  <a:lnTo>
                    <a:pt x="268" y="13012"/>
                  </a:lnTo>
                  <a:lnTo>
                    <a:pt x="304" y="12833"/>
                  </a:lnTo>
                  <a:lnTo>
                    <a:pt x="304" y="12833"/>
                  </a:lnTo>
                  <a:lnTo>
                    <a:pt x="304" y="12797"/>
                  </a:lnTo>
                  <a:lnTo>
                    <a:pt x="286" y="12761"/>
                  </a:lnTo>
                  <a:lnTo>
                    <a:pt x="268" y="12743"/>
                  </a:lnTo>
                  <a:lnTo>
                    <a:pt x="233" y="12726"/>
                  </a:lnTo>
                  <a:lnTo>
                    <a:pt x="233" y="12726"/>
                  </a:lnTo>
                  <a:lnTo>
                    <a:pt x="233" y="7525"/>
                  </a:lnTo>
                  <a:lnTo>
                    <a:pt x="233" y="7525"/>
                  </a:lnTo>
                  <a:lnTo>
                    <a:pt x="233" y="7310"/>
                  </a:lnTo>
                  <a:lnTo>
                    <a:pt x="251" y="7096"/>
                  </a:lnTo>
                  <a:lnTo>
                    <a:pt x="251" y="7096"/>
                  </a:lnTo>
                  <a:lnTo>
                    <a:pt x="268" y="5541"/>
                  </a:lnTo>
                  <a:lnTo>
                    <a:pt x="286" y="4522"/>
                  </a:lnTo>
                  <a:lnTo>
                    <a:pt x="286" y="3986"/>
                  </a:lnTo>
                  <a:lnTo>
                    <a:pt x="286" y="3986"/>
                  </a:lnTo>
                  <a:lnTo>
                    <a:pt x="340" y="3557"/>
                  </a:lnTo>
                  <a:lnTo>
                    <a:pt x="394" y="3128"/>
                  </a:lnTo>
                  <a:lnTo>
                    <a:pt x="394" y="3128"/>
                  </a:lnTo>
                  <a:lnTo>
                    <a:pt x="429" y="2717"/>
                  </a:lnTo>
                  <a:lnTo>
                    <a:pt x="429" y="2306"/>
                  </a:lnTo>
                  <a:lnTo>
                    <a:pt x="429" y="2306"/>
                  </a:lnTo>
                  <a:lnTo>
                    <a:pt x="447" y="2020"/>
                  </a:lnTo>
                  <a:lnTo>
                    <a:pt x="483" y="1752"/>
                  </a:lnTo>
                  <a:lnTo>
                    <a:pt x="554" y="1466"/>
                  </a:lnTo>
                  <a:lnTo>
                    <a:pt x="644" y="1198"/>
                  </a:lnTo>
                  <a:lnTo>
                    <a:pt x="644" y="1198"/>
                  </a:lnTo>
                  <a:lnTo>
                    <a:pt x="662" y="1127"/>
                  </a:lnTo>
                  <a:lnTo>
                    <a:pt x="715" y="1055"/>
                  </a:lnTo>
                  <a:lnTo>
                    <a:pt x="787" y="1019"/>
                  </a:lnTo>
                  <a:lnTo>
                    <a:pt x="894" y="1001"/>
                  </a:lnTo>
                  <a:lnTo>
                    <a:pt x="894" y="1001"/>
                  </a:lnTo>
                  <a:lnTo>
                    <a:pt x="965" y="1359"/>
                  </a:lnTo>
                  <a:lnTo>
                    <a:pt x="965" y="1359"/>
                  </a:lnTo>
                  <a:lnTo>
                    <a:pt x="1019" y="1520"/>
                  </a:lnTo>
                  <a:lnTo>
                    <a:pt x="1091" y="1645"/>
                  </a:lnTo>
                  <a:lnTo>
                    <a:pt x="1198" y="1770"/>
                  </a:lnTo>
                  <a:lnTo>
                    <a:pt x="1323" y="1859"/>
                  </a:lnTo>
                  <a:lnTo>
                    <a:pt x="1323" y="1859"/>
                  </a:lnTo>
                  <a:lnTo>
                    <a:pt x="1359" y="1877"/>
                  </a:lnTo>
                  <a:lnTo>
                    <a:pt x="1412" y="1895"/>
                  </a:lnTo>
                  <a:lnTo>
                    <a:pt x="1519" y="1895"/>
                  </a:lnTo>
                  <a:lnTo>
                    <a:pt x="1609" y="1859"/>
                  </a:lnTo>
                  <a:lnTo>
                    <a:pt x="1698" y="1806"/>
                  </a:lnTo>
                  <a:lnTo>
                    <a:pt x="1698" y="1806"/>
                  </a:lnTo>
                  <a:lnTo>
                    <a:pt x="1752" y="1752"/>
                  </a:lnTo>
                  <a:lnTo>
                    <a:pt x="1788" y="1698"/>
                  </a:lnTo>
                  <a:lnTo>
                    <a:pt x="1805" y="1627"/>
                  </a:lnTo>
                  <a:lnTo>
                    <a:pt x="1823" y="1556"/>
                  </a:lnTo>
                  <a:lnTo>
                    <a:pt x="1841" y="1413"/>
                  </a:lnTo>
                  <a:lnTo>
                    <a:pt x="1805" y="1270"/>
                  </a:lnTo>
                  <a:lnTo>
                    <a:pt x="1805" y="1270"/>
                  </a:lnTo>
                  <a:lnTo>
                    <a:pt x="1788" y="1198"/>
                  </a:lnTo>
                  <a:lnTo>
                    <a:pt x="1752" y="1127"/>
                  </a:lnTo>
                  <a:lnTo>
                    <a:pt x="1698" y="1055"/>
                  </a:lnTo>
                  <a:lnTo>
                    <a:pt x="1645" y="1001"/>
                  </a:lnTo>
                  <a:lnTo>
                    <a:pt x="1645" y="1001"/>
                  </a:lnTo>
                  <a:lnTo>
                    <a:pt x="1555" y="930"/>
                  </a:lnTo>
                  <a:lnTo>
                    <a:pt x="1448" y="858"/>
                  </a:lnTo>
                  <a:lnTo>
                    <a:pt x="1341" y="805"/>
                  </a:lnTo>
                  <a:lnTo>
                    <a:pt x="1234" y="787"/>
                  </a:lnTo>
                  <a:lnTo>
                    <a:pt x="1234" y="787"/>
                  </a:lnTo>
                  <a:lnTo>
                    <a:pt x="1234" y="733"/>
                  </a:lnTo>
                  <a:lnTo>
                    <a:pt x="1234" y="680"/>
                  </a:lnTo>
                  <a:lnTo>
                    <a:pt x="1269" y="644"/>
                  </a:lnTo>
                  <a:lnTo>
                    <a:pt x="1305" y="626"/>
                  </a:lnTo>
                  <a:lnTo>
                    <a:pt x="1305" y="626"/>
                  </a:lnTo>
                  <a:lnTo>
                    <a:pt x="1502" y="519"/>
                  </a:lnTo>
                  <a:lnTo>
                    <a:pt x="1716" y="430"/>
                  </a:lnTo>
                  <a:lnTo>
                    <a:pt x="1948" y="376"/>
                  </a:lnTo>
                  <a:lnTo>
                    <a:pt x="2056" y="358"/>
                  </a:lnTo>
                  <a:lnTo>
                    <a:pt x="2181" y="340"/>
                  </a:lnTo>
                  <a:lnTo>
                    <a:pt x="2181" y="340"/>
                  </a:lnTo>
                  <a:lnTo>
                    <a:pt x="2592" y="340"/>
                  </a:lnTo>
                  <a:lnTo>
                    <a:pt x="3003" y="340"/>
                  </a:lnTo>
                  <a:lnTo>
                    <a:pt x="3003" y="340"/>
                  </a:lnTo>
                  <a:lnTo>
                    <a:pt x="3271" y="340"/>
                  </a:lnTo>
                  <a:lnTo>
                    <a:pt x="3539" y="322"/>
                  </a:lnTo>
                  <a:lnTo>
                    <a:pt x="4057" y="269"/>
                  </a:lnTo>
                  <a:lnTo>
                    <a:pt x="4057" y="269"/>
                  </a:lnTo>
                  <a:lnTo>
                    <a:pt x="4236" y="251"/>
                  </a:lnTo>
                  <a:lnTo>
                    <a:pt x="4415" y="251"/>
                  </a:lnTo>
                  <a:lnTo>
                    <a:pt x="4415" y="251"/>
                  </a:lnTo>
                  <a:lnTo>
                    <a:pt x="5630" y="251"/>
                  </a:lnTo>
                  <a:lnTo>
                    <a:pt x="5630" y="251"/>
                  </a:lnTo>
                  <a:lnTo>
                    <a:pt x="6077" y="251"/>
                  </a:lnTo>
                  <a:lnTo>
                    <a:pt x="6524" y="287"/>
                  </a:lnTo>
                  <a:lnTo>
                    <a:pt x="6524" y="287"/>
                  </a:lnTo>
                  <a:lnTo>
                    <a:pt x="7060" y="304"/>
                  </a:lnTo>
                  <a:lnTo>
                    <a:pt x="7793" y="340"/>
                  </a:lnTo>
                  <a:lnTo>
                    <a:pt x="8507" y="358"/>
                  </a:lnTo>
                  <a:lnTo>
                    <a:pt x="9044" y="340"/>
                  </a:lnTo>
                  <a:lnTo>
                    <a:pt x="9044" y="340"/>
                  </a:lnTo>
                  <a:lnTo>
                    <a:pt x="11957" y="340"/>
                  </a:lnTo>
                  <a:lnTo>
                    <a:pt x="13887" y="358"/>
                  </a:lnTo>
                  <a:lnTo>
                    <a:pt x="14548" y="358"/>
                  </a:lnTo>
                  <a:lnTo>
                    <a:pt x="14870" y="394"/>
                  </a:lnTo>
                  <a:lnTo>
                    <a:pt x="14870" y="394"/>
                  </a:lnTo>
                  <a:lnTo>
                    <a:pt x="14977" y="394"/>
                  </a:lnTo>
                  <a:lnTo>
                    <a:pt x="15084" y="394"/>
                  </a:lnTo>
                  <a:lnTo>
                    <a:pt x="15084" y="394"/>
                  </a:lnTo>
                  <a:lnTo>
                    <a:pt x="16246" y="394"/>
                  </a:lnTo>
                  <a:lnTo>
                    <a:pt x="16997" y="412"/>
                  </a:lnTo>
                  <a:lnTo>
                    <a:pt x="17265" y="412"/>
                  </a:lnTo>
                  <a:lnTo>
                    <a:pt x="17408" y="430"/>
                  </a:lnTo>
                  <a:lnTo>
                    <a:pt x="17408" y="430"/>
                  </a:lnTo>
                  <a:lnTo>
                    <a:pt x="18105" y="430"/>
                  </a:lnTo>
                  <a:lnTo>
                    <a:pt x="19552" y="447"/>
                  </a:lnTo>
                  <a:lnTo>
                    <a:pt x="21697" y="447"/>
                  </a:lnTo>
                  <a:lnTo>
                    <a:pt x="21697" y="447"/>
                  </a:lnTo>
                  <a:lnTo>
                    <a:pt x="23216" y="447"/>
                  </a:lnTo>
                  <a:lnTo>
                    <a:pt x="23216" y="447"/>
                  </a:lnTo>
                  <a:lnTo>
                    <a:pt x="24717" y="447"/>
                  </a:lnTo>
                  <a:lnTo>
                    <a:pt x="24717" y="447"/>
                  </a:lnTo>
                  <a:lnTo>
                    <a:pt x="27791" y="447"/>
                  </a:lnTo>
                  <a:lnTo>
                    <a:pt x="29882" y="430"/>
                  </a:lnTo>
                  <a:lnTo>
                    <a:pt x="30865" y="430"/>
                  </a:lnTo>
                  <a:lnTo>
                    <a:pt x="30865" y="430"/>
                  </a:lnTo>
                  <a:lnTo>
                    <a:pt x="31008" y="412"/>
                  </a:lnTo>
                  <a:lnTo>
                    <a:pt x="31276" y="412"/>
                  </a:lnTo>
                  <a:lnTo>
                    <a:pt x="32027" y="394"/>
                  </a:lnTo>
                  <a:lnTo>
                    <a:pt x="33189" y="394"/>
                  </a:lnTo>
                  <a:lnTo>
                    <a:pt x="33189" y="394"/>
                  </a:lnTo>
                  <a:lnTo>
                    <a:pt x="33296" y="394"/>
                  </a:lnTo>
                  <a:lnTo>
                    <a:pt x="33421" y="394"/>
                  </a:lnTo>
                  <a:lnTo>
                    <a:pt x="33421" y="394"/>
                  </a:lnTo>
                  <a:lnTo>
                    <a:pt x="33761" y="358"/>
                  </a:lnTo>
                  <a:lnTo>
                    <a:pt x="34511" y="358"/>
                  </a:lnTo>
                  <a:lnTo>
                    <a:pt x="36692" y="340"/>
                  </a:lnTo>
                  <a:lnTo>
                    <a:pt x="39962" y="340"/>
                  </a:lnTo>
                  <a:lnTo>
                    <a:pt x="39962" y="340"/>
                  </a:lnTo>
                  <a:lnTo>
                    <a:pt x="40320" y="358"/>
                  </a:lnTo>
                  <a:lnTo>
                    <a:pt x="40695" y="340"/>
                  </a:lnTo>
                  <a:lnTo>
                    <a:pt x="41446" y="287"/>
                  </a:lnTo>
                  <a:lnTo>
                    <a:pt x="41446" y="287"/>
                  </a:lnTo>
                  <a:lnTo>
                    <a:pt x="41892" y="251"/>
                  </a:lnTo>
                  <a:lnTo>
                    <a:pt x="42339" y="251"/>
                  </a:lnTo>
                  <a:lnTo>
                    <a:pt x="42339" y="251"/>
                  </a:lnTo>
                  <a:lnTo>
                    <a:pt x="43554" y="251"/>
                  </a:lnTo>
                  <a:lnTo>
                    <a:pt x="43554" y="251"/>
                  </a:lnTo>
                  <a:lnTo>
                    <a:pt x="43733" y="251"/>
                  </a:lnTo>
                  <a:lnTo>
                    <a:pt x="43894" y="269"/>
                  </a:lnTo>
                  <a:lnTo>
                    <a:pt x="43894" y="269"/>
                  </a:lnTo>
                  <a:lnTo>
                    <a:pt x="44430" y="322"/>
                  </a:lnTo>
                  <a:lnTo>
                    <a:pt x="44698" y="340"/>
                  </a:lnTo>
                  <a:lnTo>
                    <a:pt x="44948" y="340"/>
                  </a:lnTo>
                  <a:lnTo>
                    <a:pt x="44948" y="340"/>
                  </a:lnTo>
                  <a:lnTo>
                    <a:pt x="45377" y="340"/>
                  </a:lnTo>
                  <a:lnTo>
                    <a:pt x="45788" y="340"/>
                  </a:lnTo>
                  <a:lnTo>
                    <a:pt x="45788" y="340"/>
                  </a:lnTo>
                  <a:lnTo>
                    <a:pt x="45914" y="358"/>
                  </a:lnTo>
                  <a:lnTo>
                    <a:pt x="46021" y="376"/>
                  </a:lnTo>
                  <a:lnTo>
                    <a:pt x="46235" y="430"/>
                  </a:lnTo>
                  <a:lnTo>
                    <a:pt x="46450" y="519"/>
                  </a:lnTo>
                  <a:lnTo>
                    <a:pt x="46664" y="626"/>
                  </a:lnTo>
                  <a:lnTo>
                    <a:pt x="46664" y="626"/>
                  </a:lnTo>
                  <a:lnTo>
                    <a:pt x="46700" y="644"/>
                  </a:lnTo>
                  <a:lnTo>
                    <a:pt x="46718" y="680"/>
                  </a:lnTo>
                  <a:lnTo>
                    <a:pt x="46736" y="733"/>
                  </a:lnTo>
                  <a:lnTo>
                    <a:pt x="46736" y="787"/>
                  </a:lnTo>
                  <a:lnTo>
                    <a:pt x="46736" y="787"/>
                  </a:lnTo>
                  <a:lnTo>
                    <a:pt x="46611" y="805"/>
                  </a:lnTo>
                  <a:lnTo>
                    <a:pt x="46521" y="858"/>
                  </a:lnTo>
                  <a:lnTo>
                    <a:pt x="46414" y="930"/>
                  </a:lnTo>
                  <a:lnTo>
                    <a:pt x="46325" y="1001"/>
                  </a:lnTo>
                  <a:lnTo>
                    <a:pt x="46325" y="1001"/>
                  </a:lnTo>
                  <a:lnTo>
                    <a:pt x="46253" y="1055"/>
                  </a:lnTo>
                  <a:lnTo>
                    <a:pt x="46217" y="1127"/>
                  </a:lnTo>
                  <a:lnTo>
                    <a:pt x="46182" y="1198"/>
                  </a:lnTo>
                  <a:lnTo>
                    <a:pt x="46146" y="1270"/>
                  </a:lnTo>
                  <a:lnTo>
                    <a:pt x="46146" y="1270"/>
                  </a:lnTo>
                  <a:lnTo>
                    <a:pt x="46128" y="1413"/>
                  </a:lnTo>
                  <a:lnTo>
                    <a:pt x="46146" y="1556"/>
                  </a:lnTo>
                  <a:lnTo>
                    <a:pt x="46146" y="1627"/>
                  </a:lnTo>
                  <a:lnTo>
                    <a:pt x="46182" y="1698"/>
                  </a:lnTo>
                  <a:lnTo>
                    <a:pt x="46217" y="1752"/>
                  </a:lnTo>
                  <a:lnTo>
                    <a:pt x="46271" y="1806"/>
                  </a:lnTo>
                  <a:lnTo>
                    <a:pt x="46271" y="1806"/>
                  </a:lnTo>
                  <a:lnTo>
                    <a:pt x="46360" y="1859"/>
                  </a:lnTo>
                  <a:lnTo>
                    <a:pt x="46450" y="1895"/>
                  </a:lnTo>
                  <a:lnTo>
                    <a:pt x="46557" y="1895"/>
                  </a:lnTo>
                  <a:lnTo>
                    <a:pt x="46611" y="1877"/>
                  </a:lnTo>
                  <a:lnTo>
                    <a:pt x="46646" y="1859"/>
                  </a:lnTo>
                  <a:lnTo>
                    <a:pt x="46646" y="1859"/>
                  </a:lnTo>
                  <a:lnTo>
                    <a:pt x="46771" y="1770"/>
                  </a:lnTo>
                  <a:lnTo>
                    <a:pt x="46879" y="1645"/>
                  </a:lnTo>
                  <a:lnTo>
                    <a:pt x="46950" y="1520"/>
                  </a:lnTo>
                  <a:lnTo>
                    <a:pt x="47004" y="1359"/>
                  </a:lnTo>
                  <a:lnTo>
                    <a:pt x="47004" y="1359"/>
                  </a:lnTo>
                  <a:lnTo>
                    <a:pt x="47075" y="1001"/>
                  </a:lnTo>
                  <a:lnTo>
                    <a:pt x="47075" y="1001"/>
                  </a:lnTo>
                  <a:lnTo>
                    <a:pt x="47165" y="1019"/>
                  </a:lnTo>
                  <a:lnTo>
                    <a:pt x="47236" y="1055"/>
                  </a:lnTo>
                  <a:lnTo>
                    <a:pt x="47290" y="1127"/>
                  </a:lnTo>
                  <a:lnTo>
                    <a:pt x="47325" y="1198"/>
                  </a:lnTo>
                  <a:lnTo>
                    <a:pt x="47325" y="1198"/>
                  </a:lnTo>
                  <a:lnTo>
                    <a:pt x="47415" y="1466"/>
                  </a:lnTo>
                  <a:lnTo>
                    <a:pt x="47468" y="1752"/>
                  </a:lnTo>
                  <a:lnTo>
                    <a:pt x="47522" y="2020"/>
                  </a:lnTo>
                  <a:lnTo>
                    <a:pt x="47540" y="2306"/>
                  </a:lnTo>
                  <a:lnTo>
                    <a:pt x="47540" y="2306"/>
                  </a:lnTo>
                  <a:lnTo>
                    <a:pt x="47540" y="2717"/>
                  </a:lnTo>
                  <a:lnTo>
                    <a:pt x="47576" y="3128"/>
                  </a:lnTo>
                  <a:lnTo>
                    <a:pt x="47576" y="3128"/>
                  </a:lnTo>
                  <a:lnTo>
                    <a:pt x="47611" y="3557"/>
                  </a:lnTo>
                  <a:lnTo>
                    <a:pt x="47683" y="3986"/>
                  </a:lnTo>
                  <a:lnTo>
                    <a:pt x="47683" y="3986"/>
                  </a:lnTo>
                  <a:lnTo>
                    <a:pt x="47683" y="4522"/>
                  </a:lnTo>
                  <a:lnTo>
                    <a:pt x="47701" y="5541"/>
                  </a:lnTo>
                  <a:lnTo>
                    <a:pt x="47701" y="7096"/>
                  </a:lnTo>
                  <a:lnTo>
                    <a:pt x="47701" y="7096"/>
                  </a:lnTo>
                  <a:lnTo>
                    <a:pt x="47737" y="7310"/>
                  </a:lnTo>
                  <a:lnTo>
                    <a:pt x="47737" y="7525"/>
                  </a:lnTo>
                  <a:lnTo>
                    <a:pt x="47737" y="7525"/>
                  </a:lnTo>
                  <a:lnTo>
                    <a:pt x="47737" y="12726"/>
                  </a:lnTo>
                  <a:lnTo>
                    <a:pt x="47737" y="12726"/>
                  </a:lnTo>
                  <a:lnTo>
                    <a:pt x="47701" y="12743"/>
                  </a:lnTo>
                  <a:lnTo>
                    <a:pt x="47683" y="12761"/>
                  </a:lnTo>
                  <a:lnTo>
                    <a:pt x="47665" y="12797"/>
                  </a:lnTo>
                  <a:lnTo>
                    <a:pt x="47665" y="12833"/>
                  </a:lnTo>
                  <a:lnTo>
                    <a:pt x="47665" y="12833"/>
                  </a:lnTo>
                  <a:lnTo>
                    <a:pt x="47701" y="13012"/>
                  </a:lnTo>
                  <a:lnTo>
                    <a:pt x="47719" y="13208"/>
                  </a:lnTo>
                  <a:lnTo>
                    <a:pt x="47737" y="13566"/>
                  </a:lnTo>
                  <a:lnTo>
                    <a:pt x="47737" y="13566"/>
                  </a:lnTo>
                  <a:lnTo>
                    <a:pt x="47719" y="13941"/>
                  </a:lnTo>
                  <a:lnTo>
                    <a:pt x="47701" y="14137"/>
                  </a:lnTo>
                  <a:lnTo>
                    <a:pt x="47665" y="14316"/>
                  </a:lnTo>
                  <a:lnTo>
                    <a:pt x="47665" y="14316"/>
                  </a:lnTo>
                  <a:lnTo>
                    <a:pt x="47665" y="14352"/>
                  </a:lnTo>
                  <a:lnTo>
                    <a:pt x="47683" y="14388"/>
                  </a:lnTo>
                  <a:lnTo>
                    <a:pt x="47701" y="14406"/>
                  </a:lnTo>
                  <a:lnTo>
                    <a:pt x="47737" y="14423"/>
                  </a:lnTo>
                  <a:lnTo>
                    <a:pt x="47737" y="14423"/>
                  </a:lnTo>
                  <a:lnTo>
                    <a:pt x="47737" y="19624"/>
                  </a:lnTo>
                  <a:lnTo>
                    <a:pt x="47737" y="19624"/>
                  </a:lnTo>
                  <a:lnTo>
                    <a:pt x="47737" y="19839"/>
                  </a:lnTo>
                  <a:lnTo>
                    <a:pt x="47701" y="20053"/>
                  </a:lnTo>
                  <a:lnTo>
                    <a:pt x="47701" y="20053"/>
                  </a:lnTo>
                  <a:lnTo>
                    <a:pt x="47701" y="21608"/>
                  </a:lnTo>
                  <a:lnTo>
                    <a:pt x="47683" y="22645"/>
                  </a:lnTo>
                  <a:lnTo>
                    <a:pt x="47683" y="23163"/>
                  </a:lnTo>
                  <a:lnTo>
                    <a:pt x="47683" y="23163"/>
                  </a:lnTo>
                  <a:lnTo>
                    <a:pt x="47611" y="23592"/>
                  </a:lnTo>
                  <a:lnTo>
                    <a:pt x="47576" y="24021"/>
                  </a:lnTo>
                  <a:lnTo>
                    <a:pt x="47576" y="24021"/>
                  </a:lnTo>
                  <a:lnTo>
                    <a:pt x="47540" y="24432"/>
                  </a:lnTo>
                  <a:lnTo>
                    <a:pt x="47540" y="24843"/>
                  </a:lnTo>
                  <a:lnTo>
                    <a:pt x="47540" y="24843"/>
                  </a:lnTo>
                  <a:lnTo>
                    <a:pt x="47522" y="25129"/>
                  </a:lnTo>
                  <a:lnTo>
                    <a:pt x="47468" y="25415"/>
                  </a:lnTo>
                  <a:lnTo>
                    <a:pt x="47415" y="25683"/>
                  </a:lnTo>
                  <a:lnTo>
                    <a:pt x="47325" y="25951"/>
                  </a:lnTo>
                  <a:lnTo>
                    <a:pt x="47325" y="25951"/>
                  </a:lnTo>
                  <a:lnTo>
                    <a:pt x="47290" y="26022"/>
                  </a:lnTo>
                  <a:lnTo>
                    <a:pt x="47236" y="26094"/>
                  </a:lnTo>
                  <a:lnTo>
                    <a:pt x="47165" y="26130"/>
                  </a:lnTo>
                  <a:lnTo>
                    <a:pt x="47075" y="26147"/>
                  </a:lnTo>
                  <a:lnTo>
                    <a:pt x="47075" y="26147"/>
                  </a:lnTo>
                  <a:lnTo>
                    <a:pt x="47004" y="25790"/>
                  </a:lnTo>
                  <a:lnTo>
                    <a:pt x="47004" y="25790"/>
                  </a:lnTo>
                  <a:lnTo>
                    <a:pt x="46950" y="25629"/>
                  </a:lnTo>
                  <a:lnTo>
                    <a:pt x="46879" y="25504"/>
                  </a:lnTo>
                  <a:lnTo>
                    <a:pt x="46771" y="25379"/>
                  </a:lnTo>
                  <a:lnTo>
                    <a:pt x="46646" y="25290"/>
                  </a:lnTo>
                  <a:lnTo>
                    <a:pt x="46646" y="25290"/>
                  </a:lnTo>
                  <a:lnTo>
                    <a:pt x="46611" y="25272"/>
                  </a:lnTo>
                  <a:lnTo>
                    <a:pt x="46557" y="25254"/>
                  </a:lnTo>
                  <a:lnTo>
                    <a:pt x="46450" y="25254"/>
                  </a:lnTo>
                  <a:lnTo>
                    <a:pt x="46360" y="25290"/>
                  </a:lnTo>
                  <a:lnTo>
                    <a:pt x="46271" y="25343"/>
                  </a:lnTo>
                  <a:lnTo>
                    <a:pt x="46271" y="25343"/>
                  </a:lnTo>
                  <a:lnTo>
                    <a:pt x="46217" y="25397"/>
                  </a:lnTo>
                  <a:lnTo>
                    <a:pt x="46182" y="25468"/>
                  </a:lnTo>
                  <a:lnTo>
                    <a:pt x="46146" y="25522"/>
                  </a:lnTo>
                  <a:lnTo>
                    <a:pt x="46146" y="25593"/>
                  </a:lnTo>
                  <a:lnTo>
                    <a:pt x="46128" y="25736"/>
                  </a:lnTo>
                  <a:lnTo>
                    <a:pt x="46146" y="25879"/>
                  </a:lnTo>
                  <a:lnTo>
                    <a:pt x="46146" y="25879"/>
                  </a:lnTo>
                  <a:lnTo>
                    <a:pt x="46182" y="25951"/>
                  </a:lnTo>
                  <a:lnTo>
                    <a:pt x="46217" y="26022"/>
                  </a:lnTo>
                  <a:lnTo>
                    <a:pt x="46253" y="26094"/>
                  </a:lnTo>
                  <a:lnTo>
                    <a:pt x="46325" y="26147"/>
                  </a:lnTo>
                  <a:lnTo>
                    <a:pt x="46325" y="26147"/>
                  </a:lnTo>
                  <a:lnTo>
                    <a:pt x="46414" y="26219"/>
                  </a:lnTo>
                  <a:lnTo>
                    <a:pt x="46521" y="26290"/>
                  </a:lnTo>
                  <a:lnTo>
                    <a:pt x="46611" y="26344"/>
                  </a:lnTo>
                  <a:lnTo>
                    <a:pt x="46736" y="26362"/>
                  </a:lnTo>
                  <a:lnTo>
                    <a:pt x="46736" y="26362"/>
                  </a:lnTo>
                  <a:lnTo>
                    <a:pt x="46736" y="26433"/>
                  </a:lnTo>
                  <a:lnTo>
                    <a:pt x="46718" y="26469"/>
                  </a:lnTo>
                  <a:lnTo>
                    <a:pt x="46700" y="26505"/>
                  </a:lnTo>
                  <a:lnTo>
                    <a:pt x="46664" y="26523"/>
                  </a:lnTo>
                  <a:lnTo>
                    <a:pt x="46664" y="26523"/>
                  </a:lnTo>
                  <a:lnTo>
                    <a:pt x="46450" y="26630"/>
                  </a:lnTo>
                  <a:lnTo>
                    <a:pt x="46235" y="26719"/>
                  </a:lnTo>
                  <a:lnTo>
                    <a:pt x="46021" y="26791"/>
                  </a:lnTo>
                  <a:lnTo>
                    <a:pt x="45914" y="26791"/>
                  </a:lnTo>
                  <a:lnTo>
                    <a:pt x="45788" y="26809"/>
                  </a:lnTo>
                  <a:lnTo>
                    <a:pt x="45788" y="26809"/>
                  </a:lnTo>
                  <a:lnTo>
                    <a:pt x="45377" y="26809"/>
                  </a:lnTo>
                  <a:lnTo>
                    <a:pt x="44948" y="26809"/>
                  </a:lnTo>
                  <a:lnTo>
                    <a:pt x="44948" y="26809"/>
                  </a:lnTo>
                  <a:lnTo>
                    <a:pt x="44698" y="26809"/>
                  </a:lnTo>
                  <a:lnTo>
                    <a:pt x="44430" y="26827"/>
                  </a:lnTo>
                  <a:lnTo>
                    <a:pt x="43894" y="26880"/>
                  </a:lnTo>
                  <a:lnTo>
                    <a:pt x="43894" y="26880"/>
                  </a:lnTo>
                  <a:lnTo>
                    <a:pt x="43733" y="26898"/>
                  </a:lnTo>
                  <a:lnTo>
                    <a:pt x="43554" y="26898"/>
                  </a:lnTo>
                  <a:lnTo>
                    <a:pt x="43554" y="26898"/>
                  </a:lnTo>
                  <a:lnTo>
                    <a:pt x="42339" y="26898"/>
                  </a:lnTo>
                  <a:lnTo>
                    <a:pt x="42339" y="26898"/>
                  </a:lnTo>
                  <a:lnTo>
                    <a:pt x="41892" y="26898"/>
                  </a:lnTo>
                  <a:lnTo>
                    <a:pt x="41446" y="26862"/>
                  </a:lnTo>
                  <a:lnTo>
                    <a:pt x="41446" y="26862"/>
                  </a:lnTo>
                  <a:lnTo>
                    <a:pt x="40695" y="26809"/>
                  </a:lnTo>
                  <a:lnTo>
                    <a:pt x="40320" y="26809"/>
                  </a:lnTo>
                  <a:lnTo>
                    <a:pt x="39962" y="26809"/>
                  </a:lnTo>
                  <a:lnTo>
                    <a:pt x="39962" y="26809"/>
                  </a:lnTo>
                  <a:lnTo>
                    <a:pt x="37871" y="26809"/>
                  </a:lnTo>
                  <a:lnTo>
                    <a:pt x="36513" y="26791"/>
                  </a:lnTo>
                  <a:lnTo>
                    <a:pt x="36030" y="26791"/>
                  </a:lnTo>
                  <a:lnTo>
                    <a:pt x="35798" y="26755"/>
                  </a:lnTo>
                  <a:lnTo>
                    <a:pt x="35798" y="26755"/>
                  </a:lnTo>
                  <a:lnTo>
                    <a:pt x="35673" y="26755"/>
                  </a:lnTo>
                  <a:lnTo>
                    <a:pt x="35566" y="26755"/>
                  </a:lnTo>
                  <a:lnTo>
                    <a:pt x="35566" y="26755"/>
                  </a:lnTo>
                  <a:lnTo>
                    <a:pt x="34404" y="26755"/>
                  </a:lnTo>
                  <a:lnTo>
                    <a:pt x="33653" y="26737"/>
                  </a:lnTo>
                  <a:lnTo>
                    <a:pt x="33385" y="26737"/>
                  </a:lnTo>
                  <a:lnTo>
                    <a:pt x="33242" y="26719"/>
                  </a:lnTo>
                  <a:lnTo>
                    <a:pt x="33242" y="26719"/>
                  </a:lnTo>
                  <a:lnTo>
                    <a:pt x="32813" y="26719"/>
                  </a:lnTo>
                  <a:lnTo>
                    <a:pt x="31920" y="26702"/>
                  </a:lnTo>
                  <a:lnTo>
                    <a:pt x="30597" y="26702"/>
                  </a:lnTo>
                  <a:lnTo>
                    <a:pt x="30597" y="26702"/>
                  </a:lnTo>
                  <a:lnTo>
                    <a:pt x="29042" y="26702"/>
                  </a:lnTo>
                  <a:lnTo>
                    <a:pt x="29042" y="26702"/>
                  </a:lnTo>
                  <a:lnTo>
                    <a:pt x="28935" y="26719"/>
                  </a:lnTo>
                  <a:lnTo>
                    <a:pt x="28810" y="26737"/>
                  </a:lnTo>
                  <a:lnTo>
                    <a:pt x="28810" y="26737"/>
                  </a:lnTo>
                  <a:lnTo>
                    <a:pt x="28774" y="26773"/>
                  </a:lnTo>
                  <a:lnTo>
                    <a:pt x="28739" y="26827"/>
                  </a:lnTo>
                  <a:lnTo>
                    <a:pt x="28739" y="26827"/>
                  </a:lnTo>
                  <a:lnTo>
                    <a:pt x="28739" y="26862"/>
                  </a:lnTo>
                  <a:lnTo>
                    <a:pt x="28756" y="26880"/>
                  </a:lnTo>
                  <a:lnTo>
                    <a:pt x="28792" y="26898"/>
                  </a:lnTo>
                  <a:lnTo>
                    <a:pt x="28810" y="26916"/>
                  </a:lnTo>
                  <a:lnTo>
                    <a:pt x="28810" y="26916"/>
                  </a:lnTo>
                  <a:lnTo>
                    <a:pt x="28971" y="26934"/>
                  </a:lnTo>
                  <a:lnTo>
                    <a:pt x="29150" y="26934"/>
                  </a:lnTo>
                  <a:lnTo>
                    <a:pt x="29150" y="26934"/>
                  </a:lnTo>
                  <a:lnTo>
                    <a:pt x="30454" y="26934"/>
                  </a:lnTo>
                  <a:lnTo>
                    <a:pt x="30454" y="26934"/>
                  </a:lnTo>
                  <a:close/>
                  <a:moveTo>
                    <a:pt x="1269" y="25629"/>
                  </a:moveTo>
                  <a:lnTo>
                    <a:pt x="1269" y="25629"/>
                  </a:lnTo>
                  <a:lnTo>
                    <a:pt x="1377" y="25504"/>
                  </a:lnTo>
                  <a:lnTo>
                    <a:pt x="1377" y="25504"/>
                  </a:lnTo>
                  <a:lnTo>
                    <a:pt x="1448" y="25468"/>
                  </a:lnTo>
                  <a:lnTo>
                    <a:pt x="1502" y="25468"/>
                  </a:lnTo>
                  <a:lnTo>
                    <a:pt x="1555" y="25504"/>
                  </a:lnTo>
                  <a:lnTo>
                    <a:pt x="1591" y="25576"/>
                  </a:lnTo>
                  <a:lnTo>
                    <a:pt x="1591" y="25576"/>
                  </a:lnTo>
                  <a:lnTo>
                    <a:pt x="1609" y="25683"/>
                  </a:lnTo>
                  <a:lnTo>
                    <a:pt x="1609" y="25790"/>
                  </a:lnTo>
                  <a:lnTo>
                    <a:pt x="1609" y="25790"/>
                  </a:lnTo>
                  <a:lnTo>
                    <a:pt x="1591" y="25862"/>
                  </a:lnTo>
                  <a:lnTo>
                    <a:pt x="1555" y="25915"/>
                  </a:lnTo>
                  <a:lnTo>
                    <a:pt x="1502" y="25969"/>
                  </a:lnTo>
                  <a:lnTo>
                    <a:pt x="1448" y="26022"/>
                  </a:lnTo>
                  <a:lnTo>
                    <a:pt x="1394" y="26058"/>
                  </a:lnTo>
                  <a:lnTo>
                    <a:pt x="1323" y="26094"/>
                  </a:lnTo>
                  <a:lnTo>
                    <a:pt x="1251" y="26112"/>
                  </a:lnTo>
                  <a:lnTo>
                    <a:pt x="1162" y="26130"/>
                  </a:lnTo>
                  <a:lnTo>
                    <a:pt x="1162" y="26130"/>
                  </a:lnTo>
                  <a:lnTo>
                    <a:pt x="1162" y="25987"/>
                  </a:lnTo>
                  <a:lnTo>
                    <a:pt x="1180" y="25862"/>
                  </a:lnTo>
                  <a:lnTo>
                    <a:pt x="1216" y="25736"/>
                  </a:lnTo>
                  <a:lnTo>
                    <a:pt x="1269" y="25629"/>
                  </a:lnTo>
                  <a:lnTo>
                    <a:pt x="1269" y="25629"/>
                  </a:lnTo>
                  <a:close/>
                  <a:moveTo>
                    <a:pt x="1609" y="1359"/>
                  </a:moveTo>
                  <a:lnTo>
                    <a:pt x="1609" y="1359"/>
                  </a:lnTo>
                  <a:lnTo>
                    <a:pt x="1609" y="1466"/>
                  </a:lnTo>
                  <a:lnTo>
                    <a:pt x="1591" y="1573"/>
                  </a:lnTo>
                  <a:lnTo>
                    <a:pt x="1591" y="1573"/>
                  </a:lnTo>
                  <a:lnTo>
                    <a:pt x="1555" y="1645"/>
                  </a:lnTo>
                  <a:lnTo>
                    <a:pt x="1502" y="1681"/>
                  </a:lnTo>
                  <a:lnTo>
                    <a:pt x="1448" y="1681"/>
                  </a:lnTo>
                  <a:lnTo>
                    <a:pt x="1377" y="1645"/>
                  </a:lnTo>
                  <a:lnTo>
                    <a:pt x="1377" y="1645"/>
                  </a:lnTo>
                  <a:lnTo>
                    <a:pt x="1269" y="1520"/>
                  </a:lnTo>
                  <a:lnTo>
                    <a:pt x="1269" y="1520"/>
                  </a:lnTo>
                  <a:lnTo>
                    <a:pt x="1216" y="1413"/>
                  </a:lnTo>
                  <a:lnTo>
                    <a:pt x="1180" y="1287"/>
                  </a:lnTo>
                  <a:lnTo>
                    <a:pt x="1162" y="1162"/>
                  </a:lnTo>
                  <a:lnTo>
                    <a:pt x="1162" y="1037"/>
                  </a:lnTo>
                  <a:lnTo>
                    <a:pt x="1162" y="1037"/>
                  </a:lnTo>
                  <a:lnTo>
                    <a:pt x="1251" y="1037"/>
                  </a:lnTo>
                  <a:lnTo>
                    <a:pt x="1323" y="1055"/>
                  </a:lnTo>
                  <a:lnTo>
                    <a:pt x="1394" y="1091"/>
                  </a:lnTo>
                  <a:lnTo>
                    <a:pt x="1448" y="1127"/>
                  </a:lnTo>
                  <a:lnTo>
                    <a:pt x="1502" y="1180"/>
                  </a:lnTo>
                  <a:lnTo>
                    <a:pt x="1555" y="1234"/>
                  </a:lnTo>
                  <a:lnTo>
                    <a:pt x="1591" y="1287"/>
                  </a:lnTo>
                  <a:lnTo>
                    <a:pt x="1609" y="1359"/>
                  </a:lnTo>
                  <a:lnTo>
                    <a:pt x="1609" y="1359"/>
                  </a:lnTo>
                  <a:close/>
                  <a:moveTo>
                    <a:pt x="46682" y="1520"/>
                  </a:moveTo>
                  <a:lnTo>
                    <a:pt x="46682" y="1520"/>
                  </a:lnTo>
                  <a:lnTo>
                    <a:pt x="46593" y="1645"/>
                  </a:lnTo>
                  <a:lnTo>
                    <a:pt x="46593" y="1645"/>
                  </a:lnTo>
                  <a:lnTo>
                    <a:pt x="46521" y="1681"/>
                  </a:lnTo>
                  <a:lnTo>
                    <a:pt x="46450" y="1681"/>
                  </a:lnTo>
                  <a:lnTo>
                    <a:pt x="46396" y="1645"/>
                  </a:lnTo>
                  <a:lnTo>
                    <a:pt x="46360" y="1573"/>
                  </a:lnTo>
                  <a:lnTo>
                    <a:pt x="46360" y="1573"/>
                  </a:lnTo>
                  <a:lnTo>
                    <a:pt x="46342" y="1466"/>
                  </a:lnTo>
                  <a:lnTo>
                    <a:pt x="46360" y="1359"/>
                  </a:lnTo>
                  <a:lnTo>
                    <a:pt x="46360" y="1359"/>
                  </a:lnTo>
                  <a:lnTo>
                    <a:pt x="46378" y="1287"/>
                  </a:lnTo>
                  <a:lnTo>
                    <a:pt x="46414" y="1234"/>
                  </a:lnTo>
                  <a:lnTo>
                    <a:pt x="46450" y="1180"/>
                  </a:lnTo>
                  <a:lnTo>
                    <a:pt x="46503" y="1127"/>
                  </a:lnTo>
                  <a:lnTo>
                    <a:pt x="46575" y="1091"/>
                  </a:lnTo>
                  <a:lnTo>
                    <a:pt x="46646" y="1055"/>
                  </a:lnTo>
                  <a:lnTo>
                    <a:pt x="46718" y="1037"/>
                  </a:lnTo>
                  <a:lnTo>
                    <a:pt x="46807" y="1037"/>
                  </a:lnTo>
                  <a:lnTo>
                    <a:pt x="46807" y="1037"/>
                  </a:lnTo>
                  <a:lnTo>
                    <a:pt x="46807" y="1162"/>
                  </a:lnTo>
                  <a:lnTo>
                    <a:pt x="46789" y="1287"/>
                  </a:lnTo>
                  <a:lnTo>
                    <a:pt x="46754" y="1413"/>
                  </a:lnTo>
                  <a:lnTo>
                    <a:pt x="46682" y="1520"/>
                  </a:lnTo>
                  <a:lnTo>
                    <a:pt x="46682" y="1520"/>
                  </a:lnTo>
                  <a:close/>
                  <a:moveTo>
                    <a:pt x="46360" y="25790"/>
                  </a:moveTo>
                  <a:lnTo>
                    <a:pt x="46360" y="25790"/>
                  </a:lnTo>
                  <a:lnTo>
                    <a:pt x="46342" y="25683"/>
                  </a:lnTo>
                  <a:lnTo>
                    <a:pt x="46360" y="25576"/>
                  </a:lnTo>
                  <a:lnTo>
                    <a:pt x="46360" y="25576"/>
                  </a:lnTo>
                  <a:lnTo>
                    <a:pt x="46396" y="25504"/>
                  </a:lnTo>
                  <a:lnTo>
                    <a:pt x="46450" y="25468"/>
                  </a:lnTo>
                  <a:lnTo>
                    <a:pt x="46521" y="25468"/>
                  </a:lnTo>
                  <a:lnTo>
                    <a:pt x="46593" y="25504"/>
                  </a:lnTo>
                  <a:lnTo>
                    <a:pt x="46593" y="25504"/>
                  </a:lnTo>
                  <a:lnTo>
                    <a:pt x="46682" y="25629"/>
                  </a:lnTo>
                  <a:lnTo>
                    <a:pt x="46682" y="25629"/>
                  </a:lnTo>
                  <a:lnTo>
                    <a:pt x="46754" y="25736"/>
                  </a:lnTo>
                  <a:lnTo>
                    <a:pt x="46789" y="25862"/>
                  </a:lnTo>
                  <a:lnTo>
                    <a:pt x="46807" y="25987"/>
                  </a:lnTo>
                  <a:lnTo>
                    <a:pt x="46807" y="26130"/>
                  </a:lnTo>
                  <a:lnTo>
                    <a:pt x="46807" y="26130"/>
                  </a:lnTo>
                  <a:lnTo>
                    <a:pt x="46718" y="26112"/>
                  </a:lnTo>
                  <a:lnTo>
                    <a:pt x="46646" y="26094"/>
                  </a:lnTo>
                  <a:lnTo>
                    <a:pt x="46575" y="26058"/>
                  </a:lnTo>
                  <a:lnTo>
                    <a:pt x="46503" y="26022"/>
                  </a:lnTo>
                  <a:lnTo>
                    <a:pt x="46450" y="25969"/>
                  </a:lnTo>
                  <a:lnTo>
                    <a:pt x="46414" y="25915"/>
                  </a:lnTo>
                  <a:lnTo>
                    <a:pt x="46378" y="25862"/>
                  </a:lnTo>
                  <a:lnTo>
                    <a:pt x="46360" y="25790"/>
                  </a:lnTo>
                  <a:lnTo>
                    <a:pt x="46360" y="25790"/>
                  </a:lnTo>
                  <a:close/>
                </a:path>
              </a:pathLst>
            </a:custGeom>
            <a:solidFill>
              <a:srgbClr val="D3E6F1"/>
            </a:solidFill>
            <a:ln>
              <a:noFill/>
            </a:ln>
          </p:spPr>
          <p:txBody>
            <a:bodyPr spcFirstLastPara="1" wrap="square" lIns="91425" tIns="91425" rIns="91425" bIns="91425" anchor="ctr" anchorCtr="0">
              <a:no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sz="24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
          <p:nvSpPr>
            <p:cNvPr id="563" name="Google Shape;563;p31"/>
            <p:cNvSpPr/>
            <p:nvPr/>
          </p:nvSpPr>
          <p:spPr>
            <a:xfrm>
              <a:off x="296736" y="265575"/>
              <a:ext cx="8573304" cy="4610214"/>
            </a:xfrm>
            <a:custGeom>
              <a:avLst/>
              <a:gdLst/>
              <a:ahLst/>
              <a:cxnLst/>
              <a:rect l="l" t="t" r="r" b="b"/>
              <a:pathLst>
                <a:path w="49257" h="28364" extrusionOk="0">
                  <a:moveTo>
                    <a:pt x="49238" y="14531"/>
                  </a:moveTo>
                  <a:lnTo>
                    <a:pt x="49238" y="14531"/>
                  </a:lnTo>
                  <a:lnTo>
                    <a:pt x="49220" y="14191"/>
                  </a:lnTo>
                  <a:lnTo>
                    <a:pt x="49220" y="14191"/>
                  </a:lnTo>
                  <a:lnTo>
                    <a:pt x="49238" y="13834"/>
                  </a:lnTo>
                  <a:lnTo>
                    <a:pt x="49238" y="13834"/>
                  </a:lnTo>
                  <a:lnTo>
                    <a:pt x="49238" y="12797"/>
                  </a:lnTo>
                  <a:lnTo>
                    <a:pt x="49238" y="12797"/>
                  </a:lnTo>
                  <a:lnTo>
                    <a:pt x="49256" y="8580"/>
                  </a:lnTo>
                  <a:lnTo>
                    <a:pt x="49256" y="8580"/>
                  </a:lnTo>
                  <a:lnTo>
                    <a:pt x="49238" y="8311"/>
                  </a:lnTo>
                  <a:lnTo>
                    <a:pt x="49220" y="8043"/>
                  </a:lnTo>
                  <a:lnTo>
                    <a:pt x="49220" y="8043"/>
                  </a:lnTo>
                  <a:lnTo>
                    <a:pt x="49185" y="7811"/>
                  </a:lnTo>
                  <a:lnTo>
                    <a:pt x="49167" y="7579"/>
                  </a:lnTo>
                  <a:lnTo>
                    <a:pt x="49167" y="7579"/>
                  </a:lnTo>
                  <a:lnTo>
                    <a:pt x="49167" y="5917"/>
                  </a:lnTo>
                  <a:lnTo>
                    <a:pt x="49149" y="4844"/>
                  </a:lnTo>
                  <a:lnTo>
                    <a:pt x="49131" y="4451"/>
                  </a:lnTo>
                  <a:lnTo>
                    <a:pt x="49113" y="4255"/>
                  </a:lnTo>
                  <a:lnTo>
                    <a:pt x="49113" y="4255"/>
                  </a:lnTo>
                  <a:lnTo>
                    <a:pt x="49113" y="4201"/>
                  </a:lnTo>
                  <a:lnTo>
                    <a:pt x="49113" y="4129"/>
                  </a:lnTo>
                  <a:lnTo>
                    <a:pt x="49113" y="4129"/>
                  </a:lnTo>
                  <a:lnTo>
                    <a:pt x="49113" y="3826"/>
                  </a:lnTo>
                  <a:lnTo>
                    <a:pt x="49095" y="3504"/>
                  </a:lnTo>
                  <a:lnTo>
                    <a:pt x="49006" y="2878"/>
                  </a:lnTo>
                  <a:lnTo>
                    <a:pt x="49006" y="2878"/>
                  </a:lnTo>
                  <a:lnTo>
                    <a:pt x="48917" y="2360"/>
                  </a:lnTo>
                  <a:lnTo>
                    <a:pt x="48809" y="1824"/>
                  </a:lnTo>
                  <a:lnTo>
                    <a:pt x="48809" y="1824"/>
                  </a:lnTo>
                  <a:lnTo>
                    <a:pt x="48702" y="1466"/>
                  </a:lnTo>
                  <a:lnTo>
                    <a:pt x="48595" y="1127"/>
                  </a:lnTo>
                  <a:lnTo>
                    <a:pt x="48595" y="1127"/>
                  </a:lnTo>
                  <a:lnTo>
                    <a:pt x="48488" y="930"/>
                  </a:lnTo>
                  <a:lnTo>
                    <a:pt x="48398" y="716"/>
                  </a:lnTo>
                  <a:lnTo>
                    <a:pt x="48398" y="716"/>
                  </a:lnTo>
                  <a:lnTo>
                    <a:pt x="48345" y="627"/>
                  </a:lnTo>
                  <a:lnTo>
                    <a:pt x="48273" y="555"/>
                  </a:lnTo>
                  <a:lnTo>
                    <a:pt x="48184" y="484"/>
                  </a:lnTo>
                  <a:lnTo>
                    <a:pt x="48095" y="448"/>
                  </a:lnTo>
                  <a:lnTo>
                    <a:pt x="48095" y="448"/>
                  </a:lnTo>
                  <a:lnTo>
                    <a:pt x="47987" y="412"/>
                  </a:lnTo>
                  <a:lnTo>
                    <a:pt x="47898" y="358"/>
                  </a:lnTo>
                  <a:lnTo>
                    <a:pt x="47898" y="358"/>
                  </a:lnTo>
                  <a:lnTo>
                    <a:pt x="47612" y="269"/>
                  </a:lnTo>
                  <a:lnTo>
                    <a:pt x="47469" y="233"/>
                  </a:lnTo>
                  <a:lnTo>
                    <a:pt x="47326" y="215"/>
                  </a:lnTo>
                  <a:lnTo>
                    <a:pt x="47326" y="215"/>
                  </a:lnTo>
                  <a:lnTo>
                    <a:pt x="47094" y="180"/>
                  </a:lnTo>
                  <a:lnTo>
                    <a:pt x="46879" y="144"/>
                  </a:lnTo>
                  <a:lnTo>
                    <a:pt x="46647" y="108"/>
                  </a:lnTo>
                  <a:lnTo>
                    <a:pt x="46432" y="108"/>
                  </a:lnTo>
                  <a:lnTo>
                    <a:pt x="46432" y="108"/>
                  </a:lnTo>
                  <a:lnTo>
                    <a:pt x="46289" y="72"/>
                  </a:lnTo>
                  <a:lnTo>
                    <a:pt x="46147" y="55"/>
                  </a:lnTo>
                  <a:lnTo>
                    <a:pt x="45843" y="55"/>
                  </a:lnTo>
                  <a:lnTo>
                    <a:pt x="45843" y="55"/>
                  </a:lnTo>
                  <a:lnTo>
                    <a:pt x="45092" y="55"/>
                  </a:lnTo>
                  <a:lnTo>
                    <a:pt x="45092" y="55"/>
                  </a:lnTo>
                  <a:lnTo>
                    <a:pt x="44949" y="55"/>
                  </a:lnTo>
                  <a:lnTo>
                    <a:pt x="44824" y="37"/>
                  </a:lnTo>
                  <a:lnTo>
                    <a:pt x="44824" y="37"/>
                  </a:lnTo>
                  <a:lnTo>
                    <a:pt x="44681" y="19"/>
                  </a:lnTo>
                  <a:lnTo>
                    <a:pt x="44538" y="1"/>
                  </a:lnTo>
                  <a:lnTo>
                    <a:pt x="44395" y="19"/>
                  </a:lnTo>
                  <a:lnTo>
                    <a:pt x="44252" y="37"/>
                  </a:lnTo>
                  <a:lnTo>
                    <a:pt x="44252" y="37"/>
                  </a:lnTo>
                  <a:lnTo>
                    <a:pt x="43948" y="72"/>
                  </a:lnTo>
                  <a:lnTo>
                    <a:pt x="43662" y="108"/>
                  </a:lnTo>
                  <a:lnTo>
                    <a:pt x="43358" y="126"/>
                  </a:lnTo>
                  <a:lnTo>
                    <a:pt x="43073" y="144"/>
                  </a:lnTo>
                  <a:lnTo>
                    <a:pt x="43073" y="144"/>
                  </a:lnTo>
                  <a:lnTo>
                    <a:pt x="38890" y="126"/>
                  </a:lnTo>
                  <a:lnTo>
                    <a:pt x="38890" y="126"/>
                  </a:lnTo>
                  <a:lnTo>
                    <a:pt x="38319" y="126"/>
                  </a:lnTo>
                  <a:lnTo>
                    <a:pt x="37943" y="126"/>
                  </a:lnTo>
                  <a:lnTo>
                    <a:pt x="37747" y="144"/>
                  </a:lnTo>
                  <a:lnTo>
                    <a:pt x="37747" y="144"/>
                  </a:lnTo>
                  <a:lnTo>
                    <a:pt x="37550" y="162"/>
                  </a:lnTo>
                  <a:lnTo>
                    <a:pt x="37139" y="162"/>
                  </a:lnTo>
                  <a:lnTo>
                    <a:pt x="35888" y="180"/>
                  </a:lnTo>
                  <a:lnTo>
                    <a:pt x="34047" y="180"/>
                  </a:lnTo>
                  <a:lnTo>
                    <a:pt x="34047" y="180"/>
                  </a:lnTo>
                  <a:lnTo>
                    <a:pt x="23967" y="180"/>
                  </a:lnTo>
                  <a:lnTo>
                    <a:pt x="23967" y="180"/>
                  </a:lnTo>
                  <a:lnTo>
                    <a:pt x="23860" y="180"/>
                  </a:lnTo>
                  <a:lnTo>
                    <a:pt x="23860" y="180"/>
                  </a:lnTo>
                  <a:lnTo>
                    <a:pt x="23735" y="180"/>
                  </a:lnTo>
                  <a:lnTo>
                    <a:pt x="23735" y="180"/>
                  </a:lnTo>
                  <a:lnTo>
                    <a:pt x="15532" y="180"/>
                  </a:lnTo>
                  <a:lnTo>
                    <a:pt x="15532" y="180"/>
                  </a:lnTo>
                  <a:lnTo>
                    <a:pt x="14406" y="180"/>
                  </a:lnTo>
                  <a:lnTo>
                    <a:pt x="13655" y="162"/>
                  </a:lnTo>
                  <a:lnTo>
                    <a:pt x="13387" y="162"/>
                  </a:lnTo>
                  <a:lnTo>
                    <a:pt x="13262" y="144"/>
                  </a:lnTo>
                  <a:lnTo>
                    <a:pt x="13262" y="144"/>
                  </a:lnTo>
                  <a:lnTo>
                    <a:pt x="13226" y="126"/>
                  </a:lnTo>
                  <a:lnTo>
                    <a:pt x="13173" y="126"/>
                  </a:lnTo>
                  <a:lnTo>
                    <a:pt x="13048" y="126"/>
                  </a:lnTo>
                  <a:lnTo>
                    <a:pt x="13048" y="126"/>
                  </a:lnTo>
                  <a:lnTo>
                    <a:pt x="6185" y="144"/>
                  </a:lnTo>
                  <a:lnTo>
                    <a:pt x="6185" y="144"/>
                  </a:lnTo>
                  <a:lnTo>
                    <a:pt x="5881" y="126"/>
                  </a:lnTo>
                  <a:lnTo>
                    <a:pt x="5595" y="108"/>
                  </a:lnTo>
                  <a:lnTo>
                    <a:pt x="5309" y="72"/>
                  </a:lnTo>
                  <a:lnTo>
                    <a:pt x="5005" y="37"/>
                  </a:lnTo>
                  <a:lnTo>
                    <a:pt x="5005" y="37"/>
                  </a:lnTo>
                  <a:lnTo>
                    <a:pt x="4862" y="19"/>
                  </a:lnTo>
                  <a:lnTo>
                    <a:pt x="4719" y="1"/>
                  </a:lnTo>
                  <a:lnTo>
                    <a:pt x="4576" y="19"/>
                  </a:lnTo>
                  <a:lnTo>
                    <a:pt x="4433" y="37"/>
                  </a:lnTo>
                  <a:lnTo>
                    <a:pt x="4433" y="37"/>
                  </a:lnTo>
                  <a:lnTo>
                    <a:pt x="4290" y="55"/>
                  </a:lnTo>
                  <a:lnTo>
                    <a:pt x="4165" y="55"/>
                  </a:lnTo>
                  <a:lnTo>
                    <a:pt x="4165" y="55"/>
                  </a:lnTo>
                  <a:lnTo>
                    <a:pt x="3397" y="55"/>
                  </a:lnTo>
                  <a:lnTo>
                    <a:pt x="3397" y="55"/>
                  </a:lnTo>
                  <a:lnTo>
                    <a:pt x="3111" y="55"/>
                  </a:lnTo>
                  <a:lnTo>
                    <a:pt x="2968" y="72"/>
                  </a:lnTo>
                  <a:lnTo>
                    <a:pt x="2825" y="108"/>
                  </a:lnTo>
                  <a:lnTo>
                    <a:pt x="2825" y="108"/>
                  </a:lnTo>
                  <a:lnTo>
                    <a:pt x="2610" y="108"/>
                  </a:lnTo>
                  <a:lnTo>
                    <a:pt x="2378" y="144"/>
                  </a:lnTo>
                  <a:lnTo>
                    <a:pt x="2163" y="180"/>
                  </a:lnTo>
                  <a:lnTo>
                    <a:pt x="1931" y="215"/>
                  </a:lnTo>
                  <a:lnTo>
                    <a:pt x="1931" y="215"/>
                  </a:lnTo>
                  <a:lnTo>
                    <a:pt x="1788" y="233"/>
                  </a:lnTo>
                  <a:lnTo>
                    <a:pt x="1645" y="269"/>
                  </a:lnTo>
                  <a:lnTo>
                    <a:pt x="1359" y="358"/>
                  </a:lnTo>
                  <a:lnTo>
                    <a:pt x="1359" y="358"/>
                  </a:lnTo>
                  <a:lnTo>
                    <a:pt x="1252" y="412"/>
                  </a:lnTo>
                  <a:lnTo>
                    <a:pt x="1163" y="448"/>
                  </a:lnTo>
                  <a:lnTo>
                    <a:pt x="1163" y="448"/>
                  </a:lnTo>
                  <a:lnTo>
                    <a:pt x="1073" y="484"/>
                  </a:lnTo>
                  <a:lnTo>
                    <a:pt x="984" y="555"/>
                  </a:lnTo>
                  <a:lnTo>
                    <a:pt x="912" y="627"/>
                  </a:lnTo>
                  <a:lnTo>
                    <a:pt x="859" y="716"/>
                  </a:lnTo>
                  <a:lnTo>
                    <a:pt x="859" y="716"/>
                  </a:lnTo>
                  <a:lnTo>
                    <a:pt x="752" y="930"/>
                  </a:lnTo>
                  <a:lnTo>
                    <a:pt x="662" y="1127"/>
                  </a:lnTo>
                  <a:lnTo>
                    <a:pt x="662" y="1127"/>
                  </a:lnTo>
                  <a:lnTo>
                    <a:pt x="537" y="1466"/>
                  </a:lnTo>
                  <a:lnTo>
                    <a:pt x="448" y="1824"/>
                  </a:lnTo>
                  <a:lnTo>
                    <a:pt x="448" y="1824"/>
                  </a:lnTo>
                  <a:lnTo>
                    <a:pt x="341" y="2360"/>
                  </a:lnTo>
                  <a:lnTo>
                    <a:pt x="251" y="2878"/>
                  </a:lnTo>
                  <a:lnTo>
                    <a:pt x="251" y="2878"/>
                  </a:lnTo>
                  <a:lnTo>
                    <a:pt x="162" y="3504"/>
                  </a:lnTo>
                  <a:lnTo>
                    <a:pt x="126" y="3826"/>
                  </a:lnTo>
                  <a:lnTo>
                    <a:pt x="144" y="4129"/>
                  </a:lnTo>
                  <a:lnTo>
                    <a:pt x="144" y="4129"/>
                  </a:lnTo>
                  <a:lnTo>
                    <a:pt x="144" y="4201"/>
                  </a:lnTo>
                  <a:lnTo>
                    <a:pt x="144" y="4255"/>
                  </a:lnTo>
                  <a:lnTo>
                    <a:pt x="144" y="4255"/>
                  </a:lnTo>
                  <a:lnTo>
                    <a:pt x="108" y="4451"/>
                  </a:lnTo>
                  <a:lnTo>
                    <a:pt x="108" y="4844"/>
                  </a:lnTo>
                  <a:lnTo>
                    <a:pt x="90" y="5917"/>
                  </a:lnTo>
                  <a:lnTo>
                    <a:pt x="90" y="7579"/>
                  </a:lnTo>
                  <a:lnTo>
                    <a:pt x="90" y="7579"/>
                  </a:lnTo>
                  <a:lnTo>
                    <a:pt x="72" y="7811"/>
                  </a:lnTo>
                  <a:lnTo>
                    <a:pt x="37" y="8043"/>
                  </a:lnTo>
                  <a:lnTo>
                    <a:pt x="37" y="8043"/>
                  </a:lnTo>
                  <a:lnTo>
                    <a:pt x="1" y="8311"/>
                  </a:lnTo>
                  <a:lnTo>
                    <a:pt x="1" y="8580"/>
                  </a:lnTo>
                  <a:lnTo>
                    <a:pt x="1" y="8580"/>
                  </a:lnTo>
                  <a:lnTo>
                    <a:pt x="19" y="12797"/>
                  </a:lnTo>
                  <a:lnTo>
                    <a:pt x="19" y="12797"/>
                  </a:lnTo>
                  <a:lnTo>
                    <a:pt x="19" y="13834"/>
                  </a:lnTo>
                  <a:lnTo>
                    <a:pt x="19" y="13834"/>
                  </a:lnTo>
                  <a:lnTo>
                    <a:pt x="37" y="14191"/>
                  </a:lnTo>
                  <a:lnTo>
                    <a:pt x="37" y="14191"/>
                  </a:lnTo>
                  <a:lnTo>
                    <a:pt x="19" y="14531"/>
                  </a:lnTo>
                  <a:lnTo>
                    <a:pt x="19" y="14531"/>
                  </a:lnTo>
                  <a:lnTo>
                    <a:pt x="19" y="15568"/>
                  </a:lnTo>
                  <a:lnTo>
                    <a:pt x="19" y="15568"/>
                  </a:lnTo>
                  <a:lnTo>
                    <a:pt x="1" y="19803"/>
                  </a:lnTo>
                  <a:lnTo>
                    <a:pt x="1" y="19803"/>
                  </a:lnTo>
                  <a:lnTo>
                    <a:pt x="1" y="20053"/>
                  </a:lnTo>
                  <a:lnTo>
                    <a:pt x="37" y="20322"/>
                  </a:lnTo>
                  <a:lnTo>
                    <a:pt x="37" y="20322"/>
                  </a:lnTo>
                  <a:lnTo>
                    <a:pt x="72" y="20554"/>
                  </a:lnTo>
                  <a:lnTo>
                    <a:pt x="90" y="20804"/>
                  </a:lnTo>
                  <a:lnTo>
                    <a:pt x="90" y="20804"/>
                  </a:lnTo>
                  <a:lnTo>
                    <a:pt x="90" y="22448"/>
                  </a:lnTo>
                  <a:lnTo>
                    <a:pt x="108" y="23539"/>
                  </a:lnTo>
                  <a:lnTo>
                    <a:pt x="108" y="23914"/>
                  </a:lnTo>
                  <a:lnTo>
                    <a:pt x="144" y="24110"/>
                  </a:lnTo>
                  <a:lnTo>
                    <a:pt x="144" y="24110"/>
                  </a:lnTo>
                  <a:lnTo>
                    <a:pt x="144" y="24164"/>
                  </a:lnTo>
                  <a:lnTo>
                    <a:pt x="144" y="24236"/>
                  </a:lnTo>
                  <a:lnTo>
                    <a:pt x="144" y="24236"/>
                  </a:lnTo>
                  <a:lnTo>
                    <a:pt x="126" y="24557"/>
                  </a:lnTo>
                  <a:lnTo>
                    <a:pt x="162" y="24861"/>
                  </a:lnTo>
                  <a:lnTo>
                    <a:pt x="251" y="25487"/>
                  </a:lnTo>
                  <a:lnTo>
                    <a:pt x="251" y="25487"/>
                  </a:lnTo>
                  <a:lnTo>
                    <a:pt x="341" y="26023"/>
                  </a:lnTo>
                  <a:lnTo>
                    <a:pt x="448" y="26541"/>
                  </a:lnTo>
                  <a:lnTo>
                    <a:pt x="448" y="26541"/>
                  </a:lnTo>
                  <a:lnTo>
                    <a:pt x="537" y="26898"/>
                  </a:lnTo>
                  <a:lnTo>
                    <a:pt x="662" y="27238"/>
                  </a:lnTo>
                  <a:lnTo>
                    <a:pt x="662" y="27238"/>
                  </a:lnTo>
                  <a:lnTo>
                    <a:pt x="752" y="27435"/>
                  </a:lnTo>
                  <a:lnTo>
                    <a:pt x="859" y="27649"/>
                  </a:lnTo>
                  <a:lnTo>
                    <a:pt x="859" y="27649"/>
                  </a:lnTo>
                  <a:lnTo>
                    <a:pt x="912" y="27738"/>
                  </a:lnTo>
                  <a:lnTo>
                    <a:pt x="984" y="27810"/>
                  </a:lnTo>
                  <a:lnTo>
                    <a:pt x="1073" y="27881"/>
                  </a:lnTo>
                  <a:lnTo>
                    <a:pt x="1163" y="27917"/>
                  </a:lnTo>
                  <a:lnTo>
                    <a:pt x="1163" y="27917"/>
                  </a:lnTo>
                  <a:lnTo>
                    <a:pt x="1252" y="27953"/>
                  </a:lnTo>
                  <a:lnTo>
                    <a:pt x="1359" y="28007"/>
                  </a:lnTo>
                  <a:lnTo>
                    <a:pt x="1359" y="28007"/>
                  </a:lnTo>
                  <a:lnTo>
                    <a:pt x="1645" y="28096"/>
                  </a:lnTo>
                  <a:lnTo>
                    <a:pt x="1788" y="28132"/>
                  </a:lnTo>
                  <a:lnTo>
                    <a:pt x="1931" y="28149"/>
                  </a:lnTo>
                  <a:lnTo>
                    <a:pt x="1931" y="28149"/>
                  </a:lnTo>
                  <a:lnTo>
                    <a:pt x="2163" y="28185"/>
                  </a:lnTo>
                  <a:lnTo>
                    <a:pt x="2378" y="28221"/>
                  </a:lnTo>
                  <a:lnTo>
                    <a:pt x="2610" y="28257"/>
                  </a:lnTo>
                  <a:lnTo>
                    <a:pt x="2825" y="28275"/>
                  </a:lnTo>
                  <a:lnTo>
                    <a:pt x="2825" y="28275"/>
                  </a:lnTo>
                  <a:lnTo>
                    <a:pt x="2968" y="28292"/>
                  </a:lnTo>
                  <a:lnTo>
                    <a:pt x="3111" y="28310"/>
                  </a:lnTo>
                  <a:lnTo>
                    <a:pt x="3397" y="28310"/>
                  </a:lnTo>
                  <a:lnTo>
                    <a:pt x="3397" y="28310"/>
                  </a:lnTo>
                  <a:lnTo>
                    <a:pt x="4165" y="28310"/>
                  </a:lnTo>
                  <a:lnTo>
                    <a:pt x="4165" y="28310"/>
                  </a:lnTo>
                  <a:lnTo>
                    <a:pt x="4290" y="28328"/>
                  </a:lnTo>
                  <a:lnTo>
                    <a:pt x="4433" y="28346"/>
                  </a:lnTo>
                  <a:lnTo>
                    <a:pt x="4433" y="28346"/>
                  </a:lnTo>
                  <a:lnTo>
                    <a:pt x="4576" y="28364"/>
                  </a:lnTo>
                  <a:lnTo>
                    <a:pt x="4719" y="28364"/>
                  </a:lnTo>
                  <a:lnTo>
                    <a:pt x="4862" y="28364"/>
                  </a:lnTo>
                  <a:lnTo>
                    <a:pt x="5005" y="28346"/>
                  </a:lnTo>
                  <a:lnTo>
                    <a:pt x="5005" y="28346"/>
                  </a:lnTo>
                  <a:lnTo>
                    <a:pt x="5309" y="28292"/>
                  </a:lnTo>
                  <a:lnTo>
                    <a:pt x="5595" y="28257"/>
                  </a:lnTo>
                  <a:lnTo>
                    <a:pt x="5881" y="28239"/>
                  </a:lnTo>
                  <a:lnTo>
                    <a:pt x="6185" y="28221"/>
                  </a:lnTo>
                  <a:lnTo>
                    <a:pt x="6185" y="28221"/>
                  </a:lnTo>
                  <a:lnTo>
                    <a:pt x="10367" y="28239"/>
                  </a:lnTo>
                  <a:lnTo>
                    <a:pt x="10367" y="28239"/>
                  </a:lnTo>
                  <a:lnTo>
                    <a:pt x="10474" y="28239"/>
                  </a:lnTo>
                  <a:lnTo>
                    <a:pt x="10528" y="28239"/>
                  </a:lnTo>
                  <a:lnTo>
                    <a:pt x="10581" y="28221"/>
                  </a:lnTo>
                  <a:lnTo>
                    <a:pt x="10581" y="28221"/>
                  </a:lnTo>
                  <a:lnTo>
                    <a:pt x="10706" y="28203"/>
                  </a:lnTo>
                  <a:lnTo>
                    <a:pt x="10957" y="28203"/>
                  </a:lnTo>
                  <a:lnTo>
                    <a:pt x="11707" y="28185"/>
                  </a:lnTo>
                  <a:lnTo>
                    <a:pt x="12833" y="28185"/>
                  </a:lnTo>
                  <a:lnTo>
                    <a:pt x="12833" y="28185"/>
                  </a:lnTo>
                  <a:lnTo>
                    <a:pt x="19392" y="28203"/>
                  </a:lnTo>
                  <a:lnTo>
                    <a:pt x="19392" y="28203"/>
                  </a:lnTo>
                  <a:lnTo>
                    <a:pt x="19624" y="28185"/>
                  </a:lnTo>
                  <a:lnTo>
                    <a:pt x="19624" y="28185"/>
                  </a:lnTo>
                  <a:lnTo>
                    <a:pt x="19660" y="28167"/>
                  </a:lnTo>
                  <a:lnTo>
                    <a:pt x="19678" y="28149"/>
                  </a:lnTo>
                  <a:lnTo>
                    <a:pt x="19714" y="28132"/>
                  </a:lnTo>
                  <a:lnTo>
                    <a:pt x="19714" y="28096"/>
                  </a:lnTo>
                  <a:lnTo>
                    <a:pt x="19714" y="28096"/>
                  </a:lnTo>
                  <a:lnTo>
                    <a:pt x="19714" y="28042"/>
                  </a:lnTo>
                  <a:lnTo>
                    <a:pt x="19678" y="28007"/>
                  </a:lnTo>
                  <a:lnTo>
                    <a:pt x="19642" y="27989"/>
                  </a:lnTo>
                  <a:lnTo>
                    <a:pt x="19607" y="27971"/>
                  </a:lnTo>
                  <a:lnTo>
                    <a:pt x="19607" y="27971"/>
                  </a:lnTo>
                  <a:lnTo>
                    <a:pt x="19428" y="27971"/>
                  </a:lnTo>
                  <a:lnTo>
                    <a:pt x="19428" y="27971"/>
                  </a:lnTo>
                  <a:lnTo>
                    <a:pt x="12815" y="27989"/>
                  </a:lnTo>
                  <a:lnTo>
                    <a:pt x="12815" y="27989"/>
                  </a:lnTo>
                  <a:lnTo>
                    <a:pt x="10402" y="28007"/>
                  </a:lnTo>
                  <a:lnTo>
                    <a:pt x="10402" y="28007"/>
                  </a:lnTo>
                  <a:lnTo>
                    <a:pt x="8454" y="28024"/>
                  </a:lnTo>
                  <a:lnTo>
                    <a:pt x="8454" y="28024"/>
                  </a:lnTo>
                  <a:lnTo>
                    <a:pt x="6363" y="28042"/>
                  </a:lnTo>
                  <a:lnTo>
                    <a:pt x="6363" y="28042"/>
                  </a:lnTo>
                  <a:lnTo>
                    <a:pt x="5827" y="28042"/>
                  </a:lnTo>
                  <a:lnTo>
                    <a:pt x="5577" y="28060"/>
                  </a:lnTo>
                  <a:lnTo>
                    <a:pt x="5309" y="28114"/>
                  </a:lnTo>
                  <a:lnTo>
                    <a:pt x="5309" y="28114"/>
                  </a:lnTo>
                  <a:lnTo>
                    <a:pt x="5255" y="28132"/>
                  </a:lnTo>
                  <a:lnTo>
                    <a:pt x="5184" y="28132"/>
                  </a:lnTo>
                  <a:lnTo>
                    <a:pt x="5184" y="28132"/>
                  </a:lnTo>
                  <a:lnTo>
                    <a:pt x="4987" y="28114"/>
                  </a:lnTo>
                  <a:lnTo>
                    <a:pt x="4791" y="28114"/>
                  </a:lnTo>
                  <a:lnTo>
                    <a:pt x="4576" y="28114"/>
                  </a:lnTo>
                  <a:lnTo>
                    <a:pt x="4380" y="28078"/>
                  </a:lnTo>
                  <a:lnTo>
                    <a:pt x="4380" y="28078"/>
                  </a:lnTo>
                  <a:lnTo>
                    <a:pt x="4326" y="28060"/>
                  </a:lnTo>
                  <a:lnTo>
                    <a:pt x="4255" y="28060"/>
                  </a:lnTo>
                  <a:lnTo>
                    <a:pt x="4255" y="28060"/>
                  </a:lnTo>
                  <a:lnTo>
                    <a:pt x="3897" y="28060"/>
                  </a:lnTo>
                  <a:lnTo>
                    <a:pt x="3522" y="28078"/>
                  </a:lnTo>
                  <a:lnTo>
                    <a:pt x="3164" y="28060"/>
                  </a:lnTo>
                  <a:lnTo>
                    <a:pt x="2986" y="28042"/>
                  </a:lnTo>
                  <a:lnTo>
                    <a:pt x="2807" y="28024"/>
                  </a:lnTo>
                  <a:lnTo>
                    <a:pt x="2807" y="28024"/>
                  </a:lnTo>
                  <a:lnTo>
                    <a:pt x="2664" y="28024"/>
                  </a:lnTo>
                  <a:lnTo>
                    <a:pt x="2521" y="28007"/>
                  </a:lnTo>
                  <a:lnTo>
                    <a:pt x="2253" y="27953"/>
                  </a:lnTo>
                  <a:lnTo>
                    <a:pt x="2253" y="27953"/>
                  </a:lnTo>
                  <a:lnTo>
                    <a:pt x="2163" y="27935"/>
                  </a:lnTo>
                  <a:lnTo>
                    <a:pt x="2056" y="27917"/>
                  </a:lnTo>
                  <a:lnTo>
                    <a:pt x="2056" y="27917"/>
                  </a:lnTo>
                  <a:lnTo>
                    <a:pt x="1842" y="27899"/>
                  </a:lnTo>
                  <a:lnTo>
                    <a:pt x="1627" y="27828"/>
                  </a:lnTo>
                  <a:lnTo>
                    <a:pt x="1431" y="27756"/>
                  </a:lnTo>
                  <a:lnTo>
                    <a:pt x="1216" y="27667"/>
                  </a:lnTo>
                  <a:lnTo>
                    <a:pt x="1216" y="27667"/>
                  </a:lnTo>
                  <a:lnTo>
                    <a:pt x="1181" y="27631"/>
                  </a:lnTo>
                  <a:lnTo>
                    <a:pt x="1127" y="27595"/>
                  </a:lnTo>
                  <a:lnTo>
                    <a:pt x="1073" y="27506"/>
                  </a:lnTo>
                  <a:lnTo>
                    <a:pt x="1073" y="27506"/>
                  </a:lnTo>
                  <a:lnTo>
                    <a:pt x="895" y="27131"/>
                  </a:lnTo>
                  <a:lnTo>
                    <a:pt x="823" y="26934"/>
                  </a:lnTo>
                  <a:lnTo>
                    <a:pt x="752" y="26738"/>
                  </a:lnTo>
                  <a:lnTo>
                    <a:pt x="752" y="26738"/>
                  </a:lnTo>
                  <a:lnTo>
                    <a:pt x="662" y="26380"/>
                  </a:lnTo>
                  <a:lnTo>
                    <a:pt x="573" y="26005"/>
                  </a:lnTo>
                  <a:lnTo>
                    <a:pt x="573" y="26005"/>
                  </a:lnTo>
                  <a:lnTo>
                    <a:pt x="501" y="25504"/>
                  </a:lnTo>
                  <a:lnTo>
                    <a:pt x="430" y="25004"/>
                  </a:lnTo>
                  <a:lnTo>
                    <a:pt x="430" y="25004"/>
                  </a:lnTo>
                  <a:lnTo>
                    <a:pt x="394" y="24718"/>
                  </a:lnTo>
                  <a:lnTo>
                    <a:pt x="376" y="24432"/>
                  </a:lnTo>
                  <a:lnTo>
                    <a:pt x="376" y="24432"/>
                  </a:lnTo>
                  <a:lnTo>
                    <a:pt x="358" y="23717"/>
                  </a:lnTo>
                  <a:lnTo>
                    <a:pt x="341" y="22520"/>
                  </a:lnTo>
                  <a:lnTo>
                    <a:pt x="323" y="21304"/>
                  </a:lnTo>
                  <a:lnTo>
                    <a:pt x="305" y="20590"/>
                  </a:lnTo>
                  <a:lnTo>
                    <a:pt x="305" y="20590"/>
                  </a:lnTo>
                  <a:lnTo>
                    <a:pt x="287" y="20411"/>
                  </a:lnTo>
                  <a:lnTo>
                    <a:pt x="287" y="20411"/>
                  </a:lnTo>
                  <a:lnTo>
                    <a:pt x="233" y="20089"/>
                  </a:lnTo>
                  <a:lnTo>
                    <a:pt x="215" y="19767"/>
                  </a:lnTo>
                  <a:lnTo>
                    <a:pt x="215" y="19767"/>
                  </a:lnTo>
                  <a:lnTo>
                    <a:pt x="180" y="14334"/>
                  </a:lnTo>
                  <a:lnTo>
                    <a:pt x="180" y="14334"/>
                  </a:lnTo>
                  <a:lnTo>
                    <a:pt x="180" y="14174"/>
                  </a:lnTo>
                  <a:lnTo>
                    <a:pt x="180" y="14174"/>
                  </a:lnTo>
                  <a:lnTo>
                    <a:pt x="180" y="14031"/>
                  </a:lnTo>
                  <a:lnTo>
                    <a:pt x="180" y="14031"/>
                  </a:lnTo>
                  <a:lnTo>
                    <a:pt x="215" y="8597"/>
                  </a:lnTo>
                  <a:lnTo>
                    <a:pt x="215" y="8597"/>
                  </a:lnTo>
                  <a:lnTo>
                    <a:pt x="233" y="8276"/>
                  </a:lnTo>
                  <a:lnTo>
                    <a:pt x="287" y="7954"/>
                  </a:lnTo>
                  <a:lnTo>
                    <a:pt x="287" y="7954"/>
                  </a:lnTo>
                  <a:lnTo>
                    <a:pt x="305" y="7775"/>
                  </a:lnTo>
                  <a:lnTo>
                    <a:pt x="305" y="7775"/>
                  </a:lnTo>
                  <a:lnTo>
                    <a:pt x="323" y="7060"/>
                  </a:lnTo>
                  <a:lnTo>
                    <a:pt x="341" y="5845"/>
                  </a:lnTo>
                  <a:lnTo>
                    <a:pt x="358" y="4648"/>
                  </a:lnTo>
                  <a:lnTo>
                    <a:pt x="376" y="3933"/>
                  </a:lnTo>
                  <a:lnTo>
                    <a:pt x="376" y="3933"/>
                  </a:lnTo>
                  <a:lnTo>
                    <a:pt x="394" y="3647"/>
                  </a:lnTo>
                  <a:lnTo>
                    <a:pt x="430" y="3361"/>
                  </a:lnTo>
                  <a:lnTo>
                    <a:pt x="430" y="3361"/>
                  </a:lnTo>
                  <a:lnTo>
                    <a:pt x="501" y="2861"/>
                  </a:lnTo>
                  <a:lnTo>
                    <a:pt x="573" y="2360"/>
                  </a:lnTo>
                  <a:lnTo>
                    <a:pt x="573" y="2360"/>
                  </a:lnTo>
                  <a:lnTo>
                    <a:pt x="662" y="2003"/>
                  </a:lnTo>
                  <a:lnTo>
                    <a:pt x="752" y="1627"/>
                  </a:lnTo>
                  <a:lnTo>
                    <a:pt x="752" y="1627"/>
                  </a:lnTo>
                  <a:lnTo>
                    <a:pt x="823" y="1431"/>
                  </a:lnTo>
                  <a:lnTo>
                    <a:pt x="895" y="1234"/>
                  </a:lnTo>
                  <a:lnTo>
                    <a:pt x="1073" y="859"/>
                  </a:lnTo>
                  <a:lnTo>
                    <a:pt x="1073" y="859"/>
                  </a:lnTo>
                  <a:lnTo>
                    <a:pt x="1127" y="769"/>
                  </a:lnTo>
                  <a:lnTo>
                    <a:pt x="1181" y="734"/>
                  </a:lnTo>
                  <a:lnTo>
                    <a:pt x="1216" y="698"/>
                  </a:lnTo>
                  <a:lnTo>
                    <a:pt x="1216" y="698"/>
                  </a:lnTo>
                  <a:lnTo>
                    <a:pt x="1431" y="609"/>
                  </a:lnTo>
                  <a:lnTo>
                    <a:pt x="1627" y="537"/>
                  </a:lnTo>
                  <a:lnTo>
                    <a:pt x="1842" y="466"/>
                  </a:lnTo>
                  <a:lnTo>
                    <a:pt x="2056" y="448"/>
                  </a:lnTo>
                  <a:lnTo>
                    <a:pt x="2056" y="448"/>
                  </a:lnTo>
                  <a:lnTo>
                    <a:pt x="2163" y="430"/>
                  </a:lnTo>
                  <a:lnTo>
                    <a:pt x="2253" y="412"/>
                  </a:lnTo>
                  <a:lnTo>
                    <a:pt x="2253" y="412"/>
                  </a:lnTo>
                  <a:lnTo>
                    <a:pt x="2521" y="358"/>
                  </a:lnTo>
                  <a:lnTo>
                    <a:pt x="2664" y="341"/>
                  </a:lnTo>
                  <a:lnTo>
                    <a:pt x="2807" y="341"/>
                  </a:lnTo>
                  <a:lnTo>
                    <a:pt x="2807" y="341"/>
                  </a:lnTo>
                  <a:lnTo>
                    <a:pt x="2986" y="323"/>
                  </a:lnTo>
                  <a:lnTo>
                    <a:pt x="3164" y="305"/>
                  </a:lnTo>
                  <a:lnTo>
                    <a:pt x="3522" y="287"/>
                  </a:lnTo>
                  <a:lnTo>
                    <a:pt x="3897" y="305"/>
                  </a:lnTo>
                  <a:lnTo>
                    <a:pt x="4255" y="305"/>
                  </a:lnTo>
                  <a:lnTo>
                    <a:pt x="4255" y="305"/>
                  </a:lnTo>
                  <a:lnTo>
                    <a:pt x="4326" y="305"/>
                  </a:lnTo>
                  <a:lnTo>
                    <a:pt x="4380" y="287"/>
                  </a:lnTo>
                  <a:lnTo>
                    <a:pt x="4380" y="287"/>
                  </a:lnTo>
                  <a:lnTo>
                    <a:pt x="4576" y="251"/>
                  </a:lnTo>
                  <a:lnTo>
                    <a:pt x="4791" y="251"/>
                  </a:lnTo>
                  <a:lnTo>
                    <a:pt x="4987" y="251"/>
                  </a:lnTo>
                  <a:lnTo>
                    <a:pt x="5184" y="251"/>
                  </a:lnTo>
                  <a:lnTo>
                    <a:pt x="5184" y="251"/>
                  </a:lnTo>
                  <a:lnTo>
                    <a:pt x="5255" y="251"/>
                  </a:lnTo>
                  <a:lnTo>
                    <a:pt x="5309" y="251"/>
                  </a:lnTo>
                  <a:lnTo>
                    <a:pt x="5309" y="251"/>
                  </a:lnTo>
                  <a:lnTo>
                    <a:pt x="5577" y="305"/>
                  </a:lnTo>
                  <a:lnTo>
                    <a:pt x="5827" y="323"/>
                  </a:lnTo>
                  <a:lnTo>
                    <a:pt x="6363" y="323"/>
                  </a:lnTo>
                  <a:lnTo>
                    <a:pt x="6363" y="323"/>
                  </a:lnTo>
                  <a:lnTo>
                    <a:pt x="9491" y="341"/>
                  </a:lnTo>
                  <a:lnTo>
                    <a:pt x="9491" y="341"/>
                  </a:lnTo>
                  <a:lnTo>
                    <a:pt x="13101" y="358"/>
                  </a:lnTo>
                  <a:lnTo>
                    <a:pt x="13101" y="358"/>
                  </a:lnTo>
                  <a:lnTo>
                    <a:pt x="15514" y="376"/>
                  </a:lnTo>
                  <a:lnTo>
                    <a:pt x="15514" y="376"/>
                  </a:lnTo>
                  <a:lnTo>
                    <a:pt x="23771" y="394"/>
                  </a:lnTo>
                  <a:lnTo>
                    <a:pt x="23771" y="394"/>
                  </a:lnTo>
                  <a:lnTo>
                    <a:pt x="23860" y="394"/>
                  </a:lnTo>
                  <a:lnTo>
                    <a:pt x="23860" y="394"/>
                  </a:lnTo>
                  <a:lnTo>
                    <a:pt x="23932" y="394"/>
                  </a:lnTo>
                  <a:lnTo>
                    <a:pt x="23932" y="394"/>
                  </a:lnTo>
                  <a:lnTo>
                    <a:pt x="34047" y="376"/>
                  </a:lnTo>
                  <a:lnTo>
                    <a:pt x="34047" y="376"/>
                  </a:lnTo>
                  <a:lnTo>
                    <a:pt x="38837" y="358"/>
                  </a:lnTo>
                  <a:lnTo>
                    <a:pt x="38837" y="358"/>
                  </a:lnTo>
                  <a:lnTo>
                    <a:pt x="40803" y="341"/>
                  </a:lnTo>
                  <a:lnTo>
                    <a:pt x="40803" y="341"/>
                  </a:lnTo>
                  <a:lnTo>
                    <a:pt x="42894" y="323"/>
                  </a:lnTo>
                  <a:lnTo>
                    <a:pt x="42894" y="323"/>
                  </a:lnTo>
                  <a:lnTo>
                    <a:pt x="43412" y="323"/>
                  </a:lnTo>
                  <a:lnTo>
                    <a:pt x="43680" y="305"/>
                  </a:lnTo>
                  <a:lnTo>
                    <a:pt x="43948" y="251"/>
                  </a:lnTo>
                  <a:lnTo>
                    <a:pt x="43948" y="251"/>
                  </a:lnTo>
                  <a:lnTo>
                    <a:pt x="44002" y="251"/>
                  </a:lnTo>
                  <a:lnTo>
                    <a:pt x="44073" y="251"/>
                  </a:lnTo>
                  <a:lnTo>
                    <a:pt x="44073" y="251"/>
                  </a:lnTo>
                  <a:lnTo>
                    <a:pt x="44270" y="251"/>
                  </a:lnTo>
                  <a:lnTo>
                    <a:pt x="44467" y="251"/>
                  </a:lnTo>
                  <a:lnTo>
                    <a:pt x="44663" y="251"/>
                  </a:lnTo>
                  <a:lnTo>
                    <a:pt x="44878" y="287"/>
                  </a:lnTo>
                  <a:lnTo>
                    <a:pt x="44878" y="287"/>
                  </a:lnTo>
                  <a:lnTo>
                    <a:pt x="44931" y="305"/>
                  </a:lnTo>
                  <a:lnTo>
                    <a:pt x="45003" y="305"/>
                  </a:lnTo>
                  <a:lnTo>
                    <a:pt x="45003" y="305"/>
                  </a:lnTo>
                  <a:lnTo>
                    <a:pt x="45360" y="305"/>
                  </a:lnTo>
                  <a:lnTo>
                    <a:pt x="45718" y="287"/>
                  </a:lnTo>
                  <a:lnTo>
                    <a:pt x="46093" y="305"/>
                  </a:lnTo>
                  <a:lnTo>
                    <a:pt x="46272" y="323"/>
                  </a:lnTo>
                  <a:lnTo>
                    <a:pt x="46450" y="341"/>
                  </a:lnTo>
                  <a:lnTo>
                    <a:pt x="46450" y="341"/>
                  </a:lnTo>
                  <a:lnTo>
                    <a:pt x="46593" y="341"/>
                  </a:lnTo>
                  <a:lnTo>
                    <a:pt x="46718" y="358"/>
                  </a:lnTo>
                  <a:lnTo>
                    <a:pt x="47004" y="412"/>
                  </a:lnTo>
                  <a:lnTo>
                    <a:pt x="47004" y="412"/>
                  </a:lnTo>
                  <a:lnTo>
                    <a:pt x="47094" y="430"/>
                  </a:lnTo>
                  <a:lnTo>
                    <a:pt x="47201" y="448"/>
                  </a:lnTo>
                  <a:lnTo>
                    <a:pt x="47201" y="448"/>
                  </a:lnTo>
                  <a:lnTo>
                    <a:pt x="47415" y="466"/>
                  </a:lnTo>
                  <a:lnTo>
                    <a:pt x="47630" y="537"/>
                  </a:lnTo>
                  <a:lnTo>
                    <a:pt x="47826" y="609"/>
                  </a:lnTo>
                  <a:lnTo>
                    <a:pt x="48023" y="698"/>
                  </a:lnTo>
                  <a:lnTo>
                    <a:pt x="48023" y="698"/>
                  </a:lnTo>
                  <a:lnTo>
                    <a:pt x="48077" y="734"/>
                  </a:lnTo>
                  <a:lnTo>
                    <a:pt x="48112" y="769"/>
                  </a:lnTo>
                  <a:lnTo>
                    <a:pt x="48184" y="859"/>
                  </a:lnTo>
                  <a:lnTo>
                    <a:pt x="48184" y="859"/>
                  </a:lnTo>
                  <a:lnTo>
                    <a:pt x="48363" y="1234"/>
                  </a:lnTo>
                  <a:lnTo>
                    <a:pt x="48434" y="1431"/>
                  </a:lnTo>
                  <a:lnTo>
                    <a:pt x="48488" y="1627"/>
                  </a:lnTo>
                  <a:lnTo>
                    <a:pt x="48488" y="1627"/>
                  </a:lnTo>
                  <a:lnTo>
                    <a:pt x="48595" y="2003"/>
                  </a:lnTo>
                  <a:lnTo>
                    <a:pt x="48666" y="2360"/>
                  </a:lnTo>
                  <a:lnTo>
                    <a:pt x="48666" y="2360"/>
                  </a:lnTo>
                  <a:lnTo>
                    <a:pt x="48756" y="2861"/>
                  </a:lnTo>
                  <a:lnTo>
                    <a:pt x="48827" y="3361"/>
                  </a:lnTo>
                  <a:lnTo>
                    <a:pt x="48827" y="3361"/>
                  </a:lnTo>
                  <a:lnTo>
                    <a:pt x="48863" y="3647"/>
                  </a:lnTo>
                  <a:lnTo>
                    <a:pt x="48881" y="3933"/>
                  </a:lnTo>
                  <a:lnTo>
                    <a:pt x="48881" y="3933"/>
                  </a:lnTo>
                  <a:lnTo>
                    <a:pt x="48899" y="4648"/>
                  </a:lnTo>
                  <a:lnTo>
                    <a:pt x="48917" y="5845"/>
                  </a:lnTo>
                  <a:lnTo>
                    <a:pt x="48935" y="7060"/>
                  </a:lnTo>
                  <a:lnTo>
                    <a:pt x="48952" y="7775"/>
                  </a:lnTo>
                  <a:lnTo>
                    <a:pt x="48952" y="7775"/>
                  </a:lnTo>
                  <a:lnTo>
                    <a:pt x="48970" y="7954"/>
                  </a:lnTo>
                  <a:lnTo>
                    <a:pt x="48970" y="7954"/>
                  </a:lnTo>
                  <a:lnTo>
                    <a:pt x="49006" y="8276"/>
                  </a:lnTo>
                  <a:lnTo>
                    <a:pt x="49042" y="8597"/>
                  </a:lnTo>
                  <a:lnTo>
                    <a:pt x="49042" y="8597"/>
                  </a:lnTo>
                  <a:lnTo>
                    <a:pt x="49060" y="14031"/>
                  </a:lnTo>
                  <a:lnTo>
                    <a:pt x="49060" y="14031"/>
                  </a:lnTo>
                  <a:lnTo>
                    <a:pt x="49060" y="14191"/>
                  </a:lnTo>
                  <a:lnTo>
                    <a:pt x="49060" y="14191"/>
                  </a:lnTo>
                  <a:lnTo>
                    <a:pt x="49060" y="14334"/>
                  </a:lnTo>
                  <a:lnTo>
                    <a:pt x="49060" y="14334"/>
                  </a:lnTo>
                  <a:lnTo>
                    <a:pt x="49042" y="19767"/>
                  </a:lnTo>
                  <a:lnTo>
                    <a:pt x="49042" y="19767"/>
                  </a:lnTo>
                  <a:lnTo>
                    <a:pt x="49006" y="20089"/>
                  </a:lnTo>
                  <a:lnTo>
                    <a:pt x="48970" y="20411"/>
                  </a:lnTo>
                  <a:lnTo>
                    <a:pt x="48970" y="20411"/>
                  </a:lnTo>
                  <a:lnTo>
                    <a:pt x="48952" y="20590"/>
                  </a:lnTo>
                  <a:lnTo>
                    <a:pt x="48952" y="20590"/>
                  </a:lnTo>
                  <a:lnTo>
                    <a:pt x="48935" y="21304"/>
                  </a:lnTo>
                  <a:lnTo>
                    <a:pt x="48917" y="22520"/>
                  </a:lnTo>
                  <a:lnTo>
                    <a:pt x="48899" y="23717"/>
                  </a:lnTo>
                  <a:lnTo>
                    <a:pt x="48881" y="24432"/>
                  </a:lnTo>
                  <a:lnTo>
                    <a:pt x="48881" y="24432"/>
                  </a:lnTo>
                  <a:lnTo>
                    <a:pt x="48863" y="24718"/>
                  </a:lnTo>
                  <a:lnTo>
                    <a:pt x="48827" y="25004"/>
                  </a:lnTo>
                  <a:lnTo>
                    <a:pt x="48827" y="25004"/>
                  </a:lnTo>
                  <a:lnTo>
                    <a:pt x="48756" y="25504"/>
                  </a:lnTo>
                  <a:lnTo>
                    <a:pt x="48666" y="26005"/>
                  </a:lnTo>
                  <a:lnTo>
                    <a:pt x="48666" y="26005"/>
                  </a:lnTo>
                  <a:lnTo>
                    <a:pt x="48595" y="26380"/>
                  </a:lnTo>
                  <a:lnTo>
                    <a:pt x="48488" y="26738"/>
                  </a:lnTo>
                  <a:lnTo>
                    <a:pt x="48488" y="26738"/>
                  </a:lnTo>
                  <a:lnTo>
                    <a:pt x="48434" y="26934"/>
                  </a:lnTo>
                  <a:lnTo>
                    <a:pt x="48363" y="27131"/>
                  </a:lnTo>
                  <a:lnTo>
                    <a:pt x="48184" y="27506"/>
                  </a:lnTo>
                  <a:lnTo>
                    <a:pt x="48184" y="27506"/>
                  </a:lnTo>
                  <a:lnTo>
                    <a:pt x="48112" y="27595"/>
                  </a:lnTo>
                  <a:lnTo>
                    <a:pt x="48077" y="27631"/>
                  </a:lnTo>
                  <a:lnTo>
                    <a:pt x="48023" y="27667"/>
                  </a:lnTo>
                  <a:lnTo>
                    <a:pt x="48023" y="27667"/>
                  </a:lnTo>
                  <a:lnTo>
                    <a:pt x="47826" y="27756"/>
                  </a:lnTo>
                  <a:lnTo>
                    <a:pt x="47630" y="27828"/>
                  </a:lnTo>
                  <a:lnTo>
                    <a:pt x="47415" y="27899"/>
                  </a:lnTo>
                  <a:lnTo>
                    <a:pt x="47201" y="27917"/>
                  </a:lnTo>
                  <a:lnTo>
                    <a:pt x="47201" y="27917"/>
                  </a:lnTo>
                  <a:lnTo>
                    <a:pt x="47094" y="27935"/>
                  </a:lnTo>
                  <a:lnTo>
                    <a:pt x="47004" y="27953"/>
                  </a:lnTo>
                  <a:lnTo>
                    <a:pt x="47004" y="27953"/>
                  </a:lnTo>
                  <a:lnTo>
                    <a:pt x="46718" y="28007"/>
                  </a:lnTo>
                  <a:lnTo>
                    <a:pt x="46593" y="28024"/>
                  </a:lnTo>
                  <a:lnTo>
                    <a:pt x="46450" y="28024"/>
                  </a:lnTo>
                  <a:lnTo>
                    <a:pt x="46450" y="28024"/>
                  </a:lnTo>
                  <a:lnTo>
                    <a:pt x="46272" y="28042"/>
                  </a:lnTo>
                  <a:lnTo>
                    <a:pt x="46093" y="28060"/>
                  </a:lnTo>
                  <a:lnTo>
                    <a:pt x="45718" y="28078"/>
                  </a:lnTo>
                  <a:lnTo>
                    <a:pt x="45360" y="28060"/>
                  </a:lnTo>
                  <a:lnTo>
                    <a:pt x="45003" y="28060"/>
                  </a:lnTo>
                  <a:lnTo>
                    <a:pt x="45003" y="28060"/>
                  </a:lnTo>
                  <a:lnTo>
                    <a:pt x="44931" y="28060"/>
                  </a:lnTo>
                  <a:lnTo>
                    <a:pt x="44878" y="28078"/>
                  </a:lnTo>
                  <a:lnTo>
                    <a:pt x="44878" y="28078"/>
                  </a:lnTo>
                  <a:lnTo>
                    <a:pt x="44663" y="28114"/>
                  </a:lnTo>
                  <a:lnTo>
                    <a:pt x="44467" y="28114"/>
                  </a:lnTo>
                  <a:lnTo>
                    <a:pt x="44270" y="28114"/>
                  </a:lnTo>
                  <a:lnTo>
                    <a:pt x="44073" y="28132"/>
                  </a:lnTo>
                  <a:lnTo>
                    <a:pt x="44073" y="28132"/>
                  </a:lnTo>
                  <a:lnTo>
                    <a:pt x="44002" y="28132"/>
                  </a:lnTo>
                  <a:lnTo>
                    <a:pt x="43948" y="28114"/>
                  </a:lnTo>
                  <a:lnTo>
                    <a:pt x="43948" y="28114"/>
                  </a:lnTo>
                  <a:lnTo>
                    <a:pt x="43680" y="28060"/>
                  </a:lnTo>
                  <a:lnTo>
                    <a:pt x="43412" y="28042"/>
                  </a:lnTo>
                  <a:lnTo>
                    <a:pt x="42894" y="28042"/>
                  </a:lnTo>
                  <a:lnTo>
                    <a:pt x="42894" y="28042"/>
                  </a:lnTo>
                  <a:lnTo>
                    <a:pt x="40803" y="28024"/>
                  </a:lnTo>
                  <a:lnTo>
                    <a:pt x="40803" y="28024"/>
                  </a:lnTo>
                  <a:lnTo>
                    <a:pt x="38837" y="28007"/>
                  </a:lnTo>
                  <a:lnTo>
                    <a:pt x="38837" y="28007"/>
                  </a:lnTo>
                  <a:lnTo>
                    <a:pt x="36424" y="27989"/>
                  </a:lnTo>
                  <a:lnTo>
                    <a:pt x="36424" y="27989"/>
                  </a:lnTo>
                  <a:lnTo>
                    <a:pt x="29829" y="27971"/>
                  </a:lnTo>
                  <a:lnTo>
                    <a:pt x="29829" y="27971"/>
                  </a:lnTo>
                  <a:lnTo>
                    <a:pt x="29651" y="27971"/>
                  </a:lnTo>
                  <a:lnTo>
                    <a:pt x="29651" y="27971"/>
                  </a:lnTo>
                  <a:lnTo>
                    <a:pt x="29597" y="27989"/>
                  </a:lnTo>
                  <a:lnTo>
                    <a:pt x="29561" y="28007"/>
                  </a:lnTo>
                  <a:lnTo>
                    <a:pt x="29543" y="28042"/>
                  </a:lnTo>
                  <a:lnTo>
                    <a:pt x="29543" y="28096"/>
                  </a:lnTo>
                  <a:lnTo>
                    <a:pt x="29543" y="28096"/>
                  </a:lnTo>
                  <a:lnTo>
                    <a:pt x="29543" y="28132"/>
                  </a:lnTo>
                  <a:lnTo>
                    <a:pt x="29561" y="28149"/>
                  </a:lnTo>
                  <a:lnTo>
                    <a:pt x="29597" y="28167"/>
                  </a:lnTo>
                  <a:lnTo>
                    <a:pt x="29633" y="28185"/>
                  </a:lnTo>
                  <a:lnTo>
                    <a:pt x="29633" y="28185"/>
                  </a:lnTo>
                  <a:lnTo>
                    <a:pt x="29865" y="28203"/>
                  </a:lnTo>
                  <a:lnTo>
                    <a:pt x="29865" y="28203"/>
                  </a:lnTo>
                  <a:lnTo>
                    <a:pt x="36424" y="28185"/>
                  </a:lnTo>
                  <a:lnTo>
                    <a:pt x="36424" y="28185"/>
                  </a:lnTo>
                  <a:lnTo>
                    <a:pt x="37550" y="28185"/>
                  </a:lnTo>
                  <a:lnTo>
                    <a:pt x="38283" y="28203"/>
                  </a:lnTo>
                  <a:lnTo>
                    <a:pt x="38551" y="28203"/>
                  </a:lnTo>
                  <a:lnTo>
                    <a:pt x="38676" y="28221"/>
                  </a:lnTo>
                  <a:lnTo>
                    <a:pt x="38676" y="28221"/>
                  </a:lnTo>
                  <a:lnTo>
                    <a:pt x="38730" y="28239"/>
                  </a:lnTo>
                  <a:lnTo>
                    <a:pt x="38783" y="28239"/>
                  </a:lnTo>
                  <a:lnTo>
                    <a:pt x="38890" y="28239"/>
                  </a:lnTo>
                  <a:lnTo>
                    <a:pt x="38890" y="28239"/>
                  </a:lnTo>
                  <a:lnTo>
                    <a:pt x="43073" y="28221"/>
                  </a:lnTo>
                  <a:lnTo>
                    <a:pt x="43073" y="28221"/>
                  </a:lnTo>
                  <a:lnTo>
                    <a:pt x="43358" y="28239"/>
                  </a:lnTo>
                  <a:lnTo>
                    <a:pt x="43662" y="28257"/>
                  </a:lnTo>
                  <a:lnTo>
                    <a:pt x="43948" y="28292"/>
                  </a:lnTo>
                  <a:lnTo>
                    <a:pt x="44252" y="28346"/>
                  </a:lnTo>
                  <a:lnTo>
                    <a:pt x="44252" y="28346"/>
                  </a:lnTo>
                  <a:lnTo>
                    <a:pt x="44395" y="28364"/>
                  </a:lnTo>
                  <a:lnTo>
                    <a:pt x="44538" y="28364"/>
                  </a:lnTo>
                  <a:lnTo>
                    <a:pt x="44681" y="28364"/>
                  </a:lnTo>
                  <a:lnTo>
                    <a:pt x="44824" y="28346"/>
                  </a:lnTo>
                  <a:lnTo>
                    <a:pt x="44824" y="28346"/>
                  </a:lnTo>
                  <a:lnTo>
                    <a:pt x="44949" y="28328"/>
                  </a:lnTo>
                  <a:lnTo>
                    <a:pt x="45092" y="28310"/>
                  </a:lnTo>
                  <a:lnTo>
                    <a:pt x="45092" y="28310"/>
                  </a:lnTo>
                  <a:lnTo>
                    <a:pt x="45843" y="28310"/>
                  </a:lnTo>
                  <a:lnTo>
                    <a:pt x="45843" y="28310"/>
                  </a:lnTo>
                  <a:lnTo>
                    <a:pt x="46147" y="28310"/>
                  </a:lnTo>
                  <a:lnTo>
                    <a:pt x="46289" y="28292"/>
                  </a:lnTo>
                  <a:lnTo>
                    <a:pt x="46432" y="28275"/>
                  </a:lnTo>
                  <a:lnTo>
                    <a:pt x="46432" y="28275"/>
                  </a:lnTo>
                  <a:lnTo>
                    <a:pt x="46647" y="28257"/>
                  </a:lnTo>
                  <a:lnTo>
                    <a:pt x="46879" y="28221"/>
                  </a:lnTo>
                  <a:lnTo>
                    <a:pt x="47094" y="28185"/>
                  </a:lnTo>
                  <a:lnTo>
                    <a:pt x="47326" y="28149"/>
                  </a:lnTo>
                  <a:lnTo>
                    <a:pt x="47326" y="28149"/>
                  </a:lnTo>
                  <a:lnTo>
                    <a:pt x="47469" y="28132"/>
                  </a:lnTo>
                  <a:lnTo>
                    <a:pt x="47612" y="28096"/>
                  </a:lnTo>
                  <a:lnTo>
                    <a:pt x="47898" y="28007"/>
                  </a:lnTo>
                  <a:lnTo>
                    <a:pt x="47898" y="28007"/>
                  </a:lnTo>
                  <a:lnTo>
                    <a:pt x="47987" y="27953"/>
                  </a:lnTo>
                  <a:lnTo>
                    <a:pt x="48095" y="27917"/>
                  </a:lnTo>
                  <a:lnTo>
                    <a:pt x="48095" y="27917"/>
                  </a:lnTo>
                  <a:lnTo>
                    <a:pt x="48184" y="27881"/>
                  </a:lnTo>
                  <a:lnTo>
                    <a:pt x="48273" y="27810"/>
                  </a:lnTo>
                  <a:lnTo>
                    <a:pt x="48345" y="27738"/>
                  </a:lnTo>
                  <a:lnTo>
                    <a:pt x="48398" y="27649"/>
                  </a:lnTo>
                  <a:lnTo>
                    <a:pt x="48398" y="27649"/>
                  </a:lnTo>
                  <a:lnTo>
                    <a:pt x="48488" y="27435"/>
                  </a:lnTo>
                  <a:lnTo>
                    <a:pt x="48595" y="27238"/>
                  </a:lnTo>
                  <a:lnTo>
                    <a:pt x="48595" y="27238"/>
                  </a:lnTo>
                  <a:lnTo>
                    <a:pt x="48702" y="26898"/>
                  </a:lnTo>
                  <a:lnTo>
                    <a:pt x="48809" y="26541"/>
                  </a:lnTo>
                  <a:lnTo>
                    <a:pt x="48809" y="26541"/>
                  </a:lnTo>
                  <a:lnTo>
                    <a:pt x="48917" y="26023"/>
                  </a:lnTo>
                  <a:lnTo>
                    <a:pt x="49006" y="25487"/>
                  </a:lnTo>
                  <a:lnTo>
                    <a:pt x="49006" y="25487"/>
                  </a:lnTo>
                  <a:lnTo>
                    <a:pt x="49095" y="24861"/>
                  </a:lnTo>
                  <a:lnTo>
                    <a:pt x="49113" y="24557"/>
                  </a:lnTo>
                  <a:lnTo>
                    <a:pt x="49113" y="24236"/>
                  </a:lnTo>
                  <a:lnTo>
                    <a:pt x="49113" y="24236"/>
                  </a:lnTo>
                  <a:lnTo>
                    <a:pt x="49113" y="24164"/>
                  </a:lnTo>
                  <a:lnTo>
                    <a:pt x="49113" y="24110"/>
                  </a:lnTo>
                  <a:lnTo>
                    <a:pt x="49113" y="24110"/>
                  </a:lnTo>
                  <a:lnTo>
                    <a:pt x="49131" y="23914"/>
                  </a:lnTo>
                  <a:lnTo>
                    <a:pt x="49149" y="23539"/>
                  </a:lnTo>
                  <a:lnTo>
                    <a:pt x="49167" y="22448"/>
                  </a:lnTo>
                  <a:lnTo>
                    <a:pt x="49167" y="20804"/>
                  </a:lnTo>
                  <a:lnTo>
                    <a:pt x="49167" y="20804"/>
                  </a:lnTo>
                  <a:lnTo>
                    <a:pt x="49185" y="20554"/>
                  </a:lnTo>
                  <a:lnTo>
                    <a:pt x="49220" y="20322"/>
                  </a:lnTo>
                  <a:lnTo>
                    <a:pt x="49220" y="20322"/>
                  </a:lnTo>
                  <a:lnTo>
                    <a:pt x="49238" y="20053"/>
                  </a:lnTo>
                  <a:lnTo>
                    <a:pt x="49256" y="19803"/>
                  </a:lnTo>
                  <a:lnTo>
                    <a:pt x="49256" y="19803"/>
                  </a:lnTo>
                  <a:lnTo>
                    <a:pt x="49238" y="15568"/>
                  </a:lnTo>
                  <a:lnTo>
                    <a:pt x="49238" y="15568"/>
                  </a:lnTo>
                  <a:lnTo>
                    <a:pt x="49238" y="14531"/>
                  </a:lnTo>
                  <a:lnTo>
                    <a:pt x="49238" y="14531"/>
                  </a:lnTo>
                  <a:close/>
                </a:path>
              </a:pathLst>
            </a:custGeom>
            <a:solidFill>
              <a:srgbClr val="D3E6F1"/>
            </a:solidFill>
            <a:ln>
              <a:noFill/>
            </a:ln>
          </p:spPr>
          <p:txBody>
            <a:bodyPr spcFirstLastPara="1" wrap="square" lIns="91425" tIns="91425" rIns="91425" bIns="91425" anchor="ctr" anchorCtr="0">
              <a:no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sz="24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
          <p:nvSpPr>
            <p:cNvPr id="564" name="Google Shape;564;p31"/>
            <p:cNvSpPr/>
            <p:nvPr/>
          </p:nvSpPr>
          <p:spPr>
            <a:xfrm>
              <a:off x="8113931" y="4596876"/>
              <a:ext cx="252028" cy="66965"/>
            </a:xfrm>
            <a:custGeom>
              <a:avLst/>
              <a:gdLst/>
              <a:ahLst/>
              <a:cxnLst/>
              <a:rect l="l" t="t" r="r" b="b"/>
              <a:pathLst>
                <a:path w="1448" h="412" extrusionOk="0">
                  <a:moveTo>
                    <a:pt x="72" y="376"/>
                  </a:moveTo>
                  <a:lnTo>
                    <a:pt x="72" y="376"/>
                  </a:lnTo>
                  <a:lnTo>
                    <a:pt x="143" y="393"/>
                  </a:lnTo>
                  <a:lnTo>
                    <a:pt x="233" y="411"/>
                  </a:lnTo>
                  <a:lnTo>
                    <a:pt x="322" y="411"/>
                  </a:lnTo>
                  <a:lnTo>
                    <a:pt x="411" y="393"/>
                  </a:lnTo>
                  <a:lnTo>
                    <a:pt x="411" y="393"/>
                  </a:lnTo>
                  <a:lnTo>
                    <a:pt x="608" y="340"/>
                  </a:lnTo>
                  <a:lnTo>
                    <a:pt x="822" y="322"/>
                  </a:lnTo>
                  <a:lnTo>
                    <a:pt x="1019" y="286"/>
                  </a:lnTo>
                  <a:lnTo>
                    <a:pt x="1216" y="268"/>
                  </a:lnTo>
                  <a:lnTo>
                    <a:pt x="1216" y="268"/>
                  </a:lnTo>
                  <a:lnTo>
                    <a:pt x="1305" y="250"/>
                  </a:lnTo>
                  <a:lnTo>
                    <a:pt x="1394" y="215"/>
                  </a:lnTo>
                  <a:lnTo>
                    <a:pt x="1394" y="215"/>
                  </a:lnTo>
                  <a:lnTo>
                    <a:pt x="1430" y="179"/>
                  </a:lnTo>
                  <a:lnTo>
                    <a:pt x="1448" y="125"/>
                  </a:lnTo>
                  <a:lnTo>
                    <a:pt x="1448" y="125"/>
                  </a:lnTo>
                  <a:lnTo>
                    <a:pt x="1448" y="90"/>
                  </a:lnTo>
                  <a:lnTo>
                    <a:pt x="1430" y="54"/>
                  </a:lnTo>
                  <a:lnTo>
                    <a:pt x="1412" y="36"/>
                  </a:lnTo>
                  <a:lnTo>
                    <a:pt x="1376" y="18"/>
                  </a:lnTo>
                  <a:lnTo>
                    <a:pt x="1376" y="18"/>
                  </a:lnTo>
                  <a:lnTo>
                    <a:pt x="1216" y="0"/>
                  </a:lnTo>
                  <a:lnTo>
                    <a:pt x="1216" y="0"/>
                  </a:lnTo>
                  <a:lnTo>
                    <a:pt x="1019" y="18"/>
                  </a:lnTo>
                  <a:lnTo>
                    <a:pt x="805" y="36"/>
                  </a:lnTo>
                  <a:lnTo>
                    <a:pt x="608" y="72"/>
                  </a:lnTo>
                  <a:lnTo>
                    <a:pt x="394" y="125"/>
                  </a:lnTo>
                  <a:lnTo>
                    <a:pt x="394" y="125"/>
                  </a:lnTo>
                  <a:lnTo>
                    <a:pt x="251" y="143"/>
                  </a:lnTo>
                  <a:lnTo>
                    <a:pt x="108" y="179"/>
                  </a:lnTo>
                  <a:lnTo>
                    <a:pt x="108" y="179"/>
                  </a:lnTo>
                  <a:lnTo>
                    <a:pt x="54" y="197"/>
                  </a:lnTo>
                  <a:lnTo>
                    <a:pt x="18" y="250"/>
                  </a:lnTo>
                  <a:lnTo>
                    <a:pt x="18" y="250"/>
                  </a:lnTo>
                  <a:lnTo>
                    <a:pt x="0" y="286"/>
                  </a:lnTo>
                  <a:lnTo>
                    <a:pt x="18" y="322"/>
                  </a:lnTo>
                  <a:lnTo>
                    <a:pt x="36" y="358"/>
                  </a:lnTo>
                  <a:lnTo>
                    <a:pt x="72" y="376"/>
                  </a:lnTo>
                  <a:lnTo>
                    <a:pt x="72" y="376"/>
                  </a:lnTo>
                  <a:close/>
                </a:path>
              </a:pathLst>
            </a:custGeom>
            <a:solidFill>
              <a:srgbClr val="D3E6F1"/>
            </a:solidFill>
            <a:ln>
              <a:noFill/>
            </a:ln>
          </p:spPr>
          <p:txBody>
            <a:bodyPr spcFirstLastPara="1" wrap="square" lIns="91425" tIns="91425" rIns="91425" bIns="91425" anchor="ctr" anchorCtr="0">
              <a:no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sz="24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
          <p:nvSpPr>
            <p:cNvPr id="565" name="Google Shape;565;p31"/>
            <p:cNvSpPr/>
            <p:nvPr/>
          </p:nvSpPr>
          <p:spPr>
            <a:xfrm>
              <a:off x="8558808" y="4198821"/>
              <a:ext cx="65444" cy="232591"/>
            </a:xfrm>
            <a:custGeom>
              <a:avLst/>
              <a:gdLst/>
              <a:ahLst/>
              <a:cxnLst/>
              <a:rect l="l" t="t" r="r" b="b"/>
              <a:pathLst>
                <a:path w="376" h="1431" extrusionOk="0">
                  <a:moveTo>
                    <a:pt x="36" y="591"/>
                  </a:moveTo>
                  <a:lnTo>
                    <a:pt x="36" y="591"/>
                  </a:lnTo>
                  <a:lnTo>
                    <a:pt x="125" y="948"/>
                  </a:lnTo>
                  <a:lnTo>
                    <a:pt x="161" y="1305"/>
                  </a:lnTo>
                  <a:lnTo>
                    <a:pt x="161" y="1305"/>
                  </a:lnTo>
                  <a:lnTo>
                    <a:pt x="179" y="1341"/>
                  </a:lnTo>
                  <a:lnTo>
                    <a:pt x="197" y="1395"/>
                  </a:lnTo>
                  <a:lnTo>
                    <a:pt x="215" y="1413"/>
                  </a:lnTo>
                  <a:lnTo>
                    <a:pt x="268" y="1431"/>
                  </a:lnTo>
                  <a:lnTo>
                    <a:pt x="268" y="1431"/>
                  </a:lnTo>
                  <a:lnTo>
                    <a:pt x="304" y="1431"/>
                  </a:lnTo>
                  <a:lnTo>
                    <a:pt x="340" y="1395"/>
                  </a:lnTo>
                  <a:lnTo>
                    <a:pt x="357" y="1359"/>
                  </a:lnTo>
                  <a:lnTo>
                    <a:pt x="375" y="1288"/>
                  </a:lnTo>
                  <a:lnTo>
                    <a:pt x="375" y="1288"/>
                  </a:lnTo>
                  <a:lnTo>
                    <a:pt x="375" y="1127"/>
                  </a:lnTo>
                  <a:lnTo>
                    <a:pt x="357" y="948"/>
                  </a:lnTo>
                  <a:lnTo>
                    <a:pt x="357" y="948"/>
                  </a:lnTo>
                  <a:lnTo>
                    <a:pt x="268" y="555"/>
                  </a:lnTo>
                  <a:lnTo>
                    <a:pt x="179" y="162"/>
                  </a:lnTo>
                  <a:lnTo>
                    <a:pt x="179" y="162"/>
                  </a:lnTo>
                  <a:lnTo>
                    <a:pt x="143" y="72"/>
                  </a:lnTo>
                  <a:lnTo>
                    <a:pt x="143" y="72"/>
                  </a:lnTo>
                  <a:lnTo>
                    <a:pt x="107" y="19"/>
                  </a:lnTo>
                  <a:lnTo>
                    <a:pt x="89" y="1"/>
                  </a:lnTo>
                  <a:lnTo>
                    <a:pt x="54" y="19"/>
                  </a:lnTo>
                  <a:lnTo>
                    <a:pt x="54" y="19"/>
                  </a:lnTo>
                  <a:lnTo>
                    <a:pt x="18" y="37"/>
                  </a:lnTo>
                  <a:lnTo>
                    <a:pt x="0" y="90"/>
                  </a:lnTo>
                  <a:lnTo>
                    <a:pt x="0" y="90"/>
                  </a:lnTo>
                  <a:lnTo>
                    <a:pt x="0" y="126"/>
                  </a:lnTo>
                  <a:lnTo>
                    <a:pt x="18" y="162"/>
                  </a:lnTo>
                  <a:lnTo>
                    <a:pt x="18" y="162"/>
                  </a:lnTo>
                  <a:lnTo>
                    <a:pt x="18" y="305"/>
                  </a:lnTo>
                  <a:lnTo>
                    <a:pt x="18" y="305"/>
                  </a:lnTo>
                  <a:lnTo>
                    <a:pt x="18" y="305"/>
                  </a:lnTo>
                  <a:lnTo>
                    <a:pt x="18" y="448"/>
                  </a:lnTo>
                  <a:lnTo>
                    <a:pt x="36" y="591"/>
                  </a:lnTo>
                  <a:lnTo>
                    <a:pt x="36" y="591"/>
                  </a:lnTo>
                  <a:close/>
                </a:path>
              </a:pathLst>
            </a:custGeom>
            <a:solidFill>
              <a:srgbClr val="D3E6F1"/>
            </a:solidFill>
            <a:ln>
              <a:noFill/>
            </a:ln>
          </p:spPr>
          <p:txBody>
            <a:bodyPr spcFirstLastPara="1" wrap="square" lIns="91425" tIns="91425" rIns="91425" bIns="91425" anchor="ctr" anchorCtr="0">
              <a:no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sz="24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
          <p:nvSpPr>
            <p:cNvPr id="566" name="Google Shape;566;p31"/>
            <p:cNvSpPr/>
            <p:nvPr/>
          </p:nvSpPr>
          <p:spPr>
            <a:xfrm>
              <a:off x="8344028" y="4257010"/>
              <a:ext cx="112264" cy="151160"/>
            </a:xfrm>
            <a:custGeom>
              <a:avLst/>
              <a:gdLst/>
              <a:ahLst/>
              <a:cxnLst/>
              <a:rect l="l" t="t" r="r" b="b"/>
              <a:pathLst>
                <a:path w="645" h="930" extrusionOk="0">
                  <a:moveTo>
                    <a:pt x="483" y="912"/>
                  </a:moveTo>
                  <a:lnTo>
                    <a:pt x="483" y="912"/>
                  </a:lnTo>
                  <a:lnTo>
                    <a:pt x="519" y="930"/>
                  </a:lnTo>
                  <a:lnTo>
                    <a:pt x="573" y="930"/>
                  </a:lnTo>
                  <a:lnTo>
                    <a:pt x="573" y="930"/>
                  </a:lnTo>
                  <a:lnTo>
                    <a:pt x="609" y="894"/>
                  </a:lnTo>
                  <a:lnTo>
                    <a:pt x="644" y="840"/>
                  </a:lnTo>
                  <a:lnTo>
                    <a:pt x="644" y="840"/>
                  </a:lnTo>
                  <a:lnTo>
                    <a:pt x="644" y="769"/>
                  </a:lnTo>
                  <a:lnTo>
                    <a:pt x="626" y="679"/>
                  </a:lnTo>
                  <a:lnTo>
                    <a:pt x="626" y="679"/>
                  </a:lnTo>
                  <a:lnTo>
                    <a:pt x="519" y="483"/>
                  </a:lnTo>
                  <a:lnTo>
                    <a:pt x="394" y="304"/>
                  </a:lnTo>
                  <a:lnTo>
                    <a:pt x="251" y="161"/>
                  </a:lnTo>
                  <a:lnTo>
                    <a:pt x="108" y="18"/>
                  </a:lnTo>
                  <a:lnTo>
                    <a:pt x="108" y="18"/>
                  </a:lnTo>
                  <a:lnTo>
                    <a:pt x="72" y="0"/>
                  </a:lnTo>
                  <a:lnTo>
                    <a:pt x="37" y="0"/>
                  </a:lnTo>
                  <a:lnTo>
                    <a:pt x="37" y="0"/>
                  </a:lnTo>
                  <a:lnTo>
                    <a:pt x="1" y="36"/>
                  </a:lnTo>
                  <a:lnTo>
                    <a:pt x="1" y="72"/>
                  </a:lnTo>
                  <a:lnTo>
                    <a:pt x="1" y="72"/>
                  </a:lnTo>
                  <a:lnTo>
                    <a:pt x="37" y="233"/>
                  </a:lnTo>
                  <a:lnTo>
                    <a:pt x="54" y="304"/>
                  </a:lnTo>
                  <a:lnTo>
                    <a:pt x="90" y="358"/>
                  </a:lnTo>
                  <a:lnTo>
                    <a:pt x="90" y="358"/>
                  </a:lnTo>
                  <a:lnTo>
                    <a:pt x="180" y="465"/>
                  </a:lnTo>
                  <a:lnTo>
                    <a:pt x="269" y="572"/>
                  </a:lnTo>
                  <a:lnTo>
                    <a:pt x="412" y="804"/>
                  </a:lnTo>
                  <a:lnTo>
                    <a:pt x="412" y="804"/>
                  </a:lnTo>
                  <a:lnTo>
                    <a:pt x="483" y="912"/>
                  </a:lnTo>
                  <a:lnTo>
                    <a:pt x="483" y="912"/>
                  </a:lnTo>
                  <a:close/>
                </a:path>
              </a:pathLst>
            </a:custGeom>
            <a:solidFill>
              <a:srgbClr val="D3E6F1"/>
            </a:solidFill>
            <a:ln>
              <a:noFill/>
            </a:ln>
          </p:spPr>
          <p:txBody>
            <a:bodyPr spcFirstLastPara="1" wrap="square" lIns="91425" tIns="91425" rIns="91425" bIns="91425" anchor="ctr" anchorCtr="0">
              <a:no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sz="24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
          <p:nvSpPr>
            <p:cNvPr id="567" name="Google Shape;567;p31"/>
            <p:cNvSpPr/>
            <p:nvPr/>
          </p:nvSpPr>
          <p:spPr>
            <a:xfrm>
              <a:off x="8210356" y="4416784"/>
              <a:ext cx="161869" cy="58188"/>
            </a:xfrm>
            <a:custGeom>
              <a:avLst/>
              <a:gdLst/>
              <a:ahLst/>
              <a:cxnLst/>
              <a:rect l="l" t="t" r="r" b="b"/>
              <a:pathLst>
                <a:path w="930" h="358" extrusionOk="0">
                  <a:moveTo>
                    <a:pt x="429" y="0"/>
                  </a:moveTo>
                  <a:lnTo>
                    <a:pt x="429" y="0"/>
                  </a:lnTo>
                  <a:lnTo>
                    <a:pt x="322" y="0"/>
                  </a:lnTo>
                  <a:lnTo>
                    <a:pt x="215" y="18"/>
                  </a:lnTo>
                  <a:lnTo>
                    <a:pt x="108" y="54"/>
                  </a:lnTo>
                  <a:lnTo>
                    <a:pt x="0" y="107"/>
                  </a:lnTo>
                  <a:lnTo>
                    <a:pt x="0" y="107"/>
                  </a:lnTo>
                  <a:lnTo>
                    <a:pt x="54" y="161"/>
                  </a:lnTo>
                  <a:lnTo>
                    <a:pt x="125" y="197"/>
                  </a:lnTo>
                  <a:lnTo>
                    <a:pt x="251" y="233"/>
                  </a:lnTo>
                  <a:lnTo>
                    <a:pt x="251" y="233"/>
                  </a:lnTo>
                  <a:lnTo>
                    <a:pt x="501" y="268"/>
                  </a:lnTo>
                  <a:lnTo>
                    <a:pt x="608" y="304"/>
                  </a:lnTo>
                  <a:lnTo>
                    <a:pt x="733" y="358"/>
                  </a:lnTo>
                  <a:lnTo>
                    <a:pt x="733" y="358"/>
                  </a:lnTo>
                  <a:lnTo>
                    <a:pt x="787" y="358"/>
                  </a:lnTo>
                  <a:lnTo>
                    <a:pt x="787" y="358"/>
                  </a:lnTo>
                  <a:lnTo>
                    <a:pt x="822" y="358"/>
                  </a:lnTo>
                  <a:lnTo>
                    <a:pt x="858" y="358"/>
                  </a:lnTo>
                  <a:lnTo>
                    <a:pt x="894" y="322"/>
                  </a:lnTo>
                  <a:lnTo>
                    <a:pt x="912" y="286"/>
                  </a:lnTo>
                  <a:lnTo>
                    <a:pt x="912" y="286"/>
                  </a:lnTo>
                  <a:lnTo>
                    <a:pt x="930" y="233"/>
                  </a:lnTo>
                  <a:lnTo>
                    <a:pt x="912" y="197"/>
                  </a:lnTo>
                  <a:lnTo>
                    <a:pt x="894" y="161"/>
                  </a:lnTo>
                  <a:lnTo>
                    <a:pt x="858" y="125"/>
                  </a:lnTo>
                  <a:lnTo>
                    <a:pt x="858" y="125"/>
                  </a:lnTo>
                  <a:lnTo>
                    <a:pt x="662" y="54"/>
                  </a:lnTo>
                  <a:lnTo>
                    <a:pt x="554" y="18"/>
                  </a:lnTo>
                  <a:lnTo>
                    <a:pt x="429" y="0"/>
                  </a:lnTo>
                  <a:lnTo>
                    <a:pt x="429" y="0"/>
                  </a:lnTo>
                  <a:close/>
                </a:path>
              </a:pathLst>
            </a:custGeom>
            <a:solidFill>
              <a:srgbClr val="D3E6F1"/>
            </a:solidFill>
            <a:ln>
              <a:noFill/>
            </a:ln>
          </p:spPr>
          <p:txBody>
            <a:bodyPr spcFirstLastPara="1" wrap="square" lIns="91425" tIns="91425" rIns="91425" bIns="91425" anchor="ctr" anchorCtr="0">
              <a:no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sz="24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
          <p:nvSpPr>
            <p:cNvPr id="568" name="Google Shape;568;p31"/>
            <p:cNvSpPr/>
            <p:nvPr/>
          </p:nvSpPr>
          <p:spPr>
            <a:xfrm>
              <a:off x="8113931" y="477686"/>
              <a:ext cx="252028" cy="66965"/>
            </a:xfrm>
            <a:custGeom>
              <a:avLst/>
              <a:gdLst/>
              <a:ahLst/>
              <a:cxnLst/>
              <a:rect l="l" t="t" r="r" b="b"/>
              <a:pathLst>
                <a:path w="1448" h="412" extrusionOk="0">
                  <a:moveTo>
                    <a:pt x="1394" y="197"/>
                  </a:moveTo>
                  <a:lnTo>
                    <a:pt x="1394" y="197"/>
                  </a:lnTo>
                  <a:lnTo>
                    <a:pt x="1305" y="161"/>
                  </a:lnTo>
                  <a:lnTo>
                    <a:pt x="1216" y="144"/>
                  </a:lnTo>
                  <a:lnTo>
                    <a:pt x="1216" y="144"/>
                  </a:lnTo>
                  <a:lnTo>
                    <a:pt x="1019" y="126"/>
                  </a:lnTo>
                  <a:lnTo>
                    <a:pt x="822" y="108"/>
                  </a:lnTo>
                  <a:lnTo>
                    <a:pt x="608" y="72"/>
                  </a:lnTo>
                  <a:lnTo>
                    <a:pt x="411" y="19"/>
                  </a:lnTo>
                  <a:lnTo>
                    <a:pt x="411" y="19"/>
                  </a:lnTo>
                  <a:lnTo>
                    <a:pt x="322" y="1"/>
                  </a:lnTo>
                  <a:lnTo>
                    <a:pt x="233" y="1"/>
                  </a:lnTo>
                  <a:lnTo>
                    <a:pt x="143" y="19"/>
                  </a:lnTo>
                  <a:lnTo>
                    <a:pt x="72" y="36"/>
                  </a:lnTo>
                  <a:lnTo>
                    <a:pt x="72" y="36"/>
                  </a:lnTo>
                  <a:lnTo>
                    <a:pt x="36" y="72"/>
                  </a:lnTo>
                  <a:lnTo>
                    <a:pt x="18" y="90"/>
                  </a:lnTo>
                  <a:lnTo>
                    <a:pt x="0" y="126"/>
                  </a:lnTo>
                  <a:lnTo>
                    <a:pt x="18" y="161"/>
                  </a:lnTo>
                  <a:lnTo>
                    <a:pt x="18" y="161"/>
                  </a:lnTo>
                  <a:lnTo>
                    <a:pt x="54" y="215"/>
                  </a:lnTo>
                  <a:lnTo>
                    <a:pt x="108" y="251"/>
                  </a:lnTo>
                  <a:lnTo>
                    <a:pt x="108" y="251"/>
                  </a:lnTo>
                  <a:lnTo>
                    <a:pt x="251" y="269"/>
                  </a:lnTo>
                  <a:lnTo>
                    <a:pt x="394" y="304"/>
                  </a:lnTo>
                  <a:lnTo>
                    <a:pt x="394" y="304"/>
                  </a:lnTo>
                  <a:lnTo>
                    <a:pt x="608" y="340"/>
                  </a:lnTo>
                  <a:lnTo>
                    <a:pt x="805" y="376"/>
                  </a:lnTo>
                  <a:lnTo>
                    <a:pt x="1019" y="394"/>
                  </a:lnTo>
                  <a:lnTo>
                    <a:pt x="1216" y="412"/>
                  </a:lnTo>
                  <a:lnTo>
                    <a:pt x="1216" y="412"/>
                  </a:lnTo>
                  <a:lnTo>
                    <a:pt x="1376" y="394"/>
                  </a:lnTo>
                  <a:lnTo>
                    <a:pt x="1376" y="394"/>
                  </a:lnTo>
                  <a:lnTo>
                    <a:pt x="1412" y="376"/>
                  </a:lnTo>
                  <a:lnTo>
                    <a:pt x="1430" y="358"/>
                  </a:lnTo>
                  <a:lnTo>
                    <a:pt x="1448" y="322"/>
                  </a:lnTo>
                  <a:lnTo>
                    <a:pt x="1448" y="287"/>
                  </a:lnTo>
                  <a:lnTo>
                    <a:pt x="1448" y="287"/>
                  </a:lnTo>
                  <a:lnTo>
                    <a:pt x="1430" y="233"/>
                  </a:lnTo>
                  <a:lnTo>
                    <a:pt x="1394" y="197"/>
                  </a:lnTo>
                  <a:lnTo>
                    <a:pt x="1394" y="197"/>
                  </a:lnTo>
                  <a:close/>
                </a:path>
              </a:pathLst>
            </a:custGeom>
            <a:solidFill>
              <a:srgbClr val="D3E6F1"/>
            </a:solidFill>
            <a:ln>
              <a:noFill/>
            </a:ln>
          </p:spPr>
          <p:txBody>
            <a:bodyPr spcFirstLastPara="1" wrap="square" lIns="91425" tIns="91425" rIns="91425" bIns="91425" anchor="ctr" anchorCtr="0">
              <a:no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sz="24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
          <p:nvSpPr>
            <p:cNvPr id="569" name="Google Shape;569;p31"/>
            <p:cNvSpPr/>
            <p:nvPr/>
          </p:nvSpPr>
          <p:spPr>
            <a:xfrm>
              <a:off x="8558808" y="710115"/>
              <a:ext cx="65444" cy="232591"/>
            </a:xfrm>
            <a:custGeom>
              <a:avLst/>
              <a:gdLst/>
              <a:ahLst/>
              <a:cxnLst/>
              <a:rect l="l" t="t" r="r" b="b"/>
              <a:pathLst>
                <a:path w="376" h="1431" extrusionOk="0">
                  <a:moveTo>
                    <a:pt x="0" y="1341"/>
                  </a:moveTo>
                  <a:lnTo>
                    <a:pt x="0" y="1341"/>
                  </a:lnTo>
                  <a:lnTo>
                    <a:pt x="18" y="1394"/>
                  </a:lnTo>
                  <a:lnTo>
                    <a:pt x="54" y="1430"/>
                  </a:lnTo>
                  <a:lnTo>
                    <a:pt x="54" y="1430"/>
                  </a:lnTo>
                  <a:lnTo>
                    <a:pt x="89" y="1430"/>
                  </a:lnTo>
                  <a:lnTo>
                    <a:pt x="107" y="1412"/>
                  </a:lnTo>
                  <a:lnTo>
                    <a:pt x="143" y="1359"/>
                  </a:lnTo>
                  <a:lnTo>
                    <a:pt x="143" y="1359"/>
                  </a:lnTo>
                  <a:lnTo>
                    <a:pt x="179" y="1269"/>
                  </a:lnTo>
                  <a:lnTo>
                    <a:pt x="179" y="1269"/>
                  </a:lnTo>
                  <a:lnTo>
                    <a:pt x="268" y="876"/>
                  </a:lnTo>
                  <a:lnTo>
                    <a:pt x="357" y="483"/>
                  </a:lnTo>
                  <a:lnTo>
                    <a:pt x="357" y="483"/>
                  </a:lnTo>
                  <a:lnTo>
                    <a:pt x="375" y="322"/>
                  </a:lnTo>
                  <a:lnTo>
                    <a:pt x="375" y="143"/>
                  </a:lnTo>
                  <a:lnTo>
                    <a:pt x="375" y="143"/>
                  </a:lnTo>
                  <a:lnTo>
                    <a:pt x="357" y="72"/>
                  </a:lnTo>
                  <a:lnTo>
                    <a:pt x="340" y="36"/>
                  </a:lnTo>
                  <a:lnTo>
                    <a:pt x="304" y="0"/>
                  </a:lnTo>
                  <a:lnTo>
                    <a:pt x="268" y="0"/>
                  </a:lnTo>
                  <a:lnTo>
                    <a:pt x="268" y="0"/>
                  </a:lnTo>
                  <a:lnTo>
                    <a:pt x="215" y="18"/>
                  </a:lnTo>
                  <a:lnTo>
                    <a:pt x="197" y="36"/>
                  </a:lnTo>
                  <a:lnTo>
                    <a:pt x="179" y="90"/>
                  </a:lnTo>
                  <a:lnTo>
                    <a:pt x="161" y="126"/>
                  </a:lnTo>
                  <a:lnTo>
                    <a:pt x="161" y="126"/>
                  </a:lnTo>
                  <a:lnTo>
                    <a:pt x="125" y="483"/>
                  </a:lnTo>
                  <a:lnTo>
                    <a:pt x="36" y="840"/>
                  </a:lnTo>
                  <a:lnTo>
                    <a:pt x="36" y="840"/>
                  </a:lnTo>
                  <a:lnTo>
                    <a:pt x="18" y="983"/>
                  </a:lnTo>
                  <a:lnTo>
                    <a:pt x="18" y="1126"/>
                  </a:lnTo>
                  <a:lnTo>
                    <a:pt x="18" y="1126"/>
                  </a:lnTo>
                  <a:lnTo>
                    <a:pt x="18" y="1126"/>
                  </a:lnTo>
                  <a:lnTo>
                    <a:pt x="18" y="1269"/>
                  </a:lnTo>
                  <a:lnTo>
                    <a:pt x="18" y="1269"/>
                  </a:lnTo>
                  <a:lnTo>
                    <a:pt x="0" y="1305"/>
                  </a:lnTo>
                  <a:lnTo>
                    <a:pt x="0" y="1341"/>
                  </a:lnTo>
                  <a:lnTo>
                    <a:pt x="0" y="1341"/>
                  </a:lnTo>
                  <a:close/>
                </a:path>
              </a:pathLst>
            </a:custGeom>
            <a:solidFill>
              <a:srgbClr val="D3E6F1"/>
            </a:solidFill>
            <a:ln>
              <a:noFill/>
            </a:ln>
          </p:spPr>
          <p:txBody>
            <a:bodyPr spcFirstLastPara="1" wrap="square" lIns="91425" tIns="91425" rIns="91425" bIns="91425" anchor="ctr" anchorCtr="0">
              <a:no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sz="24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
          <p:nvSpPr>
            <p:cNvPr id="570" name="Google Shape;570;p31"/>
            <p:cNvSpPr/>
            <p:nvPr/>
          </p:nvSpPr>
          <p:spPr>
            <a:xfrm>
              <a:off x="8344028" y="733358"/>
              <a:ext cx="112264" cy="151160"/>
            </a:xfrm>
            <a:custGeom>
              <a:avLst/>
              <a:gdLst/>
              <a:ahLst/>
              <a:cxnLst/>
              <a:rect l="l" t="t" r="r" b="b"/>
              <a:pathLst>
                <a:path w="645" h="930" extrusionOk="0">
                  <a:moveTo>
                    <a:pt x="573" y="0"/>
                  </a:moveTo>
                  <a:lnTo>
                    <a:pt x="573" y="0"/>
                  </a:lnTo>
                  <a:lnTo>
                    <a:pt x="519" y="18"/>
                  </a:lnTo>
                  <a:lnTo>
                    <a:pt x="483" y="18"/>
                  </a:lnTo>
                  <a:lnTo>
                    <a:pt x="483" y="18"/>
                  </a:lnTo>
                  <a:lnTo>
                    <a:pt x="412" y="125"/>
                  </a:lnTo>
                  <a:lnTo>
                    <a:pt x="412" y="125"/>
                  </a:lnTo>
                  <a:lnTo>
                    <a:pt x="269" y="358"/>
                  </a:lnTo>
                  <a:lnTo>
                    <a:pt x="180" y="465"/>
                  </a:lnTo>
                  <a:lnTo>
                    <a:pt x="90" y="572"/>
                  </a:lnTo>
                  <a:lnTo>
                    <a:pt x="90" y="572"/>
                  </a:lnTo>
                  <a:lnTo>
                    <a:pt x="54" y="644"/>
                  </a:lnTo>
                  <a:lnTo>
                    <a:pt x="37" y="697"/>
                  </a:lnTo>
                  <a:lnTo>
                    <a:pt x="1" y="858"/>
                  </a:lnTo>
                  <a:lnTo>
                    <a:pt x="1" y="858"/>
                  </a:lnTo>
                  <a:lnTo>
                    <a:pt x="1" y="894"/>
                  </a:lnTo>
                  <a:lnTo>
                    <a:pt x="37" y="930"/>
                  </a:lnTo>
                  <a:lnTo>
                    <a:pt x="37" y="930"/>
                  </a:lnTo>
                  <a:lnTo>
                    <a:pt x="72" y="930"/>
                  </a:lnTo>
                  <a:lnTo>
                    <a:pt x="108" y="912"/>
                  </a:lnTo>
                  <a:lnTo>
                    <a:pt x="108" y="912"/>
                  </a:lnTo>
                  <a:lnTo>
                    <a:pt x="251" y="769"/>
                  </a:lnTo>
                  <a:lnTo>
                    <a:pt x="394" y="626"/>
                  </a:lnTo>
                  <a:lnTo>
                    <a:pt x="519" y="447"/>
                  </a:lnTo>
                  <a:lnTo>
                    <a:pt x="626" y="251"/>
                  </a:lnTo>
                  <a:lnTo>
                    <a:pt x="626" y="251"/>
                  </a:lnTo>
                  <a:lnTo>
                    <a:pt x="644" y="179"/>
                  </a:lnTo>
                  <a:lnTo>
                    <a:pt x="644" y="90"/>
                  </a:lnTo>
                  <a:lnTo>
                    <a:pt x="644" y="90"/>
                  </a:lnTo>
                  <a:lnTo>
                    <a:pt x="609" y="36"/>
                  </a:lnTo>
                  <a:lnTo>
                    <a:pt x="573" y="0"/>
                  </a:lnTo>
                  <a:lnTo>
                    <a:pt x="573" y="0"/>
                  </a:lnTo>
                  <a:close/>
                </a:path>
              </a:pathLst>
            </a:custGeom>
            <a:solidFill>
              <a:srgbClr val="D3E6F1"/>
            </a:solidFill>
            <a:ln>
              <a:noFill/>
            </a:ln>
          </p:spPr>
          <p:txBody>
            <a:bodyPr spcFirstLastPara="1" wrap="square" lIns="91425" tIns="91425" rIns="91425" bIns="91425" anchor="ctr" anchorCtr="0">
              <a:no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sz="24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
          <p:nvSpPr>
            <p:cNvPr id="571" name="Google Shape;571;p31"/>
            <p:cNvSpPr/>
            <p:nvPr/>
          </p:nvSpPr>
          <p:spPr>
            <a:xfrm>
              <a:off x="8210356" y="666555"/>
              <a:ext cx="161869" cy="58188"/>
            </a:xfrm>
            <a:custGeom>
              <a:avLst/>
              <a:gdLst/>
              <a:ahLst/>
              <a:cxnLst/>
              <a:rect l="l" t="t" r="r" b="b"/>
              <a:pathLst>
                <a:path w="930" h="358" extrusionOk="0">
                  <a:moveTo>
                    <a:pt x="787" y="0"/>
                  </a:moveTo>
                  <a:lnTo>
                    <a:pt x="787" y="0"/>
                  </a:lnTo>
                  <a:lnTo>
                    <a:pt x="733" y="0"/>
                  </a:lnTo>
                  <a:lnTo>
                    <a:pt x="733" y="0"/>
                  </a:lnTo>
                  <a:lnTo>
                    <a:pt x="608" y="54"/>
                  </a:lnTo>
                  <a:lnTo>
                    <a:pt x="501" y="90"/>
                  </a:lnTo>
                  <a:lnTo>
                    <a:pt x="251" y="125"/>
                  </a:lnTo>
                  <a:lnTo>
                    <a:pt x="251" y="125"/>
                  </a:lnTo>
                  <a:lnTo>
                    <a:pt x="125" y="161"/>
                  </a:lnTo>
                  <a:lnTo>
                    <a:pt x="54" y="197"/>
                  </a:lnTo>
                  <a:lnTo>
                    <a:pt x="0" y="251"/>
                  </a:lnTo>
                  <a:lnTo>
                    <a:pt x="0" y="251"/>
                  </a:lnTo>
                  <a:lnTo>
                    <a:pt x="108" y="304"/>
                  </a:lnTo>
                  <a:lnTo>
                    <a:pt x="215" y="340"/>
                  </a:lnTo>
                  <a:lnTo>
                    <a:pt x="322" y="358"/>
                  </a:lnTo>
                  <a:lnTo>
                    <a:pt x="429" y="358"/>
                  </a:lnTo>
                  <a:lnTo>
                    <a:pt x="429" y="358"/>
                  </a:lnTo>
                  <a:lnTo>
                    <a:pt x="554" y="340"/>
                  </a:lnTo>
                  <a:lnTo>
                    <a:pt x="662" y="304"/>
                  </a:lnTo>
                  <a:lnTo>
                    <a:pt x="858" y="233"/>
                  </a:lnTo>
                  <a:lnTo>
                    <a:pt x="858" y="233"/>
                  </a:lnTo>
                  <a:lnTo>
                    <a:pt x="894" y="197"/>
                  </a:lnTo>
                  <a:lnTo>
                    <a:pt x="912" y="161"/>
                  </a:lnTo>
                  <a:lnTo>
                    <a:pt x="930" y="125"/>
                  </a:lnTo>
                  <a:lnTo>
                    <a:pt x="912" y="72"/>
                  </a:lnTo>
                  <a:lnTo>
                    <a:pt x="912" y="72"/>
                  </a:lnTo>
                  <a:lnTo>
                    <a:pt x="894" y="36"/>
                  </a:lnTo>
                  <a:lnTo>
                    <a:pt x="858" y="18"/>
                  </a:lnTo>
                  <a:lnTo>
                    <a:pt x="822" y="0"/>
                  </a:lnTo>
                  <a:lnTo>
                    <a:pt x="787" y="0"/>
                  </a:lnTo>
                  <a:lnTo>
                    <a:pt x="787" y="0"/>
                  </a:lnTo>
                  <a:close/>
                </a:path>
              </a:pathLst>
            </a:custGeom>
            <a:solidFill>
              <a:srgbClr val="D3E6F1"/>
            </a:solidFill>
            <a:ln>
              <a:noFill/>
            </a:ln>
          </p:spPr>
          <p:txBody>
            <a:bodyPr spcFirstLastPara="1" wrap="square" lIns="91425" tIns="91425" rIns="91425" bIns="91425" anchor="ctr" anchorCtr="0">
              <a:no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sz="24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
          <p:nvSpPr>
            <p:cNvPr id="572" name="Google Shape;572;p31"/>
            <p:cNvSpPr/>
            <p:nvPr/>
          </p:nvSpPr>
          <p:spPr>
            <a:xfrm>
              <a:off x="797658" y="477686"/>
              <a:ext cx="255161" cy="66965"/>
            </a:xfrm>
            <a:custGeom>
              <a:avLst/>
              <a:gdLst/>
              <a:ahLst/>
              <a:cxnLst/>
              <a:rect l="l" t="t" r="r" b="b"/>
              <a:pathLst>
                <a:path w="1466" h="412" extrusionOk="0">
                  <a:moveTo>
                    <a:pt x="90" y="394"/>
                  </a:moveTo>
                  <a:lnTo>
                    <a:pt x="90" y="394"/>
                  </a:lnTo>
                  <a:lnTo>
                    <a:pt x="233" y="412"/>
                  </a:lnTo>
                  <a:lnTo>
                    <a:pt x="233" y="412"/>
                  </a:lnTo>
                  <a:lnTo>
                    <a:pt x="447" y="394"/>
                  </a:lnTo>
                  <a:lnTo>
                    <a:pt x="662" y="376"/>
                  </a:lnTo>
                  <a:lnTo>
                    <a:pt x="858" y="340"/>
                  </a:lnTo>
                  <a:lnTo>
                    <a:pt x="1055" y="304"/>
                  </a:lnTo>
                  <a:lnTo>
                    <a:pt x="1055" y="304"/>
                  </a:lnTo>
                  <a:lnTo>
                    <a:pt x="1198" y="269"/>
                  </a:lnTo>
                  <a:lnTo>
                    <a:pt x="1359" y="251"/>
                  </a:lnTo>
                  <a:lnTo>
                    <a:pt x="1359" y="251"/>
                  </a:lnTo>
                  <a:lnTo>
                    <a:pt x="1412" y="215"/>
                  </a:lnTo>
                  <a:lnTo>
                    <a:pt x="1448" y="161"/>
                  </a:lnTo>
                  <a:lnTo>
                    <a:pt x="1448" y="161"/>
                  </a:lnTo>
                  <a:lnTo>
                    <a:pt x="1466" y="126"/>
                  </a:lnTo>
                  <a:lnTo>
                    <a:pt x="1448" y="90"/>
                  </a:lnTo>
                  <a:lnTo>
                    <a:pt x="1430" y="72"/>
                  </a:lnTo>
                  <a:lnTo>
                    <a:pt x="1394" y="36"/>
                  </a:lnTo>
                  <a:lnTo>
                    <a:pt x="1394" y="36"/>
                  </a:lnTo>
                  <a:lnTo>
                    <a:pt x="1305" y="19"/>
                  </a:lnTo>
                  <a:lnTo>
                    <a:pt x="1234" y="1"/>
                  </a:lnTo>
                  <a:lnTo>
                    <a:pt x="1144" y="1"/>
                  </a:lnTo>
                  <a:lnTo>
                    <a:pt x="1055" y="19"/>
                  </a:lnTo>
                  <a:lnTo>
                    <a:pt x="1055" y="19"/>
                  </a:lnTo>
                  <a:lnTo>
                    <a:pt x="858" y="72"/>
                  </a:lnTo>
                  <a:lnTo>
                    <a:pt x="644" y="108"/>
                  </a:lnTo>
                  <a:lnTo>
                    <a:pt x="447" y="126"/>
                  </a:lnTo>
                  <a:lnTo>
                    <a:pt x="233" y="144"/>
                  </a:lnTo>
                  <a:lnTo>
                    <a:pt x="233" y="144"/>
                  </a:lnTo>
                  <a:lnTo>
                    <a:pt x="161" y="161"/>
                  </a:lnTo>
                  <a:lnTo>
                    <a:pt x="72" y="197"/>
                  </a:lnTo>
                  <a:lnTo>
                    <a:pt x="72" y="197"/>
                  </a:lnTo>
                  <a:lnTo>
                    <a:pt x="36" y="233"/>
                  </a:lnTo>
                  <a:lnTo>
                    <a:pt x="0" y="287"/>
                  </a:lnTo>
                  <a:lnTo>
                    <a:pt x="0" y="287"/>
                  </a:lnTo>
                  <a:lnTo>
                    <a:pt x="18" y="322"/>
                  </a:lnTo>
                  <a:lnTo>
                    <a:pt x="36" y="358"/>
                  </a:lnTo>
                  <a:lnTo>
                    <a:pt x="54" y="376"/>
                  </a:lnTo>
                  <a:lnTo>
                    <a:pt x="90" y="394"/>
                  </a:lnTo>
                  <a:lnTo>
                    <a:pt x="90" y="394"/>
                  </a:lnTo>
                  <a:close/>
                </a:path>
              </a:pathLst>
            </a:custGeom>
            <a:solidFill>
              <a:srgbClr val="D3E6F1"/>
            </a:solidFill>
            <a:ln>
              <a:noFill/>
            </a:ln>
          </p:spPr>
          <p:txBody>
            <a:bodyPr spcFirstLastPara="1" wrap="square" lIns="91425" tIns="91425" rIns="91425" bIns="91425" anchor="ctr" anchorCtr="0">
              <a:no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sz="24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
          <p:nvSpPr>
            <p:cNvPr id="573" name="Google Shape;573;p31"/>
            <p:cNvSpPr/>
            <p:nvPr/>
          </p:nvSpPr>
          <p:spPr>
            <a:xfrm>
              <a:off x="542498" y="710115"/>
              <a:ext cx="65618" cy="232591"/>
            </a:xfrm>
            <a:custGeom>
              <a:avLst/>
              <a:gdLst/>
              <a:ahLst/>
              <a:cxnLst/>
              <a:rect l="l" t="t" r="r" b="b"/>
              <a:pathLst>
                <a:path w="377" h="1431" extrusionOk="0">
                  <a:moveTo>
                    <a:pt x="323" y="840"/>
                  </a:moveTo>
                  <a:lnTo>
                    <a:pt x="323" y="840"/>
                  </a:lnTo>
                  <a:lnTo>
                    <a:pt x="251" y="483"/>
                  </a:lnTo>
                  <a:lnTo>
                    <a:pt x="197" y="126"/>
                  </a:lnTo>
                  <a:lnTo>
                    <a:pt x="197" y="126"/>
                  </a:lnTo>
                  <a:lnTo>
                    <a:pt x="197" y="90"/>
                  </a:lnTo>
                  <a:lnTo>
                    <a:pt x="180" y="36"/>
                  </a:lnTo>
                  <a:lnTo>
                    <a:pt x="144" y="18"/>
                  </a:lnTo>
                  <a:lnTo>
                    <a:pt x="108" y="0"/>
                  </a:lnTo>
                  <a:lnTo>
                    <a:pt x="108" y="0"/>
                  </a:lnTo>
                  <a:lnTo>
                    <a:pt x="72" y="0"/>
                  </a:lnTo>
                  <a:lnTo>
                    <a:pt x="37" y="36"/>
                  </a:lnTo>
                  <a:lnTo>
                    <a:pt x="19" y="72"/>
                  </a:lnTo>
                  <a:lnTo>
                    <a:pt x="1" y="143"/>
                  </a:lnTo>
                  <a:lnTo>
                    <a:pt x="1" y="143"/>
                  </a:lnTo>
                  <a:lnTo>
                    <a:pt x="1" y="322"/>
                  </a:lnTo>
                  <a:lnTo>
                    <a:pt x="19" y="483"/>
                  </a:lnTo>
                  <a:lnTo>
                    <a:pt x="19" y="483"/>
                  </a:lnTo>
                  <a:lnTo>
                    <a:pt x="90" y="876"/>
                  </a:lnTo>
                  <a:lnTo>
                    <a:pt x="197" y="1269"/>
                  </a:lnTo>
                  <a:lnTo>
                    <a:pt x="197" y="1269"/>
                  </a:lnTo>
                  <a:lnTo>
                    <a:pt x="215" y="1359"/>
                  </a:lnTo>
                  <a:lnTo>
                    <a:pt x="215" y="1359"/>
                  </a:lnTo>
                  <a:lnTo>
                    <a:pt x="251" y="1412"/>
                  </a:lnTo>
                  <a:lnTo>
                    <a:pt x="287" y="1430"/>
                  </a:lnTo>
                  <a:lnTo>
                    <a:pt x="323" y="1430"/>
                  </a:lnTo>
                  <a:lnTo>
                    <a:pt x="323" y="1430"/>
                  </a:lnTo>
                  <a:lnTo>
                    <a:pt x="340" y="1394"/>
                  </a:lnTo>
                  <a:lnTo>
                    <a:pt x="376" y="1341"/>
                  </a:lnTo>
                  <a:lnTo>
                    <a:pt x="376" y="1341"/>
                  </a:lnTo>
                  <a:lnTo>
                    <a:pt x="376" y="1305"/>
                  </a:lnTo>
                  <a:lnTo>
                    <a:pt x="358" y="1269"/>
                  </a:lnTo>
                  <a:lnTo>
                    <a:pt x="358" y="1269"/>
                  </a:lnTo>
                  <a:lnTo>
                    <a:pt x="340" y="1126"/>
                  </a:lnTo>
                  <a:lnTo>
                    <a:pt x="358" y="1126"/>
                  </a:lnTo>
                  <a:lnTo>
                    <a:pt x="358" y="1126"/>
                  </a:lnTo>
                  <a:lnTo>
                    <a:pt x="340" y="983"/>
                  </a:lnTo>
                  <a:lnTo>
                    <a:pt x="323" y="840"/>
                  </a:lnTo>
                  <a:lnTo>
                    <a:pt x="323" y="840"/>
                  </a:lnTo>
                  <a:close/>
                </a:path>
              </a:pathLst>
            </a:custGeom>
            <a:solidFill>
              <a:srgbClr val="D3E6F1"/>
            </a:solidFill>
            <a:ln>
              <a:noFill/>
            </a:ln>
          </p:spPr>
          <p:txBody>
            <a:bodyPr spcFirstLastPara="1" wrap="square" lIns="91425" tIns="91425" rIns="91425" bIns="91425" anchor="ctr" anchorCtr="0">
              <a:no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sz="24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
          <p:nvSpPr>
            <p:cNvPr id="574" name="Google Shape;574;p31"/>
            <p:cNvSpPr/>
            <p:nvPr/>
          </p:nvSpPr>
          <p:spPr>
            <a:xfrm>
              <a:off x="710458" y="733358"/>
              <a:ext cx="112264" cy="151160"/>
            </a:xfrm>
            <a:custGeom>
              <a:avLst/>
              <a:gdLst/>
              <a:ahLst/>
              <a:cxnLst/>
              <a:rect l="l" t="t" r="r" b="b"/>
              <a:pathLst>
                <a:path w="645" h="930" extrusionOk="0">
                  <a:moveTo>
                    <a:pt x="144" y="18"/>
                  </a:moveTo>
                  <a:lnTo>
                    <a:pt x="144" y="18"/>
                  </a:lnTo>
                  <a:lnTo>
                    <a:pt x="126" y="18"/>
                  </a:lnTo>
                  <a:lnTo>
                    <a:pt x="72" y="0"/>
                  </a:lnTo>
                  <a:lnTo>
                    <a:pt x="72" y="0"/>
                  </a:lnTo>
                  <a:lnTo>
                    <a:pt x="19" y="36"/>
                  </a:lnTo>
                  <a:lnTo>
                    <a:pt x="1" y="90"/>
                  </a:lnTo>
                  <a:lnTo>
                    <a:pt x="1" y="90"/>
                  </a:lnTo>
                  <a:lnTo>
                    <a:pt x="1" y="179"/>
                  </a:lnTo>
                  <a:lnTo>
                    <a:pt x="19" y="251"/>
                  </a:lnTo>
                  <a:lnTo>
                    <a:pt x="19" y="251"/>
                  </a:lnTo>
                  <a:lnTo>
                    <a:pt x="126" y="447"/>
                  </a:lnTo>
                  <a:lnTo>
                    <a:pt x="233" y="626"/>
                  </a:lnTo>
                  <a:lnTo>
                    <a:pt x="376" y="769"/>
                  </a:lnTo>
                  <a:lnTo>
                    <a:pt x="537" y="912"/>
                  </a:lnTo>
                  <a:lnTo>
                    <a:pt x="537" y="912"/>
                  </a:lnTo>
                  <a:lnTo>
                    <a:pt x="573" y="930"/>
                  </a:lnTo>
                  <a:lnTo>
                    <a:pt x="609" y="930"/>
                  </a:lnTo>
                  <a:lnTo>
                    <a:pt x="609" y="930"/>
                  </a:lnTo>
                  <a:lnTo>
                    <a:pt x="644" y="894"/>
                  </a:lnTo>
                  <a:lnTo>
                    <a:pt x="644" y="858"/>
                  </a:lnTo>
                  <a:lnTo>
                    <a:pt x="644" y="858"/>
                  </a:lnTo>
                  <a:lnTo>
                    <a:pt x="609" y="697"/>
                  </a:lnTo>
                  <a:lnTo>
                    <a:pt x="591" y="644"/>
                  </a:lnTo>
                  <a:lnTo>
                    <a:pt x="537" y="572"/>
                  </a:lnTo>
                  <a:lnTo>
                    <a:pt x="537" y="572"/>
                  </a:lnTo>
                  <a:lnTo>
                    <a:pt x="448" y="465"/>
                  </a:lnTo>
                  <a:lnTo>
                    <a:pt x="376" y="358"/>
                  </a:lnTo>
                  <a:lnTo>
                    <a:pt x="233" y="125"/>
                  </a:lnTo>
                  <a:lnTo>
                    <a:pt x="233" y="125"/>
                  </a:lnTo>
                  <a:lnTo>
                    <a:pt x="144" y="18"/>
                  </a:lnTo>
                  <a:lnTo>
                    <a:pt x="144" y="18"/>
                  </a:lnTo>
                  <a:close/>
                </a:path>
              </a:pathLst>
            </a:custGeom>
            <a:solidFill>
              <a:srgbClr val="D3E6F1"/>
            </a:solidFill>
            <a:ln>
              <a:noFill/>
            </a:ln>
          </p:spPr>
          <p:txBody>
            <a:bodyPr spcFirstLastPara="1" wrap="square" lIns="91425" tIns="91425" rIns="91425" bIns="91425" anchor="ctr" anchorCtr="0">
              <a:no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sz="24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
          <p:nvSpPr>
            <p:cNvPr id="575" name="Google Shape;575;p31"/>
            <p:cNvSpPr/>
            <p:nvPr/>
          </p:nvSpPr>
          <p:spPr>
            <a:xfrm>
              <a:off x="794525" y="666555"/>
              <a:ext cx="161869" cy="58188"/>
            </a:xfrm>
            <a:custGeom>
              <a:avLst/>
              <a:gdLst/>
              <a:ahLst/>
              <a:cxnLst/>
              <a:rect l="l" t="t" r="r" b="b"/>
              <a:pathLst>
                <a:path w="930" h="358" extrusionOk="0">
                  <a:moveTo>
                    <a:pt x="72" y="233"/>
                  </a:moveTo>
                  <a:lnTo>
                    <a:pt x="72" y="233"/>
                  </a:lnTo>
                  <a:lnTo>
                    <a:pt x="269" y="304"/>
                  </a:lnTo>
                  <a:lnTo>
                    <a:pt x="376" y="340"/>
                  </a:lnTo>
                  <a:lnTo>
                    <a:pt x="501" y="358"/>
                  </a:lnTo>
                  <a:lnTo>
                    <a:pt x="501" y="358"/>
                  </a:lnTo>
                  <a:lnTo>
                    <a:pt x="608" y="358"/>
                  </a:lnTo>
                  <a:lnTo>
                    <a:pt x="715" y="340"/>
                  </a:lnTo>
                  <a:lnTo>
                    <a:pt x="823" y="304"/>
                  </a:lnTo>
                  <a:lnTo>
                    <a:pt x="930" y="251"/>
                  </a:lnTo>
                  <a:lnTo>
                    <a:pt x="930" y="251"/>
                  </a:lnTo>
                  <a:lnTo>
                    <a:pt x="876" y="197"/>
                  </a:lnTo>
                  <a:lnTo>
                    <a:pt x="805" y="161"/>
                  </a:lnTo>
                  <a:lnTo>
                    <a:pt x="680" y="125"/>
                  </a:lnTo>
                  <a:lnTo>
                    <a:pt x="680" y="125"/>
                  </a:lnTo>
                  <a:lnTo>
                    <a:pt x="429" y="90"/>
                  </a:lnTo>
                  <a:lnTo>
                    <a:pt x="304" y="54"/>
                  </a:lnTo>
                  <a:lnTo>
                    <a:pt x="197" y="0"/>
                  </a:lnTo>
                  <a:lnTo>
                    <a:pt x="197" y="0"/>
                  </a:lnTo>
                  <a:lnTo>
                    <a:pt x="143" y="0"/>
                  </a:lnTo>
                  <a:lnTo>
                    <a:pt x="143" y="0"/>
                  </a:lnTo>
                  <a:lnTo>
                    <a:pt x="108" y="0"/>
                  </a:lnTo>
                  <a:lnTo>
                    <a:pt x="54" y="18"/>
                  </a:lnTo>
                  <a:lnTo>
                    <a:pt x="36" y="36"/>
                  </a:lnTo>
                  <a:lnTo>
                    <a:pt x="18" y="72"/>
                  </a:lnTo>
                  <a:lnTo>
                    <a:pt x="18" y="72"/>
                  </a:lnTo>
                  <a:lnTo>
                    <a:pt x="1" y="125"/>
                  </a:lnTo>
                  <a:lnTo>
                    <a:pt x="18" y="161"/>
                  </a:lnTo>
                  <a:lnTo>
                    <a:pt x="36" y="197"/>
                  </a:lnTo>
                  <a:lnTo>
                    <a:pt x="72" y="233"/>
                  </a:lnTo>
                  <a:lnTo>
                    <a:pt x="72" y="233"/>
                  </a:lnTo>
                  <a:close/>
                </a:path>
              </a:pathLst>
            </a:custGeom>
            <a:solidFill>
              <a:srgbClr val="D3E6F1"/>
            </a:solidFill>
            <a:ln>
              <a:noFill/>
            </a:ln>
          </p:spPr>
          <p:txBody>
            <a:bodyPr spcFirstLastPara="1" wrap="square" lIns="91425" tIns="91425" rIns="91425" bIns="91425" anchor="ctr" anchorCtr="0">
              <a:no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sz="2400" b="0" i="0" u="none" strike="noStrike" kern="1200" cap="none" spc="0" normalizeH="0" baseline="0" noProof="0">
                <a:ln>
                  <a:noFill/>
                </a:ln>
                <a:solidFill>
                  <a:prstClr val="black"/>
                </a:solidFill>
                <a:effectLst/>
                <a:uLnTx/>
                <a:uFillTx/>
                <a:latin typeface="Calibri" panose="020F0502020204030204"/>
                <a:ea typeface="+mn-ea"/>
                <a:cs typeface="+mn-cs"/>
              </a:endParaRPr>
            </a:p>
          </p:txBody>
        </p:sp>
      </p:grpSp>
      <p:sp>
        <p:nvSpPr>
          <p:cNvPr id="576" name="Google Shape;576;p31"/>
          <p:cNvSpPr/>
          <p:nvPr/>
        </p:nvSpPr>
        <p:spPr>
          <a:xfrm>
            <a:off x="4735618" y="1290733"/>
            <a:ext cx="2720767" cy="89395"/>
          </a:xfrm>
          <a:custGeom>
            <a:avLst/>
            <a:gdLst/>
            <a:ahLst/>
            <a:cxnLst/>
            <a:rect l="l" t="t" r="r" b="b"/>
            <a:pathLst>
              <a:path w="81623" h="7078" extrusionOk="0">
                <a:moveTo>
                  <a:pt x="31634" y="0"/>
                </a:moveTo>
                <a:lnTo>
                  <a:pt x="29668" y="18"/>
                </a:lnTo>
                <a:lnTo>
                  <a:pt x="27685" y="36"/>
                </a:lnTo>
                <a:lnTo>
                  <a:pt x="25719" y="90"/>
                </a:lnTo>
                <a:lnTo>
                  <a:pt x="23735" y="161"/>
                </a:lnTo>
                <a:lnTo>
                  <a:pt x="21769" y="250"/>
                </a:lnTo>
                <a:lnTo>
                  <a:pt x="19803" y="340"/>
                </a:lnTo>
                <a:lnTo>
                  <a:pt x="17837" y="483"/>
                </a:lnTo>
                <a:lnTo>
                  <a:pt x="16729" y="554"/>
                </a:lnTo>
                <a:lnTo>
                  <a:pt x="15639" y="661"/>
                </a:lnTo>
                <a:lnTo>
                  <a:pt x="14549" y="769"/>
                </a:lnTo>
                <a:lnTo>
                  <a:pt x="13459" y="876"/>
                </a:lnTo>
                <a:lnTo>
                  <a:pt x="12386" y="1019"/>
                </a:lnTo>
                <a:lnTo>
                  <a:pt x="11296" y="1162"/>
                </a:lnTo>
                <a:lnTo>
                  <a:pt x="10224" y="1341"/>
                </a:lnTo>
                <a:lnTo>
                  <a:pt x="9151" y="1519"/>
                </a:lnTo>
                <a:lnTo>
                  <a:pt x="8079" y="1716"/>
                </a:lnTo>
                <a:lnTo>
                  <a:pt x="7007" y="1930"/>
                </a:lnTo>
                <a:lnTo>
                  <a:pt x="5934" y="2163"/>
                </a:lnTo>
                <a:lnTo>
                  <a:pt x="4880" y="2413"/>
                </a:lnTo>
                <a:lnTo>
                  <a:pt x="3826" y="2681"/>
                </a:lnTo>
                <a:lnTo>
                  <a:pt x="2771" y="2985"/>
                </a:lnTo>
                <a:lnTo>
                  <a:pt x="1717" y="3289"/>
                </a:lnTo>
                <a:lnTo>
                  <a:pt x="662" y="3628"/>
                </a:lnTo>
                <a:lnTo>
                  <a:pt x="573" y="3664"/>
                </a:lnTo>
                <a:lnTo>
                  <a:pt x="501" y="3718"/>
                </a:lnTo>
                <a:lnTo>
                  <a:pt x="412" y="3789"/>
                </a:lnTo>
                <a:lnTo>
                  <a:pt x="340" y="3878"/>
                </a:lnTo>
                <a:lnTo>
                  <a:pt x="287" y="3968"/>
                </a:lnTo>
                <a:lnTo>
                  <a:pt x="233" y="4075"/>
                </a:lnTo>
                <a:lnTo>
                  <a:pt x="144" y="4307"/>
                </a:lnTo>
                <a:lnTo>
                  <a:pt x="72" y="4575"/>
                </a:lnTo>
                <a:lnTo>
                  <a:pt x="37" y="4861"/>
                </a:lnTo>
                <a:lnTo>
                  <a:pt x="1" y="5165"/>
                </a:lnTo>
                <a:lnTo>
                  <a:pt x="19" y="5469"/>
                </a:lnTo>
                <a:lnTo>
                  <a:pt x="37" y="5755"/>
                </a:lnTo>
                <a:lnTo>
                  <a:pt x="90" y="6041"/>
                </a:lnTo>
                <a:lnTo>
                  <a:pt x="162" y="6291"/>
                </a:lnTo>
                <a:lnTo>
                  <a:pt x="233" y="6523"/>
                </a:lnTo>
                <a:lnTo>
                  <a:pt x="340" y="6684"/>
                </a:lnTo>
                <a:lnTo>
                  <a:pt x="394" y="6756"/>
                </a:lnTo>
                <a:lnTo>
                  <a:pt x="466" y="6827"/>
                </a:lnTo>
                <a:lnTo>
                  <a:pt x="519" y="6863"/>
                </a:lnTo>
                <a:lnTo>
                  <a:pt x="591" y="6881"/>
                </a:lnTo>
                <a:lnTo>
                  <a:pt x="680" y="6899"/>
                </a:lnTo>
                <a:lnTo>
                  <a:pt x="752" y="6881"/>
                </a:lnTo>
                <a:lnTo>
                  <a:pt x="1681" y="6631"/>
                </a:lnTo>
                <a:lnTo>
                  <a:pt x="2610" y="6416"/>
                </a:lnTo>
                <a:lnTo>
                  <a:pt x="3540" y="6202"/>
                </a:lnTo>
                <a:lnTo>
                  <a:pt x="4487" y="5987"/>
                </a:lnTo>
                <a:lnTo>
                  <a:pt x="5416" y="5809"/>
                </a:lnTo>
                <a:lnTo>
                  <a:pt x="6363" y="5630"/>
                </a:lnTo>
                <a:lnTo>
                  <a:pt x="7311" y="5469"/>
                </a:lnTo>
                <a:lnTo>
                  <a:pt x="8258" y="5326"/>
                </a:lnTo>
                <a:lnTo>
                  <a:pt x="9205" y="5183"/>
                </a:lnTo>
                <a:lnTo>
                  <a:pt x="10134" y="5058"/>
                </a:lnTo>
                <a:lnTo>
                  <a:pt x="12047" y="4826"/>
                </a:lnTo>
                <a:lnTo>
                  <a:pt x="13941" y="4629"/>
                </a:lnTo>
                <a:lnTo>
                  <a:pt x="15853" y="4486"/>
                </a:lnTo>
                <a:lnTo>
                  <a:pt x="17766" y="4361"/>
                </a:lnTo>
                <a:lnTo>
                  <a:pt x="19660" y="4272"/>
                </a:lnTo>
                <a:lnTo>
                  <a:pt x="21590" y="4200"/>
                </a:lnTo>
                <a:lnTo>
                  <a:pt x="23503" y="4164"/>
                </a:lnTo>
                <a:lnTo>
                  <a:pt x="25415" y="4129"/>
                </a:lnTo>
                <a:lnTo>
                  <a:pt x="27327" y="4111"/>
                </a:lnTo>
                <a:lnTo>
                  <a:pt x="31152" y="4111"/>
                </a:lnTo>
                <a:lnTo>
                  <a:pt x="33136" y="4129"/>
                </a:lnTo>
                <a:lnTo>
                  <a:pt x="35119" y="4146"/>
                </a:lnTo>
                <a:lnTo>
                  <a:pt x="37103" y="4182"/>
                </a:lnTo>
                <a:lnTo>
                  <a:pt x="39087" y="4218"/>
                </a:lnTo>
                <a:lnTo>
                  <a:pt x="41071" y="4272"/>
                </a:lnTo>
                <a:lnTo>
                  <a:pt x="43055" y="4343"/>
                </a:lnTo>
                <a:lnTo>
                  <a:pt x="45038" y="4415"/>
                </a:lnTo>
                <a:lnTo>
                  <a:pt x="47022" y="4504"/>
                </a:lnTo>
                <a:lnTo>
                  <a:pt x="49006" y="4593"/>
                </a:lnTo>
                <a:lnTo>
                  <a:pt x="50972" y="4701"/>
                </a:lnTo>
                <a:lnTo>
                  <a:pt x="52956" y="4826"/>
                </a:lnTo>
                <a:lnTo>
                  <a:pt x="54939" y="4951"/>
                </a:lnTo>
                <a:lnTo>
                  <a:pt x="56905" y="5094"/>
                </a:lnTo>
                <a:lnTo>
                  <a:pt x="58889" y="5255"/>
                </a:lnTo>
                <a:lnTo>
                  <a:pt x="60873" y="5415"/>
                </a:lnTo>
                <a:lnTo>
                  <a:pt x="62839" y="5594"/>
                </a:lnTo>
                <a:lnTo>
                  <a:pt x="67325" y="6005"/>
                </a:lnTo>
                <a:lnTo>
                  <a:pt x="69577" y="6220"/>
                </a:lnTo>
                <a:lnTo>
                  <a:pt x="71811" y="6452"/>
                </a:lnTo>
                <a:lnTo>
                  <a:pt x="72954" y="6577"/>
                </a:lnTo>
                <a:lnTo>
                  <a:pt x="74098" y="6720"/>
                </a:lnTo>
                <a:lnTo>
                  <a:pt x="75260" y="6863"/>
                </a:lnTo>
                <a:lnTo>
                  <a:pt x="76439" y="6970"/>
                </a:lnTo>
                <a:lnTo>
                  <a:pt x="77029" y="7024"/>
                </a:lnTo>
                <a:lnTo>
                  <a:pt x="77601" y="7042"/>
                </a:lnTo>
                <a:lnTo>
                  <a:pt x="78191" y="7078"/>
                </a:lnTo>
                <a:lnTo>
                  <a:pt x="78781" y="7078"/>
                </a:lnTo>
                <a:lnTo>
                  <a:pt x="79353" y="7060"/>
                </a:lnTo>
                <a:lnTo>
                  <a:pt x="79925" y="7024"/>
                </a:lnTo>
                <a:lnTo>
                  <a:pt x="80496" y="6970"/>
                </a:lnTo>
                <a:lnTo>
                  <a:pt x="81050" y="6881"/>
                </a:lnTo>
                <a:lnTo>
                  <a:pt x="81122" y="6863"/>
                </a:lnTo>
                <a:lnTo>
                  <a:pt x="81193" y="6827"/>
                </a:lnTo>
                <a:lnTo>
                  <a:pt x="81247" y="6792"/>
                </a:lnTo>
                <a:lnTo>
                  <a:pt x="81301" y="6738"/>
                </a:lnTo>
                <a:lnTo>
                  <a:pt x="81408" y="6613"/>
                </a:lnTo>
                <a:lnTo>
                  <a:pt x="81479" y="6470"/>
                </a:lnTo>
                <a:lnTo>
                  <a:pt x="81551" y="6291"/>
                </a:lnTo>
                <a:lnTo>
                  <a:pt x="81587" y="6095"/>
                </a:lnTo>
                <a:lnTo>
                  <a:pt x="81622" y="5880"/>
                </a:lnTo>
                <a:lnTo>
                  <a:pt x="81622" y="5666"/>
                </a:lnTo>
                <a:lnTo>
                  <a:pt x="81622" y="5433"/>
                </a:lnTo>
                <a:lnTo>
                  <a:pt x="81604" y="5219"/>
                </a:lnTo>
                <a:lnTo>
                  <a:pt x="81551" y="5004"/>
                </a:lnTo>
                <a:lnTo>
                  <a:pt x="81497" y="4826"/>
                </a:lnTo>
                <a:lnTo>
                  <a:pt x="81444" y="4647"/>
                </a:lnTo>
                <a:lnTo>
                  <a:pt x="81354" y="4504"/>
                </a:lnTo>
                <a:lnTo>
                  <a:pt x="81247" y="4397"/>
                </a:lnTo>
                <a:lnTo>
                  <a:pt x="81140" y="4325"/>
                </a:lnTo>
                <a:lnTo>
                  <a:pt x="80693" y="4129"/>
                </a:lnTo>
                <a:lnTo>
                  <a:pt x="80246" y="3950"/>
                </a:lnTo>
                <a:lnTo>
                  <a:pt x="79782" y="3789"/>
                </a:lnTo>
                <a:lnTo>
                  <a:pt x="79317" y="3646"/>
                </a:lnTo>
                <a:lnTo>
                  <a:pt x="78852" y="3521"/>
                </a:lnTo>
                <a:lnTo>
                  <a:pt x="78388" y="3414"/>
                </a:lnTo>
                <a:lnTo>
                  <a:pt x="77422" y="3199"/>
                </a:lnTo>
                <a:lnTo>
                  <a:pt x="76457" y="3021"/>
                </a:lnTo>
                <a:lnTo>
                  <a:pt x="75492" y="2878"/>
                </a:lnTo>
                <a:lnTo>
                  <a:pt x="73562" y="2609"/>
                </a:lnTo>
                <a:lnTo>
                  <a:pt x="71560" y="2324"/>
                </a:lnTo>
                <a:lnTo>
                  <a:pt x="69559" y="2073"/>
                </a:lnTo>
                <a:lnTo>
                  <a:pt x="67539" y="1841"/>
                </a:lnTo>
                <a:lnTo>
                  <a:pt x="65520" y="1644"/>
                </a:lnTo>
                <a:lnTo>
                  <a:pt x="63518" y="1448"/>
                </a:lnTo>
                <a:lnTo>
                  <a:pt x="61498" y="1269"/>
                </a:lnTo>
                <a:lnTo>
                  <a:pt x="59479" y="1108"/>
                </a:lnTo>
                <a:lnTo>
                  <a:pt x="57477" y="965"/>
                </a:lnTo>
                <a:lnTo>
                  <a:pt x="55458" y="822"/>
                </a:lnTo>
                <a:lnTo>
                  <a:pt x="53438" y="697"/>
                </a:lnTo>
                <a:lnTo>
                  <a:pt x="49399" y="483"/>
                </a:lnTo>
                <a:lnTo>
                  <a:pt x="45467" y="304"/>
                </a:lnTo>
                <a:lnTo>
                  <a:pt x="41518" y="161"/>
                </a:lnTo>
                <a:lnTo>
                  <a:pt x="39534" y="107"/>
                </a:lnTo>
                <a:lnTo>
                  <a:pt x="37568" y="54"/>
                </a:lnTo>
                <a:lnTo>
                  <a:pt x="35584" y="18"/>
                </a:lnTo>
                <a:lnTo>
                  <a:pt x="33618" y="0"/>
                </a:lnTo>
                <a:close/>
              </a:path>
            </a:pathLst>
          </a:custGeom>
          <a:solidFill>
            <a:srgbClr val="D3E6F1"/>
          </a:solidFill>
          <a:ln>
            <a:noFill/>
          </a:ln>
        </p:spPr>
        <p:txBody>
          <a:bodyPr spcFirstLastPara="1" wrap="square" lIns="121900" tIns="121900" rIns="121900" bIns="121900" anchor="ctr" anchorCtr="0">
            <a:no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sz="24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2802317953"/>
      </p:ext>
    </p:extLst>
  </p:cSld>
  <p:clrMapOvr>
    <a:masterClrMapping/>
  </p:clrMapOvr>
  <p:transition spd="slow">
    <p:dissolve/>
  </p:transition>
</p:sldLayout>
</file>

<file path=ppt/slideLayouts/slideLayout43.xml><?xml version="1.0" encoding="utf-8"?>
<p:sldLayout xmlns:a="http://schemas.openxmlformats.org/drawingml/2006/main" xmlns:r="http://schemas.openxmlformats.org/officeDocument/2006/relationships" xmlns:p="http://schemas.openxmlformats.org/presentationml/2006/main" matchingName="Title and body" type="tx">
  <p:cSld name="Title and body">
    <p:spTree>
      <p:nvGrpSpPr>
        <p:cNvPr id="1" name="Shape 111"/>
        <p:cNvGrpSpPr/>
        <p:nvPr/>
      </p:nvGrpSpPr>
      <p:grpSpPr>
        <a:xfrm>
          <a:off x="0" y="0"/>
          <a:ext cx="0" cy="0"/>
          <a:chOff x="0" y="0"/>
          <a:chExt cx="0" cy="0"/>
        </a:xfrm>
      </p:grpSpPr>
      <p:grpSp>
        <p:nvGrpSpPr>
          <p:cNvPr id="112" name="Google Shape;112;p4"/>
          <p:cNvGrpSpPr/>
          <p:nvPr/>
        </p:nvGrpSpPr>
        <p:grpSpPr>
          <a:xfrm rot="10800000" flipH="1">
            <a:off x="230146" y="705571"/>
            <a:ext cx="11731709" cy="5857431"/>
            <a:chOff x="296736" y="265575"/>
            <a:chExt cx="8573304" cy="4610214"/>
          </a:xfrm>
        </p:grpSpPr>
        <p:sp>
          <p:nvSpPr>
            <p:cNvPr id="113" name="Google Shape;113;p4"/>
            <p:cNvSpPr/>
            <p:nvPr/>
          </p:nvSpPr>
          <p:spPr>
            <a:xfrm>
              <a:off x="797658" y="4596876"/>
              <a:ext cx="255161" cy="66965"/>
            </a:xfrm>
            <a:custGeom>
              <a:avLst/>
              <a:gdLst/>
              <a:ahLst/>
              <a:cxnLst/>
              <a:rect l="l" t="t" r="r" b="b"/>
              <a:pathLst>
                <a:path w="1466" h="412" extrusionOk="0">
                  <a:moveTo>
                    <a:pt x="72" y="215"/>
                  </a:moveTo>
                  <a:lnTo>
                    <a:pt x="72" y="215"/>
                  </a:lnTo>
                  <a:lnTo>
                    <a:pt x="161" y="250"/>
                  </a:lnTo>
                  <a:lnTo>
                    <a:pt x="233" y="268"/>
                  </a:lnTo>
                  <a:lnTo>
                    <a:pt x="233" y="268"/>
                  </a:lnTo>
                  <a:lnTo>
                    <a:pt x="447" y="286"/>
                  </a:lnTo>
                  <a:lnTo>
                    <a:pt x="644" y="322"/>
                  </a:lnTo>
                  <a:lnTo>
                    <a:pt x="858" y="340"/>
                  </a:lnTo>
                  <a:lnTo>
                    <a:pt x="1055" y="393"/>
                  </a:lnTo>
                  <a:lnTo>
                    <a:pt x="1055" y="393"/>
                  </a:lnTo>
                  <a:lnTo>
                    <a:pt x="1144" y="411"/>
                  </a:lnTo>
                  <a:lnTo>
                    <a:pt x="1234" y="411"/>
                  </a:lnTo>
                  <a:lnTo>
                    <a:pt x="1305" y="393"/>
                  </a:lnTo>
                  <a:lnTo>
                    <a:pt x="1394" y="376"/>
                  </a:lnTo>
                  <a:lnTo>
                    <a:pt x="1394" y="376"/>
                  </a:lnTo>
                  <a:lnTo>
                    <a:pt x="1430" y="358"/>
                  </a:lnTo>
                  <a:lnTo>
                    <a:pt x="1448" y="322"/>
                  </a:lnTo>
                  <a:lnTo>
                    <a:pt x="1466" y="286"/>
                  </a:lnTo>
                  <a:lnTo>
                    <a:pt x="1448" y="250"/>
                  </a:lnTo>
                  <a:lnTo>
                    <a:pt x="1448" y="250"/>
                  </a:lnTo>
                  <a:lnTo>
                    <a:pt x="1412" y="197"/>
                  </a:lnTo>
                  <a:lnTo>
                    <a:pt x="1359" y="179"/>
                  </a:lnTo>
                  <a:lnTo>
                    <a:pt x="1359" y="179"/>
                  </a:lnTo>
                  <a:lnTo>
                    <a:pt x="1198" y="143"/>
                  </a:lnTo>
                  <a:lnTo>
                    <a:pt x="1055" y="125"/>
                  </a:lnTo>
                  <a:lnTo>
                    <a:pt x="1055" y="125"/>
                  </a:lnTo>
                  <a:lnTo>
                    <a:pt x="858" y="72"/>
                  </a:lnTo>
                  <a:lnTo>
                    <a:pt x="662" y="36"/>
                  </a:lnTo>
                  <a:lnTo>
                    <a:pt x="447" y="18"/>
                  </a:lnTo>
                  <a:lnTo>
                    <a:pt x="233" y="0"/>
                  </a:lnTo>
                  <a:lnTo>
                    <a:pt x="233" y="0"/>
                  </a:lnTo>
                  <a:lnTo>
                    <a:pt x="90" y="18"/>
                  </a:lnTo>
                  <a:lnTo>
                    <a:pt x="90" y="18"/>
                  </a:lnTo>
                  <a:lnTo>
                    <a:pt x="54" y="36"/>
                  </a:lnTo>
                  <a:lnTo>
                    <a:pt x="36" y="54"/>
                  </a:lnTo>
                  <a:lnTo>
                    <a:pt x="18" y="90"/>
                  </a:lnTo>
                  <a:lnTo>
                    <a:pt x="0" y="125"/>
                  </a:lnTo>
                  <a:lnTo>
                    <a:pt x="0" y="125"/>
                  </a:lnTo>
                  <a:lnTo>
                    <a:pt x="36" y="179"/>
                  </a:lnTo>
                  <a:lnTo>
                    <a:pt x="72" y="215"/>
                  </a:lnTo>
                  <a:lnTo>
                    <a:pt x="72" y="215"/>
                  </a:lnTo>
                  <a:close/>
                </a:path>
              </a:pathLst>
            </a:custGeom>
            <a:solidFill>
              <a:srgbClr val="F7E8D2"/>
            </a:solidFill>
            <a:ln>
              <a:noFill/>
            </a:ln>
          </p:spPr>
          <p:txBody>
            <a:bodyPr spcFirstLastPara="1" wrap="square" lIns="91425" tIns="91425" rIns="91425" bIns="91425" anchor="ctr" anchorCtr="0">
              <a:no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sz="24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
          <p:nvSpPr>
            <p:cNvPr id="114" name="Google Shape;114;p4"/>
            <p:cNvSpPr/>
            <p:nvPr/>
          </p:nvSpPr>
          <p:spPr>
            <a:xfrm>
              <a:off x="542498" y="4198821"/>
              <a:ext cx="65618" cy="232591"/>
            </a:xfrm>
            <a:custGeom>
              <a:avLst/>
              <a:gdLst/>
              <a:ahLst/>
              <a:cxnLst/>
              <a:rect l="l" t="t" r="r" b="b"/>
              <a:pathLst>
                <a:path w="377" h="1431" extrusionOk="0">
                  <a:moveTo>
                    <a:pt x="376" y="90"/>
                  </a:moveTo>
                  <a:lnTo>
                    <a:pt x="376" y="90"/>
                  </a:lnTo>
                  <a:lnTo>
                    <a:pt x="340" y="37"/>
                  </a:lnTo>
                  <a:lnTo>
                    <a:pt x="323" y="19"/>
                  </a:lnTo>
                  <a:lnTo>
                    <a:pt x="323" y="19"/>
                  </a:lnTo>
                  <a:lnTo>
                    <a:pt x="287" y="1"/>
                  </a:lnTo>
                  <a:lnTo>
                    <a:pt x="251" y="19"/>
                  </a:lnTo>
                  <a:lnTo>
                    <a:pt x="215" y="72"/>
                  </a:lnTo>
                  <a:lnTo>
                    <a:pt x="215" y="72"/>
                  </a:lnTo>
                  <a:lnTo>
                    <a:pt x="197" y="162"/>
                  </a:lnTo>
                  <a:lnTo>
                    <a:pt x="197" y="162"/>
                  </a:lnTo>
                  <a:lnTo>
                    <a:pt x="90" y="555"/>
                  </a:lnTo>
                  <a:lnTo>
                    <a:pt x="19" y="948"/>
                  </a:lnTo>
                  <a:lnTo>
                    <a:pt x="19" y="948"/>
                  </a:lnTo>
                  <a:lnTo>
                    <a:pt x="1" y="1127"/>
                  </a:lnTo>
                  <a:lnTo>
                    <a:pt x="1" y="1288"/>
                  </a:lnTo>
                  <a:lnTo>
                    <a:pt x="1" y="1288"/>
                  </a:lnTo>
                  <a:lnTo>
                    <a:pt x="19" y="1359"/>
                  </a:lnTo>
                  <a:lnTo>
                    <a:pt x="37" y="1395"/>
                  </a:lnTo>
                  <a:lnTo>
                    <a:pt x="72" y="1431"/>
                  </a:lnTo>
                  <a:lnTo>
                    <a:pt x="108" y="1431"/>
                  </a:lnTo>
                  <a:lnTo>
                    <a:pt x="108" y="1431"/>
                  </a:lnTo>
                  <a:lnTo>
                    <a:pt x="144" y="1413"/>
                  </a:lnTo>
                  <a:lnTo>
                    <a:pt x="180" y="1395"/>
                  </a:lnTo>
                  <a:lnTo>
                    <a:pt x="197" y="1341"/>
                  </a:lnTo>
                  <a:lnTo>
                    <a:pt x="197" y="1305"/>
                  </a:lnTo>
                  <a:lnTo>
                    <a:pt x="197" y="1305"/>
                  </a:lnTo>
                  <a:lnTo>
                    <a:pt x="251" y="948"/>
                  </a:lnTo>
                  <a:lnTo>
                    <a:pt x="323" y="591"/>
                  </a:lnTo>
                  <a:lnTo>
                    <a:pt x="323" y="591"/>
                  </a:lnTo>
                  <a:lnTo>
                    <a:pt x="340" y="448"/>
                  </a:lnTo>
                  <a:lnTo>
                    <a:pt x="358" y="305"/>
                  </a:lnTo>
                  <a:lnTo>
                    <a:pt x="340" y="305"/>
                  </a:lnTo>
                  <a:lnTo>
                    <a:pt x="340" y="305"/>
                  </a:lnTo>
                  <a:lnTo>
                    <a:pt x="358" y="162"/>
                  </a:lnTo>
                  <a:lnTo>
                    <a:pt x="358" y="162"/>
                  </a:lnTo>
                  <a:lnTo>
                    <a:pt x="376" y="126"/>
                  </a:lnTo>
                  <a:lnTo>
                    <a:pt x="376" y="90"/>
                  </a:lnTo>
                  <a:lnTo>
                    <a:pt x="376" y="90"/>
                  </a:lnTo>
                  <a:close/>
                </a:path>
              </a:pathLst>
            </a:custGeom>
            <a:solidFill>
              <a:srgbClr val="F7E8D2"/>
            </a:solidFill>
            <a:ln>
              <a:noFill/>
            </a:ln>
          </p:spPr>
          <p:txBody>
            <a:bodyPr spcFirstLastPara="1" wrap="square" lIns="91425" tIns="91425" rIns="91425" bIns="91425" anchor="ctr" anchorCtr="0">
              <a:no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sz="24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
          <p:nvSpPr>
            <p:cNvPr id="115" name="Google Shape;115;p4"/>
            <p:cNvSpPr/>
            <p:nvPr/>
          </p:nvSpPr>
          <p:spPr>
            <a:xfrm>
              <a:off x="710458" y="4257010"/>
              <a:ext cx="112264" cy="151160"/>
            </a:xfrm>
            <a:custGeom>
              <a:avLst/>
              <a:gdLst/>
              <a:ahLst/>
              <a:cxnLst/>
              <a:rect l="l" t="t" r="r" b="b"/>
              <a:pathLst>
                <a:path w="645" h="930" extrusionOk="0">
                  <a:moveTo>
                    <a:pt x="72" y="930"/>
                  </a:moveTo>
                  <a:lnTo>
                    <a:pt x="72" y="930"/>
                  </a:lnTo>
                  <a:lnTo>
                    <a:pt x="126" y="930"/>
                  </a:lnTo>
                  <a:lnTo>
                    <a:pt x="144" y="912"/>
                  </a:lnTo>
                  <a:lnTo>
                    <a:pt x="144" y="912"/>
                  </a:lnTo>
                  <a:lnTo>
                    <a:pt x="233" y="804"/>
                  </a:lnTo>
                  <a:lnTo>
                    <a:pt x="233" y="804"/>
                  </a:lnTo>
                  <a:lnTo>
                    <a:pt x="376" y="572"/>
                  </a:lnTo>
                  <a:lnTo>
                    <a:pt x="448" y="465"/>
                  </a:lnTo>
                  <a:lnTo>
                    <a:pt x="537" y="358"/>
                  </a:lnTo>
                  <a:lnTo>
                    <a:pt x="537" y="358"/>
                  </a:lnTo>
                  <a:lnTo>
                    <a:pt x="591" y="304"/>
                  </a:lnTo>
                  <a:lnTo>
                    <a:pt x="609" y="233"/>
                  </a:lnTo>
                  <a:lnTo>
                    <a:pt x="644" y="72"/>
                  </a:lnTo>
                  <a:lnTo>
                    <a:pt x="644" y="72"/>
                  </a:lnTo>
                  <a:lnTo>
                    <a:pt x="644" y="36"/>
                  </a:lnTo>
                  <a:lnTo>
                    <a:pt x="609" y="0"/>
                  </a:lnTo>
                  <a:lnTo>
                    <a:pt x="609" y="0"/>
                  </a:lnTo>
                  <a:lnTo>
                    <a:pt x="573" y="0"/>
                  </a:lnTo>
                  <a:lnTo>
                    <a:pt x="537" y="18"/>
                  </a:lnTo>
                  <a:lnTo>
                    <a:pt x="537" y="18"/>
                  </a:lnTo>
                  <a:lnTo>
                    <a:pt x="376" y="161"/>
                  </a:lnTo>
                  <a:lnTo>
                    <a:pt x="233" y="304"/>
                  </a:lnTo>
                  <a:lnTo>
                    <a:pt x="126" y="483"/>
                  </a:lnTo>
                  <a:lnTo>
                    <a:pt x="19" y="679"/>
                  </a:lnTo>
                  <a:lnTo>
                    <a:pt x="19" y="679"/>
                  </a:lnTo>
                  <a:lnTo>
                    <a:pt x="1" y="769"/>
                  </a:lnTo>
                  <a:lnTo>
                    <a:pt x="1" y="840"/>
                  </a:lnTo>
                  <a:lnTo>
                    <a:pt x="1" y="840"/>
                  </a:lnTo>
                  <a:lnTo>
                    <a:pt x="19" y="894"/>
                  </a:lnTo>
                  <a:lnTo>
                    <a:pt x="72" y="930"/>
                  </a:lnTo>
                  <a:lnTo>
                    <a:pt x="72" y="930"/>
                  </a:lnTo>
                  <a:close/>
                </a:path>
              </a:pathLst>
            </a:custGeom>
            <a:solidFill>
              <a:srgbClr val="F7E8D2"/>
            </a:solidFill>
            <a:ln>
              <a:noFill/>
            </a:ln>
          </p:spPr>
          <p:txBody>
            <a:bodyPr spcFirstLastPara="1" wrap="square" lIns="91425" tIns="91425" rIns="91425" bIns="91425" anchor="ctr" anchorCtr="0">
              <a:no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sz="24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
          <p:nvSpPr>
            <p:cNvPr id="116" name="Google Shape;116;p4"/>
            <p:cNvSpPr/>
            <p:nvPr/>
          </p:nvSpPr>
          <p:spPr>
            <a:xfrm>
              <a:off x="794525" y="4416784"/>
              <a:ext cx="161869" cy="58188"/>
            </a:xfrm>
            <a:custGeom>
              <a:avLst/>
              <a:gdLst/>
              <a:ahLst/>
              <a:cxnLst/>
              <a:rect l="l" t="t" r="r" b="b"/>
              <a:pathLst>
                <a:path w="930" h="358" extrusionOk="0">
                  <a:moveTo>
                    <a:pt x="143" y="358"/>
                  </a:moveTo>
                  <a:lnTo>
                    <a:pt x="143" y="358"/>
                  </a:lnTo>
                  <a:lnTo>
                    <a:pt x="197" y="358"/>
                  </a:lnTo>
                  <a:lnTo>
                    <a:pt x="197" y="358"/>
                  </a:lnTo>
                  <a:lnTo>
                    <a:pt x="304" y="304"/>
                  </a:lnTo>
                  <a:lnTo>
                    <a:pt x="429" y="268"/>
                  </a:lnTo>
                  <a:lnTo>
                    <a:pt x="680" y="233"/>
                  </a:lnTo>
                  <a:lnTo>
                    <a:pt x="680" y="233"/>
                  </a:lnTo>
                  <a:lnTo>
                    <a:pt x="805" y="197"/>
                  </a:lnTo>
                  <a:lnTo>
                    <a:pt x="876" y="161"/>
                  </a:lnTo>
                  <a:lnTo>
                    <a:pt x="930" y="107"/>
                  </a:lnTo>
                  <a:lnTo>
                    <a:pt x="930" y="107"/>
                  </a:lnTo>
                  <a:lnTo>
                    <a:pt x="823" y="54"/>
                  </a:lnTo>
                  <a:lnTo>
                    <a:pt x="715" y="18"/>
                  </a:lnTo>
                  <a:lnTo>
                    <a:pt x="608" y="0"/>
                  </a:lnTo>
                  <a:lnTo>
                    <a:pt x="501" y="0"/>
                  </a:lnTo>
                  <a:lnTo>
                    <a:pt x="501" y="0"/>
                  </a:lnTo>
                  <a:lnTo>
                    <a:pt x="376" y="18"/>
                  </a:lnTo>
                  <a:lnTo>
                    <a:pt x="269" y="54"/>
                  </a:lnTo>
                  <a:lnTo>
                    <a:pt x="72" y="125"/>
                  </a:lnTo>
                  <a:lnTo>
                    <a:pt x="72" y="125"/>
                  </a:lnTo>
                  <a:lnTo>
                    <a:pt x="36" y="161"/>
                  </a:lnTo>
                  <a:lnTo>
                    <a:pt x="18" y="197"/>
                  </a:lnTo>
                  <a:lnTo>
                    <a:pt x="1" y="233"/>
                  </a:lnTo>
                  <a:lnTo>
                    <a:pt x="18" y="286"/>
                  </a:lnTo>
                  <a:lnTo>
                    <a:pt x="18" y="286"/>
                  </a:lnTo>
                  <a:lnTo>
                    <a:pt x="36" y="322"/>
                  </a:lnTo>
                  <a:lnTo>
                    <a:pt x="54" y="358"/>
                  </a:lnTo>
                  <a:lnTo>
                    <a:pt x="108" y="358"/>
                  </a:lnTo>
                  <a:lnTo>
                    <a:pt x="143" y="358"/>
                  </a:lnTo>
                  <a:lnTo>
                    <a:pt x="143" y="358"/>
                  </a:lnTo>
                  <a:close/>
                </a:path>
              </a:pathLst>
            </a:custGeom>
            <a:solidFill>
              <a:srgbClr val="F7E8D2"/>
            </a:solidFill>
            <a:ln>
              <a:noFill/>
            </a:ln>
          </p:spPr>
          <p:txBody>
            <a:bodyPr spcFirstLastPara="1" wrap="square" lIns="91425" tIns="91425" rIns="91425" bIns="91425" anchor="ctr" anchorCtr="0">
              <a:no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sz="24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
          <p:nvSpPr>
            <p:cNvPr id="117" name="Google Shape;117;p4"/>
            <p:cNvSpPr/>
            <p:nvPr/>
          </p:nvSpPr>
          <p:spPr>
            <a:xfrm>
              <a:off x="408826" y="364398"/>
              <a:ext cx="8349124" cy="4412731"/>
            </a:xfrm>
            <a:custGeom>
              <a:avLst/>
              <a:gdLst/>
              <a:ahLst/>
              <a:cxnLst/>
              <a:rect l="l" t="t" r="r" b="b"/>
              <a:pathLst>
                <a:path w="47969" h="27149" extrusionOk="0">
                  <a:moveTo>
                    <a:pt x="30454" y="26934"/>
                  </a:moveTo>
                  <a:lnTo>
                    <a:pt x="30454" y="26934"/>
                  </a:lnTo>
                  <a:lnTo>
                    <a:pt x="33242" y="26970"/>
                  </a:lnTo>
                  <a:lnTo>
                    <a:pt x="33242" y="26970"/>
                  </a:lnTo>
                  <a:lnTo>
                    <a:pt x="34386" y="26970"/>
                  </a:lnTo>
                  <a:lnTo>
                    <a:pt x="35512" y="26987"/>
                  </a:lnTo>
                  <a:lnTo>
                    <a:pt x="35512" y="26987"/>
                  </a:lnTo>
                  <a:lnTo>
                    <a:pt x="35887" y="27023"/>
                  </a:lnTo>
                  <a:lnTo>
                    <a:pt x="35887" y="27023"/>
                  </a:lnTo>
                  <a:lnTo>
                    <a:pt x="38086" y="27041"/>
                  </a:lnTo>
                  <a:lnTo>
                    <a:pt x="38086" y="27041"/>
                  </a:lnTo>
                  <a:lnTo>
                    <a:pt x="40284" y="27041"/>
                  </a:lnTo>
                  <a:lnTo>
                    <a:pt x="40284" y="27041"/>
                  </a:lnTo>
                  <a:lnTo>
                    <a:pt x="40641" y="27059"/>
                  </a:lnTo>
                  <a:lnTo>
                    <a:pt x="41017" y="27077"/>
                  </a:lnTo>
                  <a:lnTo>
                    <a:pt x="41017" y="27077"/>
                  </a:lnTo>
                  <a:lnTo>
                    <a:pt x="41571" y="27113"/>
                  </a:lnTo>
                  <a:lnTo>
                    <a:pt x="42125" y="27148"/>
                  </a:lnTo>
                  <a:lnTo>
                    <a:pt x="42125" y="27148"/>
                  </a:lnTo>
                  <a:lnTo>
                    <a:pt x="42571" y="27148"/>
                  </a:lnTo>
                  <a:lnTo>
                    <a:pt x="43018" y="27148"/>
                  </a:lnTo>
                  <a:lnTo>
                    <a:pt x="43018" y="27148"/>
                  </a:lnTo>
                  <a:lnTo>
                    <a:pt x="43590" y="27148"/>
                  </a:lnTo>
                  <a:lnTo>
                    <a:pt x="43876" y="27130"/>
                  </a:lnTo>
                  <a:lnTo>
                    <a:pt x="44162" y="27095"/>
                  </a:lnTo>
                  <a:lnTo>
                    <a:pt x="44162" y="27095"/>
                  </a:lnTo>
                  <a:lnTo>
                    <a:pt x="44537" y="27059"/>
                  </a:lnTo>
                  <a:lnTo>
                    <a:pt x="44931" y="27041"/>
                  </a:lnTo>
                  <a:lnTo>
                    <a:pt x="45699" y="27041"/>
                  </a:lnTo>
                  <a:lnTo>
                    <a:pt x="45699" y="27041"/>
                  </a:lnTo>
                  <a:lnTo>
                    <a:pt x="45967" y="27023"/>
                  </a:lnTo>
                  <a:lnTo>
                    <a:pt x="46110" y="27005"/>
                  </a:lnTo>
                  <a:lnTo>
                    <a:pt x="46235" y="26970"/>
                  </a:lnTo>
                  <a:lnTo>
                    <a:pt x="46235" y="26970"/>
                  </a:lnTo>
                  <a:lnTo>
                    <a:pt x="46503" y="26862"/>
                  </a:lnTo>
                  <a:lnTo>
                    <a:pt x="46771" y="26737"/>
                  </a:lnTo>
                  <a:lnTo>
                    <a:pt x="46771" y="26737"/>
                  </a:lnTo>
                  <a:lnTo>
                    <a:pt x="46861" y="26684"/>
                  </a:lnTo>
                  <a:lnTo>
                    <a:pt x="46932" y="26594"/>
                  </a:lnTo>
                  <a:lnTo>
                    <a:pt x="47004" y="26505"/>
                  </a:lnTo>
                  <a:lnTo>
                    <a:pt x="47040" y="26398"/>
                  </a:lnTo>
                  <a:lnTo>
                    <a:pt x="47040" y="26398"/>
                  </a:lnTo>
                  <a:lnTo>
                    <a:pt x="47147" y="26380"/>
                  </a:lnTo>
                  <a:lnTo>
                    <a:pt x="47147" y="26380"/>
                  </a:lnTo>
                  <a:lnTo>
                    <a:pt x="47218" y="26362"/>
                  </a:lnTo>
                  <a:lnTo>
                    <a:pt x="47290" y="26326"/>
                  </a:lnTo>
                  <a:lnTo>
                    <a:pt x="47361" y="26290"/>
                  </a:lnTo>
                  <a:lnTo>
                    <a:pt x="47415" y="26255"/>
                  </a:lnTo>
                  <a:lnTo>
                    <a:pt x="47504" y="26147"/>
                  </a:lnTo>
                  <a:lnTo>
                    <a:pt x="47558" y="25987"/>
                  </a:lnTo>
                  <a:lnTo>
                    <a:pt x="47558" y="25987"/>
                  </a:lnTo>
                  <a:lnTo>
                    <a:pt x="47629" y="25790"/>
                  </a:lnTo>
                  <a:lnTo>
                    <a:pt x="47665" y="25576"/>
                  </a:lnTo>
                  <a:lnTo>
                    <a:pt x="47754" y="25147"/>
                  </a:lnTo>
                  <a:lnTo>
                    <a:pt x="47754" y="25147"/>
                  </a:lnTo>
                  <a:lnTo>
                    <a:pt x="47754" y="24986"/>
                  </a:lnTo>
                  <a:lnTo>
                    <a:pt x="47754" y="24986"/>
                  </a:lnTo>
                  <a:lnTo>
                    <a:pt x="47754" y="24593"/>
                  </a:lnTo>
                  <a:lnTo>
                    <a:pt x="47790" y="24199"/>
                  </a:lnTo>
                  <a:lnTo>
                    <a:pt x="47879" y="23413"/>
                  </a:lnTo>
                  <a:lnTo>
                    <a:pt x="47879" y="23413"/>
                  </a:lnTo>
                  <a:lnTo>
                    <a:pt x="47915" y="22698"/>
                  </a:lnTo>
                  <a:lnTo>
                    <a:pt x="47933" y="21501"/>
                  </a:lnTo>
                  <a:lnTo>
                    <a:pt x="47969" y="19571"/>
                  </a:lnTo>
                  <a:lnTo>
                    <a:pt x="47969" y="19571"/>
                  </a:lnTo>
                  <a:lnTo>
                    <a:pt x="47969" y="13548"/>
                  </a:lnTo>
                  <a:lnTo>
                    <a:pt x="47969" y="13548"/>
                  </a:lnTo>
                  <a:lnTo>
                    <a:pt x="47969" y="7578"/>
                  </a:lnTo>
                  <a:lnTo>
                    <a:pt x="47969" y="7578"/>
                  </a:lnTo>
                  <a:lnTo>
                    <a:pt x="47933" y="5666"/>
                  </a:lnTo>
                  <a:lnTo>
                    <a:pt x="47915" y="4451"/>
                  </a:lnTo>
                  <a:lnTo>
                    <a:pt x="47879" y="3736"/>
                  </a:lnTo>
                  <a:lnTo>
                    <a:pt x="47879" y="3736"/>
                  </a:lnTo>
                  <a:lnTo>
                    <a:pt x="47790" y="2950"/>
                  </a:lnTo>
                  <a:lnTo>
                    <a:pt x="47754" y="2556"/>
                  </a:lnTo>
                  <a:lnTo>
                    <a:pt x="47754" y="2163"/>
                  </a:lnTo>
                  <a:lnTo>
                    <a:pt x="47754" y="2163"/>
                  </a:lnTo>
                  <a:lnTo>
                    <a:pt x="47754" y="2002"/>
                  </a:lnTo>
                  <a:lnTo>
                    <a:pt x="47754" y="2002"/>
                  </a:lnTo>
                  <a:lnTo>
                    <a:pt x="47665" y="1573"/>
                  </a:lnTo>
                  <a:lnTo>
                    <a:pt x="47629" y="1359"/>
                  </a:lnTo>
                  <a:lnTo>
                    <a:pt x="47558" y="1162"/>
                  </a:lnTo>
                  <a:lnTo>
                    <a:pt x="47558" y="1162"/>
                  </a:lnTo>
                  <a:lnTo>
                    <a:pt x="47504" y="1019"/>
                  </a:lnTo>
                  <a:lnTo>
                    <a:pt x="47415" y="894"/>
                  </a:lnTo>
                  <a:lnTo>
                    <a:pt x="47361" y="858"/>
                  </a:lnTo>
                  <a:lnTo>
                    <a:pt x="47290" y="823"/>
                  </a:lnTo>
                  <a:lnTo>
                    <a:pt x="47218" y="787"/>
                  </a:lnTo>
                  <a:lnTo>
                    <a:pt x="47147" y="769"/>
                  </a:lnTo>
                  <a:lnTo>
                    <a:pt x="47147" y="769"/>
                  </a:lnTo>
                  <a:lnTo>
                    <a:pt x="47040" y="751"/>
                  </a:lnTo>
                  <a:lnTo>
                    <a:pt x="47040" y="751"/>
                  </a:lnTo>
                  <a:lnTo>
                    <a:pt x="47004" y="644"/>
                  </a:lnTo>
                  <a:lnTo>
                    <a:pt x="46932" y="555"/>
                  </a:lnTo>
                  <a:lnTo>
                    <a:pt x="46861" y="465"/>
                  </a:lnTo>
                  <a:lnTo>
                    <a:pt x="46771" y="412"/>
                  </a:lnTo>
                  <a:lnTo>
                    <a:pt x="46771" y="412"/>
                  </a:lnTo>
                  <a:lnTo>
                    <a:pt x="46503" y="287"/>
                  </a:lnTo>
                  <a:lnTo>
                    <a:pt x="46235" y="179"/>
                  </a:lnTo>
                  <a:lnTo>
                    <a:pt x="46235" y="179"/>
                  </a:lnTo>
                  <a:lnTo>
                    <a:pt x="46110" y="144"/>
                  </a:lnTo>
                  <a:lnTo>
                    <a:pt x="45967" y="126"/>
                  </a:lnTo>
                  <a:lnTo>
                    <a:pt x="45699" y="108"/>
                  </a:lnTo>
                  <a:lnTo>
                    <a:pt x="45699" y="108"/>
                  </a:lnTo>
                  <a:lnTo>
                    <a:pt x="44931" y="108"/>
                  </a:lnTo>
                  <a:lnTo>
                    <a:pt x="44537" y="90"/>
                  </a:lnTo>
                  <a:lnTo>
                    <a:pt x="44162" y="54"/>
                  </a:lnTo>
                  <a:lnTo>
                    <a:pt x="44162" y="54"/>
                  </a:lnTo>
                  <a:lnTo>
                    <a:pt x="43876" y="19"/>
                  </a:lnTo>
                  <a:lnTo>
                    <a:pt x="43590" y="19"/>
                  </a:lnTo>
                  <a:lnTo>
                    <a:pt x="43018" y="1"/>
                  </a:lnTo>
                  <a:lnTo>
                    <a:pt x="43018" y="1"/>
                  </a:lnTo>
                  <a:lnTo>
                    <a:pt x="42571" y="1"/>
                  </a:lnTo>
                  <a:lnTo>
                    <a:pt x="42125" y="1"/>
                  </a:lnTo>
                  <a:lnTo>
                    <a:pt x="42125" y="1"/>
                  </a:lnTo>
                  <a:lnTo>
                    <a:pt x="41571" y="36"/>
                  </a:lnTo>
                  <a:lnTo>
                    <a:pt x="41017" y="72"/>
                  </a:lnTo>
                  <a:lnTo>
                    <a:pt x="41017" y="72"/>
                  </a:lnTo>
                  <a:lnTo>
                    <a:pt x="40641" y="108"/>
                  </a:lnTo>
                  <a:lnTo>
                    <a:pt x="40284" y="108"/>
                  </a:lnTo>
                  <a:lnTo>
                    <a:pt x="40284" y="108"/>
                  </a:lnTo>
                  <a:lnTo>
                    <a:pt x="38086" y="108"/>
                  </a:lnTo>
                  <a:lnTo>
                    <a:pt x="38086" y="108"/>
                  </a:lnTo>
                  <a:lnTo>
                    <a:pt x="33510" y="126"/>
                  </a:lnTo>
                  <a:lnTo>
                    <a:pt x="33510" y="126"/>
                  </a:lnTo>
                  <a:lnTo>
                    <a:pt x="33135" y="161"/>
                  </a:lnTo>
                  <a:lnTo>
                    <a:pt x="33135" y="161"/>
                  </a:lnTo>
                  <a:lnTo>
                    <a:pt x="32009" y="179"/>
                  </a:lnTo>
                  <a:lnTo>
                    <a:pt x="30865" y="197"/>
                  </a:lnTo>
                  <a:lnTo>
                    <a:pt x="30865" y="197"/>
                  </a:lnTo>
                  <a:lnTo>
                    <a:pt x="27720" y="197"/>
                  </a:lnTo>
                  <a:lnTo>
                    <a:pt x="24557" y="215"/>
                  </a:lnTo>
                  <a:lnTo>
                    <a:pt x="24557" y="215"/>
                  </a:lnTo>
                  <a:lnTo>
                    <a:pt x="23252" y="215"/>
                  </a:lnTo>
                  <a:lnTo>
                    <a:pt x="23252" y="215"/>
                  </a:lnTo>
                  <a:lnTo>
                    <a:pt x="23216" y="215"/>
                  </a:lnTo>
                  <a:lnTo>
                    <a:pt x="23216" y="215"/>
                  </a:lnTo>
                  <a:lnTo>
                    <a:pt x="23162" y="215"/>
                  </a:lnTo>
                  <a:lnTo>
                    <a:pt x="23162" y="215"/>
                  </a:lnTo>
                  <a:lnTo>
                    <a:pt x="21858" y="215"/>
                  </a:lnTo>
                  <a:lnTo>
                    <a:pt x="21858" y="215"/>
                  </a:lnTo>
                  <a:lnTo>
                    <a:pt x="17408" y="197"/>
                  </a:lnTo>
                  <a:lnTo>
                    <a:pt x="17408" y="197"/>
                  </a:lnTo>
                  <a:lnTo>
                    <a:pt x="16264" y="179"/>
                  </a:lnTo>
                  <a:lnTo>
                    <a:pt x="15138" y="161"/>
                  </a:lnTo>
                  <a:lnTo>
                    <a:pt x="15138" y="161"/>
                  </a:lnTo>
                  <a:lnTo>
                    <a:pt x="14763" y="126"/>
                  </a:lnTo>
                  <a:lnTo>
                    <a:pt x="14763" y="126"/>
                  </a:lnTo>
                  <a:lnTo>
                    <a:pt x="12582" y="108"/>
                  </a:lnTo>
                  <a:lnTo>
                    <a:pt x="12582" y="108"/>
                  </a:lnTo>
                  <a:lnTo>
                    <a:pt x="8722" y="108"/>
                  </a:lnTo>
                  <a:lnTo>
                    <a:pt x="8722" y="108"/>
                  </a:lnTo>
                  <a:lnTo>
                    <a:pt x="7828" y="108"/>
                  </a:lnTo>
                  <a:lnTo>
                    <a:pt x="7292" y="90"/>
                  </a:lnTo>
                  <a:lnTo>
                    <a:pt x="6953" y="72"/>
                  </a:lnTo>
                  <a:lnTo>
                    <a:pt x="6953" y="72"/>
                  </a:lnTo>
                  <a:lnTo>
                    <a:pt x="6399" y="36"/>
                  </a:lnTo>
                  <a:lnTo>
                    <a:pt x="5845" y="1"/>
                  </a:lnTo>
                  <a:lnTo>
                    <a:pt x="5845" y="1"/>
                  </a:lnTo>
                  <a:lnTo>
                    <a:pt x="5398" y="1"/>
                  </a:lnTo>
                  <a:lnTo>
                    <a:pt x="4933" y="1"/>
                  </a:lnTo>
                  <a:lnTo>
                    <a:pt x="4933" y="1"/>
                  </a:lnTo>
                  <a:lnTo>
                    <a:pt x="4379" y="19"/>
                  </a:lnTo>
                  <a:lnTo>
                    <a:pt x="4093" y="19"/>
                  </a:lnTo>
                  <a:lnTo>
                    <a:pt x="3807" y="54"/>
                  </a:lnTo>
                  <a:lnTo>
                    <a:pt x="3807" y="54"/>
                  </a:lnTo>
                  <a:lnTo>
                    <a:pt x="3432" y="90"/>
                  </a:lnTo>
                  <a:lnTo>
                    <a:pt x="3039" y="108"/>
                  </a:lnTo>
                  <a:lnTo>
                    <a:pt x="2270" y="108"/>
                  </a:lnTo>
                  <a:lnTo>
                    <a:pt x="2270" y="108"/>
                  </a:lnTo>
                  <a:lnTo>
                    <a:pt x="2002" y="126"/>
                  </a:lnTo>
                  <a:lnTo>
                    <a:pt x="1859" y="144"/>
                  </a:lnTo>
                  <a:lnTo>
                    <a:pt x="1734" y="179"/>
                  </a:lnTo>
                  <a:lnTo>
                    <a:pt x="1734" y="179"/>
                  </a:lnTo>
                  <a:lnTo>
                    <a:pt x="1448" y="287"/>
                  </a:lnTo>
                  <a:lnTo>
                    <a:pt x="1198" y="412"/>
                  </a:lnTo>
                  <a:lnTo>
                    <a:pt x="1198" y="412"/>
                  </a:lnTo>
                  <a:lnTo>
                    <a:pt x="1108" y="465"/>
                  </a:lnTo>
                  <a:lnTo>
                    <a:pt x="1037" y="555"/>
                  </a:lnTo>
                  <a:lnTo>
                    <a:pt x="965" y="644"/>
                  </a:lnTo>
                  <a:lnTo>
                    <a:pt x="930" y="751"/>
                  </a:lnTo>
                  <a:lnTo>
                    <a:pt x="930" y="751"/>
                  </a:lnTo>
                  <a:lnTo>
                    <a:pt x="822" y="769"/>
                  </a:lnTo>
                  <a:lnTo>
                    <a:pt x="822" y="769"/>
                  </a:lnTo>
                  <a:lnTo>
                    <a:pt x="733" y="787"/>
                  </a:lnTo>
                  <a:lnTo>
                    <a:pt x="680" y="823"/>
                  </a:lnTo>
                  <a:lnTo>
                    <a:pt x="608" y="858"/>
                  </a:lnTo>
                  <a:lnTo>
                    <a:pt x="554" y="894"/>
                  </a:lnTo>
                  <a:lnTo>
                    <a:pt x="465" y="1019"/>
                  </a:lnTo>
                  <a:lnTo>
                    <a:pt x="411" y="1162"/>
                  </a:lnTo>
                  <a:lnTo>
                    <a:pt x="411" y="1162"/>
                  </a:lnTo>
                  <a:lnTo>
                    <a:pt x="340" y="1359"/>
                  </a:lnTo>
                  <a:lnTo>
                    <a:pt x="286" y="1573"/>
                  </a:lnTo>
                  <a:lnTo>
                    <a:pt x="215" y="2002"/>
                  </a:lnTo>
                  <a:lnTo>
                    <a:pt x="215" y="2002"/>
                  </a:lnTo>
                  <a:lnTo>
                    <a:pt x="197" y="2163"/>
                  </a:lnTo>
                  <a:lnTo>
                    <a:pt x="197" y="2163"/>
                  </a:lnTo>
                  <a:lnTo>
                    <a:pt x="197" y="2556"/>
                  </a:lnTo>
                  <a:lnTo>
                    <a:pt x="179" y="2950"/>
                  </a:lnTo>
                  <a:lnTo>
                    <a:pt x="90" y="3736"/>
                  </a:lnTo>
                  <a:lnTo>
                    <a:pt x="90" y="3736"/>
                  </a:lnTo>
                  <a:lnTo>
                    <a:pt x="54" y="4451"/>
                  </a:lnTo>
                  <a:lnTo>
                    <a:pt x="36" y="5666"/>
                  </a:lnTo>
                  <a:lnTo>
                    <a:pt x="0" y="7578"/>
                  </a:lnTo>
                  <a:lnTo>
                    <a:pt x="0" y="7578"/>
                  </a:lnTo>
                  <a:lnTo>
                    <a:pt x="0" y="13583"/>
                  </a:lnTo>
                  <a:lnTo>
                    <a:pt x="0" y="13583"/>
                  </a:lnTo>
                  <a:lnTo>
                    <a:pt x="0" y="19571"/>
                  </a:lnTo>
                  <a:lnTo>
                    <a:pt x="0" y="19571"/>
                  </a:lnTo>
                  <a:lnTo>
                    <a:pt x="36" y="21501"/>
                  </a:lnTo>
                  <a:lnTo>
                    <a:pt x="54" y="22698"/>
                  </a:lnTo>
                  <a:lnTo>
                    <a:pt x="90" y="23413"/>
                  </a:lnTo>
                  <a:lnTo>
                    <a:pt x="90" y="23413"/>
                  </a:lnTo>
                  <a:lnTo>
                    <a:pt x="179" y="24199"/>
                  </a:lnTo>
                  <a:lnTo>
                    <a:pt x="197" y="24593"/>
                  </a:lnTo>
                  <a:lnTo>
                    <a:pt x="197" y="24986"/>
                  </a:lnTo>
                  <a:lnTo>
                    <a:pt x="197" y="24986"/>
                  </a:lnTo>
                  <a:lnTo>
                    <a:pt x="215" y="25147"/>
                  </a:lnTo>
                  <a:lnTo>
                    <a:pt x="215" y="25147"/>
                  </a:lnTo>
                  <a:lnTo>
                    <a:pt x="286" y="25576"/>
                  </a:lnTo>
                  <a:lnTo>
                    <a:pt x="340" y="25790"/>
                  </a:lnTo>
                  <a:lnTo>
                    <a:pt x="411" y="25987"/>
                  </a:lnTo>
                  <a:lnTo>
                    <a:pt x="411" y="25987"/>
                  </a:lnTo>
                  <a:lnTo>
                    <a:pt x="465" y="26147"/>
                  </a:lnTo>
                  <a:lnTo>
                    <a:pt x="554" y="26255"/>
                  </a:lnTo>
                  <a:lnTo>
                    <a:pt x="608" y="26290"/>
                  </a:lnTo>
                  <a:lnTo>
                    <a:pt x="680" y="26326"/>
                  </a:lnTo>
                  <a:lnTo>
                    <a:pt x="733" y="26362"/>
                  </a:lnTo>
                  <a:lnTo>
                    <a:pt x="822" y="26380"/>
                  </a:lnTo>
                  <a:lnTo>
                    <a:pt x="822" y="26380"/>
                  </a:lnTo>
                  <a:lnTo>
                    <a:pt x="930" y="26398"/>
                  </a:lnTo>
                  <a:lnTo>
                    <a:pt x="930" y="26398"/>
                  </a:lnTo>
                  <a:lnTo>
                    <a:pt x="965" y="26505"/>
                  </a:lnTo>
                  <a:lnTo>
                    <a:pt x="1037" y="26594"/>
                  </a:lnTo>
                  <a:lnTo>
                    <a:pt x="1108" y="26684"/>
                  </a:lnTo>
                  <a:lnTo>
                    <a:pt x="1198" y="26737"/>
                  </a:lnTo>
                  <a:lnTo>
                    <a:pt x="1198" y="26737"/>
                  </a:lnTo>
                  <a:lnTo>
                    <a:pt x="1448" y="26862"/>
                  </a:lnTo>
                  <a:lnTo>
                    <a:pt x="1734" y="26970"/>
                  </a:lnTo>
                  <a:lnTo>
                    <a:pt x="1734" y="26970"/>
                  </a:lnTo>
                  <a:lnTo>
                    <a:pt x="1859" y="27005"/>
                  </a:lnTo>
                  <a:lnTo>
                    <a:pt x="2002" y="27023"/>
                  </a:lnTo>
                  <a:lnTo>
                    <a:pt x="2270" y="27041"/>
                  </a:lnTo>
                  <a:lnTo>
                    <a:pt x="2270" y="27041"/>
                  </a:lnTo>
                  <a:lnTo>
                    <a:pt x="3039" y="27041"/>
                  </a:lnTo>
                  <a:lnTo>
                    <a:pt x="3432" y="27059"/>
                  </a:lnTo>
                  <a:lnTo>
                    <a:pt x="3807" y="27095"/>
                  </a:lnTo>
                  <a:lnTo>
                    <a:pt x="3807" y="27095"/>
                  </a:lnTo>
                  <a:lnTo>
                    <a:pt x="4093" y="27130"/>
                  </a:lnTo>
                  <a:lnTo>
                    <a:pt x="4379" y="27148"/>
                  </a:lnTo>
                  <a:lnTo>
                    <a:pt x="4933" y="27148"/>
                  </a:lnTo>
                  <a:lnTo>
                    <a:pt x="4933" y="27148"/>
                  </a:lnTo>
                  <a:lnTo>
                    <a:pt x="5398" y="27148"/>
                  </a:lnTo>
                  <a:lnTo>
                    <a:pt x="5845" y="27148"/>
                  </a:lnTo>
                  <a:lnTo>
                    <a:pt x="5845" y="27148"/>
                  </a:lnTo>
                  <a:lnTo>
                    <a:pt x="6399" y="27113"/>
                  </a:lnTo>
                  <a:lnTo>
                    <a:pt x="6953" y="27077"/>
                  </a:lnTo>
                  <a:lnTo>
                    <a:pt x="6953" y="27077"/>
                  </a:lnTo>
                  <a:lnTo>
                    <a:pt x="7310" y="27059"/>
                  </a:lnTo>
                  <a:lnTo>
                    <a:pt x="7685" y="27041"/>
                  </a:lnTo>
                  <a:lnTo>
                    <a:pt x="7685" y="27041"/>
                  </a:lnTo>
                  <a:lnTo>
                    <a:pt x="9884" y="27041"/>
                  </a:lnTo>
                  <a:lnTo>
                    <a:pt x="9884" y="27041"/>
                  </a:lnTo>
                  <a:lnTo>
                    <a:pt x="12082" y="27023"/>
                  </a:lnTo>
                  <a:lnTo>
                    <a:pt x="12082" y="27023"/>
                  </a:lnTo>
                  <a:lnTo>
                    <a:pt x="12457" y="26987"/>
                  </a:lnTo>
                  <a:lnTo>
                    <a:pt x="12457" y="26987"/>
                  </a:lnTo>
                  <a:lnTo>
                    <a:pt x="13583" y="26970"/>
                  </a:lnTo>
                  <a:lnTo>
                    <a:pt x="14709" y="26970"/>
                  </a:lnTo>
                  <a:lnTo>
                    <a:pt x="14709" y="26970"/>
                  </a:lnTo>
                  <a:lnTo>
                    <a:pt x="17515" y="26934"/>
                  </a:lnTo>
                  <a:lnTo>
                    <a:pt x="17515" y="26934"/>
                  </a:lnTo>
                  <a:lnTo>
                    <a:pt x="18820" y="26934"/>
                  </a:lnTo>
                  <a:lnTo>
                    <a:pt x="18820" y="26934"/>
                  </a:lnTo>
                  <a:lnTo>
                    <a:pt x="18980" y="26934"/>
                  </a:lnTo>
                  <a:lnTo>
                    <a:pt x="19141" y="26916"/>
                  </a:lnTo>
                  <a:lnTo>
                    <a:pt x="19141" y="26916"/>
                  </a:lnTo>
                  <a:lnTo>
                    <a:pt x="19177" y="26898"/>
                  </a:lnTo>
                  <a:lnTo>
                    <a:pt x="19213" y="26880"/>
                  </a:lnTo>
                  <a:lnTo>
                    <a:pt x="19213" y="26862"/>
                  </a:lnTo>
                  <a:lnTo>
                    <a:pt x="19213" y="26827"/>
                  </a:lnTo>
                  <a:lnTo>
                    <a:pt x="19213" y="26827"/>
                  </a:lnTo>
                  <a:lnTo>
                    <a:pt x="19195" y="26773"/>
                  </a:lnTo>
                  <a:lnTo>
                    <a:pt x="19141" y="26737"/>
                  </a:lnTo>
                  <a:lnTo>
                    <a:pt x="19141" y="26737"/>
                  </a:lnTo>
                  <a:lnTo>
                    <a:pt x="19034" y="26719"/>
                  </a:lnTo>
                  <a:lnTo>
                    <a:pt x="18927" y="26702"/>
                  </a:lnTo>
                  <a:lnTo>
                    <a:pt x="18927" y="26702"/>
                  </a:lnTo>
                  <a:lnTo>
                    <a:pt x="17372" y="26702"/>
                  </a:lnTo>
                  <a:lnTo>
                    <a:pt x="17372" y="26702"/>
                  </a:lnTo>
                  <a:lnTo>
                    <a:pt x="16032" y="26702"/>
                  </a:lnTo>
                  <a:lnTo>
                    <a:pt x="15156" y="26719"/>
                  </a:lnTo>
                  <a:lnTo>
                    <a:pt x="14709" y="26719"/>
                  </a:lnTo>
                  <a:lnTo>
                    <a:pt x="14709" y="26719"/>
                  </a:lnTo>
                  <a:lnTo>
                    <a:pt x="14584" y="26737"/>
                  </a:lnTo>
                  <a:lnTo>
                    <a:pt x="14316" y="26737"/>
                  </a:lnTo>
                  <a:lnTo>
                    <a:pt x="13565" y="26755"/>
                  </a:lnTo>
                  <a:lnTo>
                    <a:pt x="12404" y="26755"/>
                  </a:lnTo>
                  <a:lnTo>
                    <a:pt x="12404" y="26755"/>
                  </a:lnTo>
                  <a:lnTo>
                    <a:pt x="12278" y="26755"/>
                  </a:lnTo>
                  <a:lnTo>
                    <a:pt x="12171" y="26755"/>
                  </a:lnTo>
                  <a:lnTo>
                    <a:pt x="12171" y="26755"/>
                  </a:lnTo>
                  <a:lnTo>
                    <a:pt x="11939" y="26791"/>
                  </a:lnTo>
                  <a:lnTo>
                    <a:pt x="11456" y="26791"/>
                  </a:lnTo>
                  <a:lnTo>
                    <a:pt x="10098" y="26809"/>
                  </a:lnTo>
                  <a:lnTo>
                    <a:pt x="8007" y="26809"/>
                  </a:lnTo>
                  <a:lnTo>
                    <a:pt x="8007" y="26809"/>
                  </a:lnTo>
                  <a:lnTo>
                    <a:pt x="7632" y="26809"/>
                  </a:lnTo>
                  <a:lnTo>
                    <a:pt x="7274" y="26809"/>
                  </a:lnTo>
                  <a:lnTo>
                    <a:pt x="6524" y="26862"/>
                  </a:lnTo>
                  <a:lnTo>
                    <a:pt x="6524" y="26862"/>
                  </a:lnTo>
                  <a:lnTo>
                    <a:pt x="6077" y="26898"/>
                  </a:lnTo>
                  <a:lnTo>
                    <a:pt x="5630" y="26898"/>
                  </a:lnTo>
                  <a:lnTo>
                    <a:pt x="5630" y="26898"/>
                  </a:lnTo>
                  <a:lnTo>
                    <a:pt x="4415" y="26898"/>
                  </a:lnTo>
                  <a:lnTo>
                    <a:pt x="4415" y="26898"/>
                  </a:lnTo>
                  <a:lnTo>
                    <a:pt x="4236" y="26898"/>
                  </a:lnTo>
                  <a:lnTo>
                    <a:pt x="4057" y="26880"/>
                  </a:lnTo>
                  <a:lnTo>
                    <a:pt x="4057" y="26880"/>
                  </a:lnTo>
                  <a:lnTo>
                    <a:pt x="3539" y="26827"/>
                  </a:lnTo>
                  <a:lnTo>
                    <a:pt x="3271" y="26809"/>
                  </a:lnTo>
                  <a:lnTo>
                    <a:pt x="3003" y="26809"/>
                  </a:lnTo>
                  <a:lnTo>
                    <a:pt x="3003" y="26809"/>
                  </a:lnTo>
                  <a:lnTo>
                    <a:pt x="2592" y="26809"/>
                  </a:lnTo>
                  <a:lnTo>
                    <a:pt x="2181" y="26809"/>
                  </a:lnTo>
                  <a:lnTo>
                    <a:pt x="2181" y="26809"/>
                  </a:lnTo>
                  <a:lnTo>
                    <a:pt x="2056" y="26791"/>
                  </a:lnTo>
                  <a:lnTo>
                    <a:pt x="1948" y="26791"/>
                  </a:lnTo>
                  <a:lnTo>
                    <a:pt x="1716" y="26719"/>
                  </a:lnTo>
                  <a:lnTo>
                    <a:pt x="1502" y="26630"/>
                  </a:lnTo>
                  <a:lnTo>
                    <a:pt x="1305" y="26523"/>
                  </a:lnTo>
                  <a:lnTo>
                    <a:pt x="1305" y="26523"/>
                  </a:lnTo>
                  <a:lnTo>
                    <a:pt x="1269" y="26505"/>
                  </a:lnTo>
                  <a:lnTo>
                    <a:pt x="1234" y="26469"/>
                  </a:lnTo>
                  <a:lnTo>
                    <a:pt x="1234" y="26433"/>
                  </a:lnTo>
                  <a:lnTo>
                    <a:pt x="1234" y="26362"/>
                  </a:lnTo>
                  <a:lnTo>
                    <a:pt x="1234" y="26362"/>
                  </a:lnTo>
                  <a:lnTo>
                    <a:pt x="1341" y="26344"/>
                  </a:lnTo>
                  <a:lnTo>
                    <a:pt x="1448" y="26290"/>
                  </a:lnTo>
                  <a:lnTo>
                    <a:pt x="1555" y="26219"/>
                  </a:lnTo>
                  <a:lnTo>
                    <a:pt x="1645" y="26147"/>
                  </a:lnTo>
                  <a:lnTo>
                    <a:pt x="1645" y="26147"/>
                  </a:lnTo>
                  <a:lnTo>
                    <a:pt x="1698" y="26094"/>
                  </a:lnTo>
                  <a:lnTo>
                    <a:pt x="1752" y="26022"/>
                  </a:lnTo>
                  <a:lnTo>
                    <a:pt x="1788" y="25951"/>
                  </a:lnTo>
                  <a:lnTo>
                    <a:pt x="1805" y="25879"/>
                  </a:lnTo>
                  <a:lnTo>
                    <a:pt x="1805" y="25879"/>
                  </a:lnTo>
                  <a:lnTo>
                    <a:pt x="1841" y="25736"/>
                  </a:lnTo>
                  <a:lnTo>
                    <a:pt x="1823" y="25593"/>
                  </a:lnTo>
                  <a:lnTo>
                    <a:pt x="1805" y="25522"/>
                  </a:lnTo>
                  <a:lnTo>
                    <a:pt x="1788" y="25468"/>
                  </a:lnTo>
                  <a:lnTo>
                    <a:pt x="1752" y="25397"/>
                  </a:lnTo>
                  <a:lnTo>
                    <a:pt x="1698" y="25343"/>
                  </a:lnTo>
                  <a:lnTo>
                    <a:pt x="1698" y="25343"/>
                  </a:lnTo>
                  <a:lnTo>
                    <a:pt x="1609" y="25290"/>
                  </a:lnTo>
                  <a:lnTo>
                    <a:pt x="1519" y="25254"/>
                  </a:lnTo>
                  <a:lnTo>
                    <a:pt x="1412" y="25254"/>
                  </a:lnTo>
                  <a:lnTo>
                    <a:pt x="1359" y="25272"/>
                  </a:lnTo>
                  <a:lnTo>
                    <a:pt x="1323" y="25290"/>
                  </a:lnTo>
                  <a:lnTo>
                    <a:pt x="1323" y="25290"/>
                  </a:lnTo>
                  <a:lnTo>
                    <a:pt x="1198" y="25379"/>
                  </a:lnTo>
                  <a:lnTo>
                    <a:pt x="1091" y="25504"/>
                  </a:lnTo>
                  <a:lnTo>
                    <a:pt x="1019" y="25629"/>
                  </a:lnTo>
                  <a:lnTo>
                    <a:pt x="965" y="25790"/>
                  </a:lnTo>
                  <a:lnTo>
                    <a:pt x="965" y="25790"/>
                  </a:lnTo>
                  <a:lnTo>
                    <a:pt x="894" y="26147"/>
                  </a:lnTo>
                  <a:lnTo>
                    <a:pt x="894" y="26147"/>
                  </a:lnTo>
                  <a:lnTo>
                    <a:pt x="787" y="26130"/>
                  </a:lnTo>
                  <a:lnTo>
                    <a:pt x="715" y="26094"/>
                  </a:lnTo>
                  <a:lnTo>
                    <a:pt x="662" y="26022"/>
                  </a:lnTo>
                  <a:lnTo>
                    <a:pt x="644" y="25951"/>
                  </a:lnTo>
                  <a:lnTo>
                    <a:pt x="644" y="25951"/>
                  </a:lnTo>
                  <a:lnTo>
                    <a:pt x="554" y="25683"/>
                  </a:lnTo>
                  <a:lnTo>
                    <a:pt x="483" y="25415"/>
                  </a:lnTo>
                  <a:lnTo>
                    <a:pt x="447" y="25129"/>
                  </a:lnTo>
                  <a:lnTo>
                    <a:pt x="429" y="24843"/>
                  </a:lnTo>
                  <a:lnTo>
                    <a:pt x="429" y="24843"/>
                  </a:lnTo>
                  <a:lnTo>
                    <a:pt x="429" y="24432"/>
                  </a:lnTo>
                  <a:lnTo>
                    <a:pt x="394" y="24021"/>
                  </a:lnTo>
                  <a:lnTo>
                    <a:pt x="394" y="24021"/>
                  </a:lnTo>
                  <a:lnTo>
                    <a:pt x="340" y="23592"/>
                  </a:lnTo>
                  <a:lnTo>
                    <a:pt x="286" y="23163"/>
                  </a:lnTo>
                  <a:lnTo>
                    <a:pt x="286" y="23163"/>
                  </a:lnTo>
                  <a:lnTo>
                    <a:pt x="286" y="22645"/>
                  </a:lnTo>
                  <a:lnTo>
                    <a:pt x="268" y="21608"/>
                  </a:lnTo>
                  <a:lnTo>
                    <a:pt x="251" y="20053"/>
                  </a:lnTo>
                  <a:lnTo>
                    <a:pt x="251" y="20053"/>
                  </a:lnTo>
                  <a:lnTo>
                    <a:pt x="233" y="19839"/>
                  </a:lnTo>
                  <a:lnTo>
                    <a:pt x="233" y="19624"/>
                  </a:lnTo>
                  <a:lnTo>
                    <a:pt x="233" y="19624"/>
                  </a:lnTo>
                  <a:lnTo>
                    <a:pt x="233" y="14423"/>
                  </a:lnTo>
                  <a:lnTo>
                    <a:pt x="233" y="14423"/>
                  </a:lnTo>
                  <a:lnTo>
                    <a:pt x="268" y="14406"/>
                  </a:lnTo>
                  <a:lnTo>
                    <a:pt x="286" y="14388"/>
                  </a:lnTo>
                  <a:lnTo>
                    <a:pt x="304" y="14352"/>
                  </a:lnTo>
                  <a:lnTo>
                    <a:pt x="304" y="14316"/>
                  </a:lnTo>
                  <a:lnTo>
                    <a:pt x="304" y="14316"/>
                  </a:lnTo>
                  <a:lnTo>
                    <a:pt x="268" y="14137"/>
                  </a:lnTo>
                  <a:lnTo>
                    <a:pt x="251" y="13941"/>
                  </a:lnTo>
                  <a:lnTo>
                    <a:pt x="233" y="13583"/>
                  </a:lnTo>
                  <a:lnTo>
                    <a:pt x="233" y="13583"/>
                  </a:lnTo>
                  <a:lnTo>
                    <a:pt x="251" y="13208"/>
                  </a:lnTo>
                  <a:lnTo>
                    <a:pt x="268" y="13012"/>
                  </a:lnTo>
                  <a:lnTo>
                    <a:pt x="304" y="12833"/>
                  </a:lnTo>
                  <a:lnTo>
                    <a:pt x="304" y="12833"/>
                  </a:lnTo>
                  <a:lnTo>
                    <a:pt x="304" y="12797"/>
                  </a:lnTo>
                  <a:lnTo>
                    <a:pt x="286" y="12761"/>
                  </a:lnTo>
                  <a:lnTo>
                    <a:pt x="268" y="12743"/>
                  </a:lnTo>
                  <a:lnTo>
                    <a:pt x="233" y="12726"/>
                  </a:lnTo>
                  <a:lnTo>
                    <a:pt x="233" y="12726"/>
                  </a:lnTo>
                  <a:lnTo>
                    <a:pt x="233" y="7525"/>
                  </a:lnTo>
                  <a:lnTo>
                    <a:pt x="233" y="7525"/>
                  </a:lnTo>
                  <a:lnTo>
                    <a:pt x="233" y="7310"/>
                  </a:lnTo>
                  <a:lnTo>
                    <a:pt x="251" y="7096"/>
                  </a:lnTo>
                  <a:lnTo>
                    <a:pt x="251" y="7096"/>
                  </a:lnTo>
                  <a:lnTo>
                    <a:pt x="268" y="5541"/>
                  </a:lnTo>
                  <a:lnTo>
                    <a:pt x="286" y="4522"/>
                  </a:lnTo>
                  <a:lnTo>
                    <a:pt x="286" y="3986"/>
                  </a:lnTo>
                  <a:lnTo>
                    <a:pt x="286" y="3986"/>
                  </a:lnTo>
                  <a:lnTo>
                    <a:pt x="340" y="3557"/>
                  </a:lnTo>
                  <a:lnTo>
                    <a:pt x="394" y="3128"/>
                  </a:lnTo>
                  <a:lnTo>
                    <a:pt x="394" y="3128"/>
                  </a:lnTo>
                  <a:lnTo>
                    <a:pt x="429" y="2717"/>
                  </a:lnTo>
                  <a:lnTo>
                    <a:pt x="429" y="2306"/>
                  </a:lnTo>
                  <a:lnTo>
                    <a:pt x="429" y="2306"/>
                  </a:lnTo>
                  <a:lnTo>
                    <a:pt x="447" y="2020"/>
                  </a:lnTo>
                  <a:lnTo>
                    <a:pt x="483" y="1752"/>
                  </a:lnTo>
                  <a:lnTo>
                    <a:pt x="554" y="1466"/>
                  </a:lnTo>
                  <a:lnTo>
                    <a:pt x="644" y="1198"/>
                  </a:lnTo>
                  <a:lnTo>
                    <a:pt x="644" y="1198"/>
                  </a:lnTo>
                  <a:lnTo>
                    <a:pt x="662" y="1127"/>
                  </a:lnTo>
                  <a:lnTo>
                    <a:pt x="715" y="1055"/>
                  </a:lnTo>
                  <a:lnTo>
                    <a:pt x="787" y="1019"/>
                  </a:lnTo>
                  <a:lnTo>
                    <a:pt x="894" y="1001"/>
                  </a:lnTo>
                  <a:lnTo>
                    <a:pt x="894" y="1001"/>
                  </a:lnTo>
                  <a:lnTo>
                    <a:pt x="965" y="1359"/>
                  </a:lnTo>
                  <a:lnTo>
                    <a:pt x="965" y="1359"/>
                  </a:lnTo>
                  <a:lnTo>
                    <a:pt x="1019" y="1520"/>
                  </a:lnTo>
                  <a:lnTo>
                    <a:pt x="1091" y="1645"/>
                  </a:lnTo>
                  <a:lnTo>
                    <a:pt x="1198" y="1770"/>
                  </a:lnTo>
                  <a:lnTo>
                    <a:pt x="1323" y="1859"/>
                  </a:lnTo>
                  <a:lnTo>
                    <a:pt x="1323" y="1859"/>
                  </a:lnTo>
                  <a:lnTo>
                    <a:pt x="1359" y="1877"/>
                  </a:lnTo>
                  <a:lnTo>
                    <a:pt x="1412" y="1895"/>
                  </a:lnTo>
                  <a:lnTo>
                    <a:pt x="1519" y="1895"/>
                  </a:lnTo>
                  <a:lnTo>
                    <a:pt x="1609" y="1859"/>
                  </a:lnTo>
                  <a:lnTo>
                    <a:pt x="1698" y="1806"/>
                  </a:lnTo>
                  <a:lnTo>
                    <a:pt x="1698" y="1806"/>
                  </a:lnTo>
                  <a:lnTo>
                    <a:pt x="1752" y="1752"/>
                  </a:lnTo>
                  <a:lnTo>
                    <a:pt x="1788" y="1698"/>
                  </a:lnTo>
                  <a:lnTo>
                    <a:pt x="1805" y="1627"/>
                  </a:lnTo>
                  <a:lnTo>
                    <a:pt x="1823" y="1556"/>
                  </a:lnTo>
                  <a:lnTo>
                    <a:pt x="1841" y="1413"/>
                  </a:lnTo>
                  <a:lnTo>
                    <a:pt x="1805" y="1270"/>
                  </a:lnTo>
                  <a:lnTo>
                    <a:pt x="1805" y="1270"/>
                  </a:lnTo>
                  <a:lnTo>
                    <a:pt x="1788" y="1198"/>
                  </a:lnTo>
                  <a:lnTo>
                    <a:pt x="1752" y="1127"/>
                  </a:lnTo>
                  <a:lnTo>
                    <a:pt x="1698" y="1055"/>
                  </a:lnTo>
                  <a:lnTo>
                    <a:pt x="1645" y="1001"/>
                  </a:lnTo>
                  <a:lnTo>
                    <a:pt x="1645" y="1001"/>
                  </a:lnTo>
                  <a:lnTo>
                    <a:pt x="1555" y="930"/>
                  </a:lnTo>
                  <a:lnTo>
                    <a:pt x="1448" y="858"/>
                  </a:lnTo>
                  <a:lnTo>
                    <a:pt x="1341" y="805"/>
                  </a:lnTo>
                  <a:lnTo>
                    <a:pt x="1234" y="787"/>
                  </a:lnTo>
                  <a:lnTo>
                    <a:pt x="1234" y="787"/>
                  </a:lnTo>
                  <a:lnTo>
                    <a:pt x="1234" y="733"/>
                  </a:lnTo>
                  <a:lnTo>
                    <a:pt x="1234" y="680"/>
                  </a:lnTo>
                  <a:lnTo>
                    <a:pt x="1269" y="644"/>
                  </a:lnTo>
                  <a:lnTo>
                    <a:pt x="1305" y="626"/>
                  </a:lnTo>
                  <a:lnTo>
                    <a:pt x="1305" y="626"/>
                  </a:lnTo>
                  <a:lnTo>
                    <a:pt x="1502" y="519"/>
                  </a:lnTo>
                  <a:lnTo>
                    <a:pt x="1716" y="430"/>
                  </a:lnTo>
                  <a:lnTo>
                    <a:pt x="1948" y="376"/>
                  </a:lnTo>
                  <a:lnTo>
                    <a:pt x="2056" y="358"/>
                  </a:lnTo>
                  <a:lnTo>
                    <a:pt x="2181" y="340"/>
                  </a:lnTo>
                  <a:lnTo>
                    <a:pt x="2181" y="340"/>
                  </a:lnTo>
                  <a:lnTo>
                    <a:pt x="2592" y="340"/>
                  </a:lnTo>
                  <a:lnTo>
                    <a:pt x="3003" y="340"/>
                  </a:lnTo>
                  <a:lnTo>
                    <a:pt x="3003" y="340"/>
                  </a:lnTo>
                  <a:lnTo>
                    <a:pt x="3271" y="340"/>
                  </a:lnTo>
                  <a:lnTo>
                    <a:pt x="3539" y="322"/>
                  </a:lnTo>
                  <a:lnTo>
                    <a:pt x="4057" y="269"/>
                  </a:lnTo>
                  <a:lnTo>
                    <a:pt x="4057" y="269"/>
                  </a:lnTo>
                  <a:lnTo>
                    <a:pt x="4236" y="251"/>
                  </a:lnTo>
                  <a:lnTo>
                    <a:pt x="4415" y="251"/>
                  </a:lnTo>
                  <a:lnTo>
                    <a:pt x="4415" y="251"/>
                  </a:lnTo>
                  <a:lnTo>
                    <a:pt x="5630" y="251"/>
                  </a:lnTo>
                  <a:lnTo>
                    <a:pt x="5630" y="251"/>
                  </a:lnTo>
                  <a:lnTo>
                    <a:pt x="6077" y="251"/>
                  </a:lnTo>
                  <a:lnTo>
                    <a:pt x="6524" y="287"/>
                  </a:lnTo>
                  <a:lnTo>
                    <a:pt x="6524" y="287"/>
                  </a:lnTo>
                  <a:lnTo>
                    <a:pt x="7060" y="304"/>
                  </a:lnTo>
                  <a:lnTo>
                    <a:pt x="7793" y="340"/>
                  </a:lnTo>
                  <a:lnTo>
                    <a:pt x="8507" y="358"/>
                  </a:lnTo>
                  <a:lnTo>
                    <a:pt x="9044" y="340"/>
                  </a:lnTo>
                  <a:lnTo>
                    <a:pt x="9044" y="340"/>
                  </a:lnTo>
                  <a:lnTo>
                    <a:pt x="11957" y="340"/>
                  </a:lnTo>
                  <a:lnTo>
                    <a:pt x="13887" y="358"/>
                  </a:lnTo>
                  <a:lnTo>
                    <a:pt x="14548" y="358"/>
                  </a:lnTo>
                  <a:lnTo>
                    <a:pt x="14870" y="394"/>
                  </a:lnTo>
                  <a:lnTo>
                    <a:pt x="14870" y="394"/>
                  </a:lnTo>
                  <a:lnTo>
                    <a:pt x="14977" y="394"/>
                  </a:lnTo>
                  <a:lnTo>
                    <a:pt x="15084" y="394"/>
                  </a:lnTo>
                  <a:lnTo>
                    <a:pt x="15084" y="394"/>
                  </a:lnTo>
                  <a:lnTo>
                    <a:pt x="16246" y="394"/>
                  </a:lnTo>
                  <a:lnTo>
                    <a:pt x="16997" y="412"/>
                  </a:lnTo>
                  <a:lnTo>
                    <a:pt x="17265" y="412"/>
                  </a:lnTo>
                  <a:lnTo>
                    <a:pt x="17408" y="430"/>
                  </a:lnTo>
                  <a:lnTo>
                    <a:pt x="17408" y="430"/>
                  </a:lnTo>
                  <a:lnTo>
                    <a:pt x="18105" y="430"/>
                  </a:lnTo>
                  <a:lnTo>
                    <a:pt x="19552" y="447"/>
                  </a:lnTo>
                  <a:lnTo>
                    <a:pt x="21697" y="447"/>
                  </a:lnTo>
                  <a:lnTo>
                    <a:pt x="21697" y="447"/>
                  </a:lnTo>
                  <a:lnTo>
                    <a:pt x="23216" y="447"/>
                  </a:lnTo>
                  <a:lnTo>
                    <a:pt x="23216" y="447"/>
                  </a:lnTo>
                  <a:lnTo>
                    <a:pt x="24717" y="447"/>
                  </a:lnTo>
                  <a:lnTo>
                    <a:pt x="24717" y="447"/>
                  </a:lnTo>
                  <a:lnTo>
                    <a:pt x="27791" y="447"/>
                  </a:lnTo>
                  <a:lnTo>
                    <a:pt x="29882" y="430"/>
                  </a:lnTo>
                  <a:lnTo>
                    <a:pt x="30865" y="430"/>
                  </a:lnTo>
                  <a:lnTo>
                    <a:pt x="30865" y="430"/>
                  </a:lnTo>
                  <a:lnTo>
                    <a:pt x="31008" y="412"/>
                  </a:lnTo>
                  <a:lnTo>
                    <a:pt x="31276" y="412"/>
                  </a:lnTo>
                  <a:lnTo>
                    <a:pt x="32027" y="394"/>
                  </a:lnTo>
                  <a:lnTo>
                    <a:pt x="33189" y="394"/>
                  </a:lnTo>
                  <a:lnTo>
                    <a:pt x="33189" y="394"/>
                  </a:lnTo>
                  <a:lnTo>
                    <a:pt x="33296" y="394"/>
                  </a:lnTo>
                  <a:lnTo>
                    <a:pt x="33421" y="394"/>
                  </a:lnTo>
                  <a:lnTo>
                    <a:pt x="33421" y="394"/>
                  </a:lnTo>
                  <a:lnTo>
                    <a:pt x="33761" y="358"/>
                  </a:lnTo>
                  <a:lnTo>
                    <a:pt x="34511" y="358"/>
                  </a:lnTo>
                  <a:lnTo>
                    <a:pt x="36692" y="340"/>
                  </a:lnTo>
                  <a:lnTo>
                    <a:pt x="39962" y="340"/>
                  </a:lnTo>
                  <a:lnTo>
                    <a:pt x="39962" y="340"/>
                  </a:lnTo>
                  <a:lnTo>
                    <a:pt x="40320" y="358"/>
                  </a:lnTo>
                  <a:lnTo>
                    <a:pt x="40695" y="340"/>
                  </a:lnTo>
                  <a:lnTo>
                    <a:pt x="41446" y="287"/>
                  </a:lnTo>
                  <a:lnTo>
                    <a:pt x="41446" y="287"/>
                  </a:lnTo>
                  <a:lnTo>
                    <a:pt x="41892" y="251"/>
                  </a:lnTo>
                  <a:lnTo>
                    <a:pt x="42339" y="251"/>
                  </a:lnTo>
                  <a:lnTo>
                    <a:pt x="42339" y="251"/>
                  </a:lnTo>
                  <a:lnTo>
                    <a:pt x="43554" y="251"/>
                  </a:lnTo>
                  <a:lnTo>
                    <a:pt x="43554" y="251"/>
                  </a:lnTo>
                  <a:lnTo>
                    <a:pt x="43733" y="251"/>
                  </a:lnTo>
                  <a:lnTo>
                    <a:pt x="43894" y="269"/>
                  </a:lnTo>
                  <a:lnTo>
                    <a:pt x="43894" y="269"/>
                  </a:lnTo>
                  <a:lnTo>
                    <a:pt x="44430" y="322"/>
                  </a:lnTo>
                  <a:lnTo>
                    <a:pt x="44698" y="340"/>
                  </a:lnTo>
                  <a:lnTo>
                    <a:pt x="44948" y="340"/>
                  </a:lnTo>
                  <a:lnTo>
                    <a:pt x="44948" y="340"/>
                  </a:lnTo>
                  <a:lnTo>
                    <a:pt x="45377" y="340"/>
                  </a:lnTo>
                  <a:lnTo>
                    <a:pt x="45788" y="340"/>
                  </a:lnTo>
                  <a:lnTo>
                    <a:pt x="45788" y="340"/>
                  </a:lnTo>
                  <a:lnTo>
                    <a:pt x="45914" y="358"/>
                  </a:lnTo>
                  <a:lnTo>
                    <a:pt x="46021" y="376"/>
                  </a:lnTo>
                  <a:lnTo>
                    <a:pt x="46235" y="430"/>
                  </a:lnTo>
                  <a:lnTo>
                    <a:pt x="46450" y="519"/>
                  </a:lnTo>
                  <a:lnTo>
                    <a:pt x="46664" y="626"/>
                  </a:lnTo>
                  <a:lnTo>
                    <a:pt x="46664" y="626"/>
                  </a:lnTo>
                  <a:lnTo>
                    <a:pt x="46700" y="644"/>
                  </a:lnTo>
                  <a:lnTo>
                    <a:pt x="46718" y="680"/>
                  </a:lnTo>
                  <a:lnTo>
                    <a:pt x="46736" y="733"/>
                  </a:lnTo>
                  <a:lnTo>
                    <a:pt x="46736" y="787"/>
                  </a:lnTo>
                  <a:lnTo>
                    <a:pt x="46736" y="787"/>
                  </a:lnTo>
                  <a:lnTo>
                    <a:pt x="46611" y="805"/>
                  </a:lnTo>
                  <a:lnTo>
                    <a:pt x="46521" y="858"/>
                  </a:lnTo>
                  <a:lnTo>
                    <a:pt x="46414" y="930"/>
                  </a:lnTo>
                  <a:lnTo>
                    <a:pt x="46325" y="1001"/>
                  </a:lnTo>
                  <a:lnTo>
                    <a:pt x="46325" y="1001"/>
                  </a:lnTo>
                  <a:lnTo>
                    <a:pt x="46253" y="1055"/>
                  </a:lnTo>
                  <a:lnTo>
                    <a:pt x="46217" y="1127"/>
                  </a:lnTo>
                  <a:lnTo>
                    <a:pt x="46182" y="1198"/>
                  </a:lnTo>
                  <a:lnTo>
                    <a:pt x="46146" y="1270"/>
                  </a:lnTo>
                  <a:lnTo>
                    <a:pt x="46146" y="1270"/>
                  </a:lnTo>
                  <a:lnTo>
                    <a:pt x="46128" y="1413"/>
                  </a:lnTo>
                  <a:lnTo>
                    <a:pt x="46146" y="1556"/>
                  </a:lnTo>
                  <a:lnTo>
                    <a:pt x="46146" y="1627"/>
                  </a:lnTo>
                  <a:lnTo>
                    <a:pt x="46182" y="1698"/>
                  </a:lnTo>
                  <a:lnTo>
                    <a:pt x="46217" y="1752"/>
                  </a:lnTo>
                  <a:lnTo>
                    <a:pt x="46271" y="1806"/>
                  </a:lnTo>
                  <a:lnTo>
                    <a:pt x="46271" y="1806"/>
                  </a:lnTo>
                  <a:lnTo>
                    <a:pt x="46360" y="1859"/>
                  </a:lnTo>
                  <a:lnTo>
                    <a:pt x="46450" y="1895"/>
                  </a:lnTo>
                  <a:lnTo>
                    <a:pt x="46557" y="1895"/>
                  </a:lnTo>
                  <a:lnTo>
                    <a:pt x="46611" y="1877"/>
                  </a:lnTo>
                  <a:lnTo>
                    <a:pt x="46646" y="1859"/>
                  </a:lnTo>
                  <a:lnTo>
                    <a:pt x="46646" y="1859"/>
                  </a:lnTo>
                  <a:lnTo>
                    <a:pt x="46771" y="1770"/>
                  </a:lnTo>
                  <a:lnTo>
                    <a:pt x="46879" y="1645"/>
                  </a:lnTo>
                  <a:lnTo>
                    <a:pt x="46950" y="1520"/>
                  </a:lnTo>
                  <a:lnTo>
                    <a:pt x="47004" y="1359"/>
                  </a:lnTo>
                  <a:lnTo>
                    <a:pt x="47004" y="1359"/>
                  </a:lnTo>
                  <a:lnTo>
                    <a:pt x="47075" y="1001"/>
                  </a:lnTo>
                  <a:lnTo>
                    <a:pt x="47075" y="1001"/>
                  </a:lnTo>
                  <a:lnTo>
                    <a:pt x="47165" y="1019"/>
                  </a:lnTo>
                  <a:lnTo>
                    <a:pt x="47236" y="1055"/>
                  </a:lnTo>
                  <a:lnTo>
                    <a:pt x="47290" y="1127"/>
                  </a:lnTo>
                  <a:lnTo>
                    <a:pt x="47325" y="1198"/>
                  </a:lnTo>
                  <a:lnTo>
                    <a:pt x="47325" y="1198"/>
                  </a:lnTo>
                  <a:lnTo>
                    <a:pt x="47415" y="1466"/>
                  </a:lnTo>
                  <a:lnTo>
                    <a:pt x="47468" y="1752"/>
                  </a:lnTo>
                  <a:lnTo>
                    <a:pt x="47522" y="2020"/>
                  </a:lnTo>
                  <a:lnTo>
                    <a:pt x="47540" y="2306"/>
                  </a:lnTo>
                  <a:lnTo>
                    <a:pt x="47540" y="2306"/>
                  </a:lnTo>
                  <a:lnTo>
                    <a:pt x="47540" y="2717"/>
                  </a:lnTo>
                  <a:lnTo>
                    <a:pt x="47576" y="3128"/>
                  </a:lnTo>
                  <a:lnTo>
                    <a:pt x="47576" y="3128"/>
                  </a:lnTo>
                  <a:lnTo>
                    <a:pt x="47611" y="3557"/>
                  </a:lnTo>
                  <a:lnTo>
                    <a:pt x="47683" y="3986"/>
                  </a:lnTo>
                  <a:lnTo>
                    <a:pt x="47683" y="3986"/>
                  </a:lnTo>
                  <a:lnTo>
                    <a:pt x="47683" y="4522"/>
                  </a:lnTo>
                  <a:lnTo>
                    <a:pt x="47701" y="5541"/>
                  </a:lnTo>
                  <a:lnTo>
                    <a:pt x="47701" y="7096"/>
                  </a:lnTo>
                  <a:lnTo>
                    <a:pt x="47701" y="7096"/>
                  </a:lnTo>
                  <a:lnTo>
                    <a:pt x="47737" y="7310"/>
                  </a:lnTo>
                  <a:lnTo>
                    <a:pt x="47737" y="7525"/>
                  </a:lnTo>
                  <a:lnTo>
                    <a:pt x="47737" y="7525"/>
                  </a:lnTo>
                  <a:lnTo>
                    <a:pt x="47737" y="12726"/>
                  </a:lnTo>
                  <a:lnTo>
                    <a:pt x="47737" y="12726"/>
                  </a:lnTo>
                  <a:lnTo>
                    <a:pt x="47701" y="12743"/>
                  </a:lnTo>
                  <a:lnTo>
                    <a:pt x="47683" y="12761"/>
                  </a:lnTo>
                  <a:lnTo>
                    <a:pt x="47665" y="12797"/>
                  </a:lnTo>
                  <a:lnTo>
                    <a:pt x="47665" y="12833"/>
                  </a:lnTo>
                  <a:lnTo>
                    <a:pt x="47665" y="12833"/>
                  </a:lnTo>
                  <a:lnTo>
                    <a:pt x="47701" y="13012"/>
                  </a:lnTo>
                  <a:lnTo>
                    <a:pt x="47719" y="13208"/>
                  </a:lnTo>
                  <a:lnTo>
                    <a:pt x="47737" y="13566"/>
                  </a:lnTo>
                  <a:lnTo>
                    <a:pt x="47737" y="13566"/>
                  </a:lnTo>
                  <a:lnTo>
                    <a:pt x="47719" y="13941"/>
                  </a:lnTo>
                  <a:lnTo>
                    <a:pt x="47701" y="14137"/>
                  </a:lnTo>
                  <a:lnTo>
                    <a:pt x="47665" y="14316"/>
                  </a:lnTo>
                  <a:lnTo>
                    <a:pt x="47665" y="14316"/>
                  </a:lnTo>
                  <a:lnTo>
                    <a:pt x="47665" y="14352"/>
                  </a:lnTo>
                  <a:lnTo>
                    <a:pt x="47683" y="14388"/>
                  </a:lnTo>
                  <a:lnTo>
                    <a:pt x="47701" y="14406"/>
                  </a:lnTo>
                  <a:lnTo>
                    <a:pt x="47737" y="14423"/>
                  </a:lnTo>
                  <a:lnTo>
                    <a:pt x="47737" y="14423"/>
                  </a:lnTo>
                  <a:lnTo>
                    <a:pt x="47737" y="19624"/>
                  </a:lnTo>
                  <a:lnTo>
                    <a:pt x="47737" y="19624"/>
                  </a:lnTo>
                  <a:lnTo>
                    <a:pt x="47737" y="19839"/>
                  </a:lnTo>
                  <a:lnTo>
                    <a:pt x="47701" y="20053"/>
                  </a:lnTo>
                  <a:lnTo>
                    <a:pt x="47701" y="20053"/>
                  </a:lnTo>
                  <a:lnTo>
                    <a:pt x="47701" y="21608"/>
                  </a:lnTo>
                  <a:lnTo>
                    <a:pt x="47683" y="22645"/>
                  </a:lnTo>
                  <a:lnTo>
                    <a:pt x="47683" y="23163"/>
                  </a:lnTo>
                  <a:lnTo>
                    <a:pt x="47683" y="23163"/>
                  </a:lnTo>
                  <a:lnTo>
                    <a:pt x="47611" y="23592"/>
                  </a:lnTo>
                  <a:lnTo>
                    <a:pt x="47576" y="24021"/>
                  </a:lnTo>
                  <a:lnTo>
                    <a:pt x="47576" y="24021"/>
                  </a:lnTo>
                  <a:lnTo>
                    <a:pt x="47540" y="24432"/>
                  </a:lnTo>
                  <a:lnTo>
                    <a:pt x="47540" y="24843"/>
                  </a:lnTo>
                  <a:lnTo>
                    <a:pt x="47540" y="24843"/>
                  </a:lnTo>
                  <a:lnTo>
                    <a:pt x="47522" y="25129"/>
                  </a:lnTo>
                  <a:lnTo>
                    <a:pt x="47468" y="25415"/>
                  </a:lnTo>
                  <a:lnTo>
                    <a:pt x="47415" y="25683"/>
                  </a:lnTo>
                  <a:lnTo>
                    <a:pt x="47325" y="25951"/>
                  </a:lnTo>
                  <a:lnTo>
                    <a:pt x="47325" y="25951"/>
                  </a:lnTo>
                  <a:lnTo>
                    <a:pt x="47290" y="26022"/>
                  </a:lnTo>
                  <a:lnTo>
                    <a:pt x="47236" y="26094"/>
                  </a:lnTo>
                  <a:lnTo>
                    <a:pt x="47165" y="26130"/>
                  </a:lnTo>
                  <a:lnTo>
                    <a:pt x="47075" y="26147"/>
                  </a:lnTo>
                  <a:lnTo>
                    <a:pt x="47075" y="26147"/>
                  </a:lnTo>
                  <a:lnTo>
                    <a:pt x="47004" y="25790"/>
                  </a:lnTo>
                  <a:lnTo>
                    <a:pt x="47004" y="25790"/>
                  </a:lnTo>
                  <a:lnTo>
                    <a:pt x="46950" y="25629"/>
                  </a:lnTo>
                  <a:lnTo>
                    <a:pt x="46879" y="25504"/>
                  </a:lnTo>
                  <a:lnTo>
                    <a:pt x="46771" y="25379"/>
                  </a:lnTo>
                  <a:lnTo>
                    <a:pt x="46646" y="25290"/>
                  </a:lnTo>
                  <a:lnTo>
                    <a:pt x="46646" y="25290"/>
                  </a:lnTo>
                  <a:lnTo>
                    <a:pt x="46611" y="25272"/>
                  </a:lnTo>
                  <a:lnTo>
                    <a:pt x="46557" y="25254"/>
                  </a:lnTo>
                  <a:lnTo>
                    <a:pt x="46450" y="25254"/>
                  </a:lnTo>
                  <a:lnTo>
                    <a:pt x="46360" y="25290"/>
                  </a:lnTo>
                  <a:lnTo>
                    <a:pt x="46271" y="25343"/>
                  </a:lnTo>
                  <a:lnTo>
                    <a:pt x="46271" y="25343"/>
                  </a:lnTo>
                  <a:lnTo>
                    <a:pt x="46217" y="25397"/>
                  </a:lnTo>
                  <a:lnTo>
                    <a:pt x="46182" y="25468"/>
                  </a:lnTo>
                  <a:lnTo>
                    <a:pt x="46146" y="25522"/>
                  </a:lnTo>
                  <a:lnTo>
                    <a:pt x="46146" y="25593"/>
                  </a:lnTo>
                  <a:lnTo>
                    <a:pt x="46128" y="25736"/>
                  </a:lnTo>
                  <a:lnTo>
                    <a:pt x="46146" y="25879"/>
                  </a:lnTo>
                  <a:lnTo>
                    <a:pt x="46146" y="25879"/>
                  </a:lnTo>
                  <a:lnTo>
                    <a:pt x="46182" y="25951"/>
                  </a:lnTo>
                  <a:lnTo>
                    <a:pt x="46217" y="26022"/>
                  </a:lnTo>
                  <a:lnTo>
                    <a:pt x="46253" y="26094"/>
                  </a:lnTo>
                  <a:lnTo>
                    <a:pt x="46325" y="26147"/>
                  </a:lnTo>
                  <a:lnTo>
                    <a:pt x="46325" y="26147"/>
                  </a:lnTo>
                  <a:lnTo>
                    <a:pt x="46414" y="26219"/>
                  </a:lnTo>
                  <a:lnTo>
                    <a:pt x="46521" y="26290"/>
                  </a:lnTo>
                  <a:lnTo>
                    <a:pt x="46611" y="26344"/>
                  </a:lnTo>
                  <a:lnTo>
                    <a:pt x="46736" y="26362"/>
                  </a:lnTo>
                  <a:lnTo>
                    <a:pt x="46736" y="26362"/>
                  </a:lnTo>
                  <a:lnTo>
                    <a:pt x="46736" y="26433"/>
                  </a:lnTo>
                  <a:lnTo>
                    <a:pt x="46718" y="26469"/>
                  </a:lnTo>
                  <a:lnTo>
                    <a:pt x="46700" y="26505"/>
                  </a:lnTo>
                  <a:lnTo>
                    <a:pt x="46664" y="26523"/>
                  </a:lnTo>
                  <a:lnTo>
                    <a:pt x="46664" y="26523"/>
                  </a:lnTo>
                  <a:lnTo>
                    <a:pt x="46450" y="26630"/>
                  </a:lnTo>
                  <a:lnTo>
                    <a:pt x="46235" y="26719"/>
                  </a:lnTo>
                  <a:lnTo>
                    <a:pt x="46021" y="26791"/>
                  </a:lnTo>
                  <a:lnTo>
                    <a:pt x="45914" y="26791"/>
                  </a:lnTo>
                  <a:lnTo>
                    <a:pt x="45788" y="26809"/>
                  </a:lnTo>
                  <a:lnTo>
                    <a:pt x="45788" y="26809"/>
                  </a:lnTo>
                  <a:lnTo>
                    <a:pt x="45377" y="26809"/>
                  </a:lnTo>
                  <a:lnTo>
                    <a:pt x="44948" y="26809"/>
                  </a:lnTo>
                  <a:lnTo>
                    <a:pt x="44948" y="26809"/>
                  </a:lnTo>
                  <a:lnTo>
                    <a:pt x="44698" y="26809"/>
                  </a:lnTo>
                  <a:lnTo>
                    <a:pt x="44430" y="26827"/>
                  </a:lnTo>
                  <a:lnTo>
                    <a:pt x="43894" y="26880"/>
                  </a:lnTo>
                  <a:lnTo>
                    <a:pt x="43894" y="26880"/>
                  </a:lnTo>
                  <a:lnTo>
                    <a:pt x="43733" y="26898"/>
                  </a:lnTo>
                  <a:lnTo>
                    <a:pt x="43554" y="26898"/>
                  </a:lnTo>
                  <a:lnTo>
                    <a:pt x="43554" y="26898"/>
                  </a:lnTo>
                  <a:lnTo>
                    <a:pt x="42339" y="26898"/>
                  </a:lnTo>
                  <a:lnTo>
                    <a:pt x="42339" y="26898"/>
                  </a:lnTo>
                  <a:lnTo>
                    <a:pt x="41892" y="26898"/>
                  </a:lnTo>
                  <a:lnTo>
                    <a:pt x="41446" y="26862"/>
                  </a:lnTo>
                  <a:lnTo>
                    <a:pt x="41446" y="26862"/>
                  </a:lnTo>
                  <a:lnTo>
                    <a:pt x="40695" y="26809"/>
                  </a:lnTo>
                  <a:lnTo>
                    <a:pt x="40320" y="26809"/>
                  </a:lnTo>
                  <a:lnTo>
                    <a:pt x="39962" y="26809"/>
                  </a:lnTo>
                  <a:lnTo>
                    <a:pt x="39962" y="26809"/>
                  </a:lnTo>
                  <a:lnTo>
                    <a:pt x="37871" y="26809"/>
                  </a:lnTo>
                  <a:lnTo>
                    <a:pt x="36513" y="26791"/>
                  </a:lnTo>
                  <a:lnTo>
                    <a:pt x="36030" y="26791"/>
                  </a:lnTo>
                  <a:lnTo>
                    <a:pt x="35798" y="26755"/>
                  </a:lnTo>
                  <a:lnTo>
                    <a:pt x="35798" y="26755"/>
                  </a:lnTo>
                  <a:lnTo>
                    <a:pt x="35673" y="26755"/>
                  </a:lnTo>
                  <a:lnTo>
                    <a:pt x="35566" y="26755"/>
                  </a:lnTo>
                  <a:lnTo>
                    <a:pt x="35566" y="26755"/>
                  </a:lnTo>
                  <a:lnTo>
                    <a:pt x="34404" y="26755"/>
                  </a:lnTo>
                  <a:lnTo>
                    <a:pt x="33653" y="26737"/>
                  </a:lnTo>
                  <a:lnTo>
                    <a:pt x="33385" y="26737"/>
                  </a:lnTo>
                  <a:lnTo>
                    <a:pt x="33242" y="26719"/>
                  </a:lnTo>
                  <a:lnTo>
                    <a:pt x="33242" y="26719"/>
                  </a:lnTo>
                  <a:lnTo>
                    <a:pt x="32813" y="26719"/>
                  </a:lnTo>
                  <a:lnTo>
                    <a:pt x="31920" y="26702"/>
                  </a:lnTo>
                  <a:lnTo>
                    <a:pt x="30597" y="26702"/>
                  </a:lnTo>
                  <a:lnTo>
                    <a:pt x="30597" y="26702"/>
                  </a:lnTo>
                  <a:lnTo>
                    <a:pt x="29042" y="26702"/>
                  </a:lnTo>
                  <a:lnTo>
                    <a:pt x="29042" y="26702"/>
                  </a:lnTo>
                  <a:lnTo>
                    <a:pt x="28935" y="26719"/>
                  </a:lnTo>
                  <a:lnTo>
                    <a:pt x="28810" y="26737"/>
                  </a:lnTo>
                  <a:lnTo>
                    <a:pt x="28810" y="26737"/>
                  </a:lnTo>
                  <a:lnTo>
                    <a:pt x="28774" y="26773"/>
                  </a:lnTo>
                  <a:lnTo>
                    <a:pt x="28739" y="26827"/>
                  </a:lnTo>
                  <a:lnTo>
                    <a:pt x="28739" y="26827"/>
                  </a:lnTo>
                  <a:lnTo>
                    <a:pt x="28739" y="26862"/>
                  </a:lnTo>
                  <a:lnTo>
                    <a:pt x="28756" y="26880"/>
                  </a:lnTo>
                  <a:lnTo>
                    <a:pt x="28792" y="26898"/>
                  </a:lnTo>
                  <a:lnTo>
                    <a:pt x="28810" y="26916"/>
                  </a:lnTo>
                  <a:lnTo>
                    <a:pt x="28810" y="26916"/>
                  </a:lnTo>
                  <a:lnTo>
                    <a:pt x="28971" y="26934"/>
                  </a:lnTo>
                  <a:lnTo>
                    <a:pt x="29150" y="26934"/>
                  </a:lnTo>
                  <a:lnTo>
                    <a:pt x="29150" y="26934"/>
                  </a:lnTo>
                  <a:lnTo>
                    <a:pt x="30454" y="26934"/>
                  </a:lnTo>
                  <a:lnTo>
                    <a:pt x="30454" y="26934"/>
                  </a:lnTo>
                  <a:close/>
                  <a:moveTo>
                    <a:pt x="1269" y="25629"/>
                  </a:moveTo>
                  <a:lnTo>
                    <a:pt x="1269" y="25629"/>
                  </a:lnTo>
                  <a:lnTo>
                    <a:pt x="1377" y="25504"/>
                  </a:lnTo>
                  <a:lnTo>
                    <a:pt x="1377" y="25504"/>
                  </a:lnTo>
                  <a:lnTo>
                    <a:pt x="1448" y="25468"/>
                  </a:lnTo>
                  <a:lnTo>
                    <a:pt x="1502" y="25468"/>
                  </a:lnTo>
                  <a:lnTo>
                    <a:pt x="1555" y="25504"/>
                  </a:lnTo>
                  <a:lnTo>
                    <a:pt x="1591" y="25576"/>
                  </a:lnTo>
                  <a:lnTo>
                    <a:pt x="1591" y="25576"/>
                  </a:lnTo>
                  <a:lnTo>
                    <a:pt x="1609" y="25683"/>
                  </a:lnTo>
                  <a:lnTo>
                    <a:pt x="1609" y="25790"/>
                  </a:lnTo>
                  <a:lnTo>
                    <a:pt x="1609" y="25790"/>
                  </a:lnTo>
                  <a:lnTo>
                    <a:pt x="1591" y="25862"/>
                  </a:lnTo>
                  <a:lnTo>
                    <a:pt x="1555" y="25915"/>
                  </a:lnTo>
                  <a:lnTo>
                    <a:pt x="1502" y="25969"/>
                  </a:lnTo>
                  <a:lnTo>
                    <a:pt x="1448" y="26022"/>
                  </a:lnTo>
                  <a:lnTo>
                    <a:pt x="1394" y="26058"/>
                  </a:lnTo>
                  <a:lnTo>
                    <a:pt x="1323" y="26094"/>
                  </a:lnTo>
                  <a:lnTo>
                    <a:pt x="1251" y="26112"/>
                  </a:lnTo>
                  <a:lnTo>
                    <a:pt x="1162" y="26130"/>
                  </a:lnTo>
                  <a:lnTo>
                    <a:pt x="1162" y="26130"/>
                  </a:lnTo>
                  <a:lnTo>
                    <a:pt x="1162" y="25987"/>
                  </a:lnTo>
                  <a:lnTo>
                    <a:pt x="1180" y="25862"/>
                  </a:lnTo>
                  <a:lnTo>
                    <a:pt x="1216" y="25736"/>
                  </a:lnTo>
                  <a:lnTo>
                    <a:pt x="1269" y="25629"/>
                  </a:lnTo>
                  <a:lnTo>
                    <a:pt x="1269" y="25629"/>
                  </a:lnTo>
                  <a:close/>
                  <a:moveTo>
                    <a:pt x="1609" y="1359"/>
                  </a:moveTo>
                  <a:lnTo>
                    <a:pt x="1609" y="1359"/>
                  </a:lnTo>
                  <a:lnTo>
                    <a:pt x="1609" y="1466"/>
                  </a:lnTo>
                  <a:lnTo>
                    <a:pt x="1591" y="1573"/>
                  </a:lnTo>
                  <a:lnTo>
                    <a:pt x="1591" y="1573"/>
                  </a:lnTo>
                  <a:lnTo>
                    <a:pt x="1555" y="1645"/>
                  </a:lnTo>
                  <a:lnTo>
                    <a:pt x="1502" y="1681"/>
                  </a:lnTo>
                  <a:lnTo>
                    <a:pt x="1448" y="1681"/>
                  </a:lnTo>
                  <a:lnTo>
                    <a:pt x="1377" y="1645"/>
                  </a:lnTo>
                  <a:lnTo>
                    <a:pt x="1377" y="1645"/>
                  </a:lnTo>
                  <a:lnTo>
                    <a:pt x="1269" y="1520"/>
                  </a:lnTo>
                  <a:lnTo>
                    <a:pt x="1269" y="1520"/>
                  </a:lnTo>
                  <a:lnTo>
                    <a:pt x="1216" y="1413"/>
                  </a:lnTo>
                  <a:lnTo>
                    <a:pt x="1180" y="1287"/>
                  </a:lnTo>
                  <a:lnTo>
                    <a:pt x="1162" y="1162"/>
                  </a:lnTo>
                  <a:lnTo>
                    <a:pt x="1162" y="1037"/>
                  </a:lnTo>
                  <a:lnTo>
                    <a:pt x="1162" y="1037"/>
                  </a:lnTo>
                  <a:lnTo>
                    <a:pt x="1251" y="1037"/>
                  </a:lnTo>
                  <a:lnTo>
                    <a:pt x="1323" y="1055"/>
                  </a:lnTo>
                  <a:lnTo>
                    <a:pt x="1394" y="1091"/>
                  </a:lnTo>
                  <a:lnTo>
                    <a:pt x="1448" y="1127"/>
                  </a:lnTo>
                  <a:lnTo>
                    <a:pt x="1502" y="1180"/>
                  </a:lnTo>
                  <a:lnTo>
                    <a:pt x="1555" y="1234"/>
                  </a:lnTo>
                  <a:lnTo>
                    <a:pt x="1591" y="1287"/>
                  </a:lnTo>
                  <a:lnTo>
                    <a:pt x="1609" y="1359"/>
                  </a:lnTo>
                  <a:lnTo>
                    <a:pt x="1609" y="1359"/>
                  </a:lnTo>
                  <a:close/>
                  <a:moveTo>
                    <a:pt x="46682" y="1520"/>
                  </a:moveTo>
                  <a:lnTo>
                    <a:pt x="46682" y="1520"/>
                  </a:lnTo>
                  <a:lnTo>
                    <a:pt x="46593" y="1645"/>
                  </a:lnTo>
                  <a:lnTo>
                    <a:pt x="46593" y="1645"/>
                  </a:lnTo>
                  <a:lnTo>
                    <a:pt x="46521" y="1681"/>
                  </a:lnTo>
                  <a:lnTo>
                    <a:pt x="46450" y="1681"/>
                  </a:lnTo>
                  <a:lnTo>
                    <a:pt x="46396" y="1645"/>
                  </a:lnTo>
                  <a:lnTo>
                    <a:pt x="46360" y="1573"/>
                  </a:lnTo>
                  <a:lnTo>
                    <a:pt x="46360" y="1573"/>
                  </a:lnTo>
                  <a:lnTo>
                    <a:pt x="46342" y="1466"/>
                  </a:lnTo>
                  <a:lnTo>
                    <a:pt x="46360" y="1359"/>
                  </a:lnTo>
                  <a:lnTo>
                    <a:pt x="46360" y="1359"/>
                  </a:lnTo>
                  <a:lnTo>
                    <a:pt x="46378" y="1287"/>
                  </a:lnTo>
                  <a:lnTo>
                    <a:pt x="46414" y="1234"/>
                  </a:lnTo>
                  <a:lnTo>
                    <a:pt x="46450" y="1180"/>
                  </a:lnTo>
                  <a:lnTo>
                    <a:pt x="46503" y="1127"/>
                  </a:lnTo>
                  <a:lnTo>
                    <a:pt x="46575" y="1091"/>
                  </a:lnTo>
                  <a:lnTo>
                    <a:pt x="46646" y="1055"/>
                  </a:lnTo>
                  <a:lnTo>
                    <a:pt x="46718" y="1037"/>
                  </a:lnTo>
                  <a:lnTo>
                    <a:pt x="46807" y="1037"/>
                  </a:lnTo>
                  <a:lnTo>
                    <a:pt x="46807" y="1037"/>
                  </a:lnTo>
                  <a:lnTo>
                    <a:pt x="46807" y="1162"/>
                  </a:lnTo>
                  <a:lnTo>
                    <a:pt x="46789" y="1287"/>
                  </a:lnTo>
                  <a:lnTo>
                    <a:pt x="46754" y="1413"/>
                  </a:lnTo>
                  <a:lnTo>
                    <a:pt x="46682" y="1520"/>
                  </a:lnTo>
                  <a:lnTo>
                    <a:pt x="46682" y="1520"/>
                  </a:lnTo>
                  <a:close/>
                  <a:moveTo>
                    <a:pt x="46360" y="25790"/>
                  </a:moveTo>
                  <a:lnTo>
                    <a:pt x="46360" y="25790"/>
                  </a:lnTo>
                  <a:lnTo>
                    <a:pt x="46342" y="25683"/>
                  </a:lnTo>
                  <a:lnTo>
                    <a:pt x="46360" y="25576"/>
                  </a:lnTo>
                  <a:lnTo>
                    <a:pt x="46360" y="25576"/>
                  </a:lnTo>
                  <a:lnTo>
                    <a:pt x="46396" y="25504"/>
                  </a:lnTo>
                  <a:lnTo>
                    <a:pt x="46450" y="25468"/>
                  </a:lnTo>
                  <a:lnTo>
                    <a:pt x="46521" y="25468"/>
                  </a:lnTo>
                  <a:lnTo>
                    <a:pt x="46593" y="25504"/>
                  </a:lnTo>
                  <a:lnTo>
                    <a:pt x="46593" y="25504"/>
                  </a:lnTo>
                  <a:lnTo>
                    <a:pt x="46682" y="25629"/>
                  </a:lnTo>
                  <a:lnTo>
                    <a:pt x="46682" y="25629"/>
                  </a:lnTo>
                  <a:lnTo>
                    <a:pt x="46754" y="25736"/>
                  </a:lnTo>
                  <a:lnTo>
                    <a:pt x="46789" y="25862"/>
                  </a:lnTo>
                  <a:lnTo>
                    <a:pt x="46807" y="25987"/>
                  </a:lnTo>
                  <a:lnTo>
                    <a:pt x="46807" y="26130"/>
                  </a:lnTo>
                  <a:lnTo>
                    <a:pt x="46807" y="26130"/>
                  </a:lnTo>
                  <a:lnTo>
                    <a:pt x="46718" y="26112"/>
                  </a:lnTo>
                  <a:lnTo>
                    <a:pt x="46646" y="26094"/>
                  </a:lnTo>
                  <a:lnTo>
                    <a:pt x="46575" y="26058"/>
                  </a:lnTo>
                  <a:lnTo>
                    <a:pt x="46503" y="26022"/>
                  </a:lnTo>
                  <a:lnTo>
                    <a:pt x="46450" y="25969"/>
                  </a:lnTo>
                  <a:lnTo>
                    <a:pt x="46414" y="25915"/>
                  </a:lnTo>
                  <a:lnTo>
                    <a:pt x="46378" y="25862"/>
                  </a:lnTo>
                  <a:lnTo>
                    <a:pt x="46360" y="25790"/>
                  </a:lnTo>
                  <a:lnTo>
                    <a:pt x="46360" y="25790"/>
                  </a:lnTo>
                  <a:close/>
                </a:path>
              </a:pathLst>
            </a:custGeom>
            <a:solidFill>
              <a:srgbClr val="F7E8D2"/>
            </a:solidFill>
            <a:ln>
              <a:noFill/>
            </a:ln>
          </p:spPr>
          <p:txBody>
            <a:bodyPr spcFirstLastPara="1" wrap="square" lIns="91425" tIns="91425" rIns="91425" bIns="91425" anchor="ctr" anchorCtr="0">
              <a:no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sz="24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
          <p:nvSpPr>
            <p:cNvPr id="118" name="Google Shape;118;p4"/>
            <p:cNvSpPr/>
            <p:nvPr/>
          </p:nvSpPr>
          <p:spPr>
            <a:xfrm>
              <a:off x="296736" y="265575"/>
              <a:ext cx="8573304" cy="4610214"/>
            </a:xfrm>
            <a:custGeom>
              <a:avLst/>
              <a:gdLst/>
              <a:ahLst/>
              <a:cxnLst/>
              <a:rect l="l" t="t" r="r" b="b"/>
              <a:pathLst>
                <a:path w="49257" h="28364" extrusionOk="0">
                  <a:moveTo>
                    <a:pt x="49238" y="14531"/>
                  </a:moveTo>
                  <a:lnTo>
                    <a:pt x="49238" y="14531"/>
                  </a:lnTo>
                  <a:lnTo>
                    <a:pt x="49220" y="14191"/>
                  </a:lnTo>
                  <a:lnTo>
                    <a:pt x="49220" y="14191"/>
                  </a:lnTo>
                  <a:lnTo>
                    <a:pt x="49238" y="13834"/>
                  </a:lnTo>
                  <a:lnTo>
                    <a:pt x="49238" y="13834"/>
                  </a:lnTo>
                  <a:lnTo>
                    <a:pt x="49238" y="12797"/>
                  </a:lnTo>
                  <a:lnTo>
                    <a:pt x="49238" y="12797"/>
                  </a:lnTo>
                  <a:lnTo>
                    <a:pt x="49256" y="8580"/>
                  </a:lnTo>
                  <a:lnTo>
                    <a:pt x="49256" y="8580"/>
                  </a:lnTo>
                  <a:lnTo>
                    <a:pt x="49238" y="8311"/>
                  </a:lnTo>
                  <a:lnTo>
                    <a:pt x="49220" y="8043"/>
                  </a:lnTo>
                  <a:lnTo>
                    <a:pt x="49220" y="8043"/>
                  </a:lnTo>
                  <a:lnTo>
                    <a:pt x="49185" y="7811"/>
                  </a:lnTo>
                  <a:lnTo>
                    <a:pt x="49167" y="7579"/>
                  </a:lnTo>
                  <a:lnTo>
                    <a:pt x="49167" y="7579"/>
                  </a:lnTo>
                  <a:lnTo>
                    <a:pt x="49167" y="5917"/>
                  </a:lnTo>
                  <a:lnTo>
                    <a:pt x="49149" y="4844"/>
                  </a:lnTo>
                  <a:lnTo>
                    <a:pt x="49131" y="4451"/>
                  </a:lnTo>
                  <a:lnTo>
                    <a:pt x="49113" y="4255"/>
                  </a:lnTo>
                  <a:lnTo>
                    <a:pt x="49113" y="4255"/>
                  </a:lnTo>
                  <a:lnTo>
                    <a:pt x="49113" y="4201"/>
                  </a:lnTo>
                  <a:lnTo>
                    <a:pt x="49113" y="4129"/>
                  </a:lnTo>
                  <a:lnTo>
                    <a:pt x="49113" y="4129"/>
                  </a:lnTo>
                  <a:lnTo>
                    <a:pt x="49113" y="3826"/>
                  </a:lnTo>
                  <a:lnTo>
                    <a:pt x="49095" y="3504"/>
                  </a:lnTo>
                  <a:lnTo>
                    <a:pt x="49006" y="2878"/>
                  </a:lnTo>
                  <a:lnTo>
                    <a:pt x="49006" y="2878"/>
                  </a:lnTo>
                  <a:lnTo>
                    <a:pt x="48917" y="2360"/>
                  </a:lnTo>
                  <a:lnTo>
                    <a:pt x="48809" y="1824"/>
                  </a:lnTo>
                  <a:lnTo>
                    <a:pt x="48809" y="1824"/>
                  </a:lnTo>
                  <a:lnTo>
                    <a:pt x="48702" y="1466"/>
                  </a:lnTo>
                  <a:lnTo>
                    <a:pt x="48595" y="1127"/>
                  </a:lnTo>
                  <a:lnTo>
                    <a:pt x="48595" y="1127"/>
                  </a:lnTo>
                  <a:lnTo>
                    <a:pt x="48488" y="930"/>
                  </a:lnTo>
                  <a:lnTo>
                    <a:pt x="48398" y="716"/>
                  </a:lnTo>
                  <a:lnTo>
                    <a:pt x="48398" y="716"/>
                  </a:lnTo>
                  <a:lnTo>
                    <a:pt x="48345" y="627"/>
                  </a:lnTo>
                  <a:lnTo>
                    <a:pt x="48273" y="555"/>
                  </a:lnTo>
                  <a:lnTo>
                    <a:pt x="48184" y="484"/>
                  </a:lnTo>
                  <a:lnTo>
                    <a:pt x="48095" y="448"/>
                  </a:lnTo>
                  <a:lnTo>
                    <a:pt x="48095" y="448"/>
                  </a:lnTo>
                  <a:lnTo>
                    <a:pt x="47987" y="412"/>
                  </a:lnTo>
                  <a:lnTo>
                    <a:pt x="47898" y="358"/>
                  </a:lnTo>
                  <a:lnTo>
                    <a:pt x="47898" y="358"/>
                  </a:lnTo>
                  <a:lnTo>
                    <a:pt x="47612" y="269"/>
                  </a:lnTo>
                  <a:lnTo>
                    <a:pt x="47469" y="233"/>
                  </a:lnTo>
                  <a:lnTo>
                    <a:pt x="47326" y="215"/>
                  </a:lnTo>
                  <a:lnTo>
                    <a:pt x="47326" y="215"/>
                  </a:lnTo>
                  <a:lnTo>
                    <a:pt x="47094" y="180"/>
                  </a:lnTo>
                  <a:lnTo>
                    <a:pt x="46879" y="144"/>
                  </a:lnTo>
                  <a:lnTo>
                    <a:pt x="46647" y="108"/>
                  </a:lnTo>
                  <a:lnTo>
                    <a:pt x="46432" y="108"/>
                  </a:lnTo>
                  <a:lnTo>
                    <a:pt x="46432" y="108"/>
                  </a:lnTo>
                  <a:lnTo>
                    <a:pt x="46289" y="72"/>
                  </a:lnTo>
                  <a:lnTo>
                    <a:pt x="46147" y="55"/>
                  </a:lnTo>
                  <a:lnTo>
                    <a:pt x="45843" y="55"/>
                  </a:lnTo>
                  <a:lnTo>
                    <a:pt x="45843" y="55"/>
                  </a:lnTo>
                  <a:lnTo>
                    <a:pt x="45092" y="55"/>
                  </a:lnTo>
                  <a:lnTo>
                    <a:pt x="45092" y="55"/>
                  </a:lnTo>
                  <a:lnTo>
                    <a:pt x="44949" y="55"/>
                  </a:lnTo>
                  <a:lnTo>
                    <a:pt x="44824" y="37"/>
                  </a:lnTo>
                  <a:lnTo>
                    <a:pt x="44824" y="37"/>
                  </a:lnTo>
                  <a:lnTo>
                    <a:pt x="44681" y="19"/>
                  </a:lnTo>
                  <a:lnTo>
                    <a:pt x="44538" y="1"/>
                  </a:lnTo>
                  <a:lnTo>
                    <a:pt x="44395" y="19"/>
                  </a:lnTo>
                  <a:lnTo>
                    <a:pt x="44252" y="37"/>
                  </a:lnTo>
                  <a:lnTo>
                    <a:pt x="44252" y="37"/>
                  </a:lnTo>
                  <a:lnTo>
                    <a:pt x="43948" y="72"/>
                  </a:lnTo>
                  <a:lnTo>
                    <a:pt x="43662" y="108"/>
                  </a:lnTo>
                  <a:lnTo>
                    <a:pt x="43358" y="126"/>
                  </a:lnTo>
                  <a:lnTo>
                    <a:pt x="43073" y="144"/>
                  </a:lnTo>
                  <a:lnTo>
                    <a:pt x="43073" y="144"/>
                  </a:lnTo>
                  <a:lnTo>
                    <a:pt x="38890" y="126"/>
                  </a:lnTo>
                  <a:lnTo>
                    <a:pt x="38890" y="126"/>
                  </a:lnTo>
                  <a:lnTo>
                    <a:pt x="38319" y="126"/>
                  </a:lnTo>
                  <a:lnTo>
                    <a:pt x="37943" y="126"/>
                  </a:lnTo>
                  <a:lnTo>
                    <a:pt x="37747" y="144"/>
                  </a:lnTo>
                  <a:lnTo>
                    <a:pt x="37747" y="144"/>
                  </a:lnTo>
                  <a:lnTo>
                    <a:pt x="37550" y="162"/>
                  </a:lnTo>
                  <a:lnTo>
                    <a:pt x="37139" y="162"/>
                  </a:lnTo>
                  <a:lnTo>
                    <a:pt x="35888" y="180"/>
                  </a:lnTo>
                  <a:lnTo>
                    <a:pt x="34047" y="180"/>
                  </a:lnTo>
                  <a:lnTo>
                    <a:pt x="34047" y="180"/>
                  </a:lnTo>
                  <a:lnTo>
                    <a:pt x="23967" y="180"/>
                  </a:lnTo>
                  <a:lnTo>
                    <a:pt x="23967" y="180"/>
                  </a:lnTo>
                  <a:lnTo>
                    <a:pt x="23860" y="180"/>
                  </a:lnTo>
                  <a:lnTo>
                    <a:pt x="23860" y="180"/>
                  </a:lnTo>
                  <a:lnTo>
                    <a:pt x="23735" y="180"/>
                  </a:lnTo>
                  <a:lnTo>
                    <a:pt x="23735" y="180"/>
                  </a:lnTo>
                  <a:lnTo>
                    <a:pt x="15532" y="180"/>
                  </a:lnTo>
                  <a:lnTo>
                    <a:pt x="15532" y="180"/>
                  </a:lnTo>
                  <a:lnTo>
                    <a:pt x="14406" y="180"/>
                  </a:lnTo>
                  <a:lnTo>
                    <a:pt x="13655" y="162"/>
                  </a:lnTo>
                  <a:lnTo>
                    <a:pt x="13387" y="162"/>
                  </a:lnTo>
                  <a:lnTo>
                    <a:pt x="13262" y="144"/>
                  </a:lnTo>
                  <a:lnTo>
                    <a:pt x="13262" y="144"/>
                  </a:lnTo>
                  <a:lnTo>
                    <a:pt x="13226" y="126"/>
                  </a:lnTo>
                  <a:lnTo>
                    <a:pt x="13173" y="126"/>
                  </a:lnTo>
                  <a:lnTo>
                    <a:pt x="13048" y="126"/>
                  </a:lnTo>
                  <a:lnTo>
                    <a:pt x="13048" y="126"/>
                  </a:lnTo>
                  <a:lnTo>
                    <a:pt x="6185" y="144"/>
                  </a:lnTo>
                  <a:lnTo>
                    <a:pt x="6185" y="144"/>
                  </a:lnTo>
                  <a:lnTo>
                    <a:pt x="5881" y="126"/>
                  </a:lnTo>
                  <a:lnTo>
                    <a:pt x="5595" y="108"/>
                  </a:lnTo>
                  <a:lnTo>
                    <a:pt x="5309" y="72"/>
                  </a:lnTo>
                  <a:lnTo>
                    <a:pt x="5005" y="37"/>
                  </a:lnTo>
                  <a:lnTo>
                    <a:pt x="5005" y="37"/>
                  </a:lnTo>
                  <a:lnTo>
                    <a:pt x="4862" y="19"/>
                  </a:lnTo>
                  <a:lnTo>
                    <a:pt x="4719" y="1"/>
                  </a:lnTo>
                  <a:lnTo>
                    <a:pt x="4576" y="19"/>
                  </a:lnTo>
                  <a:lnTo>
                    <a:pt x="4433" y="37"/>
                  </a:lnTo>
                  <a:lnTo>
                    <a:pt x="4433" y="37"/>
                  </a:lnTo>
                  <a:lnTo>
                    <a:pt x="4290" y="55"/>
                  </a:lnTo>
                  <a:lnTo>
                    <a:pt x="4165" y="55"/>
                  </a:lnTo>
                  <a:lnTo>
                    <a:pt x="4165" y="55"/>
                  </a:lnTo>
                  <a:lnTo>
                    <a:pt x="3397" y="55"/>
                  </a:lnTo>
                  <a:lnTo>
                    <a:pt x="3397" y="55"/>
                  </a:lnTo>
                  <a:lnTo>
                    <a:pt x="3111" y="55"/>
                  </a:lnTo>
                  <a:lnTo>
                    <a:pt x="2968" y="72"/>
                  </a:lnTo>
                  <a:lnTo>
                    <a:pt x="2825" y="108"/>
                  </a:lnTo>
                  <a:lnTo>
                    <a:pt x="2825" y="108"/>
                  </a:lnTo>
                  <a:lnTo>
                    <a:pt x="2610" y="108"/>
                  </a:lnTo>
                  <a:lnTo>
                    <a:pt x="2378" y="144"/>
                  </a:lnTo>
                  <a:lnTo>
                    <a:pt x="2163" y="180"/>
                  </a:lnTo>
                  <a:lnTo>
                    <a:pt x="1931" y="215"/>
                  </a:lnTo>
                  <a:lnTo>
                    <a:pt x="1931" y="215"/>
                  </a:lnTo>
                  <a:lnTo>
                    <a:pt x="1788" y="233"/>
                  </a:lnTo>
                  <a:lnTo>
                    <a:pt x="1645" y="269"/>
                  </a:lnTo>
                  <a:lnTo>
                    <a:pt x="1359" y="358"/>
                  </a:lnTo>
                  <a:lnTo>
                    <a:pt x="1359" y="358"/>
                  </a:lnTo>
                  <a:lnTo>
                    <a:pt x="1252" y="412"/>
                  </a:lnTo>
                  <a:lnTo>
                    <a:pt x="1163" y="448"/>
                  </a:lnTo>
                  <a:lnTo>
                    <a:pt x="1163" y="448"/>
                  </a:lnTo>
                  <a:lnTo>
                    <a:pt x="1073" y="484"/>
                  </a:lnTo>
                  <a:lnTo>
                    <a:pt x="984" y="555"/>
                  </a:lnTo>
                  <a:lnTo>
                    <a:pt x="912" y="627"/>
                  </a:lnTo>
                  <a:lnTo>
                    <a:pt x="859" y="716"/>
                  </a:lnTo>
                  <a:lnTo>
                    <a:pt x="859" y="716"/>
                  </a:lnTo>
                  <a:lnTo>
                    <a:pt x="752" y="930"/>
                  </a:lnTo>
                  <a:lnTo>
                    <a:pt x="662" y="1127"/>
                  </a:lnTo>
                  <a:lnTo>
                    <a:pt x="662" y="1127"/>
                  </a:lnTo>
                  <a:lnTo>
                    <a:pt x="537" y="1466"/>
                  </a:lnTo>
                  <a:lnTo>
                    <a:pt x="448" y="1824"/>
                  </a:lnTo>
                  <a:lnTo>
                    <a:pt x="448" y="1824"/>
                  </a:lnTo>
                  <a:lnTo>
                    <a:pt x="341" y="2360"/>
                  </a:lnTo>
                  <a:lnTo>
                    <a:pt x="251" y="2878"/>
                  </a:lnTo>
                  <a:lnTo>
                    <a:pt x="251" y="2878"/>
                  </a:lnTo>
                  <a:lnTo>
                    <a:pt x="162" y="3504"/>
                  </a:lnTo>
                  <a:lnTo>
                    <a:pt x="126" y="3826"/>
                  </a:lnTo>
                  <a:lnTo>
                    <a:pt x="144" y="4129"/>
                  </a:lnTo>
                  <a:lnTo>
                    <a:pt x="144" y="4129"/>
                  </a:lnTo>
                  <a:lnTo>
                    <a:pt x="144" y="4201"/>
                  </a:lnTo>
                  <a:lnTo>
                    <a:pt x="144" y="4255"/>
                  </a:lnTo>
                  <a:lnTo>
                    <a:pt x="144" y="4255"/>
                  </a:lnTo>
                  <a:lnTo>
                    <a:pt x="108" y="4451"/>
                  </a:lnTo>
                  <a:lnTo>
                    <a:pt x="108" y="4844"/>
                  </a:lnTo>
                  <a:lnTo>
                    <a:pt x="90" y="5917"/>
                  </a:lnTo>
                  <a:lnTo>
                    <a:pt x="90" y="7579"/>
                  </a:lnTo>
                  <a:lnTo>
                    <a:pt x="90" y="7579"/>
                  </a:lnTo>
                  <a:lnTo>
                    <a:pt x="72" y="7811"/>
                  </a:lnTo>
                  <a:lnTo>
                    <a:pt x="37" y="8043"/>
                  </a:lnTo>
                  <a:lnTo>
                    <a:pt x="37" y="8043"/>
                  </a:lnTo>
                  <a:lnTo>
                    <a:pt x="1" y="8311"/>
                  </a:lnTo>
                  <a:lnTo>
                    <a:pt x="1" y="8580"/>
                  </a:lnTo>
                  <a:lnTo>
                    <a:pt x="1" y="8580"/>
                  </a:lnTo>
                  <a:lnTo>
                    <a:pt x="19" y="12797"/>
                  </a:lnTo>
                  <a:lnTo>
                    <a:pt x="19" y="12797"/>
                  </a:lnTo>
                  <a:lnTo>
                    <a:pt x="19" y="13834"/>
                  </a:lnTo>
                  <a:lnTo>
                    <a:pt x="19" y="13834"/>
                  </a:lnTo>
                  <a:lnTo>
                    <a:pt x="37" y="14191"/>
                  </a:lnTo>
                  <a:lnTo>
                    <a:pt x="37" y="14191"/>
                  </a:lnTo>
                  <a:lnTo>
                    <a:pt x="19" y="14531"/>
                  </a:lnTo>
                  <a:lnTo>
                    <a:pt x="19" y="14531"/>
                  </a:lnTo>
                  <a:lnTo>
                    <a:pt x="19" y="15568"/>
                  </a:lnTo>
                  <a:lnTo>
                    <a:pt x="19" y="15568"/>
                  </a:lnTo>
                  <a:lnTo>
                    <a:pt x="1" y="19803"/>
                  </a:lnTo>
                  <a:lnTo>
                    <a:pt x="1" y="19803"/>
                  </a:lnTo>
                  <a:lnTo>
                    <a:pt x="1" y="20053"/>
                  </a:lnTo>
                  <a:lnTo>
                    <a:pt x="37" y="20322"/>
                  </a:lnTo>
                  <a:lnTo>
                    <a:pt x="37" y="20322"/>
                  </a:lnTo>
                  <a:lnTo>
                    <a:pt x="72" y="20554"/>
                  </a:lnTo>
                  <a:lnTo>
                    <a:pt x="90" y="20804"/>
                  </a:lnTo>
                  <a:lnTo>
                    <a:pt x="90" y="20804"/>
                  </a:lnTo>
                  <a:lnTo>
                    <a:pt x="90" y="22448"/>
                  </a:lnTo>
                  <a:lnTo>
                    <a:pt x="108" y="23539"/>
                  </a:lnTo>
                  <a:lnTo>
                    <a:pt x="108" y="23914"/>
                  </a:lnTo>
                  <a:lnTo>
                    <a:pt x="144" y="24110"/>
                  </a:lnTo>
                  <a:lnTo>
                    <a:pt x="144" y="24110"/>
                  </a:lnTo>
                  <a:lnTo>
                    <a:pt x="144" y="24164"/>
                  </a:lnTo>
                  <a:lnTo>
                    <a:pt x="144" y="24236"/>
                  </a:lnTo>
                  <a:lnTo>
                    <a:pt x="144" y="24236"/>
                  </a:lnTo>
                  <a:lnTo>
                    <a:pt x="126" y="24557"/>
                  </a:lnTo>
                  <a:lnTo>
                    <a:pt x="162" y="24861"/>
                  </a:lnTo>
                  <a:lnTo>
                    <a:pt x="251" y="25487"/>
                  </a:lnTo>
                  <a:lnTo>
                    <a:pt x="251" y="25487"/>
                  </a:lnTo>
                  <a:lnTo>
                    <a:pt x="341" y="26023"/>
                  </a:lnTo>
                  <a:lnTo>
                    <a:pt x="448" y="26541"/>
                  </a:lnTo>
                  <a:lnTo>
                    <a:pt x="448" y="26541"/>
                  </a:lnTo>
                  <a:lnTo>
                    <a:pt x="537" y="26898"/>
                  </a:lnTo>
                  <a:lnTo>
                    <a:pt x="662" y="27238"/>
                  </a:lnTo>
                  <a:lnTo>
                    <a:pt x="662" y="27238"/>
                  </a:lnTo>
                  <a:lnTo>
                    <a:pt x="752" y="27435"/>
                  </a:lnTo>
                  <a:lnTo>
                    <a:pt x="859" y="27649"/>
                  </a:lnTo>
                  <a:lnTo>
                    <a:pt x="859" y="27649"/>
                  </a:lnTo>
                  <a:lnTo>
                    <a:pt x="912" y="27738"/>
                  </a:lnTo>
                  <a:lnTo>
                    <a:pt x="984" y="27810"/>
                  </a:lnTo>
                  <a:lnTo>
                    <a:pt x="1073" y="27881"/>
                  </a:lnTo>
                  <a:lnTo>
                    <a:pt x="1163" y="27917"/>
                  </a:lnTo>
                  <a:lnTo>
                    <a:pt x="1163" y="27917"/>
                  </a:lnTo>
                  <a:lnTo>
                    <a:pt x="1252" y="27953"/>
                  </a:lnTo>
                  <a:lnTo>
                    <a:pt x="1359" y="28007"/>
                  </a:lnTo>
                  <a:lnTo>
                    <a:pt x="1359" y="28007"/>
                  </a:lnTo>
                  <a:lnTo>
                    <a:pt x="1645" y="28096"/>
                  </a:lnTo>
                  <a:lnTo>
                    <a:pt x="1788" y="28132"/>
                  </a:lnTo>
                  <a:lnTo>
                    <a:pt x="1931" y="28149"/>
                  </a:lnTo>
                  <a:lnTo>
                    <a:pt x="1931" y="28149"/>
                  </a:lnTo>
                  <a:lnTo>
                    <a:pt x="2163" y="28185"/>
                  </a:lnTo>
                  <a:lnTo>
                    <a:pt x="2378" y="28221"/>
                  </a:lnTo>
                  <a:lnTo>
                    <a:pt x="2610" y="28257"/>
                  </a:lnTo>
                  <a:lnTo>
                    <a:pt x="2825" y="28275"/>
                  </a:lnTo>
                  <a:lnTo>
                    <a:pt x="2825" y="28275"/>
                  </a:lnTo>
                  <a:lnTo>
                    <a:pt x="2968" y="28292"/>
                  </a:lnTo>
                  <a:lnTo>
                    <a:pt x="3111" y="28310"/>
                  </a:lnTo>
                  <a:lnTo>
                    <a:pt x="3397" y="28310"/>
                  </a:lnTo>
                  <a:lnTo>
                    <a:pt x="3397" y="28310"/>
                  </a:lnTo>
                  <a:lnTo>
                    <a:pt x="4165" y="28310"/>
                  </a:lnTo>
                  <a:lnTo>
                    <a:pt x="4165" y="28310"/>
                  </a:lnTo>
                  <a:lnTo>
                    <a:pt x="4290" y="28328"/>
                  </a:lnTo>
                  <a:lnTo>
                    <a:pt x="4433" y="28346"/>
                  </a:lnTo>
                  <a:lnTo>
                    <a:pt x="4433" y="28346"/>
                  </a:lnTo>
                  <a:lnTo>
                    <a:pt x="4576" y="28364"/>
                  </a:lnTo>
                  <a:lnTo>
                    <a:pt x="4719" y="28364"/>
                  </a:lnTo>
                  <a:lnTo>
                    <a:pt x="4862" y="28364"/>
                  </a:lnTo>
                  <a:lnTo>
                    <a:pt x="5005" y="28346"/>
                  </a:lnTo>
                  <a:lnTo>
                    <a:pt x="5005" y="28346"/>
                  </a:lnTo>
                  <a:lnTo>
                    <a:pt x="5309" y="28292"/>
                  </a:lnTo>
                  <a:lnTo>
                    <a:pt x="5595" y="28257"/>
                  </a:lnTo>
                  <a:lnTo>
                    <a:pt x="5881" y="28239"/>
                  </a:lnTo>
                  <a:lnTo>
                    <a:pt x="6185" y="28221"/>
                  </a:lnTo>
                  <a:lnTo>
                    <a:pt x="6185" y="28221"/>
                  </a:lnTo>
                  <a:lnTo>
                    <a:pt x="10367" y="28239"/>
                  </a:lnTo>
                  <a:lnTo>
                    <a:pt x="10367" y="28239"/>
                  </a:lnTo>
                  <a:lnTo>
                    <a:pt x="10474" y="28239"/>
                  </a:lnTo>
                  <a:lnTo>
                    <a:pt x="10528" y="28239"/>
                  </a:lnTo>
                  <a:lnTo>
                    <a:pt x="10581" y="28221"/>
                  </a:lnTo>
                  <a:lnTo>
                    <a:pt x="10581" y="28221"/>
                  </a:lnTo>
                  <a:lnTo>
                    <a:pt x="10706" y="28203"/>
                  </a:lnTo>
                  <a:lnTo>
                    <a:pt x="10957" y="28203"/>
                  </a:lnTo>
                  <a:lnTo>
                    <a:pt x="11707" y="28185"/>
                  </a:lnTo>
                  <a:lnTo>
                    <a:pt x="12833" y="28185"/>
                  </a:lnTo>
                  <a:lnTo>
                    <a:pt x="12833" y="28185"/>
                  </a:lnTo>
                  <a:lnTo>
                    <a:pt x="19392" y="28203"/>
                  </a:lnTo>
                  <a:lnTo>
                    <a:pt x="19392" y="28203"/>
                  </a:lnTo>
                  <a:lnTo>
                    <a:pt x="19624" y="28185"/>
                  </a:lnTo>
                  <a:lnTo>
                    <a:pt x="19624" y="28185"/>
                  </a:lnTo>
                  <a:lnTo>
                    <a:pt x="19660" y="28167"/>
                  </a:lnTo>
                  <a:lnTo>
                    <a:pt x="19678" y="28149"/>
                  </a:lnTo>
                  <a:lnTo>
                    <a:pt x="19714" y="28132"/>
                  </a:lnTo>
                  <a:lnTo>
                    <a:pt x="19714" y="28096"/>
                  </a:lnTo>
                  <a:lnTo>
                    <a:pt x="19714" y="28096"/>
                  </a:lnTo>
                  <a:lnTo>
                    <a:pt x="19714" y="28042"/>
                  </a:lnTo>
                  <a:lnTo>
                    <a:pt x="19678" y="28007"/>
                  </a:lnTo>
                  <a:lnTo>
                    <a:pt x="19642" y="27989"/>
                  </a:lnTo>
                  <a:lnTo>
                    <a:pt x="19607" y="27971"/>
                  </a:lnTo>
                  <a:lnTo>
                    <a:pt x="19607" y="27971"/>
                  </a:lnTo>
                  <a:lnTo>
                    <a:pt x="19428" y="27971"/>
                  </a:lnTo>
                  <a:lnTo>
                    <a:pt x="19428" y="27971"/>
                  </a:lnTo>
                  <a:lnTo>
                    <a:pt x="12815" y="27989"/>
                  </a:lnTo>
                  <a:lnTo>
                    <a:pt x="12815" y="27989"/>
                  </a:lnTo>
                  <a:lnTo>
                    <a:pt x="10402" y="28007"/>
                  </a:lnTo>
                  <a:lnTo>
                    <a:pt x="10402" y="28007"/>
                  </a:lnTo>
                  <a:lnTo>
                    <a:pt x="8454" y="28024"/>
                  </a:lnTo>
                  <a:lnTo>
                    <a:pt x="8454" y="28024"/>
                  </a:lnTo>
                  <a:lnTo>
                    <a:pt x="6363" y="28042"/>
                  </a:lnTo>
                  <a:lnTo>
                    <a:pt x="6363" y="28042"/>
                  </a:lnTo>
                  <a:lnTo>
                    <a:pt x="5827" y="28042"/>
                  </a:lnTo>
                  <a:lnTo>
                    <a:pt x="5577" y="28060"/>
                  </a:lnTo>
                  <a:lnTo>
                    <a:pt x="5309" y="28114"/>
                  </a:lnTo>
                  <a:lnTo>
                    <a:pt x="5309" y="28114"/>
                  </a:lnTo>
                  <a:lnTo>
                    <a:pt x="5255" y="28132"/>
                  </a:lnTo>
                  <a:lnTo>
                    <a:pt x="5184" y="28132"/>
                  </a:lnTo>
                  <a:lnTo>
                    <a:pt x="5184" y="28132"/>
                  </a:lnTo>
                  <a:lnTo>
                    <a:pt x="4987" y="28114"/>
                  </a:lnTo>
                  <a:lnTo>
                    <a:pt x="4791" y="28114"/>
                  </a:lnTo>
                  <a:lnTo>
                    <a:pt x="4576" y="28114"/>
                  </a:lnTo>
                  <a:lnTo>
                    <a:pt x="4380" y="28078"/>
                  </a:lnTo>
                  <a:lnTo>
                    <a:pt x="4380" y="28078"/>
                  </a:lnTo>
                  <a:lnTo>
                    <a:pt x="4326" y="28060"/>
                  </a:lnTo>
                  <a:lnTo>
                    <a:pt x="4255" y="28060"/>
                  </a:lnTo>
                  <a:lnTo>
                    <a:pt x="4255" y="28060"/>
                  </a:lnTo>
                  <a:lnTo>
                    <a:pt x="3897" y="28060"/>
                  </a:lnTo>
                  <a:lnTo>
                    <a:pt x="3522" y="28078"/>
                  </a:lnTo>
                  <a:lnTo>
                    <a:pt x="3164" y="28060"/>
                  </a:lnTo>
                  <a:lnTo>
                    <a:pt x="2986" y="28042"/>
                  </a:lnTo>
                  <a:lnTo>
                    <a:pt x="2807" y="28024"/>
                  </a:lnTo>
                  <a:lnTo>
                    <a:pt x="2807" y="28024"/>
                  </a:lnTo>
                  <a:lnTo>
                    <a:pt x="2664" y="28024"/>
                  </a:lnTo>
                  <a:lnTo>
                    <a:pt x="2521" y="28007"/>
                  </a:lnTo>
                  <a:lnTo>
                    <a:pt x="2253" y="27953"/>
                  </a:lnTo>
                  <a:lnTo>
                    <a:pt x="2253" y="27953"/>
                  </a:lnTo>
                  <a:lnTo>
                    <a:pt x="2163" y="27935"/>
                  </a:lnTo>
                  <a:lnTo>
                    <a:pt x="2056" y="27917"/>
                  </a:lnTo>
                  <a:lnTo>
                    <a:pt x="2056" y="27917"/>
                  </a:lnTo>
                  <a:lnTo>
                    <a:pt x="1842" y="27899"/>
                  </a:lnTo>
                  <a:lnTo>
                    <a:pt x="1627" y="27828"/>
                  </a:lnTo>
                  <a:lnTo>
                    <a:pt x="1431" y="27756"/>
                  </a:lnTo>
                  <a:lnTo>
                    <a:pt x="1216" y="27667"/>
                  </a:lnTo>
                  <a:lnTo>
                    <a:pt x="1216" y="27667"/>
                  </a:lnTo>
                  <a:lnTo>
                    <a:pt x="1181" y="27631"/>
                  </a:lnTo>
                  <a:lnTo>
                    <a:pt x="1127" y="27595"/>
                  </a:lnTo>
                  <a:lnTo>
                    <a:pt x="1073" y="27506"/>
                  </a:lnTo>
                  <a:lnTo>
                    <a:pt x="1073" y="27506"/>
                  </a:lnTo>
                  <a:lnTo>
                    <a:pt x="895" y="27131"/>
                  </a:lnTo>
                  <a:lnTo>
                    <a:pt x="823" y="26934"/>
                  </a:lnTo>
                  <a:lnTo>
                    <a:pt x="752" y="26738"/>
                  </a:lnTo>
                  <a:lnTo>
                    <a:pt x="752" y="26738"/>
                  </a:lnTo>
                  <a:lnTo>
                    <a:pt x="662" y="26380"/>
                  </a:lnTo>
                  <a:lnTo>
                    <a:pt x="573" y="26005"/>
                  </a:lnTo>
                  <a:lnTo>
                    <a:pt x="573" y="26005"/>
                  </a:lnTo>
                  <a:lnTo>
                    <a:pt x="501" y="25504"/>
                  </a:lnTo>
                  <a:lnTo>
                    <a:pt x="430" y="25004"/>
                  </a:lnTo>
                  <a:lnTo>
                    <a:pt x="430" y="25004"/>
                  </a:lnTo>
                  <a:lnTo>
                    <a:pt x="394" y="24718"/>
                  </a:lnTo>
                  <a:lnTo>
                    <a:pt x="376" y="24432"/>
                  </a:lnTo>
                  <a:lnTo>
                    <a:pt x="376" y="24432"/>
                  </a:lnTo>
                  <a:lnTo>
                    <a:pt x="358" y="23717"/>
                  </a:lnTo>
                  <a:lnTo>
                    <a:pt x="341" y="22520"/>
                  </a:lnTo>
                  <a:lnTo>
                    <a:pt x="323" y="21304"/>
                  </a:lnTo>
                  <a:lnTo>
                    <a:pt x="305" y="20590"/>
                  </a:lnTo>
                  <a:lnTo>
                    <a:pt x="305" y="20590"/>
                  </a:lnTo>
                  <a:lnTo>
                    <a:pt x="287" y="20411"/>
                  </a:lnTo>
                  <a:lnTo>
                    <a:pt x="287" y="20411"/>
                  </a:lnTo>
                  <a:lnTo>
                    <a:pt x="233" y="20089"/>
                  </a:lnTo>
                  <a:lnTo>
                    <a:pt x="215" y="19767"/>
                  </a:lnTo>
                  <a:lnTo>
                    <a:pt x="215" y="19767"/>
                  </a:lnTo>
                  <a:lnTo>
                    <a:pt x="180" y="14334"/>
                  </a:lnTo>
                  <a:lnTo>
                    <a:pt x="180" y="14334"/>
                  </a:lnTo>
                  <a:lnTo>
                    <a:pt x="180" y="14174"/>
                  </a:lnTo>
                  <a:lnTo>
                    <a:pt x="180" y="14174"/>
                  </a:lnTo>
                  <a:lnTo>
                    <a:pt x="180" y="14031"/>
                  </a:lnTo>
                  <a:lnTo>
                    <a:pt x="180" y="14031"/>
                  </a:lnTo>
                  <a:lnTo>
                    <a:pt x="215" y="8597"/>
                  </a:lnTo>
                  <a:lnTo>
                    <a:pt x="215" y="8597"/>
                  </a:lnTo>
                  <a:lnTo>
                    <a:pt x="233" y="8276"/>
                  </a:lnTo>
                  <a:lnTo>
                    <a:pt x="287" y="7954"/>
                  </a:lnTo>
                  <a:lnTo>
                    <a:pt x="287" y="7954"/>
                  </a:lnTo>
                  <a:lnTo>
                    <a:pt x="305" y="7775"/>
                  </a:lnTo>
                  <a:lnTo>
                    <a:pt x="305" y="7775"/>
                  </a:lnTo>
                  <a:lnTo>
                    <a:pt x="323" y="7060"/>
                  </a:lnTo>
                  <a:lnTo>
                    <a:pt x="341" y="5845"/>
                  </a:lnTo>
                  <a:lnTo>
                    <a:pt x="358" y="4648"/>
                  </a:lnTo>
                  <a:lnTo>
                    <a:pt x="376" y="3933"/>
                  </a:lnTo>
                  <a:lnTo>
                    <a:pt x="376" y="3933"/>
                  </a:lnTo>
                  <a:lnTo>
                    <a:pt x="394" y="3647"/>
                  </a:lnTo>
                  <a:lnTo>
                    <a:pt x="430" y="3361"/>
                  </a:lnTo>
                  <a:lnTo>
                    <a:pt x="430" y="3361"/>
                  </a:lnTo>
                  <a:lnTo>
                    <a:pt x="501" y="2861"/>
                  </a:lnTo>
                  <a:lnTo>
                    <a:pt x="573" y="2360"/>
                  </a:lnTo>
                  <a:lnTo>
                    <a:pt x="573" y="2360"/>
                  </a:lnTo>
                  <a:lnTo>
                    <a:pt x="662" y="2003"/>
                  </a:lnTo>
                  <a:lnTo>
                    <a:pt x="752" y="1627"/>
                  </a:lnTo>
                  <a:lnTo>
                    <a:pt x="752" y="1627"/>
                  </a:lnTo>
                  <a:lnTo>
                    <a:pt x="823" y="1431"/>
                  </a:lnTo>
                  <a:lnTo>
                    <a:pt x="895" y="1234"/>
                  </a:lnTo>
                  <a:lnTo>
                    <a:pt x="1073" y="859"/>
                  </a:lnTo>
                  <a:lnTo>
                    <a:pt x="1073" y="859"/>
                  </a:lnTo>
                  <a:lnTo>
                    <a:pt x="1127" y="769"/>
                  </a:lnTo>
                  <a:lnTo>
                    <a:pt x="1181" y="734"/>
                  </a:lnTo>
                  <a:lnTo>
                    <a:pt x="1216" y="698"/>
                  </a:lnTo>
                  <a:lnTo>
                    <a:pt x="1216" y="698"/>
                  </a:lnTo>
                  <a:lnTo>
                    <a:pt x="1431" y="609"/>
                  </a:lnTo>
                  <a:lnTo>
                    <a:pt x="1627" y="537"/>
                  </a:lnTo>
                  <a:lnTo>
                    <a:pt x="1842" y="466"/>
                  </a:lnTo>
                  <a:lnTo>
                    <a:pt x="2056" y="448"/>
                  </a:lnTo>
                  <a:lnTo>
                    <a:pt x="2056" y="448"/>
                  </a:lnTo>
                  <a:lnTo>
                    <a:pt x="2163" y="430"/>
                  </a:lnTo>
                  <a:lnTo>
                    <a:pt x="2253" y="412"/>
                  </a:lnTo>
                  <a:lnTo>
                    <a:pt x="2253" y="412"/>
                  </a:lnTo>
                  <a:lnTo>
                    <a:pt x="2521" y="358"/>
                  </a:lnTo>
                  <a:lnTo>
                    <a:pt x="2664" y="341"/>
                  </a:lnTo>
                  <a:lnTo>
                    <a:pt x="2807" y="341"/>
                  </a:lnTo>
                  <a:lnTo>
                    <a:pt x="2807" y="341"/>
                  </a:lnTo>
                  <a:lnTo>
                    <a:pt x="2986" y="323"/>
                  </a:lnTo>
                  <a:lnTo>
                    <a:pt x="3164" y="305"/>
                  </a:lnTo>
                  <a:lnTo>
                    <a:pt x="3522" y="287"/>
                  </a:lnTo>
                  <a:lnTo>
                    <a:pt x="3897" y="305"/>
                  </a:lnTo>
                  <a:lnTo>
                    <a:pt x="4255" y="305"/>
                  </a:lnTo>
                  <a:lnTo>
                    <a:pt x="4255" y="305"/>
                  </a:lnTo>
                  <a:lnTo>
                    <a:pt x="4326" y="305"/>
                  </a:lnTo>
                  <a:lnTo>
                    <a:pt x="4380" y="287"/>
                  </a:lnTo>
                  <a:lnTo>
                    <a:pt x="4380" y="287"/>
                  </a:lnTo>
                  <a:lnTo>
                    <a:pt x="4576" y="251"/>
                  </a:lnTo>
                  <a:lnTo>
                    <a:pt x="4791" y="251"/>
                  </a:lnTo>
                  <a:lnTo>
                    <a:pt x="4987" y="251"/>
                  </a:lnTo>
                  <a:lnTo>
                    <a:pt x="5184" y="251"/>
                  </a:lnTo>
                  <a:lnTo>
                    <a:pt x="5184" y="251"/>
                  </a:lnTo>
                  <a:lnTo>
                    <a:pt x="5255" y="251"/>
                  </a:lnTo>
                  <a:lnTo>
                    <a:pt x="5309" y="251"/>
                  </a:lnTo>
                  <a:lnTo>
                    <a:pt x="5309" y="251"/>
                  </a:lnTo>
                  <a:lnTo>
                    <a:pt x="5577" y="305"/>
                  </a:lnTo>
                  <a:lnTo>
                    <a:pt x="5827" y="323"/>
                  </a:lnTo>
                  <a:lnTo>
                    <a:pt x="6363" y="323"/>
                  </a:lnTo>
                  <a:lnTo>
                    <a:pt x="6363" y="323"/>
                  </a:lnTo>
                  <a:lnTo>
                    <a:pt x="9491" y="341"/>
                  </a:lnTo>
                  <a:lnTo>
                    <a:pt x="9491" y="341"/>
                  </a:lnTo>
                  <a:lnTo>
                    <a:pt x="13101" y="358"/>
                  </a:lnTo>
                  <a:lnTo>
                    <a:pt x="13101" y="358"/>
                  </a:lnTo>
                  <a:lnTo>
                    <a:pt x="15514" y="376"/>
                  </a:lnTo>
                  <a:lnTo>
                    <a:pt x="15514" y="376"/>
                  </a:lnTo>
                  <a:lnTo>
                    <a:pt x="23771" y="394"/>
                  </a:lnTo>
                  <a:lnTo>
                    <a:pt x="23771" y="394"/>
                  </a:lnTo>
                  <a:lnTo>
                    <a:pt x="23860" y="394"/>
                  </a:lnTo>
                  <a:lnTo>
                    <a:pt x="23860" y="394"/>
                  </a:lnTo>
                  <a:lnTo>
                    <a:pt x="23932" y="394"/>
                  </a:lnTo>
                  <a:lnTo>
                    <a:pt x="23932" y="394"/>
                  </a:lnTo>
                  <a:lnTo>
                    <a:pt x="34047" y="376"/>
                  </a:lnTo>
                  <a:lnTo>
                    <a:pt x="34047" y="376"/>
                  </a:lnTo>
                  <a:lnTo>
                    <a:pt x="38837" y="358"/>
                  </a:lnTo>
                  <a:lnTo>
                    <a:pt x="38837" y="358"/>
                  </a:lnTo>
                  <a:lnTo>
                    <a:pt x="40803" y="341"/>
                  </a:lnTo>
                  <a:lnTo>
                    <a:pt x="40803" y="341"/>
                  </a:lnTo>
                  <a:lnTo>
                    <a:pt x="42894" y="323"/>
                  </a:lnTo>
                  <a:lnTo>
                    <a:pt x="42894" y="323"/>
                  </a:lnTo>
                  <a:lnTo>
                    <a:pt x="43412" y="323"/>
                  </a:lnTo>
                  <a:lnTo>
                    <a:pt x="43680" y="305"/>
                  </a:lnTo>
                  <a:lnTo>
                    <a:pt x="43948" y="251"/>
                  </a:lnTo>
                  <a:lnTo>
                    <a:pt x="43948" y="251"/>
                  </a:lnTo>
                  <a:lnTo>
                    <a:pt x="44002" y="251"/>
                  </a:lnTo>
                  <a:lnTo>
                    <a:pt x="44073" y="251"/>
                  </a:lnTo>
                  <a:lnTo>
                    <a:pt x="44073" y="251"/>
                  </a:lnTo>
                  <a:lnTo>
                    <a:pt x="44270" y="251"/>
                  </a:lnTo>
                  <a:lnTo>
                    <a:pt x="44467" y="251"/>
                  </a:lnTo>
                  <a:lnTo>
                    <a:pt x="44663" y="251"/>
                  </a:lnTo>
                  <a:lnTo>
                    <a:pt x="44878" y="287"/>
                  </a:lnTo>
                  <a:lnTo>
                    <a:pt x="44878" y="287"/>
                  </a:lnTo>
                  <a:lnTo>
                    <a:pt x="44931" y="305"/>
                  </a:lnTo>
                  <a:lnTo>
                    <a:pt x="45003" y="305"/>
                  </a:lnTo>
                  <a:lnTo>
                    <a:pt x="45003" y="305"/>
                  </a:lnTo>
                  <a:lnTo>
                    <a:pt x="45360" y="305"/>
                  </a:lnTo>
                  <a:lnTo>
                    <a:pt x="45718" y="287"/>
                  </a:lnTo>
                  <a:lnTo>
                    <a:pt x="46093" y="305"/>
                  </a:lnTo>
                  <a:lnTo>
                    <a:pt x="46272" y="323"/>
                  </a:lnTo>
                  <a:lnTo>
                    <a:pt x="46450" y="341"/>
                  </a:lnTo>
                  <a:lnTo>
                    <a:pt x="46450" y="341"/>
                  </a:lnTo>
                  <a:lnTo>
                    <a:pt x="46593" y="341"/>
                  </a:lnTo>
                  <a:lnTo>
                    <a:pt x="46718" y="358"/>
                  </a:lnTo>
                  <a:lnTo>
                    <a:pt x="47004" y="412"/>
                  </a:lnTo>
                  <a:lnTo>
                    <a:pt x="47004" y="412"/>
                  </a:lnTo>
                  <a:lnTo>
                    <a:pt x="47094" y="430"/>
                  </a:lnTo>
                  <a:lnTo>
                    <a:pt x="47201" y="448"/>
                  </a:lnTo>
                  <a:lnTo>
                    <a:pt x="47201" y="448"/>
                  </a:lnTo>
                  <a:lnTo>
                    <a:pt x="47415" y="466"/>
                  </a:lnTo>
                  <a:lnTo>
                    <a:pt x="47630" y="537"/>
                  </a:lnTo>
                  <a:lnTo>
                    <a:pt x="47826" y="609"/>
                  </a:lnTo>
                  <a:lnTo>
                    <a:pt x="48023" y="698"/>
                  </a:lnTo>
                  <a:lnTo>
                    <a:pt x="48023" y="698"/>
                  </a:lnTo>
                  <a:lnTo>
                    <a:pt x="48077" y="734"/>
                  </a:lnTo>
                  <a:lnTo>
                    <a:pt x="48112" y="769"/>
                  </a:lnTo>
                  <a:lnTo>
                    <a:pt x="48184" y="859"/>
                  </a:lnTo>
                  <a:lnTo>
                    <a:pt x="48184" y="859"/>
                  </a:lnTo>
                  <a:lnTo>
                    <a:pt x="48363" y="1234"/>
                  </a:lnTo>
                  <a:lnTo>
                    <a:pt x="48434" y="1431"/>
                  </a:lnTo>
                  <a:lnTo>
                    <a:pt x="48488" y="1627"/>
                  </a:lnTo>
                  <a:lnTo>
                    <a:pt x="48488" y="1627"/>
                  </a:lnTo>
                  <a:lnTo>
                    <a:pt x="48595" y="2003"/>
                  </a:lnTo>
                  <a:lnTo>
                    <a:pt x="48666" y="2360"/>
                  </a:lnTo>
                  <a:lnTo>
                    <a:pt x="48666" y="2360"/>
                  </a:lnTo>
                  <a:lnTo>
                    <a:pt x="48756" y="2861"/>
                  </a:lnTo>
                  <a:lnTo>
                    <a:pt x="48827" y="3361"/>
                  </a:lnTo>
                  <a:lnTo>
                    <a:pt x="48827" y="3361"/>
                  </a:lnTo>
                  <a:lnTo>
                    <a:pt x="48863" y="3647"/>
                  </a:lnTo>
                  <a:lnTo>
                    <a:pt x="48881" y="3933"/>
                  </a:lnTo>
                  <a:lnTo>
                    <a:pt x="48881" y="3933"/>
                  </a:lnTo>
                  <a:lnTo>
                    <a:pt x="48899" y="4648"/>
                  </a:lnTo>
                  <a:lnTo>
                    <a:pt x="48917" y="5845"/>
                  </a:lnTo>
                  <a:lnTo>
                    <a:pt x="48935" y="7060"/>
                  </a:lnTo>
                  <a:lnTo>
                    <a:pt x="48952" y="7775"/>
                  </a:lnTo>
                  <a:lnTo>
                    <a:pt x="48952" y="7775"/>
                  </a:lnTo>
                  <a:lnTo>
                    <a:pt x="48970" y="7954"/>
                  </a:lnTo>
                  <a:lnTo>
                    <a:pt x="48970" y="7954"/>
                  </a:lnTo>
                  <a:lnTo>
                    <a:pt x="49006" y="8276"/>
                  </a:lnTo>
                  <a:lnTo>
                    <a:pt x="49042" y="8597"/>
                  </a:lnTo>
                  <a:lnTo>
                    <a:pt x="49042" y="8597"/>
                  </a:lnTo>
                  <a:lnTo>
                    <a:pt x="49060" y="14031"/>
                  </a:lnTo>
                  <a:lnTo>
                    <a:pt x="49060" y="14031"/>
                  </a:lnTo>
                  <a:lnTo>
                    <a:pt x="49060" y="14191"/>
                  </a:lnTo>
                  <a:lnTo>
                    <a:pt x="49060" y="14191"/>
                  </a:lnTo>
                  <a:lnTo>
                    <a:pt x="49060" y="14334"/>
                  </a:lnTo>
                  <a:lnTo>
                    <a:pt x="49060" y="14334"/>
                  </a:lnTo>
                  <a:lnTo>
                    <a:pt x="49042" y="19767"/>
                  </a:lnTo>
                  <a:lnTo>
                    <a:pt x="49042" y="19767"/>
                  </a:lnTo>
                  <a:lnTo>
                    <a:pt x="49006" y="20089"/>
                  </a:lnTo>
                  <a:lnTo>
                    <a:pt x="48970" y="20411"/>
                  </a:lnTo>
                  <a:lnTo>
                    <a:pt x="48970" y="20411"/>
                  </a:lnTo>
                  <a:lnTo>
                    <a:pt x="48952" y="20590"/>
                  </a:lnTo>
                  <a:lnTo>
                    <a:pt x="48952" y="20590"/>
                  </a:lnTo>
                  <a:lnTo>
                    <a:pt x="48935" y="21304"/>
                  </a:lnTo>
                  <a:lnTo>
                    <a:pt x="48917" y="22520"/>
                  </a:lnTo>
                  <a:lnTo>
                    <a:pt x="48899" y="23717"/>
                  </a:lnTo>
                  <a:lnTo>
                    <a:pt x="48881" y="24432"/>
                  </a:lnTo>
                  <a:lnTo>
                    <a:pt x="48881" y="24432"/>
                  </a:lnTo>
                  <a:lnTo>
                    <a:pt x="48863" y="24718"/>
                  </a:lnTo>
                  <a:lnTo>
                    <a:pt x="48827" y="25004"/>
                  </a:lnTo>
                  <a:lnTo>
                    <a:pt x="48827" y="25004"/>
                  </a:lnTo>
                  <a:lnTo>
                    <a:pt x="48756" y="25504"/>
                  </a:lnTo>
                  <a:lnTo>
                    <a:pt x="48666" y="26005"/>
                  </a:lnTo>
                  <a:lnTo>
                    <a:pt x="48666" y="26005"/>
                  </a:lnTo>
                  <a:lnTo>
                    <a:pt x="48595" y="26380"/>
                  </a:lnTo>
                  <a:lnTo>
                    <a:pt x="48488" y="26738"/>
                  </a:lnTo>
                  <a:lnTo>
                    <a:pt x="48488" y="26738"/>
                  </a:lnTo>
                  <a:lnTo>
                    <a:pt x="48434" y="26934"/>
                  </a:lnTo>
                  <a:lnTo>
                    <a:pt x="48363" y="27131"/>
                  </a:lnTo>
                  <a:lnTo>
                    <a:pt x="48184" y="27506"/>
                  </a:lnTo>
                  <a:lnTo>
                    <a:pt x="48184" y="27506"/>
                  </a:lnTo>
                  <a:lnTo>
                    <a:pt x="48112" y="27595"/>
                  </a:lnTo>
                  <a:lnTo>
                    <a:pt x="48077" y="27631"/>
                  </a:lnTo>
                  <a:lnTo>
                    <a:pt x="48023" y="27667"/>
                  </a:lnTo>
                  <a:lnTo>
                    <a:pt x="48023" y="27667"/>
                  </a:lnTo>
                  <a:lnTo>
                    <a:pt x="47826" y="27756"/>
                  </a:lnTo>
                  <a:lnTo>
                    <a:pt x="47630" y="27828"/>
                  </a:lnTo>
                  <a:lnTo>
                    <a:pt x="47415" y="27899"/>
                  </a:lnTo>
                  <a:lnTo>
                    <a:pt x="47201" y="27917"/>
                  </a:lnTo>
                  <a:lnTo>
                    <a:pt x="47201" y="27917"/>
                  </a:lnTo>
                  <a:lnTo>
                    <a:pt x="47094" y="27935"/>
                  </a:lnTo>
                  <a:lnTo>
                    <a:pt x="47004" y="27953"/>
                  </a:lnTo>
                  <a:lnTo>
                    <a:pt x="47004" y="27953"/>
                  </a:lnTo>
                  <a:lnTo>
                    <a:pt x="46718" y="28007"/>
                  </a:lnTo>
                  <a:lnTo>
                    <a:pt x="46593" y="28024"/>
                  </a:lnTo>
                  <a:lnTo>
                    <a:pt x="46450" y="28024"/>
                  </a:lnTo>
                  <a:lnTo>
                    <a:pt x="46450" y="28024"/>
                  </a:lnTo>
                  <a:lnTo>
                    <a:pt x="46272" y="28042"/>
                  </a:lnTo>
                  <a:lnTo>
                    <a:pt x="46093" y="28060"/>
                  </a:lnTo>
                  <a:lnTo>
                    <a:pt x="45718" y="28078"/>
                  </a:lnTo>
                  <a:lnTo>
                    <a:pt x="45360" y="28060"/>
                  </a:lnTo>
                  <a:lnTo>
                    <a:pt x="45003" y="28060"/>
                  </a:lnTo>
                  <a:lnTo>
                    <a:pt x="45003" y="28060"/>
                  </a:lnTo>
                  <a:lnTo>
                    <a:pt x="44931" y="28060"/>
                  </a:lnTo>
                  <a:lnTo>
                    <a:pt x="44878" y="28078"/>
                  </a:lnTo>
                  <a:lnTo>
                    <a:pt x="44878" y="28078"/>
                  </a:lnTo>
                  <a:lnTo>
                    <a:pt x="44663" y="28114"/>
                  </a:lnTo>
                  <a:lnTo>
                    <a:pt x="44467" y="28114"/>
                  </a:lnTo>
                  <a:lnTo>
                    <a:pt x="44270" y="28114"/>
                  </a:lnTo>
                  <a:lnTo>
                    <a:pt x="44073" y="28132"/>
                  </a:lnTo>
                  <a:lnTo>
                    <a:pt x="44073" y="28132"/>
                  </a:lnTo>
                  <a:lnTo>
                    <a:pt x="44002" y="28132"/>
                  </a:lnTo>
                  <a:lnTo>
                    <a:pt x="43948" y="28114"/>
                  </a:lnTo>
                  <a:lnTo>
                    <a:pt x="43948" y="28114"/>
                  </a:lnTo>
                  <a:lnTo>
                    <a:pt x="43680" y="28060"/>
                  </a:lnTo>
                  <a:lnTo>
                    <a:pt x="43412" y="28042"/>
                  </a:lnTo>
                  <a:lnTo>
                    <a:pt x="42894" y="28042"/>
                  </a:lnTo>
                  <a:lnTo>
                    <a:pt x="42894" y="28042"/>
                  </a:lnTo>
                  <a:lnTo>
                    <a:pt x="40803" y="28024"/>
                  </a:lnTo>
                  <a:lnTo>
                    <a:pt x="40803" y="28024"/>
                  </a:lnTo>
                  <a:lnTo>
                    <a:pt x="38837" y="28007"/>
                  </a:lnTo>
                  <a:lnTo>
                    <a:pt x="38837" y="28007"/>
                  </a:lnTo>
                  <a:lnTo>
                    <a:pt x="36424" y="27989"/>
                  </a:lnTo>
                  <a:lnTo>
                    <a:pt x="36424" y="27989"/>
                  </a:lnTo>
                  <a:lnTo>
                    <a:pt x="29829" y="27971"/>
                  </a:lnTo>
                  <a:lnTo>
                    <a:pt x="29829" y="27971"/>
                  </a:lnTo>
                  <a:lnTo>
                    <a:pt x="29651" y="27971"/>
                  </a:lnTo>
                  <a:lnTo>
                    <a:pt x="29651" y="27971"/>
                  </a:lnTo>
                  <a:lnTo>
                    <a:pt x="29597" y="27989"/>
                  </a:lnTo>
                  <a:lnTo>
                    <a:pt x="29561" y="28007"/>
                  </a:lnTo>
                  <a:lnTo>
                    <a:pt x="29543" y="28042"/>
                  </a:lnTo>
                  <a:lnTo>
                    <a:pt x="29543" y="28096"/>
                  </a:lnTo>
                  <a:lnTo>
                    <a:pt x="29543" y="28096"/>
                  </a:lnTo>
                  <a:lnTo>
                    <a:pt x="29543" y="28132"/>
                  </a:lnTo>
                  <a:lnTo>
                    <a:pt x="29561" y="28149"/>
                  </a:lnTo>
                  <a:lnTo>
                    <a:pt x="29597" y="28167"/>
                  </a:lnTo>
                  <a:lnTo>
                    <a:pt x="29633" y="28185"/>
                  </a:lnTo>
                  <a:lnTo>
                    <a:pt x="29633" y="28185"/>
                  </a:lnTo>
                  <a:lnTo>
                    <a:pt x="29865" y="28203"/>
                  </a:lnTo>
                  <a:lnTo>
                    <a:pt x="29865" y="28203"/>
                  </a:lnTo>
                  <a:lnTo>
                    <a:pt x="36424" y="28185"/>
                  </a:lnTo>
                  <a:lnTo>
                    <a:pt x="36424" y="28185"/>
                  </a:lnTo>
                  <a:lnTo>
                    <a:pt x="37550" y="28185"/>
                  </a:lnTo>
                  <a:lnTo>
                    <a:pt x="38283" y="28203"/>
                  </a:lnTo>
                  <a:lnTo>
                    <a:pt x="38551" y="28203"/>
                  </a:lnTo>
                  <a:lnTo>
                    <a:pt x="38676" y="28221"/>
                  </a:lnTo>
                  <a:lnTo>
                    <a:pt x="38676" y="28221"/>
                  </a:lnTo>
                  <a:lnTo>
                    <a:pt x="38730" y="28239"/>
                  </a:lnTo>
                  <a:lnTo>
                    <a:pt x="38783" y="28239"/>
                  </a:lnTo>
                  <a:lnTo>
                    <a:pt x="38890" y="28239"/>
                  </a:lnTo>
                  <a:lnTo>
                    <a:pt x="38890" y="28239"/>
                  </a:lnTo>
                  <a:lnTo>
                    <a:pt x="43073" y="28221"/>
                  </a:lnTo>
                  <a:lnTo>
                    <a:pt x="43073" y="28221"/>
                  </a:lnTo>
                  <a:lnTo>
                    <a:pt x="43358" y="28239"/>
                  </a:lnTo>
                  <a:lnTo>
                    <a:pt x="43662" y="28257"/>
                  </a:lnTo>
                  <a:lnTo>
                    <a:pt x="43948" y="28292"/>
                  </a:lnTo>
                  <a:lnTo>
                    <a:pt x="44252" y="28346"/>
                  </a:lnTo>
                  <a:lnTo>
                    <a:pt x="44252" y="28346"/>
                  </a:lnTo>
                  <a:lnTo>
                    <a:pt x="44395" y="28364"/>
                  </a:lnTo>
                  <a:lnTo>
                    <a:pt x="44538" y="28364"/>
                  </a:lnTo>
                  <a:lnTo>
                    <a:pt x="44681" y="28364"/>
                  </a:lnTo>
                  <a:lnTo>
                    <a:pt x="44824" y="28346"/>
                  </a:lnTo>
                  <a:lnTo>
                    <a:pt x="44824" y="28346"/>
                  </a:lnTo>
                  <a:lnTo>
                    <a:pt x="44949" y="28328"/>
                  </a:lnTo>
                  <a:lnTo>
                    <a:pt x="45092" y="28310"/>
                  </a:lnTo>
                  <a:lnTo>
                    <a:pt x="45092" y="28310"/>
                  </a:lnTo>
                  <a:lnTo>
                    <a:pt x="45843" y="28310"/>
                  </a:lnTo>
                  <a:lnTo>
                    <a:pt x="45843" y="28310"/>
                  </a:lnTo>
                  <a:lnTo>
                    <a:pt x="46147" y="28310"/>
                  </a:lnTo>
                  <a:lnTo>
                    <a:pt x="46289" y="28292"/>
                  </a:lnTo>
                  <a:lnTo>
                    <a:pt x="46432" y="28275"/>
                  </a:lnTo>
                  <a:lnTo>
                    <a:pt x="46432" y="28275"/>
                  </a:lnTo>
                  <a:lnTo>
                    <a:pt x="46647" y="28257"/>
                  </a:lnTo>
                  <a:lnTo>
                    <a:pt x="46879" y="28221"/>
                  </a:lnTo>
                  <a:lnTo>
                    <a:pt x="47094" y="28185"/>
                  </a:lnTo>
                  <a:lnTo>
                    <a:pt x="47326" y="28149"/>
                  </a:lnTo>
                  <a:lnTo>
                    <a:pt x="47326" y="28149"/>
                  </a:lnTo>
                  <a:lnTo>
                    <a:pt x="47469" y="28132"/>
                  </a:lnTo>
                  <a:lnTo>
                    <a:pt x="47612" y="28096"/>
                  </a:lnTo>
                  <a:lnTo>
                    <a:pt x="47898" y="28007"/>
                  </a:lnTo>
                  <a:lnTo>
                    <a:pt x="47898" y="28007"/>
                  </a:lnTo>
                  <a:lnTo>
                    <a:pt x="47987" y="27953"/>
                  </a:lnTo>
                  <a:lnTo>
                    <a:pt x="48095" y="27917"/>
                  </a:lnTo>
                  <a:lnTo>
                    <a:pt x="48095" y="27917"/>
                  </a:lnTo>
                  <a:lnTo>
                    <a:pt x="48184" y="27881"/>
                  </a:lnTo>
                  <a:lnTo>
                    <a:pt x="48273" y="27810"/>
                  </a:lnTo>
                  <a:lnTo>
                    <a:pt x="48345" y="27738"/>
                  </a:lnTo>
                  <a:lnTo>
                    <a:pt x="48398" y="27649"/>
                  </a:lnTo>
                  <a:lnTo>
                    <a:pt x="48398" y="27649"/>
                  </a:lnTo>
                  <a:lnTo>
                    <a:pt x="48488" y="27435"/>
                  </a:lnTo>
                  <a:lnTo>
                    <a:pt x="48595" y="27238"/>
                  </a:lnTo>
                  <a:lnTo>
                    <a:pt x="48595" y="27238"/>
                  </a:lnTo>
                  <a:lnTo>
                    <a:pt x="48702" y="26898"/>
                  </a:lnTo>
                  <a:lnTo>
                    <a:pt x="48809" y="26541"/>
                  </a:lnTo>
                  <a:lnTo>
                    <a:pt x="48809" y="26541"/>
                  </a:lnTo>
                  <a:lnTo>
                    <a:pt x="48917" y="26023"/>
                  </a:lnTo>
                  <a:lnTo>
                    <a:pt x="49006" y="25487"/>
                  </a:lnTo>
                  <a:lnTo>
                    <a:pt x="49006" y="25487"/>
                  </a:lnTo>
                  <a:lnTo>
                    <a:pt x="49095" y="24861"/>
                  </a:lnTo>
                  <a:lnTo>
                    <a:pt x="49113" y="24557"/>
                  </a:lnTo>
                  <a:lnTo>
                    <a:pt x="49113" y="24236"/>
                  </a:lnTo>
                  <a:lnTo>
                    <a:pt x="49113" y="24236"/>
                  </a:lnTo>
                  <a:lnTo>
                    <a:pt x="49113" y="24164"/>
                  </a:lnTo>
                  <a:lnTo>
                    <a:pt x="49113" y="24110"/>
                  </a:lnTo>
                  <a:lnTo>
                    <a:pt x="49113" y="24110"/>
                  </a:lnTo>
                  <a:lnTo>
                    <a:pt x="49131" y="23914"/>
                  </a:lnTo>
                  <a:lnTo>
                    <a:pt x="49149" y="23539"/>
                  </a:lnTo>
                  <a:lnTo>
                    <a:pt x="49167" y="22448"/>
                  </a:lnTo>
                  <a:lnTo>
                    <a:pt x="49167" y="20804"/>
                  </a:lnTo>
                  <a:lnTo>
                    <a:pt x="49167" y="20804"/>
                  </a:lnTo>
                  <a:lnTo>
                    <a:pt x="49185" y="20554"/>
                  </a:lnTo>
                  <a:lnTo>
                    <a:pt x="49220" y="20322"/>
                  </a:lnTo>
                  <a:lnTo>
                    <a:pt x="49220" y="20322"/>
                  </a:lnTo>
                  <a:lnTo>
                    <a:pt x="49238" y="20053"/>
                  </a:lnTo>
                  <a:lnTo>
                    <a:pt x="49256" y="19803"/>
                  </a:lnTo>
                  <a:lnTo>
                    <a:pt x="49256" y="19803"/>
                  </a:lnTo>
                  <a:lnTo>
                    <a:pt x="49238" y="15568"/>
                  </a:lnTo>
                  <a:lnTo>
                    <a:pt x="49238" y="15568"/>
                  </a:lnTo>
                  <a:lnTo>
                    <a:pt x="49238" y="14531"/>
                  </a:lnTo>
                  <a:lnTo>
                    <a:pt x="49238" y="14531"/>
                  </a:lnTo>
                  <a:close/>
                </a:path>
              </a:pathLst>
            </a:custGeom>
            <a:solidFill>
              <a:srgbClr val="F7E8D2"/>
            </a:solidFill>
            <a:ln>
              <a:noFill/>
            </a:ln>
          </p:spPr>
          <p:txBody>
            <a:bodyPr spcFirstLastPara="1" wrap="square" lIns="91425" tIns="91425" rIns="91425" bIns="91425" anchor="ctr" anchorCtr="0">
              <a:no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sz="24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
          <p:nvSpPr>
            <p:cNvPr id="119" name="Google Shape;119;p4"/>
            <p:cNvSpPr/>
            <p:nvPr/>
          </p:nvSpPr>
          <p:spPr>
            <a:xfrm>
              <a:off x="8113931" y="4596876"/>
              <a:ext cx="252028" cy="66965"/>
            </a:xfrm>
            <a:custGeom>
              <a:avLst/>
              <a:gdLst/>
              <a:ahLst/>
              <a:cxnLst/>
              <a:rect l="l" t="t" r="r" b="b"/>
              <a:pathLst>
                <a:path w="1448" h="412" extrusionOk="0">
                  <a:moveTo>
                    <a:pt x="72" y="376"/>
                  </a:moveTo>
                  <a:lnTo>
                    <a:pt x="72" y="376"/>
                  </a:lnTo>
                  <a:lnTo>
                    <a:pt x="143" y="393"/>
                  </a:lnTo>
                  <a:lnTo>
                    <a:pt x="233" y="411"/>
                  </a:lnTo>
                  <a:lnTo>
                    <a:pt x="322" y="411"/>
                  </a:lnTo>
                  <a:lnTo>
                    <a:pt x="411" y="393"/>
                  </a:lnTo>
                  <a:lnTo>
                    <a:pt x="411" y="393"/>
                  </a:lnTo>
                  <a:lnTo>
                    <a:pt x="608" y="340"/>
                  </a:lnTo>
                  <a:lnTo>
                    <a:pt x="822" y="322"/>
                  </a:lnTo>
                  <a:lnTo>
                    <a:pt x="1019" y="286"/>
                  </a:lnTo>
                  <a:lnTo>
                    <a:pt x="1216" y="268"/>
                  </a:lnTo>
                  <a:lnTo>
                    <a:pt x="1216" y="268"/>
                  </a:lnTo>
                  <a:lnTo>
                    <a:pt x="1305" y="250"/>
                  </a:lnTo>
                  <a:lnTo>
                    <a:pt x="1394" y="215"/>
                  </a:lnTo>
                  <a:lnTo>
                    <a:pt x="1394" y="215"/>
                  </a:lnTo>
                  <a:lnTo>
                    <a:pt x="1430" y="179"/>
                  </a:lnTo>
                  <a:lnTo>
                    <a:pt x="1448" y="125"/>
                  </a:lnTo>
                  <a:lnTo>
                    <a:pt x="1448" y="125"/>
                  </a:lnTo>
                  <a:lnTo>
                    <a:pt x="1448" y="90"/>
                  </a:lnTo>
                  <a:lnTo>
                    <a:pt x="1430" y="54"/>
                  </a:lnTo>
                  <a:lnTo>
                    <a:pt x="1412" y="36"/>
                  </a:lnTo>
                  <a:lnTo>
                    <a:pt x="1376" y="18"/>
                  </a:lnTo>
                  <a:lnTo>
                    <a:pt x="1376" y="18"/>
                  </a:lnTo>
                  <a:lnTo>
                    <a:pt x="1216" y="0"/>
                  </a:lnTo>
                  <a:lnTo>
                    <a:pt x="1216" y="0"/>
                  </a:lnTo>
                  <a:lnTo>
                    <a:pt x="1019" y="18"/>
                  </a:lnTo>
                  <a:lnTo>
                    <a:pt x="805" y="36"/>
                  </a:lnTo>
                  <a:lnTo>
                    <a:pt x="608" y="72"/>
                  </a:lnTo>
                  <a:lnTo>
                    <a:pt x="394" y="125"/>
                  </a:lnTo>
                  <a:lnTo>
                    <a:pt x="394" y="125"/>
                  </a:lnTo>
                  <a:lnTo>
                    <a:pt x="251" y="143"/>
                  </a:lnTo>
                  <a:lnTo>
                    <a:pt x="108" y="179"/>
                  </a:lnTo>
                  <a:lnTo>
                    <a:pt x="108" y="179"/>
                  </a:lnTo>
                  <a:lnTo>
                    <a:pt x="54" y="197"/>
                  </a:lnTo>
                  <a:lnTo>
                    <a:pt x="18" y="250"/>
                  </a:lnTo>
                  <a:lnTo>
                    <a:pt x="18" y="250"/>
                  </a:lnTo>
                  <a:lnTo>
                    <a:pt x="0" y="286"/>
                  </a:lnTo>
                  <a:lnTo>
                    <a:pt x="18" y="322"/>
                  </a:lnTo>
                  <a:lnTo>
                    <a:pt x="36" y="358"/>
                  </a:lnTo>
                  <a:lnTo>
                    <a:pt x="72" y="376"/>
                  </a:lnTo>
                  <a:lnTo>
                    <a:pt x="72" y="376"/>
                  </a:lnTo>
                  <a:close/>
                </a:path>
              </a:pathLst>
            </a:custGeom>
            <a:solidFill>
              <a:srgbClr val="F7E8D2"/>
            </a:solidFill>
            <a:ln>
              <a:noFill/>
            </a:ln>
          </p:spPr>
          <p:txBody>
            <a:bodyPr spcFirstLastPara="1" wrap="square" lIns="91425" tIns="91425" rIns="91425" bIns="91425" anchor="ctr" anchorCtr="0">
              <a:no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sz="24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
          <p:nvSpPr>
            <p:cNvPr id="120" name="Google Shape;120;p4"/>
            <p:cNvSpPr/>
            <p:nvPr/>
          </p:nvSpPr>
          <p:spPr>
            <a:xfrm>
              <a:off x="8558808" y="4198821"/>
              <a:ext cx="65444" cy="232591"/>
            </a:xfrm>
            <a:custGeom>
              <a:avLst/>
              <a:gdLst/>
              <a:ahLst/>
              <a:cxnLst/>
              <a:rect l="l" t="t" r="r" b="b"/>
              <a:pathLst>
                <a:path w="376" h="1431" extrusionOk="0">
                  <a:moveTo>
                    <a:pt x="36" y="591"/>
                  </a:moveTo>
                  <a:lnTo>
                    <a:pt x="36" y="591"/>
                  </a:lnTo>
                  <a:lnTo>
                    <a:pt x="125" y="948"/>
                  </a:lnTo>
                  <a:lnTo>
                    <a:pt x="161" y="1305"/>
                  </a:lnTo>
                  <a:lnTo>
                    <a:pt x="161" y="1305"/>
                  </a:lnTo>
                  <a:lnTo>
                    <a:pt x="179" y="1341"/>
                  </a:lnTo>
                  <a:lnTo>
                    <a:pt x="197" y="1395"/>
                  </a:lnTo>
                  <a:lnTo>
                    <a:pt x="215" y="1413"/>
                  </a:lnTo>
                  <a:lnTo>
                    <a:pt x="268" y="1431"/>
                  </a:lnTo>
                  <a:lnTo>
                    <a:pt x="268" y="1431"/>
                  </a:lnTo>
                  <a:lnTo>
                    <a:pt x="304" y="1431"/>
                  </a:lnTo>
                  <a:lnTo>
                    <a:pt x="340" y="1395"/>
                  </a:lnTo>
                  <a:lnTo>
                    <a:pt x="357" y="1359"/>
                  </a:lnTo>
                  <a:lnTo>
                    <a:pt x="375" y="1288"/>
                  </a:lnTo>
                  <a:lnTo>
                    <a:pt x="375" y="1288"/>
                  </a:lnTo>
                  <a:lnTo>
                    <a:pt x="375" y="1127"/>
                  </a:lnTo>
                  <a:lnTo>
                    <a:pt x="357" y="948"/>
                  </a:lnTo>
                  <a:lnTo>
                    <a:pt x="357" y="948"/>
                  </a:lnTo>
                  <a:lnTo>
                    <a:pt x="268" y="555"/>
                  </a:lnTo>
                  <a:lnTo>
                    <a:pt x="179" y="162"/>
                  </a:lnTo>
                  <a:lnTo>
                    <a:pt x="179" y="162"/>
                  </a:lnTo>
                  <a:lnTo>
                    <a:pt x="143" y="72"/>
                  </a:lnTo>
                  <a:lnTo>
                    <a:pt x="143" y="72"/>
                  </a:lnTo>
                  <a:lnTo>
                    <a:pt x="107" y="19"/>
                  </a:lnTo>
                  <a:lnTo>
                    <a:pt x="89" y="1"/>
                  </a:lnTo>
                  <a:lnTo>
                    <a:pt x="54" y="19"/>
                  </a:lnTo>
                  <a:lnTo>
                    <a:pt x="54" y="19"/>
                  </a:lnTo>
                  <a:lnTo>
                    <a:pt x="18" y="37"/>
                  </a:lnTo>
                  <a:lnTo>
                    <a:pt x="0" y="90"/>
                  </a:lnTo>
                  <a:lnTo>
                    <a:pt x="0" y="90"/>
                  </a:lnTo>
                  <a:lnTo>
                    <a:pt x="0" y="126"/>
                  </a:lnTo>
                  <a:lnTo>
                    <a:pt x="18" y="162"/>
                  </a:lnTo>
                  <a:lnTo>
                    <a:pt x="18" y="162"/>
                  </a:lnTo>
                  <a:lnTo>
                    <a:pt x="18" y="305"/>
                  </a:lnTo>
                  <a:lnTo>
                    <a:pt x="18" y="305"/>
                  </a:lnTo>
                  <a:lnTo>
                    <a:pt x="18" y="305"/>
                  </a:lnTo>
                  <a:lnTo>
                    <a:pt x="18" y="448"/>
                  </a:lnTo>
                  <a:lnTo>
                    <a:pt x="36" y="591"/>
                  </a:lnTo>
                  <a:lnTo>
                    <a:pt x="36" y="591"/>
                  </a:lnTo>
                  <a:close/>
                </a:path>
              </a:pathLst>
            </a:custGeom>
            <a:solidFill>
              <a:srgbClr val="F7E8D2"/>
            </a:solidFill>
            <a:ln>
              <a:noFill/>
            </a:ln>
          </p:spPr>
          <p:txBody>
            <a:bodyPr spcFirstLastPara="1" wrap="square" lIns="91425" tIns="91425" rIns="91425" bIns="91425" anchor="ctr" anchorCtr="0">
              <a:no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sz="24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
          <p:nvSpPr>
            <p:cNvPr id="121" name="Google Shape;121;p4"/>
            <p:cNvSpPr/>
            <p:nvPr/>
          </p:nvSpPr>
          <p:spPr>
            <a:xfrm>
              <a:off x="8344028" y="4257010"/>
              <a:ext cx="112264" cy="151160"/>
            </a:xfrm>
            <a:custGeom>
              <a:avLst/>
              <a:gdLst/>
              <a:ahLst/>
              <a:cxnLst/>
              <a:rect l="l" t="t" r="r" b="b"/>
              <a:pathLst>
                <a:path w="645" h="930" extrusionOk="0">
                  <a:moveTo>
                    <a:pt x="483" y="912"/>
                  </a:moveTo>
                  <a:lnTo>
                    <a:pt x="483" y="912"/>
                  </a:lnTo>
                  <a:lnTo>
                    <a:pt x="519" y="930"/>
                  </a:lnTo>
                  <a:lnTo>
                    <a:pt x="573" y="930"/>
                  </a:lnTo>
                  <a:lnTo>
                    <a:pt x="573" y="930"/>
                  </a:lnTo>
                  <a:lnTo>
                    <a:pt x="609" y="894"/>
                  </a:lnTo>
                  <a:lnTo>
                    <a:pt x="644" y="840"/>
                  </a:lnTo>
                  <a:lnTo>
                    <a:pt x="644" y="840"/>
                  </a:lnTo>
                  <a:lnTo>
                    <a:pt x="644" y="769"/>
                  </a:lnTo>
                  <a:lnTo>
                    <a:pt x="626" y="679"/>
                  </a:lnTo>
                  <a:lnTo>
                    <a:pt x="626" y="679"/>
                  </a:lnTo>
                  <a:lnTo>
                    <a:pt x="519" y="483"/>
                  </a:lnTo>
                  <a:lnTo>
                    <a:pt x="394" y="304"/>
                  </a:lnTo>
                  <a:lnTo>
                    <a:pt x="251" y="161"/>
                  </a:lnTo>
                  <a:lnTo>
                    <a:pt x="108" y="18"/>
                  </a:lnTo>
                  <a:lnTo>
                    <a:pt x="108" y="18"/>
                  </a:lnTo>
                  <a:lnTo>
                    <a:pt x="72" y="0"/>
                  </a:lnTo>
                  <a:lnTo>
                    <a:pt x="37" y="0"/>
                  </a:lnTo>
                  <a:lnTo>
                    <a:pt x="37" y="0"/>
                  </a:lnTo>
                  <a:lnTo>
                    <a:pt x="1" y="36"/>
                  </a:lnTo>
                  <a:lnTo>
                    <a:pt x="1" y="72"/>
                  </a:lnTo>
                  <a:lnTo>
                    <a:pt x="1" y="72"/>
                  </a:lnTo>
                  <a:lnTo>
                    <a:pt x="37" y="233"/>
                  </a:lnTo>
                  <a:lnTo>
                    <a:pt x="54" y="304"/>
                  </a:lnTo>
                  <a:lnTo>
                    <a:pt x="90" y="358"/>
                  </a:lnTo>
                  <a:lnTo>
                    <a:pt x="90" y="358"/>
                  </a:lnTo>
                  <a:lnTo>
                    <a:pt x="180" y="465"/>
                  </a:lnTo>
                  <a:lnTo>
                    <a:pt x="269" y="572"/>
                  </a:lnTo>
                  <a:lnTo>
                    <a:pt x="412" y="804"/>
                  </a:lnTo>
                  <a:lnTo>
                    <a:pt x="412" y="804"/>
                  </a:lnTo>
                  <a:lnTo>
                    <a:pt x="483" y="912"/>
                  </a:lnTo>
                  <a:lnTo>
                    <a:pt x="483" y="912"/>
                  </a:lnTo>
                  <a:close/>
                </a:path>
              </a:pathLst>
            </a:custGeom>
            <a:solidFill>
              <a:srgbClr val="F7E8D2"/>
            </a:solidFill>
            <a:ln>
              <a:noFill/>
            </a:ln>
          </p:spPr>
          <p:txBody>
            <a:bodyPr spcFirstLastPara="1" wrap="square" lIns="91425" tIns="91425" rIns="91425" bIns="91425" anchor="ctr" anchorCtr="0">
              <a:no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sz="24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
          <p:nvSpPr>
            <p:cNvPr id="122" name="Google Shape;122;p4"/>
            <p:cNvSpPr/>
            <p:nvPr/>
          </p:nvSpPr>
          <p:spPr>
            <a:xfrm>
              <a:off x="8210356" y="4416784"/>
              <a:ext cx="161869" cy="58188"/>
            </a:xfrm>
            <a:custGeom>
              <a:avLst/>
              <a:gdLst/>
              <a:ahLst/>
              <a:cxnLst/>
              <a:rect l="l" t="t" r="r" b="b"/>
              <a:pathLst>
                <a:path w="930" h="358" extrusionOk="0">
                  <a:moveTo>
                    <a:pt x="429" y="0"/>
                  </a:moveTo>
                  <a:lnTo>
                    <a:pt x="429" y="0"/>
                  </a:lnTo>
                  <a:lnTo>
                    <a:pt x="322" y="0"/>
                  </a:lnTo>
                  <a:lnTo>
                    <a:pt x="215" y="18"/>
                  </a:lnTo>
                  <a:lnTo>
                    <a:pt x="108" y="54"/>
                  </a:lnTo>
                  <a:lnTo>
                    <a:pt x="0" y="107"/>
                  </a:lnTo>
                  <a:lnTo>
                    <a:pt x="0" y="107"/>
                  </a:lnTo>
                  <a:lnTo>
                    <a:pt x="54" y="161"/>
                  </a:lnTo>
                  <a:lnTo>
                    <a:pt x="125" y="197"/>
                  </a:lnTo>
                  <a:lnTo>
                    <a:pt x="251" y="233"/>
                  </a:lnTo>
                  <a:lnTo>
                    <a:pt x="251" y="233"/>
                  </a:lnTo>
                  <a:lnTo>
                    <a:pt x="501" y="268"/>
                  </a:lnTo>
                  <a:lnTo>
                    <a:pt x="608" y="304"/>
                  </a:lnTo>
                  <a:lnTo>
                    <a:pt x="733" y="358"/>
                  </a:lnTo>
                  <a:lnTo>
                    <a:pt x="733" y="358"/>
                  </a:lnTo>
                  <a:lnTo>
                    <a:pt x="787" y="358"/>
                  </a:lnTo>
                  <a:lnTo>
                    <a:pt x="787" y="358"/>
                  </a:lnTo>
                  <a:lnTo>
                    <a:pt x="822" y="358"/>
                  </a:lnTo>
                  <a:lnTo>
                    <a:pt x="858" y="358"/>
                  </a:lnTo>
                  <a:lnTo>
                    <a:pt x="894" y="322"/>
                  </a:lnTo>
                  <a:lnTo>
                    <a:pt x="912" y="286"/>
                  </a:lnTo>
                  <a:lnTo>
                    <a:pt x="912" y="286"/>
                  </a:lnTo>
                  <a:lnTo>
                    <a:pt x="930" y="233"/>
                  </a:lnTo>
                  <a:lnTo>
                    <a:pt x="912" y="197"/>
                  </a:lnTo>
                  <a:lnTo>
                    <a:pt x="894" y="161"/>
                  </a:lnTo>
                  <a:lnTo>
                    <a:pt x="858" y="125"/>
                  </a:lnTo>
                  <a:lnTo>
                    <a:pt x="858" y="125"/>
                  </a:lnTo>
                  <a:lnTo>
                    <a:pt x="662" y="54"/>
                  </a:lnTo>
                  <a:lnTo>
                    <a:pt x="554" y="18"/>
                  </a:lnTo>
                  <a:lnTo>
                    <a:pt x="429" y="0"/>
                  </a:lnTo>
                  <a:lnTo>
                    <a:pt x="429" y="0"/>
                  </a:lnTo>
                  <a:close/>
                </a:path>
              </a:pathLst>
            </a:custGeom>
            <a:solidFill>
              <a:srgbClr val="F7E8D2"/>
            </a:solidFill>
            <a:ln>
              <a:noFill/>
            </a:ln>
          </p:spPr>
          <p:txBody>
            <a:bodyPr spcFirstLastPara="1" wrap="square" lIns="91425" tIns="91425" rIns="91425" bIns="91425" anchor="ctr" anchorCtr="0">
              <a:no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sz="24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
          <p:nvSpPr>
            <p:cNvPr id="123" name="Google Shape;123;p4"/>
            <p:cNvSpPr/>
            <p:nvPr/>
          </p:nvSpPr>
          <p:spPr>
            <a:xfrm>
              <a:off x="8113931" y="477686"/>
              <a:ext cx="252028" cy="66965"/>
            </a:xfrm>
            <a:custGeom>
              <a:avLst/>
              <a:gdLst/>
              <a:ahLst/>
              <a:cxnLst/>
              <a:rect l="l" t="t" r="r" b="b"/>
              <a:pathLst>
                <a:path w="1448" h="412" extrusionOk="0">
                  <a:moveTo>
                    <a:pt x="1394" y="197"/>
                  </a:moveTo>
                  <a:lnTo>
                    <a:pt x="1394" y="197"/>
                  </a:lnTo>
                  <a:lnTo>
                    <a:pt x="1305" y="161"/>
                  </a:lnTo>
                  <a:lnTo>
                    <a:pt x="1216" y="144"/>
                  </a:lnTo>
                  <a:lnTo>
                    <a:pt x="1216" y="144"/>
                  </a:lnTo>
                  <a:lnTo>
                    <a:pt x="1019" y="126"/>
                  </a:lnTo>
                  <a:lnTo>
                    <a:pt x="822" y="108"/>
                  </a:lnTo>
                  <a:lnTo>
                    <a:pt x="608" y="72"/>
                  </a:lnTo>
                  <a:lnTo>
                    <a:pt x="411" y="19"/>
                  </a:lnTo>
                  <a:lnTo>
                    <a:pt x="411" y="19"/>
                  </a:lnTo>
                  <a:lnTo>
                    <a:pt x="322" y="1"/>
                  </a:lnTo>
                  <a:lnTo>
                    <a:pt x="233" y="1"/>
                  </a:lnTo>
                  <a:lnTo>
                    <a:pt x="143" y="19"/>
                  </a:lnTo>
                  <a:lnTo>
                    <a:pt x="72" y="36"/>
                  </a:lnTo>
                  <a:lnTo>
                    <a:pt x="72" y="36"/>
                  </a:lnTo>
                  <a:lnTo>
                    <a:pt x="36" y="72"/>
                  </a:lnTo>
                  <a:lnTo>
                    <a:pt x="18" y="90"/>
                  </a:lnTo>
                  <a:lnTo>
                    <a:pt x="0" y="126"/>
                  </a:lnTo>
                  <a:lnTo>
                    <a:pt x="18" y="161"/>
                  </a:lnTo>
                  <a:lnTo>
                    <a:pt x="18" y="161"/>
                  </a:lnTo>
                  <a:lnTo>
                    <a:pt x="54" y="215"/>
                  </a:lnTo>
                  <a:lnTo>
                    <a:pt x="108" y="251"/>
                  </a:lnTo>
                  <a:lnTo>
                    <a:pt x="108" y="251"/>
                  </a:lnTo>
                  <a:lnTo>
                    <a:pt x="251" y="269"/>
                  </a:lnTo>
                  <a:lnTo>
                    <a:pt x="394" y="304"/>
                  </a:lnTo>
                  <a:lnTo>
                    <a:pt x="394" y="304"/>
                  </a:lnTo>
                  <a:lnTo>
                    <a:pt x="608" y="340"/>
                  </a:lnTo>
                  <a:lnTo>
                    <a:pt x="805" y="376"/>
                  </a:lnTo>
                  <a:lnTo>
                    <a:pt x="1019" y="394"/>
                  </a:lnTo>
                  <a:lnTo>
                    <a:pt x="1216" y="412"/>
                  </a:lnTo>
                  <a:lnTo>
                    <a:pt x="1216" y="412"/>
                  </a:lnTo>
                  <a:lnTo>
                    <a:pt x="1376" y="394"/>
                  </a:lnTo>
                  <a:lnTo>
                    <a:pt x="1376" y="394"/>
                  </a:lnTo>
                  <a:lnTo>
                    <a:pt x="1412" y="376"/>
                  </a:lnTo>
                  <a:lnTo>
                    <a:pt x="1430" y="358"/>
                  </a:lnTo>
                  <a:lnTo>
                    <a:pt x="1448" y="322"/>
                  </a:lnTo>
                  <a:lnTo>
                    <a:pt x="1448" y="287"/>
                  </a:lnTo>
                  <a:lnTo>
                    <a:pt x="1448" y="287"/>
                  </a:lnTo>
                  <a:lnTo>
                    <a:pt x="1430" y="233"/>
                  </a:lnTo>
                  <a:lnTo>
                    <a:pt x="1394" y="197"/>
                  </a:lnTo>
                  <a:lnTo>
                    <a:pt x="1394" y="197"/>
                  </a:lnTo>
                  <a:close/>
                </a:path>
              </a:pathLst>
            </a:custGeom>
            <a:solidFill>
              <a:srgbClr val="F7E8D2"/>
            </a:solidFill>
            <a:ln>
              <a:noFill/>
            </a:ln>
          </p:spPr>
          <p:txBody>
            <a:bodyPr spcFirstLastPara="1" wrap="square" lIns="91425" tIns="91425" rIns="91425" bIns="91425" anchor="ctr" anchorCtr="0">
              <a:no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sz="24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
          <p:nvSpPr>
            <p:cNvPr id="124" name="Google Shape;124;p4"/>
            <p:cNvSpPr/>
            <p:nvPr/>
          </p:nvSpPr>
          <p:spPr>
            <a:xfrm>
              <a:off x="8558808" y="710115"/>
              <a:ext cx="65444" cy="232591"/>
            </a:xfrm>
            <a:custGeom>
              <a:avLst/>
              <a:gdLst/>
              <a:ahLst/>
              <a:cxnLst/>
              <a:rect l="l" t="t" r="r" b="b"/>
              <a:pathLst>
                <a:path w="376" h="1431" extrusionOk="0">
                  <a:moveTo>
                    <a:pt x="0" y="1341"/>
                  </a:moveTo>
                  <a:lnTo>
                    <a:pt x="0" y="1341"/>
                  </a:lnTo>
                  <a:lnTo>
                    <a:pt x="18" y="1394"/>
                  </a:lnTo>
                  <a:lnTo>
                    <a:pt x="54" y="1430"/>
                  </a:lnTo>
                  <a:lnTo>
                    <a:pt x="54" y="1430"/>
                  </a:lnTo>
                  <a:lnTo>
                    <a:pt x="89" y="1430"/>
                  </a:lnTo>
                  <a:lnTo>
                    <a:pt x="107" y="1412"/>
                  </a:lnTo>
                  <a:lnTo>
                    <a:pt x="143" y="1359"/>
                  </a:lnTo>
                  <a:lnTo>
                    <a:pt x="143" y="1359"/>
                  </a:lnTo>
                  <a:lnTo>
                    <a:pt x="179" y="1269"/>
                  </a:lnTo>
                  <a:lnTo>
                    <a:pt x="179" y="1269"/>
                  </a:lnTo>
                  <a:lnTo>
                    <a:pt x="268" y="876"/>
                  </a:lnTo>
                  <a:lnTo>
                    <a:pt x="357" y="483"/>
                  </a:lnTo>
                  <a:lnTo>
                    <a:pt x="357" y="483"/>
                  </a:lnTo>
                  <a:lnTo>
                    <a:pt x="375" y="322"/>
                  </a:lnTo>
                  <a:lnTo>
                    <a:pt x="375" y="143"/>
                  </a:lnTo>
                  <a:lnTo>
                    <a:pt x="375" y="143"/>
                  </a:lnTo>
                  <a:lnTo>
                    <a:pt x="357" y="72"/>
                  </a:lnTo>
                  <a:lnTo>
                    <a:pt x="340" y="36"/>
                  </a:lnTo>
                  <a:lnTo>
                    <a:pt x="304" y="0"/>
                  </a:lnTo>
                  <a:lnTo>
                    <a:pt x="268" y="0"/>
                  </a:lnTo>
                  <a:lnTo>
                    <a:pt x="268" y="0"/>
                  </a:lnTo>
                  <a:lnTo>
                    <a:pt x="215" y="18"/>
                  </a:lnTo>
                  <a:lnTo>
                    <a:pt x="197" y="36"/>
                  </a:lnTo>
                  <a:lnTo>
                    <a:pt x="179" y="90"/>
                  </a:lnTo>
                  <a:lnTo>
                    <a:pt x="161" y="126"/>
                  </a:lnTo>
                  <a:lnTo>
                    <a:pt x="161" y="126"/>
                  </a:lnTo>
                  <a:lnTo>
                    <a:pt x="125" y="483"/>
                  </a:lnTo>
                  <a:lnTo>
                    <a:pt x="36" y="840"/>
                  </a:lnTo>
                  <a:lnTo>
                    <a:pt x="36" y="840"/>
                  </a:lnTo>
                  <a:lnTo>
                    <a:pt x="18" y="983"/>
                  </a:lnTo>
                  <a:lnTo>
                    <a:pt x="18" y="1126"/>
                  </a:lnTo>
                  <a:lnTo>
                    <a:pt x="18" y="1126"/>
                  </a:lnTo>
                  <a:lnTo>
                    <a:pt x="18" y="1126"/>
                  </a:lnTo>
                  <a:lnTo>
                    <a:pt x="18" y="1269"/>
                  </a:lnTo>
                  <a:lnTo>
                    <a:pt x="18" y="1269"/>
                  </a:lnTo>
                  <a:lnTo>
                    <a:pt x="0" y="1305"/>
                  </a:lnTo>
                  <a:lnTo>
                    <a:pt x="0" y="1341"/>
                  </a:lnTo>
                  <a:lnTo>
                    <a:pt x="0" y="1341"/>
                  </a:lnTo>
                  <a:close/>
                </a:path>
              </a:pathLst>
            </a:custGeom>
            <a:solidFill>
              <a:srgbClr val="F7E8D2"/>
            </a:solidFill>
            <a:ln>
              <a:noFill/>
            </a:ln>
          </p:spPr>
          <p:txBody>
            <a:bodyPr spcFirstLastPara="1" wrap="square" lIns="91425" tIns="91425" rIns="91425" bIns="91425" anchor="ctr" anchorCtr="0">
              <a:no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sz="24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
          <p:nvSpPr>
            <p:cNvPr id="125" name="Google Shape;125;p4"/>
            <p:cNvSpPr/>
            <p:nvPr/>
          </p:nvSpPr>
          <p:spPr>
            <a:xfrm>
              <a:off x="8344028" y="733358"/>
              <a:ext cx="112264" cy="151160"/>
            </a:xfrm>
            <a:custGeom>
              <a:avLst/>
              <a:gdLst/>
              <a:ahLst/>
              <a:cxnLst/>
              <a:rect l="l" t="t" r="r" b="b"/>
              <a:pathLst>
                <a:path w="645" h="930" extrusionOk="0">
                  <a:moveTo>
                    <a:pt x="573" y="0"/>
                  </a:moveTo>
                  <a:lnTo>
                    <a:pt x="573" y="0"/>
                  </a:lnTo>
                  <a:lnTo>
                    <a:pt x="519" y="18"/>
                  </a:lnTo>
                  <a:lnTo>
                    <a:pt x="483" y="18"/>
                  </a:lnTo>
                  <a:lnTo>
                    <a:pt x="483" y="18"/>
                  </a:lnTo>
                  <a:lnTo>
                    <a:pt x="412" y="125"/>
                  </a:lnTo>
                  <a:lnTo>
                    <a:pt x="412" y="125"/>
                  </a:lnTo>
                  <a:lnTo>
                    <a:pt x="269" y="358"/>
                  </a:lnTo>
                  <a:lnTo>
                    <a:pt x="180" y="465"/>
                  </a:lnTo>
                  <a:lnTo>
                    <a:pt x="90" y="572"/>
                  </a:lnTo>
                  <a:lnTo>
                    <a:pt x="90" y="572"/>
                  </a:lnTo>
                  <a:lnTo>
                    <a:pt x="54" y="644"/>
                  </a:lnTo>
                  <a:lnTo>
                    <a:pt x="37" y="697"/>
                  </a:lnTo>
                  <a:lnTo>
                    <a:pt x="1" y="858"/>
                  </a:lnTo>
                  <a:lnTo>
                    <a:pt x="1" y="858"/>
                  </a:lnTo>
                  <a:lnTo>
                    <a:pt x="1" y="894"/>
                  </a:lnTo>
                  <a:lnTo>
                    <a:pt x="37" y="930"/>
                  </a:lnTo>
                  <a:lnTo>
                    <a:pt x="37" y="930"/>
                  </a:lnTo>
                  <a:lnTo>
                    <a:pt x="72" y="930"/>
                  </a:lnTo>
                  <a:lnTo>
                    <a:pt x="108" y="912"/>
                  </a:lnTo>
                  <a:lnTo>
                    <a:pt x="108" y="912"/>
                  </a:lnTo>
                  <a:lnTo>
                    <a:pt x="251" y="769"/>
                  </a:lnTo>
                  <a:lnTo>
                    <a:pt x="394" y="626"/>
                  </a:lnTo>
                  <a:lnTo>
                    <a:pt x="519" y="447"/>
                  </a:lnTo>
                  <a:lnTo>
                    <a:pt x="626" y="251"/>
                  </a:lnTo>
                  <a:lnTo>
                    <a:pt x="626" y="251"/>
                  </a:lnTo>
                  <a:lnTo>
                    <a:pt x="644" y="179"/>
                  </a:lnTo>
                  <a:lnTo>
                    <a:pt x="644" y="90"/>
                  </a:lnTo>
                  <a:lnTo>
                    <a:pt x="644" y="90"/>
                  </a:lnTo>
                  <a:lnTo>
                    <a:pt x="609" y="36"/>
                  </a:lnTo>
                  <a:lnTo>
                    <a:pt x="573" y="0"/>
                  </a:lnTo>
                  <a:lnTo>
                    <a:pt x="573" y="0"/>
                  </a:lnTo>
                  <a:close/>
                </a:path>
              </a:pathLst>
            </a:custGeom>
            <a:solidFill>
              <a:srgbClr val="F7E8D2"/>
            </a:solidFill>
            <a:ln>
              <a:noFill/>
            </a:ln>
          </p:spPr>
          <p:txBody>
            <a:bodyPr spcFirstLastPara="1" wrap="square" lIns="91425" tIns="91425" rIns="91425" bIns="91425" anchor="ctr" anchorCtr="0">
              <a:no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sz="24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
          <p:nvSpPr>
            <p:cNvPr id="126" name="Google Shape;126;p4"/>
            <p:cNvSpPr/>
            <p:nvPr/>
          </p:nvSpPr>
          <p:spPr>
            <a:xfrm>
              <a:off x="8210356" y="666555"/>
              <a:ext cx="161869" cy="58188"/>
            </a:xfrm>
            <a:custGeom>
              <a:avLst/>
              <a:gdLst/>
              <a:ahLst/>
              <a:cxnLst/>
              <a:rect l="l" t="t" r="r" b="b"/>
              <a:pathLst>
                <a:path w="930" h="358" extrusionOk="0">
                  <a:moveTo>
                    <a:pt x="787" y="0"/>
                  </a:moveTo>
                  <a:lnTo>
                    <a:pt x="787" y="0"/>
                  </a:lnTo>
                  <a:lnTo>
                    <a:pt x="733" y="0"/>
                  </a:lnTo>
                  <a:lnTo>
                    <a:pt x="733" y="0"/>
                  </a:lnTo>
                  <a:lnTo>
                    <a:pt x="608" y="54"/>
                  </a:lnTo>
                  <a:lnTo>
                    <a:pt x="501" y="90"/>
                  </a:lnTo>
                  <a:lnTo>
                    <a:pt x="251" y="125"/>
                  </a:lnTo>
                  <a:lnTo>
                    <a:pt x="251" y="125"/>
                  </a:lnTo>
                  <a:lnTo>
                    <a:pt x="125" y="161"/>
                  </a:lnTo>
                  <a:lnTo>
                    <a:pt x="54" y="197"/>
                  </a:lnTo>
                  <a:lnTo>
                    <a:pt x="0" y="251"/>
                  </a:lnTo>
                  <a:lnTo>
                    <a:pt x="0" y="251"/>
                  </a:lnTo>
                  <a:lnTo>
                    <a:pt x="108" y="304"/>
                  </a:lnTo>
                  <a:lnTo>
                    <a:pt x="215" y="340"/>
                  </a:lnTo>
                  <a:lnTo>
                    <a:pt x="322" y="358"/>
                  </a:lnTo>
                  <a:lnTo>
                    <a:pt x="429" y="358"/>
                  </a:lnTo>
                  <a:lnTo>
                    <a:pt x="429" y="358"/>
                  </a:lnTo>
                  <a:lnTo>
                    <a:pt x="554" y="340"/>
                  </a:lnTo>
                  <a:lnTo>
                    <a:pt x="662" y="304"/>
                  </a:lnTo>
                  <a:lnTo>
                    <a:pt x="858" y="233"/>
                  </a:lnTo>
                  <a:lnTo>
                    <a:pt x="858" y="233"/>
                  </a:lnTo>
                  <a:lnTo>
                    <a:pt x="894" y="197"/>
                  </a:lnTo>
                  <a:lnTo>
                    <a:pt x="912" y="161"/>
                  </a:lnTo>
                  <a:lnTo>
                    <a:pt x="930" y="125"/>
                  </a:lnTo>
                  <a:lnTo>
                    <a:pt x="912" y="72"/>
                  </a:lnTo>
                  <a:lnTo>
                    <a:pt x="912" y="72"/>
                  </a:lnTo>
                  <a:lnTo>
                    <a:pt x="894" y="36"/>
                  </a:lnTo>
                  <a:lnTo>
                    <a:pt x="858" y="18"/>
                  </a:lnTo>
                  <a:lnTo>
                    <a:pt x="822" y="0"/>
                  </a:lnTo>
                  <a:lnTo>
                    <a:pt x="787" y="0"/>
                  </a:lnTo>
                  <a:lnTo>
                    <a:pt x="787" y="0"/>
                  </a:lnTo>
                  <a:close/>
                </a:path>
              </a:pathLst>
            </a:custGeom>
            <a:solidFill>
              <a:srgbClr val="F7E8D2"/>
            </a:solidFill>
            <a:ln>
              <a:noFill/>
            </a:ln>
          </p:spPr>
          <p:txBody>
            <a:bodyPr spcFirstLastPara="1" wrap="square" lIns="91425" tIns="91425" rIns="91425" bIns="91425" anchor="ctr" anchorCtr="0">
              <a:no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sz="24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
          <p:nvSpPr>
            <p:cNvPr id="127" name="Google Shape;127;p4"/>
            <p:cNvSpPr/>
            <p:nvPr/>
          </p:nvSpPr>
          <p:spPr>
            <a:xfrm>
              <a:off x="797658" y="477686"/>
              <a:ext cx="255161" cy="66965"/>
            </a:xfrm>
            <a:custGeom>
              <a:avLst/>
              <a:gdLst/>
              <a:ahLst/>
              <a:cxnLst/>
              <a:rect l="l" t="t" r="r" b="b"/>
              <a:pathLst>
                <a:path w="1466" h="412" extrusionOk="0">
                  <a:moveTo>
                    <a:pt x="90" y="394"/>
                  </a:moveTo>
                  <a:lnTo>
                    <a:pt x="90" y="394"/>
                  </a:lnTo>
                  <a:lnTo>
                    <a:pt x="233" y="412"/>
                  </a:lnTo>
                  <a:lnTo>
                    <a:pt x="233" y="412"/>
                  </a:lnTo>
                  <a:lnTo>
                    <a:pt x="447" y="394"/>
                  </a:lnTo>
                  <a:lnTo>
                    <a:pt x="662" y="376"/>
                  </a:lnTo>
                  <a:lnTo>
                    <a:pt x="858" y="340"/>
                  </a:lnTo>
                  <a:lnTo>
                    <a:pt x="1055" y="304"/>
                  </a:lnTo>
                  <a:lnTo>
                    <a:pt x="1055" y="304"/>
                  </a:lnTo>
                  <a:lnTo>
                    <a:pt x="1198" y="269"/>
                  </a:lnTo>
                  <a:lnTo>
                    <a:pt x="1359" y="251"/>
                  </a:lnTo>
                  <a:lnTo>
                    <a:pt x="1359" y="251"/>
                  </a:lnTo>
                  <a:lnTo>
                    <a:pt x="1412" y="215"/>
                  </a:lnTo>
                  <a:lnTo>
                    <a:pt x="1448" y="161"/>
                  </a:lnTo>
                  <a:lnTo>
                    <a:pt x="1448" y="161"/>
                  </a:lnTo>
                  <a:lnTo>
                    <a:pt x="1466" y="126"/>
                  </a:lnTo>
                  <a:lnTo>
                    <a:pt x="1448" y="90"/>
                  </a:lnTo>
                  <a:lnTo>
                    <a:pt x="1430" y="72"/>
                  </a:lnTo>
                  <a:lnTo>
                    <a:pt x="1394" y="36"/>
                  </a:lnTo>
                  <a:lnTo>
                    <a:pt x="1394" y="36"/>
                  </a:lnTo>
                  <a:lnTo>
                    <a:pt x="1305" y="19"/>
                  </a:lnTo>
                  <a:lnTo>
                    <a:pt x="1234" y="1"/>
                  </a:lnTo>
                  <a:lnTo>
                    <a:pt x="1144" y="1"/>
                  </a:lnTo>
                  <a:lnTo>
                    <a:pt x="1055" y="19"/>
                  </a:lnTo>
                  <a:lnTo>
                    <a:pt x="1055" y="19"/>
                  </a:lnTo>
                  <a:lnTo>
                    <a:pt x="858" y="72"/>
                  </a:lnTo>
                  <a:lnTo>
                    <a:pt x="644" y="108"/>
                  </a:lnTo>
                  <a:lnTo>
                    <a:pt x="447" y="126"/>
                  </a:lnTo>
                  <a:lnTo>
                    <a:pt x="233" y="144"/>
                  </a:lnTo>
                  <a:lnTo>
                    <a:pt x="233" y="144"/>
                  </a:lnTo>
                  <a:lnTo>
                    <a:pt x="161" y="161"/>
                  </a:lnTo>
                  <a:lnTo>
                    <a:pt x="72" y="197"/>
                  </a:lnTo>
                  <a:lnTo>
                    <a:pt x="72" y="197"/>
                  </a:lnTo>
                  <a:lnTo>
                    <a:pt x="36" y="233"/>
                  </a:lnTo>
                  <a:lnTo>
                    <a:pt x="0" y="287"/>
                  </a:lnTo>
                  <a:lnTo>
                    <a:pt x="0" y="287"/>
                  </a:lnTo>
                  <a:lnTo>
                    <a:pt x="18" y="322"/>
                  </a:lnTo>
                  <a:lnTo>
                    <a:pt x="36" y="358"/>
                  </a:lnTo>
                  <a:lnTo>
                    <a:pt x="54" y="376"/>
                  </a:lnTo>
                  <a:lnTo>
                    <a:pt x="90" y="394"/>
                  </a:lnTo>
                  <a:lnTo>
                    <a:pt x="90" y="394"/>
                  </a:lnTo>
                  <a:close/>
                </a:path>
              </a:pathLst>
            </a:custGeom>
            <a:solidFill>
              <a:srgbClr val="F7E8D2"/>
            </a:solidFill>
            <a:ln>
              <a:noFill/>
            </a:ln>
          </p:spPr>
          <p:txBody>
            <a:bodyPr spcFirstLastPara="1" wrap="square" lIns="91425" tIns="91425" rIns="91425" bIns="91425" anchor="ctr" anchorCtr="0">
              <a:no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sz="24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
          <p:nvSpPr>
            <p:cNvPr id="128" name="Google Shape;128;p4"/>
            <p:cNvSpPr/>
            <p:nvPr/>
          </p:nvSpPr>
          <p:spPr>
            <a:xfrm>
              <a:off x="542498" y="710115"/>
              <a:ext cx="65618" cy="232591"/>
            </a:xfrm>
            <a:custGeom>
              <a:avLst/>
              <a:gdLst/>
              <a:ahLst/>
              <a:cxnLst/>
              <a:rect l="l" t="t" r="r" b="b"/>
              <a:pathLst>
                <a:path w="377" h="1431" extrusionOk="0">
                  <a:moveTo>
                    <a:pt x="323" y="840"/>
                  </a:moveTo>
                  <a:lnTo>
                    <a:pt x="323" y="840"/>
                  </a:lnTo>
                  <a:lnTo>
                    <a:pt x="251" y="483"/>
                  </a:lnTo>
                  <a:lnTo>
                    <a:pt x="197" y="126"/>
                  </a:lnTo>
                  <a:lnTo>
                    <a:pt x="197" y="126"/>
                  </a:lnTo>
                  <a:lnTo>
                    <a:pt x="197" y="90"/>
                  </a:lnTo>
                  <a:lnTo>
                    <a:pt x="180" y="36"/>
                  </a:lnTo>
                  <a:lnTo>
                    <a:pt x="144" y="18"/>
                  </a:lnTo>
                  <a:lnTo>
                    <a:pt x="108" y="0"/>
                  </a:lnTo>
                  <a:lnTo>
                    <a:pt x="108" y="0"/>
                  </a:lnTo>
                  <a:lnTo>
                    <a:pt x="72" y="0"/>
                  </a:lnTo>
                  <a:lnTo>
                    <a:pt x="37" y="36"/>
                  </a:lnTo>
                  <a:lnTo>
                    <a:pt x="19" y="72"/>
                  </a:lnTo>
                  <a:lnTo>
                    <a:pt x="1" y="143"/>
                  </a:lnTo>
                  <a:lnTo>
                    <a:pt x="1" y="143"/>
                  </a:lnTo>
                  <a:lnTo>
                    <a:pt x="1" y="322"/>
                  </a:lnTo>
                  <a:lnTo>
                    <a:pt x="19" y="483"/>
                  </a:lnTo>
                  <a:lnTo>
                    <a:pt x="19" y="483"/>
                  </a:lnTo>
                  <a:lnTo>
                    <a:pt x="90" y="876"/>
                  </a:lnTo>
                  <a:lnTo>
                    <a:pt x="197" y="1269"/>
                  </a:lnTo>
                  <a:lnTo>
                    <a:pt x="197" y="1269"/>
                  </a:lnTo>
                  <a:lnTo>
                    <a:pt x="215" y="1359"/>
                  </a:lnTo>
                  <a:lnTo>
                    <a:pt x="215" y="1359"/>
                  </a:lnTo>
                  <a:lnTo>
                    <a:pt x="251" y="1412"/>
                  </a:lnTo>
                  <a:lnTo>
                    <a:pt x="287" y="1430"/>
                  </a:lnTo>
                  <a:lnTo>
                    <a:pt x="323" y="1430"/>
                  </a:lnTo>
                  <a:lnTo>
                    <a:pt x="323" y="1430"/>
                  </a:lnTo>
                  <a:lnTo>
                    <a:pt x="340" y="1394"/>
                  </a:lnTo>
                  <a:lnTo>
                    <a:pt x="376" y="1341"/>
                  </a:lnTo>
                  <a:lnTo>
                    <a:pt x="376" y="1341"/>
                  </a:lnTo>
                  <a:lnTo>
                    <a:pt x="376" y="1305"/>
                  </a:lnTo>
                  <a:lnTo>
                    <a:pt x="358" y="1269"/>
                  </a:lnTo>
                  <a:lnTo>
                    <a:pt x="358" y="1269"/>
                  </a:lnTo>
                  <a:lnTo>
                    <a:pt x="340" y="1126"/>
                  </a:lnTo>
                  <a:lnTo>
                    <a:pt x="358" y="1126"/>
                  </a:lnTo>
                  <a:lnTo>
                    <a:pt x="358" y="1126"/>
                  </a:lnTo>
                  <a:lnTo>
                    <a:pt x="340" y="983"/>
                  </a:lnTo>
                  <a:lnTo>
                    <a:pt x="323" y="840"/>
                  </a:lnTo>
                  <a:lnTo>
                    <a:pt x="323" y="840"/>
                  </a:lnTo>
                  <a:close/>
                </a:path>
              </a:pathLst>
            </a:custGeom>
            <a:solidFill>
              <a:srgbClr val="F7E8D2"/>
            </a:solidFill>
            <a:ln>
              <a:noFill/>
            </a:ln>
          </p:spPr>
          <p:txBody>
            <a:bodyPr spcFirstLastPara="1" wrap="square" lIns="91425" tIns="91425" rIns="91425" bIns="91425" anchor="ctr" anchorCtr="0">
              <a:no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sz="24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
          <p:nvSpPr>
            <p:cNvPr id="129" name="Google Shape;129;p4"/>
            <p:cNvSpPr/>
            <p:nvPr/>
          </p:nvSpPr>
          <p:spPr>
            <a:xfrm>
              <a:off x="710458" y="733358"/>
              <a:ext cx="112264" cy="151160"/>
            </a:xfrm>
            <a:custGeom>
              <a:avLst/>
              <a:gdLst/>
              <a:ahLst/>
              <a:cxnLst/>
              <a:rect l="l" t="t" r="r" b="b"/>
              <a:pathLst>
                <a:path w="645" h="930" extrusionOk="0">
                  <a:moveTo>
                    <a:pt x="144" y="18"/>
                  </a:moveTo>
                  <a:lnTo>
                    <a:pt x="144" y="18"/>
                  </a:lnTo>
                  <a:lnTo>
                    <a:pt x="126" y="18"/>
                  </a:lnTo>
                  <a:lnTo>
                    <a:pt x="72" y="0"/>
                  </a:lnTo>
                  <a:lnTo>
                    <a:pt x="72" y="0"/>
                  </a:lnTo>
                  <a:lnTo>
                    <a:pt x="19" y="36"/>
                  </a:lnTo>
                  <a:lnTo>
                    <a:pt x="1" y="90"/>
                  </a:lnTo>
                  <a:lnTo>
                    <a:pt x="1" y="90"/>
                  </a:lnTo>
                  <a:lnTo>
                    <a:pt x="1" y="179"/>
                  </a:lnTo>
                  <a:lnTo>
                    <a:pt x="19" y="251"/>
                  </a:lnTo>
                  <a:lnTo>
                    <a:pt x="19" y="251"/>
                  </a:lnTo>
                  <a:lnTo>
                    <a:pt x="126" y="447"/>
                  </a:lnTo>
                  <a:lnTo>
                    <a:pt x="233" y="626"/>
                  </a:lnTo>
                  <a:lnTo>
                    <a:pt x="376" y="769"/>
                  </a:lnTo>
                  <a:lnTo>
                    <a:pt x="537" y="912"/>
                  </a:lnTo>
                  <a:lnTo>
                    <a:pt x="537" y="912"/>
                  </a:lnTo>
                  <a:lnTo>
                    <a:pt x="573" y="930"/>
                  </a:lnTo>
                  <a:lnTo>
                    <a:pt x="609" y="930"/>
                  </a:lnTo>
                  <a:lnTo>
                    <a:pt x="609" y="930"/>
                  </a:lnTo>
                  <a:lnTo>
                    <a:pt x="644" y="894"/>
                  </a:lnTo>
                  <a:lnTo>
                    <a:pt x="644" y="858"/>
                  </a:lnTo>
                  <a:lnTo>
                    <a:pt x="644" y="858"/>
                  </a:lnTo>
                  <a:lnTo>
                    <a:pt x="609" y="697"/>
                  </a:lnTo>
                  <a:lnTo>
                    <a:pt x="591" y="644"/>
                  </a:lnTo>
                  <a:lnTo>
                    <a:pt x="537" y="572"/>
                  </a:lnTo>
                  <a:lnTo>
                    <a:pt x="537" y="572"/>
                  </a:lnTo>
                  <a:lnTo>
                    <a:pt x="448" y="465"/>
                  </a:lnTo>
                  <a:lnTo>
                    <a:pt x="376" y="358"/>
                  </a:lnTo>
                  <a:lnTo>
                    <a:pt x="233" y="125"/>
                  </a:lnTo>
                  <a:lnTo>
                    <a:pt x="233" y="125"/>
                  </a:lnTo>
                  <a:lnTo>
                    <a:pt x="144" y="18"/>
                  </a:lnTo>
                  <a:lnTo>
                    <a:pt x="144" y="18"/>
                  </a:lnTo>
                  <a:close/>
                </a:path>
              </a:pathLst>
            </a:custGeom>
            <a:solidFill>
              <a:srgbClr val="F7E8D2"/>
            </a:solidFill>
            <a:ln>
              <a:noFill/>
            </a:ln>
          </p:spPr>
          <p:txBody>
            <a:bodyPr spcFirstLastPara="1" wrap="square" lIns="91425" tIns="91425" rIns="91425" bIns="91425" anchor="ctr" anchorCtr="0">
              <a:no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sz="24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
          <p:nvSpPr>
            <p:cNvPr id="130" name="Google Shape;130;p4"/>
            <p:cNvSpPr/>
            <p:nvPr/>
          </p:nvSpPr>
          <p:spPr>
            <a:xfrm>
              <a:off x="794525" y="666555"/>
              <a:ext cx="161869" cy="58188"/>
            </a:xfrm>
            <a:custGeom>
              <a:avLst/>
              <a:gdLst/>
              <a:ahLst/>
              <a:cxnLst/>
              <a:rect l="l" t="t" r="r" b="b"/>
              <a:pathLst>
                <a:path w="930" h="358" extrusionOk="0">
                  <a:moveTo>
                    <a:pt x="72" y="233"/>
                  </a:moveTo>
                  <a:lnTo>
                    <a:pt x="72" y="233"/>
                  </a:lnTo>
                  <a:lnTo>
                    <a:pt x="269" y="304"/>
                  </a:lnTo>
                  <a:lnTo>
                    <a:pt x="376" y="340"/>
                  </a:lnTo>
                  <a:lnTo>
                    <a:pt x="501" y="358"/>
                  </a:lnTo>
                  <a:lnTo>
                    <a:pt x="501" y="358"/>
                  </a:lnTo>
                  <a:lnTo>
                    <a:pt x="608" y="358"/>
                  </a:lnTo>
                  <a:lnTo>
                    <a:pt x="715" y="340"/>
                  </a:lnTo>
                  <a:lnTo>
                    <a:pt x="823" y="304"/>
                  </a:lnTo>
                  <a:lnTo>
                    <a:pt x="930" y="251"/>
                  </a:lnTo>
                  <a:lnTo>
                    <a:pt x="930" y="251"/>
                  </a:lnTo>
                  <a:lnTo>
                    <a:pt x="876" y="197"/>
                  </a:lnTo>
                  <a:lnTo>
                    <a:pt x="805" y="161"/>
                  </a:lnTo>
                  <a:lnTo>
                    <a:pt x="680" y="125"/>
                  </a:lnTo>
                  <a:lnTo>
                    <a:pt x="680" y="125"/>
                  </a:lnTo>
                  <a:lnTo>
                    <a:pt x="429" y="90"/>
                  </a:lnTo>
                  <a:lnTo>
                    <a:pt x="304" y="54"/>
                  </a:lnTo>
                  <a:lnTo>
                    <a:pt x="197" y="0"/>
                  </a:lnTo>
                  <a:lnTo>
                    <a:pt x="197" y="0"/>
                  </a:lnTo>
                  <a:lnTo>
                    <a:pt x="143" y="0"/>
                  </a:lnTo>
                  <a:lnTo>
                    <a:pt x="143" y="0"/>
                  </a:lnTo>
                  <a:lnTo>
                    <a:pt x="108" y="0"/>
                  </a:lnTo>
                  <a:lnTo>
                    <a:pt x="54" y="18"/>
                  </a:lnTo>
                  <a:lnTo>
                    <a:pt x="36" y="36"/>
                  </a:lnTo>
                  <a:lnTo>
                    <a:pt x="18" y="72"/>
                  </a:lnTo>
                  <a:lnTo>
                    <a:pt x="18" y="72"/>
                  </a:lnTo>
                  <a:lnTo>
                    <a:pt x="1" y="125"/>
                  </a:lnTo>
                  <a:lnTo>
                    <a:pt x="18" y="161"/>
                  </a:lnTo>
                  <a:lnTo>
                    <a:pt x="36" y="197"/>
                  </a:lnTo>
                  <a:lnTo>
                    <a:pt x="72" y="233"/>
                  </a:lnTo>
                  <a:lnTo>
                    <a:pt x="72" y="233"/>
                  </a:lnTo>
                  <a:close/>
                </a:path>
              </a:pathLst>
            </a:custGeom>
            <a:solidFill>
              <a:srgbClr val="F7E8D2"/>
            </a:solidFill>
            <a:ln>
              <a:noFill/>
            </a:ln>
          </p:spPr>
          <p:txBody>
            <a:bodyPr spcFirstLastPara="1" wrap="square" lIns="91425" tIns="91425" rIns="91425" bIns="91425" anchor="ctr" anchorCtr="0">
              <a:no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sz="2400" b="0" i="0" u="none" strike="noStrike" kern="1200" cap="none" spc="0" normalizeH="0" baseline="0" noProof="0">
                <a:ln>
                  <a:noFill/>
                </a:ln>
                <a:solidFill>
                  <a:prstClr val="black"/>
                </a:solidFill>
                <a:effectLst/>
                <a:uLnTx/>
                <a:uFillTx/>
                <a:latin typeface="Calibri" panose="020F0502020204030204"/>
                <a:ea typeface="+mn-ea"/>
                <a:cs typeface="+mn-cs"/>
              </a:endParaRPr>
            </a:p>
          </p:txBody>
        </p:sp>
      </p:grpSp>
      <p:sp>
        <p:nvSpPr>
          <p:cNvPr id="131" name="Google Shape;131;p4"/>
          <p:cNvSpPr/>
          <p:nvPr/>
        </p:nvSpPr>
        <p:spPr>
          <a:xfrm>
            <a:off x="4735618" y="1290733"/>
            <a:ext cx="2720767" cy="89395"/>
          </a:xfrm>
          <a:custGeom>
            <a:avLst/>
            <a:gdLst/>
            <a:ahLst/>
            <a:cxnLst/>
            <a:rect l="l" t="t" r="r" b="b"/>
            <a:pathLst>
              <a:path w="81623" h="7078" extrusionOk="0">
                <a:moveTo>
                  <a:pt x="31634" y="0"/>
                </a:moveTo>
                <a:lnTo>
                  <a:pt x="29668" y="18"/>
                </a:lnTo>
                <a:lnTo>
                  <a:pt x="27685" y="36"/>
                </a:lnTo>
                <a:lnTo>
                  <a:pt x="25719" y="90"/>
                </a:lnTo>
                <a:lnTo>
                  <a:pt x="23735" y="161"/>
                </a:lnTo>
                <a:lnTo>
                  <a:pt x="21769" y="250"/>
                </a:lnTo>
                <a:lnTo>
                  <a:pt x="19803" y="340"/>
                </a:lnTo>
                <a:lnTo>
                  <a:pt x="17837" y="483"/>
                </a:lnTo>
                <a:lnTo>
                  <a:pt x="16729" y="554"/>
                </a:lnTo>
                <a:lnTo>
                  <a:pt x="15639" y="661"/>
                </a:lnTo>
                <a:lnTo>
                  <a:pt x="14549" y="769"/>
                </a:lnTo>
                <a:lnTo>
                  <a:pt x="13459" y="876"/>
                </a:lnTo>
                <a:lnTo>
                  <a:pt x="12386" y="1019"/>
                </a:lnTo>
                <a:lnTo>
                  <a:pt x="11296" y="1162"/>
                </a:lnTo>
                <a:lnTo>
                  <a:pt x="10224" y="1341"/>
                </a:lnTo>
                <a:lnTo>
                  <a:pt x="9151" y="1519"/>
                </a:lnTo>
                <a:lnTo>
                  <a:pt x="8079" y="1716"/>
                </a:lnTo>
                <a:lnTo>
                  <a:pt x="7007" y="1930"/>
                </a:lnTo>
                <a:lnTo>
                  <a:pt x="5934" y="2163"/>
                </a:lnTo>
                <a:lnTo>
                  <a:pt x="4880" y="2413"/>
                </a:lnTo>
                <a:lnTo>
                  <a:pt x="3826" y="2681"/>
                </a:lnTo>
                <a:lnTo>
                  <a:pt x="2771" y="2985"/>
                </a:lnTo>
                <a:lnTo>
                  <a:pt x="1717" y="3289"/>
                </a:lnTo>
                <a:lnTo>
                  <a:pt x="662" y="3628"/>
                </a:lnTo>
                <a:lnTo>
                  <a:pt x="573" y="3664"/>
                </a:lnTo>
                <a:lnTo>
                  <a:pt x="501" y="3718"/>
                </a:lnTo>
                <a:lnTo>
                  <a:pt x="412" y="3789"/>
                </a:lnTo>
                <a:lnTo>
                  <a:pt x="340" y="3878"/>
                </a:lnTo>
                <a:lnTo>
                  <a:pt x="287" y="3968"/>
                </a:lnTo>
                <a:lnTo>
                  <a:pt x="233" y="4075"/>
                </a:lnTo>
                <a:lnTo>
                  <a:pt x="144" y="4307"/>
                </a:lnTo>
                <a:lnTo>
                  <a:pt x="72" y="4575"/>
                </a:lnTo>
                <a:lnTo>
                  <a:pt x="37" y="4861"/>
                </a:lnTo>
                <a:lnTo>
                  <a:pt x="1" y="5165"/>
                </a:lnTo>
                <a:lnTo>
                  <a:pt x="19" y="5469"/>
                </a:lnTo>
                <a:lnTo>
                  <a:pt x="37" y="5755"/>
                </a:lnTo>
                <a:lnTo>
                  <a:pt x="90" y="6041"/>
                </a:lnTo>
                <a:lnTo>
                  <a:pt x="162" y="6291"/>
                </a:lnTo>
                <a:lnTo>
                  <a:pt x="233" y="6523"/>
                </a:lnTo>
                <a:lnTo>
                  <a:pt x="340" y="6684"/>
                </a:lnTo>
                <a:lnTo>
                  <a:pt x="394" y="6756"/>
                </a:lnTo>
                <a:lnTo>
                  <a:pt x="466" y="6827"/>
                </a:lnTo>
                <a:lnTo>
                  <a:pt x="519" y="6863"/>
                </a:lnTo>
                <a:lnTo>
                  <a:pt x="591" y="6881"/>
                </a:lnTo>
                <a:lnTo>
                  <a:pt x="680" y="6899"/>
                </a:lnTo>
                <a:lnTo>
                  <a:pt x="752" y="6881"/>
                </a:lnTo>
                <a:lnTo>
                  <a:pt x="1681" y="6631"/>
                </a:lnTo>
                <a:lnTo>
                  <a:pt x="2610" y="6416"/>
                </a:lnTo>
                <a:lnTo>
                  <a:pt x="3540" y="6202"/>
                </a:lnTo>
                <a:lnTo>
                  <a:pt x="4487" y="5987"/>
                </a:lnTo>
                <a:lnTo>
                  <a:pt x="5416" y="5809"/>
                </a:lnTo>
                <a:lnTo>
                  <a:pt x="6363" y="5630"/>
                </a:lnTo>
                <a:lnTo>
                  <a:pt x="7311" y="5469"/>
                </a:lnTo>
                <a:lnTo>
                  <a:pt x="8258" y="5326"/>
                </a:lnTo>
                <a:lnTo>
                  <a:pt x="9205" y="5183"/>
                </a:lnTo>
                <a:lnTo>
                  <a:pt x="10134" y="5058"/>
                </a:lnTo>
                <a:lnTo>
                  <a:pt x="12047" y="4826"/>
                </a:lnTo>
                <a:lnTo>
                  <a:pt x="13941" y="4629"/>
                </a:lnTo>
                <a:lnTo>
                  <a:pt x="15853" y="4486"/>
                </a:lnTo>
                <a:lnTo>
                  <a:pt x="17766" y="4361"/>
                </a:lnTo>
                <a:lnTo>
                  <a:pt x="19660" y="4272"/>
                </a:lnTo>
                <a:lnTo>
                  <a:pt x="21590" y="4200"/>
                </a:lnTo>
                <a:lnTo>
                  <a:pt x="23503" y="4164"/>
                </a:lnTo>
                <a:lnTo>
                  <a:pt x="25415" y="4129"/>
                </a:lnTo>
                <a:lnTo>
                  <a:pt x="27327" y="4111"/>
                </a:lnTo>
                <a:lnTo>
                  <a:pt x="31152" y="4111"/>
                </a:lnTo>
                <a:lnTo>
                  <a:pt x="33136" y="4129"/>
                </a:lnTo>
                <a:lnTo>
                  <a:pt x="35119" y="4146"/>
                </a:lnTo>
                <a:lnTo>
                  <a:pt x="37103" y="4182"/>
                </a:lnTo>
                <a:lnTo>
                  <a:pt x="39087" y="4218"/>
                </a:lnTo>
                <a:lnTo>
                  <a:pt x="41071" y="4272"/>
                </a:lnTo>
                <a:lnTo>
                  <a:pt x="43055" y="4343"/>
                </a:lnTo>
                <a:lnTo>
                  <a:pt x="45038" y="4415"/>
                </a:lnTo>
                <a:lnTo>
                  <a:pt x="47022" y="4504"/>
                </a:lnTo>
                <a:lnTo>
                  <a:pt x="49006" y="4593"/>
                </a:lnTo>
                <a:lnTo>
                  <a:pt x="50972" y="4701"/>
                </a:lnTo>
                <a:lnTo>
                  <a:pt x="52956" y="4826"/>
                </a:lnTo>
                <a:lnTo>
                  <a:pt x="54939" y="4951"/>
                </a:lnTo>
                <a:lnTo>
                  <a:pt x="56905" y="5094"/>
                </a:lnTo>
                <a:lnTo>
                  <a:pt x="58889" y="5255"/>
                </a:lnTo>
                <a:lnTo>
                  <a:pt x="60873" y="5415"/>
                </a:lnTo>
                <a:lnTo>
                  <a:pt x="62839" y="5594"/>
                </a:lnTo>
                <a:lnTo>
                  <a:pt x="67325" y="6005"/>
                </a:lnTo>
                <a:lnTo>
                  <a:pt x="69577" y="6220"/>
                </a:lnTo>
                <a:lnTo>
                  <a:pt x="71811" y="6452"/>
                </a:lnTo>
                <a:lnTo>
                  <a:pt x="72954" y="6577"/>
                </a:lnTo>
                <a:lnTo>
                  <a:pt x="74098" y="6720"/>
                </a:lnTo>
                <a:lnTo>
                  <a:pt x="75260" y="6863"/>
                </a:lnTo>
                <a:lnTo>
                  <a:pt x="76439" y="6970"/>
                </a:lnTo>
                <a:lnTo>
                  <a:pt x="77029" y="7024"/>
                </a:lnTo>
                <a:lnTo>
                  <a:pt x="77601" y="7042"/>
                </a:lnTo>
                <a:lnTo>
                  <a:pt x="78191" y="7078"/>
                </a:lnTo>
                <a:lnTo>
                  <a:pt x="78781" y="7078"/>
                </a:lnTo>
                <a:lnTo>
                  <a:pt x="79353" y="7060"/>
                </a:lnTo>
                <a:lnTo>
                  <a:pt x="79925" y="7024"/>
                </a:lnTo>
                <a:lnTo>
                  <a:pt x="80496" y="6970"/>
                </a:lnTo>
                <a:lnTo>
                  <a:pt x="81050" y="6881"/>
                </a:lnTo>
                <a:lnTo>
                  <a:pt x="81122" y="6863"/>
                </a:lnTo>
                <a:lnTo>
                  <a:pt x="81193" y="6827"/>
                </a:lnTo>
                <a:lnTo>
                  <a:pt x="81247" y="6792"/>
                </a:lnTo>
                <a:lnTo>
                  <a:pt x="81301" y="6738"/>
                </a:lnTo>
                <a:lnTo>
                  <a:pt x="81408" y="6613"/>
                </a:lnTo>
                <a:lnTo>
                  <a:pt x="81479" y="6470"/>
                </a:lnTo>
                <a:lnTo>
                  <a:pt x="81551" y="6291"/>
                </a:lnTo>
                <a:lnTo>
                  <a:pt x="81587" y="6095"/>
                </a:lnTo>
                <a:lnTo>
                  <a:pt x="81622" y="5880"/>
                </a:lnTo>
                <a:lnTo>
                  <a:pt x="81622" y="5666"/>
                </a:lnTo>
                <a:lnTo>
                  <a:pt x="81622" y="5433"/>
                </a:lnTo>
                <a:lnTo>
                  <a:pt x="81604" y="5219"/>
                </a:lnTo>
                <a:lnTo>
                  <a:pt x="81551" y="5004"/>
                </a:lnTo>
                <a:lnTo>
                  <a:pt x="81497" y="4826"/>
                </a:lnTo>
                <a:lnTo>
                  <a:pt x="81444" y="4647"/>
                </a:lnTo>
                <a:lnTo>
                  <a:pt x="81354" y="4504"/>
                </a:lnTo>
                <a:lnTo>
                  <a:pt x="81247" y="4397"/>
                </a:lnTo>
                <a:lnTo>
                  <a:pt x="81140" y="4325"/>
                </a:lnTo>
                <a:lnTo>
                  <a:pt x="80693" y="4129"/>
                </a:lnTo>
                <a:lnTo>
                  <a:pt x="80246" y="3950"/>
                </a:lnTo>
                <a:lnTo>
                  <a:pt x="79782" y="3789"/>
                </a:lnTo>
                <a:lnTo>
                  <a:pt x="79317" y="3646"/>
                </a:lnTo>
                <a:lnTo>
                  <a:pt x="78852" y="3521"/>
                </a:lnTo>
                <a:lnTo>
                  <a:pt x="78388" y="3414"/>
                </a:lnTo>
                <a:lnTo>
                  <a:pt x="77422" y="3199"/>
                </a:lnTo>
                <a:lnTo>
                  <a:pt x="76457" y="3021"/>
                </a:lnTo>
                <a:lnTo>
                  <a:pt x="75492" y="2878"/>
                </a:lnTo>
                <a:lnTo>
                  <a:pt x="73562" y="2609"/>
                </a:lnTo>
                <a:lnTo>
                  <a:pt x="71560" y="2324"/>
                </a:lnTo>
                <a:lnTo>
                  <a:pt x="69559" y="2073"/>
                </a:lnTo>
                <a:lnTo>
                  <a:pt x="67539" y="1841"/>
                </a:lnTo>
                <a:lnTo>
                  <a:pt x="65520" y="1644"/>
                </a:lnTo>
                <a:lnTo>
                  <a:pt x="63518" y="1448"/>
                </a:lnTo>
                <a:lnTo>
                  <a:pt x="61498" y="1269"/>
                </a:lnTo>
                <a:lnTo>
                  <a:pt x="59479" y="1108"/>
                </a:lnTo>
                <a:lnTo>
                  <a:pt x="57477" y="965"/>
                </a:lnTo>
                <a:lnTo>
                  <a:pt x="55458" y="822"/>
                </a:lnTo>
                <a:lnTo>
                  <a:pt x="53438" y="697"/>
                </a:lnTo>
                <a:lnTo>
                  <a:pt x="49399" y="483"/>
                </a:lnTo>
                <a:lnTo>
                  <a:pt x="45467" y="304"/>
                </a:lnTo>
                <a:lnTo>
                  <a:pt x="41518" y="161"/>
                </a:lnTo>
                <a:lnTo>
                  <a:pt x="39534" y="107"/>
                </a:lnTo>
                <a:lnTo>
                  <a:pt x="37568" y="54"/>
                </a:lnTo>
                <a:lnTo>
                  <a:pt x="35584" y="18"/>
                </a:lnTo>
                <a:lnTo>
                  <a:pt x="33618" y="0"/>
                </a:lnTo>
                <a:close/>
              </a:path>
            </a:pathLst>
          </a:custGeom>
          <a:solidFill>
            <a:srgbClr val="F7E8D2"/>
          </a:solidFill>
          <a:ln>
            <a:noFill/>
          </a:ln>
        </p:spPr>
        <p:txBody>
          <a:bodyPr spcFirstLastPara="1" wrap="square" lIns="121900" tIns="121900" rIns="121900" bIns="121900" anchor="ctr" anchorCtr="0">
            <a:no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sz="24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
        <p:nvSpPr>
          <p:cNvPr id="132" name="Google Shape;132;p4"/>
          <p:cNvSpPr txBox="1">
            <a:spLocks noGrp="1"/>
          </p:cNvSpPr>
          <p:nvPr>
            <p:ph type="title"/>
          </p:nvPr>
        </p:nvSpPr>
        <p:spPr>
          <a:xfrm>
            <a:off x="2693800" y="707133"/>
            <a:ext cx="6804400" cy="392800"/>
          </a:xfrm>
          <a:prstGeom prst="rect">
            <a:avLst/>
          </a:prstGeom>
          <a:solidFill>
            <a:schemeClr val="dk2"/>
          </a:solidFill>
        </p:spPr>
        <p:txBody>
          <a:bodyPr spcFirstLastPara="1" wrap="square" lIns="91425" tIns="91425" rIns="91425" bIns="91425" anchor="ctr" anchorCtr="0">
            <a:noAutofit/>
          </a:bodyPr>
          <a:lstStyle>
            <a:lvl1pPr lvl="0">
              <a:spcBef>
                <a:spcPts val="0"/>
              </a:spcBef>
              <a:spcAft>
                <a:spcPts val="0"/>
              </a:spcAft>
              <a:buSzPts val="3200"/>
              <a:buNone/>
              <a:defRPr/>
            </a:lvl1pPr>
            <a:lvl2pPr lvl="1">
              <a:spcBef>
                <a:spcPts val="0"/>
              </a:spcBef>
              <a:spcAft>
                <a:spcPts val="0"/>
              </a:spcAft>
              <a:buClr>
                <a:schemeClr val="accent1"/>
              </a:buClr>
              <a:buSzPts val="2800"/>
              <a:buNone/>
              <a:defRPr>
                <a:solidFill>
                  <a:schemeClr val="accent1"/>
                </a:solidFill>
              </a:defRPr>
            </a:lvl2pPr>
            <a:lvl3pPr lvl="2">
              <a:spcBef>
                <a:spcPts val="0"/>
              </a:spcBef>
              <a:spcAft>
                <a:spcPts val="0"/>
              </a:spcAft>
              <a:buClr>
                <a:schemeClr val="accent1"/>
              </a:buClr>
              <a:buSzPts val="2800"/>
              <a:buNone/>
              <a:defRPr>
                <a:solidFill>
                  <a:schemeClr val="accent1"/>
                </a:solidFill>
              </a:defRPr>
            </a:lvl3pPr>
            <a:lvl4pPr lvl="3">
              <a:spcBef>
                <a:spcPts val="0"/>
              </a:spcBef>
              <a:spcAft>
                <a:spcPts val="0"/>
              </a:spcAft>
              <a:buClr>
                <a:schemeClr val="accent1"/>
              </a:buClr>
              <a:buSzPts val="2800"/>
              <a:buNone/>
              <a:defRPr>
                <a:solidFill>
                  <a:schemeClr val="accent1"/>
                </a:solidFill>
              </a:defRPr>
            </a:lvl4pPr>
            <a:lvl5pPr lvl="4">
              <a:spcBef>
                <a:spcPts val="0"/>
              </a:spcBef>
              <a:spcAft>
                <a:spcPts val="0"/>
              </a:spcAft>
              <a:buClr>
                <a:schemeClr val="accent1"/>
              </a:buClr>
              <a:buSzPts val="2800"/>
              <a:buNone/>
              <a:defRPr>
                <a:solidFill>
                  <a:schemeClr val="accent1"/>
                </a:solidFill>
              </a:defRPr>
            </a:lvl5pPr>
            <a:lvl6pPr lvl="5">
              <a:spcBef>
                <a:spcPts val="0"/>
              </a:spcBef>
              <a:spcAft>
                <a:spcPts val="0"/>
              </a:spcAft>
              <a:buClr>
                <a:schemeClr val="accent1"/>
              </a:buClr>
              <a:buSzPts val="2800"/>
              <a:buNone/>
              <a:defRPr>
                <a:solidFill>
                  <a:schemeClr val="accent1"/>
                </a:solidFill>
              </a:defRPr>
            </a:lvl6pPr>
            <a:lvl7pPr lvl="6">
              <a:spcBef>
                <a:spcPts val="0"/>
              </a:spcBef>
              <a:spcAft>
                <a:spcPts val="0"/>
              </a:spcAft>
              <a:buClr>
                <a:schemeClr val="accent1"/>
              </a:buClr>
              <a:buSzPts val="2800"/>
              <a:buNone/>
              <a:defRPr>
                <a:solidFill>
                  <a:schemeClr val="accent1"/>
                </a:solidFill>
              </a:defRPr>
            </a:lvl7pPr>
            <a:lvl8pPr lvl="7">
              <a:spcBef>
                <a:spcPts val="0"/>
              </a:spcBef>
              <a:spcAft>
                <a:spcPts val="0"/>
              </a:spcAft>
              <a:buClr>
                <a:schemeClr val="accent1"/>
              </a:buClr>
              <a:buSzPts val="2800"/>
              <a:buNone/>
              <a:defRPr>
                <a:solidFill>
                  <a:schemeClr val="accent1"/>
                </a:solidFill>
              </a:defRPr>
            </a:lvl8pPr>
            <a:lvl9pPr lvl="8">
              <a:spcBef>
                <a:spcPts val="0"/>
              </a:spcBef>
              <a:spcAft>
                <a:spcPts val="0"/>
              </a:spcAft>
              <a:buClr>
                <a:schemeClr val="accent1"/>
              </a:buClr>
              <a:buSzPts val="2800"/>
              <a:buNone/>
              <a:defRPr>
                <a:solidFill>
                  <a:schemeClr val="accent1"/>
                </a:solidFill>
              </a:defRPr>
            </a:lvl9pPr>
          </a:lstStyle>
          <a:p>
            <a:endParaRPr/>
          </a:p>
        </p:txBody>
      </p:sp>
      <p:sp>
        <p:nvSpPr>
          <p:cNvPr id="133" name="Google Shape;133;p4"/>
          <p:cNvSpPr txBox="1">
            <a:spLocks noGrp="1"/>
          </p:cNvSpPr>
          <p:nvPr>
            <p:ph type="body" idx="1"/>
          </p:nvPr>
        </p:nvSpPr>
        <p:spPr>
          <a:xfrm>
            <a:off x="950967" y="1496333"/>
            <a:ext cx="10290000" cy="4433200"/>
          </a:xfrm>
          <a:prstGeom prst="rect">
            <a:avLst/>
          </a:prstGeom>
        </p:spPr>
        <p:txBody>
          <a:bodyPr spcFirstLastPara="1" wrap="square" lIns="91425" tIns="91425" rIns="91425" bIns="91425" anchor="t" anchorCtr="0">
            <a:noAutofit/>
          </a:bodyPr>
          <a:lstStyle>
            <a:lvl1pPr marL="609585" lvl="0" indent="-440256" rtl="0">
              <a:spcBef>
                <a:spcPts val="0"/>
              </a:spcBef>
              <a:spcAft>
                <a:spcPts val="0"/>
              </a:spcAft>
              <a:buSzPts val="1600"/>
              <a:buAutoNum type="arabicPeriod"/>
              <a:defRPr sz="1600"/>
            </a:lvl1pPr>
            <a:lvl2pPr marL="1219170" lvl="1" indent="-440256" rtl="0">
              <a:spcBef>
                <a:spcPts val="0"/>
              </a:spcBef>
              <a:spcAft>
                <a:spcPts val="0"/>
              </a:spcAft>
              <a:buSzPts val="1600"/>
              <a:buAutoNum type="alphaLcPeriod"/>
              <a:defRPr/>
            </a:lvl2pPr>
            <a:lvl3pPr marL="1828754" lvl="2" indent="-440256" rtl="0">
              <a:spcBef>
                <a:spcPts val="0"/>
              </a:spcBef>
              <a:spcAft>
                <a:spcPts val="0"/>
              </a:spcAft>
              <a:buSzPts val="1600"/>
              <a:buAutoNum type="romanLcPeriod"/>
              <a:defRPr/>
            </a:lvl3pPr>
            <a:lvl4pPr marL="2438339" lvl="3" indent="-440256" rtl="0">
              <a:spcBef>
                <a:spcPts val="0"/>
              </a:spcBef>
              <a:spcAft>
                <a:spcPts val="0"/>
              </a:spcAft>
              <a:buSzPts val="1600"/>
              <a:buAutoNum type="arabicPeriod"/>
              <a:defRPr/>
            </a:lvl4pPr>
            <a:lvl5pPr marL="3047924" lvl="4" indent="-440256" rtl="0">
              <a:spcBef>
                <a:spcPts val="0"/>
              </a:spcBef>
              <a:spcAft>
                <a:spcPts val="0"/>
              </a:spcAft>
              <a:buSzPts val="1600"/>
              <a:buAutoNum type="alphaLcPeriod"/>
              <a:defRPr/>
            </a:lvl5pPr>
            <a:lvl6pPr marL="3657509" lvl="5" indent="-440256" rtl="0">
              <a:spcBef>
                <a:spcPts val="0"/>
              </a:spcBef>
              <a:spcAft>
                <a:spcPts val="0"/>
              </a:spcAft>
              <a:buSzPts val="1600"/>
              <a:buAutoNum type="romanLcPeriod"/>
              <a:defRPr/>
            </a:lvl6pPr>
            <a:lvl7pPr marL="4267093" lvl="6" indent="-440256" rtl="0">
              <a:spcBef>
                <a:spcPts val="0"/>
              </a:spcBef>
              <a:spcAft>
                <a:spcPts val="0"/>
              </a:spcAft>
              <a:buSzPts val="1600"/>
              <a:buAutoNum type="arabicPeriod"/>
              <a:defRPr/>
            </a:lvl7pPr>
            <a:lvl8pPr marL="4876678" lvl="7" indent="-440256" rtl="0">
              <a:spcBef>
                <a:spcPts val="0"/>
              </a:spcBef>
              <a:spcAft>
                <a:spcPts val="0"/>
              </a:spcAft>
              <a:buSzPts val="1600"/>
              <a:buAutoNum type="alphaLcPeriod"/>
              <a:defRPr/>
            </a:lvl8pPr>
            <a:lvl9pPr marL="5486263" lvl="8" indent="-440256" rtl="0">
              <a:spcBef>
                <a:spcPts val="0"/>
              </a:spcBef>
              <a:spcAft>
                <a:spcPts val="0"/>
              </a:spcAft>
              <a:buSzPts val="1600"/>
              <a:buAutoNum type="romanLcPeriod"/>
              <a:defRPr/>
            </a:lvl9pPr>
          </a:lstStyle>
          <a:p>
            <a:endParaRPr/>
          </a:p>
        </p:txBody>
      </p:sp>
    </p:spTree>
    <p:extLst>
      <p:ext uri="{BB962C8B-B14F-4D97-AF65-F5344CB8AC3E}">
        <p14:creationId xmlns:p14="http://schemas.microsoft.com/office/powerpoint/2010/main" val="3099927172"/>
      </p:ext>
    </p:extLst>
  </p:cSld>
  <p:clrMapOvr>
    <a:masterClrMapping/>
  </p:clrMapOvr>
  <p:transition spd="slow">
    <p:dissolve/>
  </p:transition>
</p:sldLayout>
</file>

<file path=ppt/slideLayouts/slideLayout44.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914400" y="2130426"/>
            <a:ext cx="10363200" cy="1470025"/>
          </a:xfrm>
        </p:spPr>
        <p:txBody>
          <a:bodyPr/>
          <a:lstStyle/>
          <a:p>
            <a:r>
              <a:rPr lang="en-US"/>
              <a:t>Click to edit Master title style</a:t>
            </a:r>
          </a:p>
        </p:txBody>
      </p:sp>
      <p:sp>
        <p:nvSpPr>
          <p:cNvPr id="3" name="Subtitle 2"/>
          <p:cNvSpPr>
            <a:spLocks noGrp="1"/>
          </p:cNvSpPr>
          <p:nvPr>
            <p:ph type="subTitle" idx="1"/>
          </p:nvPr>
        </p:nvSpPr>
        <p:spPr>
          <a:xfrm>
            <a:off x="1828800" y="3886200"/>
            <a:ext cx="8534400" cy="1752600"/>
          </a:xfrm>
        </p:spPr>
        <p:txBody>
          <a:bodyPr/>
          <a:lstStyle>
            <a:lvl1pPr marL="0" indent="0" algn="ctr">
              <a:buNone/>
              <a:defRPr/>
            </a:lvl1pPr>
            <a:lvl2pPr marL="457200" indent="0" algn="ctr">
              <a:buNone/>
              <a:defRPr/>
            </a:lvl2pPr>
            <a:lvl3pPr marL="914400" indent="0" algn="ctr">
              <a:buNone/>
              <a:defRPr/>
            </a:lvl3pPr>
            <a:lvl4pPr marL="1371600" indent="0" algn="ctr">
              <a:buNone/>
              <a:defRPr/>
            </a:lvl4pPr>
            <a:lvl5pPr marL="1828800" indent="0" algn="ctr">
              <a:buNone/>
              <a:defRPr/>
            </a:lvl5pPr>
            <a:lvl6pPr marL="2286000" indent="0" algn="ctr">
              <a:buNone/>
              <a:defRPr/>
            </a:lvl6pPr>
            <a:lvl7pPr marL="2743200" indent="0" algn="ctr">
              <a:buNone/>
              <a:defRPr/>
            </a:lvl7pPr>
            <a:lvl8pPr marL="3200400" indent="0" algn="ctr">
              <a:buNone/>
              <a:defRPr/>
            </a:lvl8pPr>
            <a:lvl9pPr marL="3657600" indent="0" algn="ctr">
              <a:buNone/>
              <a:defRPr/>
            </a:lvl9pPr>
          </a:lstStyle>
          <a:p>
            <a:r>
              <a:rPr lang="en-US"/>
              <a:t>Click to edit Master subtitle style</a:t>
            </a:r>
          </a:p>
        </p:txBody>
      </p:sp>
      <p:sp>
        <p:nvSpPr>
          <p:cNvPr id="4" name="Rectangle 4">
            <a:extLst>
              <a:ext uri="{FF2B5EF4-FFF2-40B4-BE49-F238E27FC236}">
                <a16:creationId xmlns:a16="http://schemas.microsoft.com/office/drawing/2014/main" id="{9D6C38ED-8699-05C2-1CD1-C8BA855AFAA2}"/>
              </a:ext>
            </a:extLst>
          </p:cNvPr>
          <p:cNvSpPr>
            <a:spLocks noGrp="1" noChangeArrowheads="1"/>
          </p:cNvSpPr>
          <p:nvPr>
            <p:ph type="dt" sz="half" idx="10"/>
          </p:nvPr>
        </p:nvSpPr>
        <p:spPr>
          <a:ln/>
        </p:spPr>
        <p:txBody>
          <a:bodyPr/>
          <a:lstStyle>
            <a:lvl1pPr>
              <a:defRPr/>
            </a:lvl1pPr>
          </a:lstStyle>
          <a:p>
            <a:pPr>
              <a:defRPr/>
            </a:pPr>
            <a:endParaRPr lang="en-US"/>
          </a:p>
        </p:txBody>
      </p:sp>
      <p:sp>
        <p:nvSpPr>
          <p:cNvPr id="5" name="Rectangle 5">
            <a:extLst>
              <a:ext uri="{FF2B5EF4-FFF2-40B4-BE49-F238E27FC236}">
                <a16:creationId xmlns:a16="http://schemas.microsoft.com/office/drawing/2014/main" id="{D8F7E1A0-0399-D178-9AC8-1F2195DFE7B6}"/>
              </a:ext>
            </a:extLst>
          </p:cNvPr>
          <p:cNvSpPr>
            <a:spLocks noGrp="1" noChangeArrowheads="1"/>
          </p:cNvSpPr>
          <p:nvPr>
            <p:ph type="ftr" sz="quarter" idx="11"/>
          </p:nvPr>
        </p:nvSpPr>
        <p:spPr>
          <a:ln/>
        </p:spPr>
        <p:txBody>
          <a:bodyPr/>
          <a:lstStyle>
            <a:lvl1pPr>
              <a:defRPr/>
            </a:lvl1pPr>
          </a:lstStyle>
          <a:p>
            <a:pPr>
              <a:defRPr/>
            </a:pPr>
            <a:endParaRPr lang="en-US"/>
          </a:p>
        </p:txBody>
      </p:sp>
      <p:sp>
        <p:nvSpPr>
          <p:cNvPr id="6" name="Rectangle 6">
            <a:extLst>
              <a:ext uri="{FF2B5EF4-FFF2-40B4-BE49-F238E27FC236}">
                <a16:creationId xmlns:a16="http://schemas.microsoft.com/office/drawing/2014/main" id="{09BEF7A0-DA1E-486A-F898-715EBA395BD5}"/>
              </a:ext>
            </a:extLst>
          </p:cNvPr>
          <p:cNvSpPr>
            <a:spLocks noGrp="1" noChangeArrowheads="1"/>
          </p:cNvSpPr>
          <p:nvPr>
            <p:ph type="sldNum" sz="quarter" idx="12"/>
          </p:nvPr>
        </p:nvSpPr>
        <p:spPr>
          <a:ln/>
        </p:spPr>
        <p:txBody>
          <a:bodyPr/>
          <a:lstStyle>
            <a:lvl1pPr>
              <a:defRPr/>
            </a:lvl1pPr>
          </a:lstStyle>
          <a:p>
            <a:fld id="{C6F903E7-A88E-4460-B252-C31DF69F685B}" type="slidenum">
              <a:rPr lang="en-US" altLang="en-US"/>
              <a:pPr/>
              <a:t>‹#›</a:t>
            </a:fld>
            <a:endParaRPr lang="en-US" altLang="en-US"/>
          </a:p>
        </p:txBody>
      </p:sp>
    </p:spTree>
    <p:extLst>
      <p:ext uri="{BB962C8B-B14F-4D97-AF65-F5344CB8AC3E}">
        <p14:creationId xmlns:p14="http://schemas.microsoft.com/office/powerpoint/2010/main" val="470289740"/>
      </p:ext>
    </p:extLst>
  </p:cSld>
  <p:clrMapOvr>
    <a:masterClrMapping/>
  </p:clrMapOvr>
  <p:transition>
    <p:random/>
  </p:transition>
</p:sldLayout>
</file>

<file path=ppt/slideLayouts/slideLayout45.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4">
            <a:extLst>
              <a:ext uri="{FF2B5EF4-FFF2-40B4-BE49-F238E27FC236}">
                <a16:creationId xmlns:a16="http://schemas.microsoft.com/office/drawing/2014/main" id="{2BC66EC3-50E9-EB6F-0912-0A1FBB2FB5AE}"/>
              </a:ext>
            </a:extLst>
          </p:cNvPr>
          <p:cNvSpPr>
            <a:spLocks noGrp="1" noChangeArrowheads="1"/>
          </p:cNvSpPr>
          <p:nvPr>
            <p:ph type="dt" sz="half" idx="10"/>
          </p:nvPr>
        </p:nvSpPr>
        <p:spPr>
          <a:ln/>
        </p:spPr>
        <p:txBody>
          <a:bodyPr/>
          <a:lstStyle>
            <a:lvl1pPr>
              <a:defRPr/>
            </a:lvl1pPr>
          </a:lstStyle>
          <a:p>
            <a:pPr>
              <a:defRPr/>
            </a:pPr>
            <a:endParaRPr lang="en-US"/>
          </a:p>
        </p:txBody>
      </p:sp>
      <p:sp>
        <p:nvSpPr>
          <p:cNvPr id="5" name="Rectangle 5">
            <a:extLst>
              <a:ext uri="{FF2B5EF4-FFF2-40B4-BE49-F238E27FC236}">
                <a16:creationId xmlns:a16="http://schemas.microsoft.com/office/drawing/2014/main" id="{673FB9BB-ED39-0289-963F-C213588A855B}"/>
              </a:ext>
            </a:extLst>
          </p:cNvPr>
          <p:cNvSpPr>
            <a:spLocks noGrp="1" noChangeArrowheads="1"/>
          </p:cNvSpPr>
          <p:nvPr>
            <p:ph type="ftr" sz="quarter" idx="11"/>
          </p:nvPr>
        </p:nvSpPr>
        <p:spPr>
          <a:ln/>
        </p:spPr>
        <p:txBody>
          <a:bodyPr/>
          <a:lstStyle>
            <a:lvl1pPr>
              <a:defRPr/>
            </a:lvl1pPr>
          </a:lstStyle>
          <a:p>
            <a:pPr>
              <a:defRPr/>
            </a:pPr>
            <a:endParaRPr lang="en-US"/>
          </a:p>
        </p:txBody>
      </p:sp>
      <p:sp>
        <p:nvSpPr>
          <p:cNvPr id="6" name="Rectangle 6">
            <a:extLst>
              <a:ext uri="{FF2B5EF4-FFF2-40B4-BE49-F238E27FC236}">
                <a16:creationId xmlns:a16="http://schemas.microsoft.com/office/drawing/2014/main" id="{26942CDA-96E8-51D1-2580-2A111BD2B8C2}"/>
              </a:ext>
            </a:extLst>
          </p:cNvPr>
          <p:cNvSpPr>
            <a:spLocks noGrp="1" noChangeArrowheads="1"/>
          </p:cNvSpPr>
          <p:nvPr>
            <p:ph type="sldNum" sz="quarter" idx="12"/>
          </p:nvPr>
        </p:nvSpPr>
        <p:spPr>
          <a:ln/>
        </p:spPr>
        <p:txBody>
          <a:bodyPr/>
          <a:lstStyle>
            <a:lvl1pPr>
              <a:defRPr/>
            </a:lvl1pPr>
          </a:lstStyle>
          <a:p>
            <a:fld id="{4296CDF1-D699-4D27-BBF0-5946F8FD7C7F}" type="slidenum">
              <a:rPr lang="en-US" altLang="en-US"/>
              <a:pPr/>
              <a:t>‹#›</a:t>
            </a:fld>
            <a:endParaRPr lang="en-US" altLang="en-US"/>
          </a:p>
        </p:txBody>
      </p:sp>
    </p:spTree>
    <p:extLst>
      <p:ext uri="{BB962C8B-B14F-4D97-AF65-F5344CB8AC3E}">
        <p14:creationId xmlns:p14="http://schemas.microsoft.com/office/powerpoint/2010/main" val="2868431212"/>
      </p:ext>
    </p:extLst>
  </p:cSld>
  <p:clrMapOvr>
    <a:masterClrMapping/>
  </p:clrMapOvr>
  <p:transition>
    <p:random/>
  </p:transition>
</p:sldLayout>
</file>

<file path=ppt/slideLayouts/slideLayout46.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963084" y="4406901"/>
            <a:ext cx="10363200" cy="1362075"/>
          </a:xfrm>
        </p:spPr>
        <p:txBody>
          <a:bodyPr anchor="t"/>
          <a:lstStyle>
            <a:lvl1pPr algn="l">
              <a:defRPr sz="4000" b="1" cap="all"/>
            </a:lvl1pPr>
          </a:lstStyle>
          <a:p>
            <a:r>
              <a:rPr lang="en-US"/>
              <a:t>Click to edit Master title style</a:t>
            </a:r>
          </a:p>
        </p:txBody>
      </p:sp>
      <p:sp>
        <p:nvSpPr>
          <p:cNvPr id="3" name="Text Placeholder 2"/>
          <p:cNvSpPr>
            <a:spLocks noGrp="1"/>
          </p:cNvSpPr>
          <p:nvPr>
            <p:ph type="body" idx="1"/>
          </p:nvPr>
        </p:nvSpPr>
        <p:spPr>
          <a:xfrm>
            <a:off x="963084" y="2906713"/>
            <a:ext cx="10363200" cy="1500187"/>
          </a:xfrm>
        </p:spPr>
        <p:txBody>
          <a:bodyPr anchor="b"/>
          <a:lstStyle>
            <a:lvl1pPr marL="0" indent="0">
              <a:buNone/>
              <a:defRPr sz="2000"/>
            </a:lvl1pPr>
            <a:lvl2pPr marL="457200" indent="0">
              <a:buNone/>
              <a:defRPr sz="1800"/>
            </a:lvl2pPr>
            <a:lvl3pPr marL="914400" indent="0">
              <a:buNone/>
              <a:defRPr sz="1600"/>
            </a:lvl3pPr>
            <a:lvl4pPr marL="1371600" indent="0">
              <a:buNone/>
              <a:defRPr sz="1400"/>
            </a:lvl4pPr>
            <a:lvl5pPr marL="1828800" indent="0">
              <a:buNone/>
              <a:defRPr sz="1400"/>
            </a:lvl5pPr>
            <a:lvl6pPr marL="2286000" indent="0">
              <a:buNone/>
              <a:defRPr sz="1400"/>
            </a:lvl6pPr>
            <a:lvl7pPr marL="2743200" indent="0">
              <a:buNone/>
              <a:defRPr sz="1400"/>
            </a:lvl7pPr>
            <a:lvl8pPr marL="3200400" indent="0">
              <a:buNone/>
              <a:defRPr sz="1400"/>
            </a:lvl8pPr>
            <a:lvl9pPr marL="3657600" indent="0">
              <a:buNone/>
              <a:defRPr sz="1400"/>
            </a:lvl9pPr>
          </a:lstStyle>
          <a:p>
            <a:pPr lvl="0"/>
            <a:r>
              <a:rPr lang="en-US"/>
              <a:t>Click to edit Master text styles</a:t>
            </a:r>
          </a:p>
        </p:txBody>
      </p:sp>
      <p:sp>
        <p:nvSpPr>
          <p:cNvPr id="4" name="Rectangle 4">
            <a:extLst>
              <a:ext uri="{FF2B5EF4-FFF2-40B4-BE49-F238E27FC236}">
                <a16:creationId xmlns:a16="http://schemas.microsoft.com/office/drawing/2014/main" id="{5662C4E7-E3DD-840A-1616-17DA6E22007D}"/>
              </a:ext>
            </a:extLst>
          </p:cNvPr>
          <p:cNvSpPr>
            <a:spLocks noGrp="1" noChangeArrowheads="1"/>
          </p:cNvSpPr>
          <p:nvPr>
            <p:ph type="dt" sz="half" idx="10"/>
          </p:nvPr>
        </p:nvSpPr>
        <p:spPr>
          <a:ln/>
        </p:spPr>
        <p:txBody>
          <a:bodyPr/>
          <a:lstStyle>
            <a:lvl1pPr>
              <a:defRPr/>
            </a:lvl1pPr>
          </a:lstStyle>
          <a:p>
            <a:pPr>
              <a:defRPr/>
            </a:pPr>
            <a:endParaRPr lang="en-US"/>
          </a:p>
        </p:txBody>
      </p:sp>
      <p:sp>
        <p:nvSpPr>
          <p:cNvPr id="5" name="Rectangle 5">
            <a:extLst>
              <a:ext uri="{FF2B5EF4-FFF2-40B4-BE49-F238E27FC236}">
                <a16:creationId xmlns:a16="http://schemas.microsoft.com/office/drawing/2014/main" id="{4B29705F-58C7-6554-7C99-27A58C2C6DC2}"/>
              </a:ext>
            </a:extLst>
          </p:cNvPr>
          <p:cNvSpPr>
            <a:spLocks noGrp="1" noChangeArrowheads="1"/>
          </p:cNvSpPr>
          <p:nvPr>
            <p:ph type="ftr" sz="quarter" idx="11"/>
          </p:nvPr>
        </p:nvSpPr>
        <p:spPr>
          <a:ln/>
        </p:spPr>
        <p:txBody>
          <a:bodyPr/>
          <a:lstStyle>
            <a:lvl1pPr>
              <a:defRPr/>
            </a:lvl1pPr>
          </a:lstStyle>
          <a:p>
            <a:pPr>
              <a:defRPr/>
            </a:pPr>
            <a:endParaRPr lang="en-US"/>
          </a:p>
        </p:txBody>
      </p:sp>
      <p:sp>
        <p:nvSpPr>
          <p:cNvPr id="6" name="Rectangle 6">
            <a:extLst>
              <a:ext uri="{FF2B5EF4-FFF2-40B4-BE49-F238E27FC236}">
                <a16:creationId xmlns:a16="http://schemas.microsoft.com/office/drawing/2014/main" id="{C3B88396-AA5D-5B04-8A91-F34AF348B84D}"/>
              </a:ext>
            </a:extLst>
          </p:cNvPr>
          <p:cNvSpPr>
            <a:spLocks noGrp="1" noChangeArrowheads="1"/>
          </p:cNvSpPr>
          <p:nvPr>
            <p:ph type="sldNum" sz="quarter" idx="12"/>
          </p:nvPr>
        </p:nvSpPr>
        <p:spPr>
          <a:ln/>
        </p:spPr>
        <p:txBody>
          <a:bodyPr/>
          <a:lstStyle>
            <a:lvl1pPr>
              <a:defRPr/>
            </a:lvl1pPr>
          </a:lstStyle>
          <a:p>
            <a:fld id="{3FEBB44D-7541-4289-9825-2D2AE9A4F4DA}" type="slidenum">
              <a:rPr lang="en-US" altLang="en-US"/>
              <a:pPr/>
              <a:t>‹#›</a:t>
            </a:fld>
            <a:endParaRPr lang="en-US" altLang="en-US"/>
          </a:p>
        </p:txBody>
      </p:sp>
    </p:spTree>
    <p:extLst>
      <p:ext uri="{BB962C8B-B14F-4D97-AF65-F5344CB8AC3E}">
        <p14:creationId xmlns:p14="http://schemas.microsoft.com/office/powerpoint/2010/main" val="1656492403"/>
      </p:ext>
    </p:extLst>
  </p:cSld>
  <p:clrMapOvr>
    <a:masterClrMapping/>
  </p:clrMapOvr>
  <p:transition>
    <p:random/>
  </p:transition>
</p:sldLayout>
</file>

<file path=ppt/slideLayouts/slideLayout47.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sz="half" idx="1"/>
          </p:nvPr>
        </p:nvSpPr>
        <p:spPr>
          <a:xfrm>
            <a:off x="609600" y="1600201"/>
            <a:ext cx="53848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p:cNvSpPr>
            <a:spLocks noGrp="1"/>
          </p:cNvSpPr>
          <p:nvPr>
            <p:ph sz="half" idx="2"/>
          </p:nvPr>
        </p:nvSpPr>
        <p:spPr>
          <a:xfrm>
            <a:off x="6197600" y="1600201"/>
            <a:ext cx="53848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Rectangle 4">
            <a:extLst>
              <a:ext uri="{FF2B5EF4-FFF2-40B4-BE49-F238E27FC236}">
                <a16:creationId xmlns:a16="http://schemas.microsoft.com/office/drawing/2014/main" id="{137CBCDC-F64A-E69C-0F20-646D3966AA31}"/>
              </a:ext>
            </a:extLst>
          </p:cNvPr>
          <p:cNvSpPr>
            <a:spLocks noGrp="1" noChangeArrowheads="1"/>
          </p:cNvSpPr>
          <p:nvPr>
            <p:ph type="dt" sz="half" idx="10"/>
          </p:nvPr>
        </p:nvSpPr>
        <p:spPr>
          <a:ln/>
        </p:spPr>
        <p:txBody>
          <a:bodyPr/>
          <a:lstStyle>
            <a:lvl1pPr>
              <a:defRPr/>
            </a:lvl1pPr>
          </a:lstStyle>
          <a:p>
            <a:pPr>
              <a:defRPr/>
            </a:pPr>
            <a:endParaRPr lang="en-US"/>
          </a:p>
        </p:txBody>
      </p:sp>
      <p:sp>
        <p:nvSpPr>
          <p:cNvPr id="6" name="Rectangle 5">
            <a:extLst>
              <a:ext uri="{FF2B5EF4-FFF2-40B4-BE49-F238E27FC236}">
                <a16:creationId xmlns:a16="http://schemas.microsoft.com/office/drawing/2014/main" id="{551CD103-827D-C75A-44D3-F9F9AB5A8BA0}"/>
              </a:ext>
            </a:extLst>
          </p:cNvPr>
          <p:cNvSpPr>
            <a:spLocks noGrp="1" noChangeArrowheads="1"/>
          </p:cNvSpPr>
          <p:nvPr>
            <p:ph type="ftr" sz="quarter" idx="11"/>
          </p:nvPr>
        </p:nvSpPr>
        <p:spPr>
          <a:ln/>
        </p:spPr>
        <p:txBody>
          <a:bodyPr/>
          <a:lstStyle>
            <a:lvl1pPr>
              <a:defRPr/>
            </a:lvl1pPr>
          </a:lstStyle>
          <a:p>
            <a:pPr>
              <a:defRPr/>
            </a:pPr>
            <a:endParaRPr lang="en-US"/>
          </a:p>
        </p:txBody>
      </p:sp>
      <p:sp>
        <p:nvSpPr>
          <p:cNvPr id="7" name="Rectangle 6">
            <a:extLst>
              <a:ext uri="{FF2B5EF4-FFF2-40B4-BE49-F238E27FC236}">
                <a16:creationId xmlns:a16="http://schemas.microsoft.com/office/drawing/2014/main" id="{188CA023-3B79-6D68-010F-23A61F220478}"/>
              </a:ext>
            </a:extLst>
          </p:cNvPr>
          <p:cNvSpPr>
            <a:spLocks noGrp="1" noChangeArrowheads="1"/>
          </p:cNvSpPr>
          <p:nvPr>
            <p:ph type="sldNum" sz="quarter" idx="12"/>
          </p:nvPr>
        </p:nvSpPr>
        <p:spPr>
          <a:ln/>
        </p:spPr>
        <p:txBody>
          <a:bodyPr/>
          <a:lstStyle>
            <a:lvl1pPr>
              <a:defRPr/>
            </a:lvl1pPr>
          </a:lstStyle>
          <a:p>
            <a:fld id="{2E501D00-0A8B-4008-ABE7-1B9A59EA7DB0}" type="slidenum">
              <a:rPr lang="en-US" altLang="en-US"/>
              <a:pPr/>
              <a:t>‹#›</a:t>
            </a:fld>
            <a:endParaRPr lang="en-US" altLang="en-US"/>
          </a:p>
        </p:txBody>
      </p:sp>
    </p:spTree>
    <p:extLst>
      <p:ext uri="{BB962C8B-B14F-4D97-AF65-F5344CB8AC3E}">
        <p14:creationId xmlns:p14="http://schemas.microsoft.com/office/powerpoint/2010/main" val="3812703658"/>
      </p:ext>
    </p:extLst>
  </p:cSld>
  <p:clrMapOvr>
    <a:masterClrMapping/>
  </p:clrMapOvr>
  <p:transition>
    <p:random/>
  </p:transition>
</p:sldLayout>
</file>

<file path=ppt/slideLayouts/slideLayout48.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a:t>Click to edit Master title style</a:t>
            </a:r>
          </a:p>
        </p:txBody>
      </p:sp>
      <p:sp>
        <p:nvSpPr>
          <p:cNvPr id="3" name="Text Placeholder 2"/>
          <p:cNvSpPr>
            <a:spLocks noGrp="1"/>
          </p:cNvSpPr>
          <p:nvPr>
            <p:ph type="body" idx="1"/>
          </p:nvPr>
        </p:nvSpPr>
        <p:spPr>
          <a:xfrm>
            <a:off x="609600" y="1535113"/>
            <a:ext cx="5386917"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p:cNvSpPr>
            <a:spLocks noGrp="1"/>
          </p:cNvSpPr>
          <p:nvPr>
            <p:ph sz="half" idx="2"/>
          </p:nvPr>
        </p:nvSpPr>
        <p:spPr>
          <a:xfrm>
            <a:off x="609600" y="2174875"/>
            <a:ext cx="5386917"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p:cNvSpPr>
            <a:spLocks noGrp="1"/>
          </p:cNvSpPr>
          <p:nvPr>
            <p:ph type="body" sz="quarter" idx="3"/>
          </p:nvPr>
        </p:nvSpPr>
        <p:spPr>
          <a:xfrm>
            <a:off x="6193368" y="1535113"/>
            <a:ext cx="5389033"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p:cNvSpPr>
            <a:spLocks noGrp="1"/>
          </p:cNvSpPr>
          <p:nvPr>
            <p:ph sz="quarter" idx="4"/>
          </p:nvPr>
        </p:nvSpPr>
        <p:spPr>
          <a:xfrm>
            <a:off x="6193368" y="2174875"/>
            <a:ext cx="5389033"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Rectangle 4">
            <a:extLst>
              <a:ext uri="{FF2B5EF4-FFF2-40B4-BE49-F238E27FC236}">
                <a16:creationId xmlns:a16="http://schemas.microsoft.com/office/drawing/2014/main" id="{357BAB8A-FC98-7CD5-5F2A-C42BFA53C223}"/>
              </a:ext>
            </a:extLst>
          </p:cNvPr>
          <p:cNvSpPr>
            <a:spLocks noGrp="1" noChangeArrowheads="1"/>
          </p:cNvSpPr>
          <p:nvPr>
            <p:ph type="dt" sz="half" idx="10"/>
          </p:nvPr>
        </p:nvSpPr>
        <p:spPr>
          <a:ln/>
        </p:spPr>
        <p:txBody>
          <a:bodyPr/>
          <a:lstStyle>
            <a:lvl1pPr>
              <a:defRPr/>
            </a:lvl1pPr>
          </a:lstStyle>
          <a:p>
            <a:pPr>
              <a:defRPr/>
            </a:pPr>
            <a:endParaRPr lang="en-US"/>
          </a:p>
        </p:txBody>
      </p:sp>
      <p:sp>
        <p:nvSpPr>
          <p:cNvPr id="8" name="Rectangle 5">
            <a:extLst>
              <a:ext uri="{FF2B5EF4-FFF2-40B4-BE49-F238E27FC236}">
                <a16:creationId xmlns:a16="http://schemas.microsoft.com/office/drawing/2014/main" id="{081FE893-BA1E-A365-5C7A-655D6B0D78B8}"/>
              </a:ext>
            </a:extLst>
          </p:cNvPr>
          <p:cNvSpPr>
            <a:spLocks noGrp="1" noChangeArrowheads="1"/>
          </p:cNvSpPr>
          <p:nvPr>
            <p:ph type="ftr" sz="quarter" idx="11"/>
          </p:nvPr>
        </p:nvSpPr>
        <p:spPr>
          <a:ln/>
        </p:spPr>
        <p:txBody>
          <a:bodyPr/>
          <a:lstStyle>
            <a:lvl1pPr>
              <a:defRPr/>
            </a:lvl1pPr>
          </a:lstStyle>
          <a:p>
            <a:pPr>
              <a:defRPr/>
            </a:pPr>
            <a:endParaRPr lang="en-US"/>
          </a:p>
        </p:txBody>
      </p:sp>
      <p:sp>
        <p:nvSpPr>
          <p:cNvPr id="9" name="Rectangle 6">
            <a:extLst>
              <a:ext uri="{FF2B5EF4-FFF2-40B4-BE49-F238E27FC236}">
                <a16:creationId xmlns:a16="http://schemas.microsoft.com/office/drawing/2014/main" id="{93485BA5-E4EC-3297-9368-75A0570D0C6C}"/>
              </a:ext>
            </a:extLst>
          </p:cNvPr>
          <p:cNvSpPr>
            <a:spLocks noGrp="1" noChangeArrowheads="1"/>
          </p:cNvSpPr>
          <p:nvPr>
            <p:ph type="sldNum" sz="quarter" idx="12"/>
          </p:nvPr>
        </p:nvSpPr>
        <p:spPr>
          <a:ln/>
        </p:spPr>
        <p:txBody>
          <a:bodyPr/>
          <a:lstStyle>
            <a:lvl1pPr>
              <a:defRPr/>
            </a:lvl1pPr>
          </a:lstStyle>
          <a:p>
            <a:fld id="{A3F79A36-12EE-4E9C-8835-018442EE5ADE}" type="slidenum">
              <a:rPr lang="en-US" altLang="en-US"/>
              <a:pPr/>
              <a:t>‹#›</a:t>
            </a:fld>
            <a:endParaRPr lang="en-US" altLang="en-US"/>
          </a:p>
        </p:txBody>
      </p:sp>
    </p:spTree>
    <p:extLst>
      <p:ext uri="{BB962C8B-B14F-4D97-AF65-F5344CB8AC3E}">
        <p14:creationId xmlns:p14="http://schemas.microsoft.com/office/powerpoint/2010/main" val="3692948114"/>
      </p:ext>
    </p:extLst>
  </p:cSld>
  <p:clrMapOvr>
    <a:masterClrMapping/>
  </p:clrMapOvr>
  <p:transition>
    <p:random/>
  </p:transition>
</p:sldLayout>
</file>

<file path=ppt/slideLayouts/slideLayout49.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Rectangle 4">
            <a:extLst>
              <a:ext uri="{FF2B5EF4-FFF2-40B4-BE49-F238E27FC236}">
                <a16:creationId xmlns:a16="http://schemas.microsoft.com/office/drawing/2014/main" id="{637AD4BB-58B3-226E-48DB-76518BBB9231}"/>
              </a:ext>
            </a:extLst>
          </p:cNvPr>
          <p:cNvSpPr>
            <a:spLocks noGrp="1" noChangeArrowheads="1"/>
          </p:cNvSpPr>
          <p:nvPr>
            <p:ph type="dt" sz="half" idx="10"/>
          </p:nvPr>
        </p:nvSpPr>
        <p:spPr>
          <a:ln/>
        </p:spPr>
        <p:txBody>
          <a:bodyPr/>
          <a:lstStyle>
            <a:lvl1pPr>
              <a:defRPr/>
            </a:lvl1pPr>
          </a:lstStyle>
          <a:p>
            <a:pPr>
              <a:defRPr/>
            </a:pPr>
            <a:endParaRPr lang="en-US"/>
          </a:p>
        </p:txBody>
      </p:sp>
      <p:sp>
        <p:nvSpPr>
          <p:cNvPr id="4" name="Rectangle 5">
            <a:extLst>
              <a:ext uri="{FF2B5EF4-FFF2-40B4-BE49-F238E27FC236}">
                <a16:creationId xmlns:a16="http://schemas.microsoft.com/office/drawing/2014/main" id="{0490AFD8-1290-D8FA-FE05-B9175E826D03}"/>
              </a:ext>
            </a:extLst>
          </p:cNvPr>
          <p:cNvSpPr>
            <a:spLocks noGrp="1" noChangeArrowheads="1"/>
          </p:cNvSpPr>
          <p:nvPr>
            <p:ph type="ftr" sz="quarter" idx="11"/>
          </p:nvPr>
        </p:nvSpPr>
        <p:spPr>
          <a:ln/>
        </p:spPr>
        <p:txBody>
          <a:bodyPr/>
          <a:lstStyle>
            <a:lvl1pPr>
              <a:defRPr/>
            </a:lvl1pPr>
          </a:lstStyle>
          <a:p>
            <a:pPr>
              <a:defRPr/>
            </a:pPr>
            <a:endParaRPr lang="en-US"/>
          </a:p>
        </p:txBody>
      </p:sp>
      <p:sp>
        <p:nvSpPr>
          <p:cNvPr id="5" name="Rectangle 6">
            <a:extLst>
              <a:ext uri="{FF2B5EF4-FFF2-40B4-BE49-F238E27FC236}">
                <a16:creationId xmlns:a16="http://schemas.microsoft.com/office/drawing/2014/main" id="{DCAE716D-8226-FC23-D812-224794B9B483}"/>
              </a:ext>
            </a:extLst>
          </p:cNvPr>
          <p:cNvSpPr>
            <a:spLocks noGrp="1" noChangeArrowheads="1"/>
          </p:cNvSpPr>
          <p:nvPr>
            <p:ph type="sldNum" sz="quarter" idx="12"/>
          </p:nvPr>
        </p:nvSpPr>
        <p:spPr>
          <a:ln/>
        </p:spPr>
        <p:txBody>
          <a:bodyPr/>
          <a:lstStyle>
            <a:lvl1pPr>
              <a:defRPr/>
            </a:lvl1pPr>
          </a:lstStyle>
          <a:p>
            <a:fld id="{DB7A2770-8DAE-4BF2-B31A-B19D44340FCF}" type="slidenum">
              <a:rPr lang="en-US" altLang="en-US"/>
              <a:pPr/>
              <a:t>‹#›</a:t>
            </a:fld>
            <a:endParaRPr lang="en-US" altLang="en-US"/>
          </a:p>
        </p:txBody>
      </p:sp>
    </p:spTree>
    <p:extLst>
      <p:ext uri="{BB962C8B-B14F-4D97-AF65-F5344CB8AC3E}">
        <p14:creationId xmlns:p14="http://schemas.microsoft.com/office/powerpoint/2010/main" val="267217675"/>
      </p:ext>
    </p:extLst>
  </p:cSld>
  <p:clrMapOvr>
    <a:masterClrMapping/>
  </p:clrMapOvr>
  <p:transition>
    <p:random/>
  </p:transition>
</p:sldLayout>
</file>

<file path=ppt/slideLayouts/slideLayout50.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Rectangle 4">
            <a:extLst>
              <a:ext uri="{FF2B5EF4-FFF2-40B4-BE49-F238E27FC236}">
                <a16:creationId xmlns:a16="http://schemas.microsoft.com/office/drawing/2014/main" id="{7AE29FEC-6C9B-42A1-A6E4-492A5E53CB25}"/>
              </a:ext>
            </a:extLst>
          </p:cNvPr>
          <p:cNvSpPr>
            <a:spLocks noGrp="1" noChangeArrowheads="1"/>
          </p:cNvSpPr>
          <p:nvPr>
            <p:ph type="dt" sz="half" idx="10"/>
          </p:nvPr>
        </p:nvSpPr>
        <p:spPr>
          <a:ln/>
        </p:spPr>
        <p:txBody>
          <a:bodyPr/>
          <a:lstStyle>
            <a:lvl1pPr>
              <a:defRPr/>
            </a:lvl1pPr>
          </a:lstStyle>
          <a:p>
            <a:pPr>
              <a:defRPr/>
            </a:pPr>
            <a:endParaRPr lang="en-US"/>
          </a:p>
        </p:txBody>
      </p:sp>
      <p:sp>
        <p:nvSpPr>
          <p:cNvPr id="3" name="Rectangle 5">
            <a:extLst>
              <a:ext uri="{FF2B5EF4-FFF2-40B4-BE49-F238E27FC236}">
                <a16:creationId xmlns:a16="http://schemas.microsoft.com/office/drawing/2014/main" id="{CA0E3592-1718-7FF5-9515-F7C15FF494D2}"/>
              </a:ext>
            </a:extLst>
          </p:cNvPr>
          <p:cNvSpPr>
            <a:spLocks noGrp="1" noChangeArrowheads="1"/>
          </p:cNvSpPr>
          <p:nvPr>
            <p:ph type="ftr" sz="quarter" idx="11"/>
          </p:nvPr>
        </p:nvSpPr>
        <p:spPr>
          <a:ln/>
        </p:spPr>
        <p:txBody>
          <a:bodyPr/>
          <a:lstStyle>
            <a:lvl1pPr>
              <a:defRPr/>
            </a:lvl1pPr>
          </a:lstStyle>
          <a:p>
            <a:pPr>
              <a:defRPr/>
            </a:pPr>
            <a:endParaRPr lang="en-US"/>
          </a:p>
        </p:txBody>
      </p:sp>
      <p:sp>
        <p:nvSpPr>
          <p:cNvPr id="4" name="Rectangle 6">
            <a:extLst>
              <a:ext uri="{FF2B5EF4-FFF2-40B4-BE49-F238E27FC236}">
                <a16:creationId xmlns:a16="http://schemas.microsoft.com/office/drawing/2014/main" id="{99CBAE5C-B48C-6918-3DDD-2803753E95F1}"/>
              </a:ext>
            </a:extLst>
          </p:cNvPr>
          <p:cNvSpPr>
            <a:spLocks noGrp="1" noChangeArrowheads="1"/>
          </p:cNvSpPr>
          <p:nvPr>
            <p:ph type="sldNum" sz="quarter" idx="12"/>
          </p:nvPr>
        </p:nvSpPr>
        <p:spPr>
          <a:ln/>
        </p:spPr>
        <p:txBody>
          <a:bodyPr/>
          <a:lstStyle>
            <a:lvl1pPr>
              <a:defRPr/>
            </a:lvl1pPr>
          </a:lstStyle>
          <a:p>
            <a:fld id="{31AF830A-D387-4DDF-9487-5439C84A9328}" type="slidenum">
              <a:rPr lang="en-US" altLang="en-US"/>
              <a:pPr/>
              <a:t>‹#›</a:t>
            </a:fld>
            <a:endParaRPr lang="en-US" altLang="en-US"/>
          </a:p>
        </p:txBody>
      </p:sp>
    </p:spTree>
    <p:extLst>
      <p:ext uri="{BB962C8B-B14F-4D97-AF65-F5344CB8AC3E}">
        <p14:creationId xmlns:p14="http://schemas.microsoft.com/office/powerpoint/2010/main" val="264644300"/>
      </p:ext>
    </p:extLst>
  </p:cSld>
  <p:clrMapOvr>
    <a:masterClrMapping/>
  </p:clrMapOvr>
  <p:transition>
    <p:random/>
  </p:transition>
</p:sldLayout>
</file>

<file path=ppt/slideLayouts/slideLayout51.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609601" y="273050"/>
            <a:ext cx="4011084" cy="1162050"/>
          </a:xfrm>
        </p:spPr>
        <p:txBody>
          <a:bodyPr anchor="b"/>
          <a:lstStyle>
            <a:lvl1pPr algn="l">
              <a:defRPr sz="2000" b="1"/>
            </a:lvl1pPr>
          </a:lstStyle>
          <a:p>
            <a:r>
              <a:rPr lang="en-US"/>
              <a:t>Click to edit Master title style</a:t>
            </a:r>
          </a:p>
        </p:txBody>
      </p:sp>
      <p:sp>
        <p:nvSpPr>
          <p:cNvPr id="3" name="Content Placeholder 2"/>
          <p:cNvSpPr>
            <a:spLocks noGrp="1"/>
          </p:cNvSpPr>
          <p:nvPr>
            <p:ph idx="1"/>
          </p:nvPr>
        </p:nvSpPr>
        <p:spPr>
          <a:xfrm>
            <a:off x="4766733" y="273051"/>
            <a:ext cx="6815667"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p:cNvSpPr>
            <a:spLocks noGrp="1"/>
          </p:cNvSpPr>
          <p:nvPr>
            <p:ph type="body" sz="half" idx="2"/>
          </p:nvPr>
        </p:nvSpPr>
        <p:spPr>
          <a:xfrm>
            <a:off x="609601" y="1435101"/>
            <a:ext cx="4011084"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Rectangle 4">
            <a:extLst>
              <a:ext uri="{FF2B5EF4-FFF2-40B4-BE49-F238E27FC236}">
                <a16:creationId xmlns:a16="http://schemas.microsoft.com/office/drawing/2014/main" id="{9E166B42-E069-2A5C-4BFB-F26D61F2DF38}"/>
              </a:ext>
            </a:extLst>
          </p:cNvPr>
          <p:cNvSpPr>
            <a:spLocks noGrp="1" noChangeArrowheads="1"/>
          </p:cNvSpPr>
          <p:nvPr>
            <p:ph type="dt" sz="half" idx="10"/>
          </p:nvPr>
        </p:nvSpPr>
        <p:spPr>
          <a:ln/>
        </p:spPr>
        <p:txBody>
          <a:bodyPr/>
          <a:lstStyle>
            <a:lvl1pPr>
              <a:defRPr/>
            </a:lvl1pPr>
          </a:lstStyle>
          <a:p>
            <a:pPr>
              <a:defRPr/>
            </a:pPr>
            <a:endParaRPr lang="en-US"/>
          </a:p>
        </p:txBody>
      </p:sp>
      <p:sp>
        <p:nvSpPr>
          <p:cNvPr id="6" name="Rectangle 5">
            <a:extLst>
              <a:ext uri="{FF2B5EF4-FFF2-40B4-BE49-F238E27FC236}">
                <a16:creationId xmlns:a16="http://schemas.microsoft.com/office/drawing/2014/main" id="{9A13C650-C70F-4412-A8E4-6AE440696CB4}"/>
              </a:ext>
            </a:extLst>
          </p:cNvPr>
          <p:cNvSpPr>
            <a:spLocks noGrp="1" noChangeArrowheads="1"/>
          </p:cNvSpPr>
          <p:nvPr>
            <p:ph type="ftr" sz="quarter" idx="11"/>
          </p:nvPr>
        </p:nvSpPr>
        <p:spPr>
          <a:ln/>
        </p:spPr>
        <p:txBody>
          <a:bodyPr/>
          <a:lstStyle>
            <a:lvl1pPr>
              <a:defRPr/>
            </a:lvl1pPr>
          </a:lstStyle>
          <a:p>
            <a:pPr>
              <a:defRPr/>
            </a:pPr>
            <a:endParaRPr lang="en-US"/>
          </a:p>
        </p:txBody>
      </p:sp>
      <p:sp>
        <p:nvSpPr>
          <p:cNvPr id="7" name="Rectangle 6">
            <a:extLst>
              <a:ext uri="{FF2B5EF4-FFF2-40B4-BE49-F238E27FC236}">
                <a16:creationId xmlns:a16="http://schemas.microsoft.com/office/drawing/2014/main" id="{B3AEA29F-EB2B-C8D3-A4D3-408C3C45BC68}"/>
              </a:ext>
            </a:extLst>
          </p:cNvPr>
          <p:cNvSpPr>
            <a:spLocks noGrp="1" noChangeArrowheads="1"/>
          </p:cNvSpPr>
          <p:nvPr>
            <p:ph type="sldNum" sz="quarter" idx="12"/>
          </p:nvPr>
        </p:nvSpPr>
        <p:spPr>
          <a:ln/>
        </p:spPr>
        <p:txBody>
          <a:bodyPr/>
          <a:lstStyle>
            <a:lvl1pPr>
              <a:defRPr/>
            </a:lvl1pPr>
          </a:lstStyle>
          <a:p>
            <a:fld id="{49AF0B90-9006-41BE-B4DE-0EDC04D2002D}" type="slidenum">
              <a:rPr lang="en-US" altLang="en-US"/>
              <a:pPr/>
              <a:t>‹#›</a:t>
            </a:fld>
            <a:endParaRPr lang="en-US" altLang="en-US"/>
          </a:p>
        </p:txBody>
      </p:sp>
    </p:spTree>
    <p:extLst>
      <p:ext uri="{BB962C8B-B14F-4D97-AF65-F5344CB8AC3E}">
        <p14:creationId xmlns:p14="http://schemas.microsoft.com/office/powerpoint/2010/main" val="3429309181"/>
      </p:ext>
    </p:extLst>
  </p:cSld>
  <p:clrMapOvr>
    <a:masterClrMapping/>
  </p:clrMapOvr>
  <p:transition>
    <p:random/>
  </p:transition>
</p:sldLayout>
</file>

<file path=ppt/slideLayouts/slideLayout52.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2389717" y="4800600"/>
            <a:ext cx="7315200" cy="566738"/>
          </a:xfrm>
        </p:spPr>
        <p:txBody>
          <a:bodyPr anchor="b"/>
          <a:lstStyle>
            <a:lvl1pPr algn="l">
              <a:defRPr sz="2000" b="1"/>
            </a:lvl1pPr>
          </a:lstStyle>
          <a:p>
            <a:r>
              <a:rPr lang="en-US"/>
              <a:t>Click to edit Master title style</a:t>
            </a:r>
          </a:p>
        </p:txBody>
      </p:sp>
      <p:sp>
        <p:nvSpPr>
          <p:cNvPr id="3" name="Picture Placeholder 2"/>
          <p:cNvSpPr>
            <a:spLocks noGrp="1"/>
          </p:cNvSpPr>
          <p:nvPr>
            <p:ph type="pic" idx="1"/>
          </p:nvPr>
        </p:nvSpPr>
        <p:spPr>
          <a:xfrm>
            <a:off x="2389717" y="612775"/>
            <a:ext cx="73152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pPr lvl="0"/>
            <a:endParaRPr lang="en-US" noProof="0"/>
          </a:p>
        </p:txBody>
      </p:sp>
      <p:sp>
        <p:nvSpPr>
          <p:cNvPr id="4" name="Text Placeholder 3"/>
          <p:cNvSpPr>
            <a:spLocks noGrp="1"/>
          </p:cNvSpPr>
          <p:nvPr>
            <p:ph type="body" sz="half" idx="2"/>
          </p:nvPr>
        </p:nvSpPr>
        <p:spPr>
          <a:xfrm>
            <a:off x="2389717" y="5367338"/>
            <a:ext cx="73152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Rectangle 4">
            <a:extLst>
              <a:ext uri="{FF2B5EF4-FFF2-40B4-BE49-F238E27FC236}">
                <a16:creationId xmlns:a16="http://schemas.microsoft.com/office/drawing/2014/main" id="{C1BF75AD-7570-5364-B052-B50B9FB65CAB}"/>
              </a:ext>
            </a:extLst>
          </p:cNvPr>
          <p:cNvSpPr>
            <a:spLocks noGrp="1" noChangeArrowheads="1"/>
          </p:cNvSpPr>
          <p:nvPr>
            <p:ph type="dt" sz="half" idx="10"/>
          </p:nvPr>
        </p:nvSpPr>
        <p:spPr>
          <a:ln/>
        </p:spPr>
        <p:txBody>
          <a:bodyPr/>
          <a:lstStyle>
            <a:lvl1pPr>
              <a:defRPr/>
            </a:lvl1pPr>
          </a:lstStyle>
          <a:p>
            <a:pPr>
              <a:defRPr/>
            </a:pPr>
            <a:endParaRPr lang="en-US"/>
          </a:p>
        </p:txBody>
      </p:sp>
      <p:sp>
        <p:nvSpPr>
          <p:cNvPr id="6" name="Rectangle 5">
            <a:extLst>
              <a:ext uri="{FF2B5EF4-FFF2-40B4-BE49-F238E27FC236}">
                <a16:creationId xmlns:a16="http://schemas.microsoft.com/office/drawing/2014/main" id="{2D5DB3AA-2893-244F-375A-6DAB472A6F11}"/>
              </a:ext>
            </a:extLst>
          </p:cNvPr>
          <p:cNvSpPr>
            <a:spLocks noGrp="1" noChangeArrowheads="1"/>
          </p:cNvSpPr>
          <p:nvPr>
            <p:ph type="ftr" sz="quarter" idx="11"/>
          </p:nvPr>
        </p:nvSpPr>
        <p:spPr>
          <a:ln/>
        </p:spPr>
        <p:txBody>
          <a:bodyPr/>
          <a:lstStyle>
            <a:lvl1pPr>
              <a:defRPr/>
            </a:lvl1pPr>
          </a:lstStyle>
          <a:p>
            <a:pPr>
              <a:defRPr/>
            </a:pPr>
            <a:endParaRPr lang="en-US"/>
          </a:p>
        </p:txBody>
      </p:sp>
      <p:sp>
        <p:nvSpPr>
          <p:cNvPr id="7" name="Rectangle 6">
            <a:extLst>
              <a:ext uri="{FF2B5EF4-FFF2-40B4-BE49-F238E27FC236}">
                <a16:creationId xmlns:a16="http://schemas.microsoft.com/office/drawing/2014/main" id="{858691DC-8FBB-1632-9400-E255C82EB2E9}"/>
              </a:ext>
            </a:extLst>
          </p:cNvPr>
          <p:cNvSpPr>
            <a:spLocks noGrp="1" noChangeArrowheads="1"/>
          </p:cNvSpPr>
          <p:nvPr>
            <p:ph type="sldNum" sz="quarter" idx="12"/>
          </p:nvPr>
        </p:nvSpPr>
        <p:spPr>
          <a:ln/>
        </p:spPr>
        <p:txBody>
          <a:bodyPr/>
          <a:lstStyle>
            <a:lvl1pPr>
              <a:defRPr/>
            </a:lvl1pPr>
          </a:lstStyle>
          <a:p>
            <a:fld id="{6281F9C4-D879-4E13-B3BD-9FF03C87A706}" type="slidenum">
              <a:rPr lang="en-US" altLang="en-US"/>
              <a:pPr/>
              <a:t>‹#›</a:t>
            </a:fld>
            <a:endParaRPr lang="en-US" altLang="en-US"/>
          </a:p>
        </p:txBody>
      </p:sp>
    </p:spTree>
    <p:extLst>
      <p:ext uri="{BB962C8B-B14F-4D97-AF65-F5344CB8AC3E}">
        <p14:creationId xmlns:p14="http://schemas.microsoft.com/office/powerpoint/2010/main" val="1023189803"/>
      </p:ext>
    </p:extLst>
  </p:cSld>
  <p:clrMapOvr>
    <a:masterClrMapping/>
  </p:clrMapOvr>
  <p:transition>
    <p:random/>
  </p:transition>
</p:sldLayout>
</file>

<file path=ppt/slideLayouts/slideLayout53.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4">
            <a:extLst>
              <a:ext uri="{FF2B5EF4-FFF2-40B4-BE49-F238E27FC236}">
                <a16:creationId xmlns:a16="http://schemas.microsoft.com/office/drawing/2014/main" id="{21754D02-C416-A8BC-7C2B-5E008EA5D5FC}"/>
              </a:ext>
            </a:extLst>
          </p:cNvPr>
          <p:cNvSpPr>
            <a:spLocks noGrp="1" noChangeArrowheads="1"/>
          </p:cNvSpPr>
          <p:nvPr>
            <p:ph type="dt" sz="half" idx="10"/>
          </p:nvPr>
        </p:nvSpPr>
        <p:spPr>
          <a:ln/>
        </p:spPr>
        <p:txBody>
          <a:bodyPr/>
          <a:lstStyle>
            <a:lvl1pPr>
              <a:defRPr/>
            </a:lvl1pPr>
          </a:lstStyle>
          <a:p>
            <a:pPr>
              <a:defRPr/>
            </a:pPr>
            <a:endParaRPr lang="en-US"/>
          </a:p>
        </p:txBody>
      </p:sp>
      <p:sp>
        <p:nvSpPr>
          <p:cNvPr id="5" name="Rectangle 5">
            <a:extLst>
              <a:ext uri="{FF2B5EF4-FFF2-40B4-BE49-F238E27FC236}">
                <a16:creationId xmlns:a16="http://schemas.microsoft.com/office/drawing/2014/main" id="{F5BA70C1-6B9D-8729-D175-75B58B991CE5}"/>
              </a:ext>
            </a:extLst>
          </p:cNvPr>
          <p:cNvSpPr>
            <a:spLocks noGrp="1" noChangeArrowheads="1"/>
          </p:cNvSpPr>
          <p:nvPr>
            <p:ph type="ftr" sz="quarter" idx="11"/>
          </p:nvPr>
        </p:nvSpPr>
        <p:spPr>
          <a:ln/>
        </p:spPr>
        <p:txBody>
          <a:bodyPr/>
          <a:lstStyle>
            <a:lvl1pPr>
              <a:defRPr/>
            </a:lvl1pPr>
          </a:lstStyle>
          <a:p>
            <a:pPr>
              <a:defRPr/>
            </a:pPr>
            <a:endParaRPr lang="en-US"/>
          </a:p>
        </p:txBody>
      </p:sp>
      <p:sp>
        <p:nvSpPr>
          <p:cNvPr id="6" name="Rectangle 6">
            <a:extLst>
              <a:ext uri="{FF2B5EF4-FFF2-40B4-BE49-F238E27FC236}">
                <a16:creationId xmlns:a16="http://schemas.microsoft.com/office/drawing/2014/main" id="{39D63142-AB86-80AE-9521-70A2AFC6C45F}"/>
              </a:ext>
            </a:extLst>
          </p:cNvPr>
          <p:cNvSpPr>
            <a:spLocks noGrp="1" noChangeArrowheads="1"/>
          </p:cNvSpPr>
          <p:nvPr>
            <p:ph type="sldNum" sz="quarter" idx="12"/>
          </p:nvPr>
        </p:nvSpPr>
        <p:spPr>
          <a:ln/>
        </p:spPr>
        <p:txBody>
          <a:bodyPr/>
          <a:lstStyle>
            <a:lvl1pPr>
              <a:defRPr/>
            </a:lvl1pPr>
          </a:lstStyle>
          <a:p>
            <a:fld id="{C432B266-5262-4179-AEAE-502E26A12761}" type="slidenum">
              <a:rPr lang="en-US" altLang="en-US"/>
              <a:pPr/>
              <a:t>‹#›</a:t>
            </a:fld>
            <a:endParaRPr lang="en-US" altLang="en-US"/>
          </a:p>
        </p:txBody>
      </p:sp>
    </p:spTree>
    <p:extLst>
      <p:ext uri="{BB962C8B-B14F-4D97-AF65-F5344CB8AC3E}">
        <p14:creationId xmlns:p14="http://schemas.microsoft.com/office/powerpoint/2010/main" val="791189777"/>
      </p:ext>
    </p:extLst>
  </p:cSld>
  <p:clrMapOvr>
    <a:masterClrMapping/>
  </p:clrMapOvr>
  <p:transition>
    <p:random/>
  </p:transition>
</p:sldLayout>
</file>

<file path=ppt/slideLayouts/slideLayout54.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8839200" y="274639"/>
            <a:ext cx="2743200" cy="5851525"/>
          </a:xfrm>
        </p:spPr>
        <p:txBody>
          <a:bodyPr vert="eaVert"/>
          <a:lstStyle/>
          <a:p>
            <a:r>
              <a:rPr lang="en-US"/>
              <a:t>Click to edit Master title style</a:t>
            </a:r>
          </a:p>
        </p:txBody>
      </p:sp>
      <p:sp>
        <p:nvSpPr>
          <p:cNvPr id="3" name="Vertical Text Placeholder 2"/>
          <p:cNvSpPr>
            <a:spLocks noGrp="1"/>
          </p:cNvSpPr>
          <p:nvPr>
            <p:ph type="body" orient="vert" idx="1"/>
          </p:nvPr>
        </p:nvSpPr>
        <p:spPr>
          <a:xfrm>
            <a:off x="609600" y="274639"/>
            <a:ext cx="8026400" cy="5851525"/>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4">
            <a:extLst>
              <a:ext uri="{FF2B5EF4-FFF2-40B4-BE49-F238E27FC236}">
                <a16:creationId xmlns:a16="http://schemas.microsoft.com/office/drawing/2014/main" id="{C53FAC45-6463-D906-2A6E-0CEFAACEE44F}"/>
              </a:ext>
            </a:extLst>
          </p:cNvPr>
          <p:cNvSpPr>
            <a:spLocks noGrp="1" noChangeArrowheads="1"/>
          </p:cNvSpPr>
          <p:nvPr>
            <p:ph type="dt" sz="half" idx="10"/>
          </p:nvPr>
        </p:nvSpPr>
        <p:spPr>
          <a:ln/>
        </p:spPr>
        <p:txBody>
          <a:bodyPr/>
          <a:lstStyle>
            <a:lvl1pPr>
              <a:defRPr/>
            </a:lvl1pPr>
          </a:lstStyle>
          <a:p>
            <a:pPr>
              <a:defRPr/>
            </a:pPr>
            <a:endParaRPr lang="en-US"/>
          </a:p>
        </p:txBody>
      </p:sp>
      <p:sp>
        <p:nvSpPr>
          <p:cNvPr id="5" name="Rectangle 5">
            <a:extLst>
              <a:ext uri="{FF2B5EF4-FFF2-40B4-BE49-F238E27FC236}">
                <a16:creationId xmlns:a16="http://schemas.microsoft.com/office/drawing/2014/main" id="{7406EEA6-9FC2-A55C-530B-8C769571E780}"/>
              </a:ext>
            </a:extLst>
          </p:cNvPr>
          <p:cNvSpPr>
            <a:spLocks noGrp="1" noChangeArrowheads="1"/>
          </p:cNvSpPr>
          <p:nvPr>
            <p:ph type="ftr" sz="quarter" idx="11"/>
          </p:nvPr>
        </p:nvSpPr>
        <p:spPr>
          <a:ln/>
        </p:spPr>
        <p:txBody>
          <a:bodyPr/>
          <a:lstStyle>
            <a:lvl1pPr>
              <a:defRPr/>
            </a:lvl1pPr>
          </a:lstStyle>
          <a:p>
            <a:pPr>
              <a:defRPr/>
            </a:pPr>
            <a:endParaRPr lang="en-US"/>
          </a:p>
        </p:txBody>
      </p:sp>
      <p:sp>
        <p:nvSpPr>
          <p:cNvPr id="6" name="Rectangle 6">
            <a:extLst>
              <a:ext uri="{FF2B5EF4-FFF2-40B4-BE49-F238E27FC236}">
                <a16:creationId xmlns:a16="http://schemas.microsoft.com/office/drawing/2014/main" id="{D01DCDD0-2781-499D-588A-BF44956B1802}"/>
              </a:ext>
            </a:extLst>
          </p:cNvPr>
          <p:cNvSpPr>
            <a:spLocks noGrp="1" noChangeArrowheads="1"/>
          </p:cNvSpPr>
          <p:nvPr>
            <p:ph type="sldNum" sz="quarter" idx="12"/>
          </p:nvPr>
        </p:nvSpPr>
        <p:spPr>
          <a:ln/>
        </p:spPr>
        <p:txBody>
          <a:bodyPr/>
          <a:lstStyle>
            <a:lvl1pPr>
              <a:defRPr/>
            </a:lvl1pPr>
          </a:lstStyle>
          <a:p>
            <a:fld id="{1E1E8CCC-9AB7-4571-8AC2-E580674DA67E}" type="slidenum">
              <a:rPr lang="en-US" altLang="en-US"/>
              <a:pPr/>
              <a:t>‹#›</a:t>
            </a:fld>
            <a:endParaRPr lang="en-US" altLang="en-US"/>
          </a:p>
        </p:txBody>
      </p:sp>
    </p:spTree>
    <p:extLst>
      <p:ext uri="{BB962C8B-B14F-4D97-AF65-F5344CB8AC3E}">
        <p14:creationId xmlns:p14="http://schemas.microsoft.com/office/powerpoint/2010/main" val="3862542073"/>
      </p:ext>
    </p:extLst>
  </p:cSld>
  <p:clrMapOvr>
    <a:masterClrMapping/>
  </p:clrMapOvr>
  <p:transition>
    <p:random/>
  </p:transition>
</p:sldLayout>
</file>

<file path=ppt/slideLayouts/slideLayout55.xml><?xml version="1.0" encoding="utf-8"?>
<p:sldLayout xmlns:a="http://schemas.openxmlformats.org/drawingml/2006/main" xmlns:r="http://schemas.openxmlformats.org/officeDocument/2006/relationships" xmlns:p="http://schemas.openxmlformats.org/presentationml/2006/main" type="title" preserve="1">
  <p:cSld name="标题幻灯片">
    <p:spTree>
      <p:nvGrpSpPr>
        <p:cNvPr id="1" name=""/>
        <p:cNvGrpSpPr/>
        <p:nvPr/>
      </p:nvGrpSpPr>
      <p:grpSpPr>
        <a:xfrm>
          <a:off x="0" y="0"/>
          <a:ext cx="0" cy="0"/>
          <a:chOff x="0" y="0"/>
          <a:chExt cx="0" cy="0"/>
        </a:xfrm>
      </p:grpSpPr>
      <p:sp>
        <p:nvSpPr>
          <p:cNvPr id="2" name="标题 1"/>
          <p:cNvSpPr>
            <a:spLocks noGrp="1"/>
          </p:cNvSpPr>
          <p:nvPr>
            <p:ph type="ctrTitle"/>
          </p:nvPr>
        </p:nvSpPr>
        <p:spPr>
          <a:xfrm>
            <a:off x="1524029" y="1122400"/>
            <a:ext cx="9144173" cy="2387680"/>
          </a:xfrm>
          <a:prstGeom prst="rect">
            <a:avLst/>
          </a:prstGeom>
        </p:spPr>
        <p:txBody>
          <a:bodyPr anchor="b"/>
          <a:lstStyle>
            <a:lvl1pPr algn="ctr">
              <a:defRPr sz="5974"/>
            </a:lvl1pPr>
          </a:lstStyle>
          <a:p>
            <a:r>
              <a:rPr lang="zh-CN" altLang="en-US"/>
              <a:t>单击此处编辑母版标题样式</a:t>
            </a:r>
          </a:p>
        </p:txBody>
      </p:sp>
      <p:sp>
        <p:nvSpPr>
          <p:cNvPr id="3" name="副标题 2"/>
          <p:cNvSpPr>
            <a:spLocks noGrp="1"/>
          </p:cNvSpPr>
          <p:nvPr>
            <p:ph type="subTitle" idx="1"/>
          </p:nvPr>
        </p:nvSpPr>
        <p:spPr>
          <a:xfrm>
            <a:off x="1524029" y="3602158"/>
            <a:ext cx="9144173" cy="1655817"/>
          </a:xfrm>
          <a:prstGeom prst="rect">
            <a:avLst/>
          </a:prstGeom>
        </p:spPr>
        <p:txBody>
          <a:bodyPr/>
          <a:lstStyle>
            <a:lvl1pPr marL="0" indent="0" algn="ctr">
              <a:buNone/>
              <a:defRPr sz="2392"/>
            </a:lvl1pPr>
            <a:lvl2pPr marL="455414" indent="0" algn="ctr">
              <a:buNone/>
              <a:defRPr sz="1990"/>
            </a:lvl2pPr>
            <a:lvl3pPr marL="910827" indent="0" algn="ctr">
              <a:buNone/>
              <a:defRPr sz="1791"/>
            </a:lvl3pPr>
            <a:lvl4pPr marL="1366241" indent="0" algn="ctr">
              <a:buNone/>
              <a:defRPr sz="1592"/>
            </a:lvl4pPr>
            <a:lvl5pPr marL="1821195" indent="0" algn="ctr">
              <a:buNone/>
              <a:defRPr sz="1592"/>
            </a:lvl5pPr>
            <a:lvl6pPr marL="2276608" indent="0" algn="ctr">
              <a:buNone/>
              <a:defRPr sz="1592"/>
            </a:lvl6pPr>
            <a:lvl7pPr marL="2732022" indent="0" algn="ctr">
              <a:buNone/>
              <a:defRPr sz="1592"/>
            </a:lvl7pPr>
            <a:lvl8pPr marL="3187435" indent="0" algn="ctr">
              <a:buNone/>
              <a:defRPr sz="1592"/>
            </a:lvl8pPr>
            <a:lvl9pPr marL="3642849" indent="0" algn="ctr">
              <a:buNone/>
              <a:defRPr sz="1592"/>
            </a:lvl9pPr>
          </a:lstStyle>
          <a:p>
            <a:r>
              <a:rPr lang="zh-CN" altLang="en-US"/>
              <a:t>单击此处编辑母版副标题样式</a:t>
            </a:r>
          </a:p>
        </p:txBody>
      </p:sp>
    </p:spTree>
    <p:extLst>
      <p:ext uri="{BB962C8B-B14F-4D97-AF65-F5344CB8AC3E}">
        <p14:creationId xmlns:p14="http://schemas.microsoft.com/office/powerpoint/2010/main" val="489683158"/>
      </p:ext>
    </p:extLst>
  </p:cSld>
  <p:clrMapOvr>
    <a:masterClrMapping/>
  </p:clrMapOvr>
  <p:transition>
    <p:random/>
  </p:transition>
</p:sldLayout>
</file>

<file path=ppt/slideLayouts/slideLayout56.xml><?xml version="1.0" encoding="utf-8"?>
<p:sldLayout xmlns:a="http://schemas.openxmlformats.org/drawingml/2006/main" xmlns:r="http://schemas.openxmlformats.org/officeDocument/2006/relationships" xmlns:p="http://schemas.openxmlformats.org/presentationml/2006/main" type="obj" preserve="1">
  <p:cSld name="标题和内容">
    <p:spTree>
      <p:nvGrpSpPr>
        <p:cNvPr id="1" name=""/>
        <p:cNvGrpSpPr/>
        <p:nvPr/>
      </p:nvGrpSpPr>
      <p:grpSpPr>
        <a:xfrm>
          <a:off x="0" y="0"/>
          <a:ext cx="0" cy="0"/>
          <a:chOff x="0" y="0"/>
          <a:chExt cx="0" cy="0"/>
        </a:xfrm>
      </p:grpSpPr>
      <p:sp>
        <p:nvSpPr>
          <p:cNvPr id="2" name="标题 1"/>
          <p:cNvSpPr>
            <a:spLocks noGrp="1"/>
          </p:cNvSpPr>
          <p:nvPr>
            <p:ph type="title"/>
          </p:nvPr>
        </p:nvSpPr>
        <p:spPr>
          <a:xfrm>
            <a:off x="332226" y="198996"/>
            <a:ext cx="5980067" cy="827234"/>
          </a:xfrm>
          <a:prstGeom prst="rect">
            <a:avLst/>
          </a:prstGeom>
        </p:spPr>
        <p:txBody>
          <a:bodyPr/>
          <a:lstStyle/>
          <a:p>
            <a:r>
              <a:rPr lang="zh-CN" altLang="en-US"/>
              <a:t>单击此处编辑母版标题样式</a:t>
            </a:r>
          </a:p>
        </p:txBody>
      </p:sp>
      <p:sp>
        <p:nvSpPr>
          <p:cNvPr id="3" name="内容占位符 2"/>
          <p:cNvSpPr>
            <a:spLocks noGrp="1"/>
          </p:cNvSpPr>
          <p:nvPr>
            <p:ph idx="1"/>
          </p:nvPr>
        </p:nvSpPr>
        <p:spPr>
          <a:xfrm>
            <a:off x="332226" y="1158127"/>
            <a:ext cx="5980067" cy="3275847"/>
          </a:xfrm>
          <a:prstGeom prst="rect">
            <a:avLst/>
          </a:prstGeom>
        </p:spPr>
        <p:txBody>
          <a:bodyPr/>
          <a:lstStyle/>
          <a:p>
            <a:pPr lvl="0"/>
            <a:r>
              <a:rPr lang="zh-CN" altLang="en-US"/>
              <a:t>单击此处编辑母版文本样式</a:t>
            </a:r>
          </a:p>
          <a:p>
            <a:pPr lvl="1"/>
            <a:r>
              <a:rPr lang="zh-CN" altLang="en-US"/>
              <a:t>第二级</a:t>
            </a:r>
          </a:p>
          <a:p>
            <a:pPr lvl="2"/>
            <a:r>
              <a:rPr lang="zh-CN" altLang="en-US"/>
              <a:t>第三级</a:t>
            </a:r>
          </a:p>
          <a:p>
            <a:pPr lvl="3"/>
            <a:r>
              <a:rPr lang="zh-CN" altLang="en-US"/>
              <a:t>第四级</a:t>
            </a:r>
          </a:p>
          <a:p>
            <a:pPr lvl="4"/>
            <a:r>
              <a:rPr lang="zh-CN" altLang="en-US"/>
              <a:t>第五级</a:t>
            </a:r>
          </a:p>
        </p:txBody>
      </p:sp>
    </p:spTree>
    <p:extLst>
      <p:ext uri="{BB962C8B-B14F-4D97-AF65-F5344CB8AC3E}">
        <p14:creationId xmlns:p14="http://schemas.microsoft.com/office/powerpoint/2010/main" val="1277431070"/>
      </p:ext>
    </p:extLst>
  </p:cSld>
  <p:clrMapOvr>
    <a:masterClrMapping/>
  </p:clrMapOvr>
  <p:transition>
    <p:random/>
  </p:transition>
</p:sldLayout>
</file>

<file path=ppt/slideLayouts/slideLayout57.xml><?xml version="1.0" encoding="utf-8"?>
<p:sldLayout xmlns:a="http://schemas.openxmlformats.org/drawingml/2006/main" xmlns:r="http://schemas.openxmlformats.org/officeDocument/2006/relationships" xmlns:p="http://schemas.openxmlformats.org/presentationml/2006/main" type="secHead" preserve="1">
  <p:cSld name="节标题">
    <p:spTree>
      <p:nvGrpSpPr>
        <p:cNvPr id="1" name=""/>
        <p:cNvGrpSpPr/>
        <p:nvPr/>
      </p:nvGrpSpPr>
      <p:grpSpPr>
        <a:xfrm>
          <a:off x="0" y="0"/>
          <a:ext cx="0" cy="0"/>
          <a:chOff x="0" y="0"/>
          <a:chExt cx="0" cy="0"/>
        </a:xfrm>
      </p:grpSpPr>
      <p:sp>
        <p:nvSpPr>
          <p:cNvPr id="2" name="标题 1"/>
          <p:cNvSpPr>
            <a:spLocks noGrp="1"/>
          </p:cNvSpPr>
          <p:nvPr>
            <p:ph type="title"/>
          </p:nvPr>
        </p:nvSpPr>
        <p:spPr>
          <a:xfrm>
            <a:off x="831866" y="1709795"/>
            <a:ext cx="10515799" cy="2852833"/>
          </a:xfrm>
          <a:prstGeom prst="rect">
            <a:avLst/>
          </a:prstGeom>
        </p:spPr>
        <p:txBody>
          <a:bodyPr anchor="b"/>
          <a:lstStyle>
            <a:lvl1pPr>
              <a:defRPr sz="5974"/>
            </a:lvl1pPr>
          </a:lstStyle>
          <a:p>
            <a:r>
              <a:rPr lang="zh-CN" altLang="en-US"/>
              <a:t>单击此处编辑母版标题样式</a:t>
            </a:r>
          </a:p>
        </p:txBody>
      </p:sp>
      <p:sp>
        <p:nvSpPr>
          <p:cNvPr id="3" name="文本占位符 2"/>
          <p:cNvSpPr>
            <a:spLocks noGrp="1"/>
          </p:cNvSpPr>
          <p:nvPr>
            <p:ph type="body" idx="1"/>
          </p:nvPr>
        </p:nvSpPr>
        <p:spPr>
          <a:xfrm>
            <a:off x="831866" y="4589617"/>
            <a:ext cx="10515799" cy="1500237"/>
          </a:xfrm>
          <a:prstGeom prst="rect">
            <a:avLst/>
          </a:prstGeom>
        </p:spPr>
        <p:txBody>
          <a:bodyPr/>
          <a:lstStyle>
            <a:lvl1pPr marL="0" indent="0">
              <a:buNone/>
              <a:defRPr sz="2392">
                <a:solidFill>
                  <a:schemeClr val="tx1">
                    <a:tint val="75000"/>
                  </a:schemeClr>
                </a:solidFill>
              </a:defRPr>
            </a:lvl1pPr>
            <a:lvl2pPr marL="455414" indent="0">
              <a:buNone/>
              <a:defRPr sz="1990">
                <a:solidFill>
                  <a:schemeClr val="tx1">
                    <a:tint val="75000"/>
                  </a:schemeClr>
                </a:solidFill>
              </a:defRPr>
            </a:lvl2pPr>
            <a:lvl3pPr marL="910827" indent="0">
              <a:buNone/>
              <a:defRPr sz="1791">
                <a:solidFill>
                  <a:schemeClr val="tx1">
                    <a:tint val="75000"/>
                  </a:schemeClr>
                </a:solidFill>
              </a:defRPr>
            </a:lvl3pPr>
            <a:lvl4pPr marL="1366241" indent="0">
              <a:buNone/>
              <a:defRPr sz="1592">
                <a:solidFill>
                  <a:schemeClr val="tx1">
                    <a:tint val="75000"/>
                  </a:schemeClr>
                </a:solidFill>
              </a:defRPr>
            </a:lvl4pPr>
            <a:lvl5pPr marL="1821195" indent="0">
              <a:buNone/>
              <a:defRPr sz="1592">
                <a:solidFill>
                  <a:schemeClr val="tx1">
                    <a:tint val="75000"/>
                  </a:schemeClr>
                </a:solidFill>
              </a:defRPr>
            </a:lvl5pPr>
            <a:lvl6pPr marL="2276608" indent="0">
              <a:buNone/>
              <a:defRPr sz="1592">
                <a:solidFill>
                  <a:schemeClr val="tx1">
                    <a:tint val="75000"/>
                  </a:schemeClr>
                </a:solidFill>
              </a:defRPr>
            </a:lvl6pPr>
            <a:lvl7pPr marL="2732022" indent="0">
              <a:buNone/>
              <a:defRPr sz="1592">
                <a:solidFill>
                  <a:schemeClr val="tx1">
                    <a:tint val="75000"/>
                  </a:schemeClr>
                </a:solidFill>
              </a:defRPr>
            </a:lvl7pPr>
            <a:lvl8pPr marL="3187435" indent="0">
              <a:buNone/>
              <a:defRPr sz="1592">
                <a:solidFill>
                  <a:schemeClr val="tx1">
                    <a:tint val="75000"/>
                  </a:schemeClr>
                </a:solidFill>
              </a:defRPr>
            </a:lvl8pPr>
            <a:lvl9pPr marL="3642849" indent="0">
              <a:buNone/>
              <a:defRPr sz="1592">
                <a:solidFill>
                  <a:schemeClr val="tx1">
                    <a:tint val="75000"/>
                  </a:schemeClr>
                </a:solidFill>
              </a:defRPr>
            </a:lvl9pPr>
          </a:lstStyle>
          <a:p>
            <a:pPr lvl="0"/>
            <a:r>
              <a:rPr lang="zh-CN" altLang="en-US"/>
              <a:t>单击此处编辑母版文本样式</a:t>
            </a:r>
          </a:p>
        </p:txBody>
      </p:sp>
    </p:spTree>
    <p:extLst>
      <p:ext uri="{BB962C8B-B14F-4D97-AF65-F5344CB8AC3E}">
        <p14:creationId xmlns:p14="http://schemas.microsoft.com/office/powerpoint/2010/main" val="2791438924"/>
      </p:ext>
    </p:extLst>
  </p:cSld>
  <p:clrMapOvr>
    <a:masterClrMapping/>
  </p:clrMapOvr>
  <p:transition>
    <p:random/>
  </p:transition>
</p:sldLayout>
</file>

<file path=ppt/slideLayouts/slideLayout58.xml><?xml version="1.0" encoding="utf-8"?>
<p:sldLayout xmlns:a="http://schemas.openxmlformats.org/drawingml/2006/main" xmlns:r="http://schemas.openxmlformats.org/officeDocument/2006/relationships" xmlns:p="http://schemas.openxmlformats.org/presentationml/2006/main" type="twoObj" preserve="1">
  <p:cSld name="两栏内容">
    <p:spTree>
      <p:nvGrpSpPr>
        <p:cNvPr id="1" name=""/>
        <p:cNvGrpSpPr/>
        <p:nvPr/>
      </p:nvGrpSpPr>
      <p:grpSpPr>
        <a:xfrm>
          <a:off x="0" y="0"/>
          <a:ext cx="0" cy="0"/>
          <a:chOff x="0" y="0"/>
          <a:chExt cx="0" cy="0"/>
        </a:xfrm>
      </p:grpSpPr>
      <p:sp>
        <p:nvSpPr>
          <p:cNvPr id="2" name="标题 1"/>
          <p:cNvSpPr>
            <a:spLocks noGrp="1"/>
          </p:cNvSpPr>
          <p:nvPr>
            <p:ph type="title"/>
          </p:nvPr>
        </p:nvSpPr>
        <p:spPr>
          <a:xfrm>
            <a:off x="332226" y="198996"/>
            <a:ext cx="5980067" cy="827234"/>
          </a:xfrm>
          <a:prstGeom prst="rect">
            <a:avLst/>
          </a:prstGeom>
        </p:spPr>
        <p:txBody>
          <a:bodyPr/>
          <a:lstStyle/>
          <a:p>
            <a:r>
              <a:rPr lang="zh-CN" altLang="en-US"/>
              <a:t>单击此处编辑母版标题样式</a:t>
            </a:r>
          </a:p>
        </p:txBody>
      </p:sp>
      <p:sp>
        <p:nvSpPr>
          <p:cNvPr id="3" name="内容占位符 2"/>
          <p:cNvSpPr>
            <a:spLocks noGrp="1"/>
          </p:cNvSpPr>
          <p:nvPr>
            <p:ph sz="half" idx="1"/>
          </p:nvPr>
        </p:nvSpPr>
        <p:spPr>
          <a:xfrm>
            <a:off x="838216" y="1825686"/>
            <a:ext cx="5181698" cy="4351484"/>
          </a:xfrm>
          <a:prstGeom prst="rect">
            <a:avLst/>
          </a:prstGeom>
        </p:spPr>
        <p:txBody>
          <a:bodyPr/>
          <a:lstStyle/>
          <a:p>
            <a:pPr lvl="0"/>
            <a:r>
              <a:rPr lang="zh-CN" altLang="en-US"/>
              <a:t>单击此处编辑母版文本样式</a:t>
            </a:r>
          </a:p>
          <a:p>
            <a:pPr lvl="1"/>
            <a:r>
              <a:rPr lang="zh-CN" altLang="en-US"/>
              <a:t>第二级</a:t>
            </a:r>
          </a:p>
          <a:p>
            <a:pPr lvl="2"/>
            <a:r>
              <a:rPr lang="zh-CN" altLang="en-US"/>
              <a:t>第三级</a:t>
            </a:r>
          </a:p>
          <a:p>
            <a:pPr lvl="3"/>
            <a:r>
              <a:rPr lang="zh-CN" altLang="en-US"/>
              <a:t>第四级</a:t>
            </a:r>
          </a:p>
          <a:p>
            <a:pPr lvl="4"/>
            <a:r>
              <a:rPr lang="zh-CN" altLang="en-US"/>
              <a:t>第五级</a:t>
            </a:r>
          </a:p>
        </p:txBody>
      </p:sp>
      <p:sp>
        <p:nvSpPr>
          <p:cNvPr id="4" name="内容占位符 3"/>
          <p:cNvSpPr>
            <a:spLocks noGrp="1"/>
          </p:cNvSpPr>
          <p:nvPr>
            <p:ph sz="half" idx="2"/>
          </p:nvPr>
        </p:nvSpPr>
        <p:spPr>
          <a:xfrm>
            <a:off x="6172317" y="1825686"/>
            <a:ext cx="5181698" cy="4351484"/>
          </a:xfrm>
          <a:prstGeom prst="rect">
            <a:avLst/>
          </a:prstGeom>
        </p:spPr>
        <p:txBody>
          <a:bodyPr/>
          <a:lstStyle/>
          <a:p>
            <a:pPr lvl="0"/>
            <a:r>
              <a:rPr lang="zh-CN" altLang="en-US"/>
              <a:t>单击此处编辑母版文本样式</a:t>
            </a:r>
          </a:p>
          <a:p>
            <a:pPr lvl="1"/>
            <a:r>
              <a:rPr lang="zh-CN" altLang="en-US"/>
              <a:t>第二级</a:t>
            </a:r>
          </a:p>
          <a:p>
            <a:pPr lvl="2"/>
            <a:r>
              <a:rPr lang="zh-CN" altLang="en-US"/>
              <a:t>第三级</a:t>
            </a:r>
          </a:p>
          <a:p>
            <a:pPr lvl="3"/>
            <a:r>
              <a:rPr lang="zh-CN" altLang="en-US"/>
              <a:t>第四级</a:t>
            </a:r>
          </a:p>
          <a:p>
            <a:pPr lvl="4"/>
            <a:r>
              <a:rPr lang="zh-CN" altLang="en-US"/>
              <a:t>第五级</a:t>
            </a:r>
          </a:p>
        </p:txBody>
      </p:sp>
    </p:spTree>
    <p:extLst>
      <p:ext uri="{BB962C8B-B14F-4D97-AF65-F5344CB8AC3E}">
        <p14:creationId xmlns:p14="http://schemas.microsoft.com/office/powerpoint/2010/main" val="2162300769"/>
      </p:ext>
    </p:extLst>
  </p:cSld>
  <p:clrMapOvr>
    <a:masterClrMapping/>
  </p:clrMapOvr>
  <p:transition>
    <p:random/>
  </p:transition>
</p:sldLayout>
</file>

<file path=ppt/slideLayouts/slideLayout59.xml><?xml version="1.0" encoding="utf-8"?>
<p:sldLayout xmlns:a="http://schemas.openxmlformats.org/drawingml/2006/main" xmlns:r="http://schemas.openxmlformats.org/officeDocument/2006/relationships" xmlns:p="http://schemas.openxmlformats.org/presentationml/2006/main" type="twoTxTwoObj" preserve="1">
  <p:cSld name="比较">
    <p:spTree>
      <p:nvGrpSpPr>
        <p:cNvPr id="1" name=""/>
        <p:cNvGrpSpPr/>
        <p:nvPr/>
      </p:nvGrpSpPr>
      <p:grpSpPr>
        <a:xfrm>
          <a:off x="0" y="0"/>
          <a:ext cx="0" cy="0"/>
          <a:chOff x="0" y="0"/>
          <a:chExt cx="0" cy="0"/>
        </a:xfrm>
      </p:grpSpPr>
      <p:sp>
        <p:nvSpPr>
          <p:cNvPr id="2" name="标题 1"/>
          <p:cNvSpPr>
            <a:spLocks noGrp="1"/>
          </p:cNvSpPr>
          <p:nvPr>
            <p:ph type="title"/>
          </p:nvPr>
        </p:nvSpPr>
        <p:spPr>
          <a:xfrm>
            <a:off x="839804" y="365138"/>
            <a:ext cx="10515799" cy="1325607"/>
          </a:xfrm>
          <a:prstGeom prst="rect">
            <a:avLst/>
          </a:prstGeom>
        </p:spPr>
        <p:txBody>
          <a:bodyPr/>
          <a:lstStyle/>
          <a:p>
            <a:r>
              <a:rPr lang="zh-CN" altLang="en-US"/>
              <a:t>单击此处编辑母版标题样式</a:t>
            </a:r>
          </a:p>
        </p:txBody>
      </p:sp>
      <p:sp>
        <p:nvSpPr>
          <p:cNvPr id="3" name="文本占位符 2"/>
          <p:cNvSpPr>
            <a:spLocks noGrp="1"/>
          </p:cNvSpPr>
          <p:nvPr>
            <p:ph type="body" idx="1"/>
          </p:nvPr>
        </p:nvSpPr>
        <p:spPr>
          <a:xfrm>
            <a:off x="1186796" y="1778497"/>
            <a:ext cx="4873666" cy="823940"/>
          </a:xfrm>
          <a:prstGeom prst="rect">
            <a:avLst/>
          </a:prstGeom>
        </p:spPr>
        <p:txBody>
          <a:bodyPr anchor="ctr" anchorCtr="0"/>
          <a:lstStyle>
            <a:lvl1pPr marL="0" indent="0">
              <a:buNone/>
              <a:defRPr sz="2790"/>
            </a:lvl1pPr>
            <a:lvl2pPr marL="455414" indent="0">
              <a:buNone/>
              <a:defRPr sz="2392"/>
            </a:lvl2pPr>
            <a:lvl3pPr marL="910827" indent="0">
              <a:buNone/>
              <a:defRPr sz="1990"/>
            </a:lvl3pPr>
            <a:lvl4pPr marL="1366241" indent="0">
              <a:buNone/>
              <a:defRPr sz="1791"/>
            </a:lvl4pPr>
            <a:lvl5pPr marL="1821195" indent="0">
              <a:buNone/>
              <a:defRPr sz="1791"/>
            </a:lvl5pPr>
            <a:lvl6pPr marL="2276608" indent="0">
              <a:buNone/>
              <a:defRPr sz="1791"/>
            </a:lvl6pPr>
            <a:lvl7pPr marL="2732022" indent="0">
              <a:buNone/>
              <a:defRPr sz="1791"/>
            </a:lvl7pPr>
            <a:lvl8pPr marL="3187435" indent="0">
              <a:buNone/>
              <a:defRPr sz="1791"/>
            </a:lvl8pPr>
            <a:lvl9pPr marL="3642849" indent="0">
              <a:buNone/>
              <a:defRPr sz="1791"/>
            </a:lvl9pPr>
          </a:lstStyle>
          <a:p>
            <a:pPr lvl="0"/>
            <a:r>
              <a:rPr lang="zh-CN" altLang="en-US"/>
              <a:t>单击此处编辑母版文本样式</a:t>
            </a:r>
          </a:p>
        </p:txBody>
      </p:sp>
      <p:sp>
        <p:nvSpPr>
          <p:cNvPr id="4" name="内容占位符 3"/>
          <p:cNvSpPr>
            <a:spLocks noGrp="1"/>
          </p:cNvSpPr>
          <p:nvPr>
            <p:ph sz="half" idx="2"/>
          </p:nvPr>
        </p:nvSpPr>
        <p:spPr>
          <a:xfrm>
            <a:off x="1186796" y="2665468"/>
            <a:ext cx="4873666" cy="3524402"/>
          </a:xfrm>
          <a:prstGeom prst="rect">
            <a:avLst/>
          </a:prstGeom>
        </p:spPr>
        <p:txBody>
          <a:bodyPr/>
          <a:lstStyle/>
          <a:p>
            <a:pPr lvl="0"/>
            <a:r>
              <a:rPr lang="zh-CN" altLang="en-US"/>
              <a:t>单击此处编辑母版文本样式</a:t>
            </a:r>
          </a:p>
          <a:p>
            <a:pPr lvl="1"/>
            <a:r>
              <a:rPr lang="zh-CN" altLang="en-US"/>
              <a:t>第二级</a:t>
            </a:r>
          </a:p>
          <a:p>
            <a:pPr lvl="2"/>
            <a:r>
              <a:rPr lang="zh-CN" altLang="en-US"/>
              <a:t>第三级</a:t>
            </a:r>
          </a:p>
          <a:p>
            <a:pPr lvl="3"/>
            <a:r>
              <a:rPr lang="zh-CN" altLang="en-US"/>
              <a:t>第四级</a:t>
            </a:r>
          </a:p>
          <a:p>
            <a:pPr lvl="4"/>
            <a:r>
              <a:rPr lang="zh-CN" altLang="en-US"/>
              <a:t>第五级</a:t>
            </a:r>
          </a:p>
        </p:txBody>
      </p:sp>
      <p:sp>
        <p:nvSpPr>
          <p:cNvPr id="5" name="文本占位符 4"/>
          <p:cNvSpPr>
            <a:spLocks noGrp="1"/>
          </p:cNvSpPr>
          <p:nvPr>
            <p:ph type="body" sz="quarter" idx="3"/>
          </p:nvPr>
        </p:nvSpPr>
        <p:spPr>
          <a:xfrm>
            <a:off x="6257056" y="1778497"/>
            <a:ext cx="4897669" cy="823940"/>
          </a:xfrm>
          <a:prstGeom prst="rect">
            <a:avLst/>
          </a:prstGeom>
        </p:spPr>
        <p:txBody>
          <a:bodyPr anchor="ctr" anchorCtr="0"/>
          <a:lstStyle>
            <a:lvl1pPr marL="0" indent="0">
              <a:buNone/>
              <a:defRPr sz="2790"/>
            </a:lvl1pPr>
            <a:lvl2pPr marL="455414" indent="0">
              <a:buNone/>
              <a:defRPr sz="2392"/>
            </a:lvl2pPr>
            <a:lvl3pPr marL="910827" indent="0">
              <a:buNone/>
              <a:defRPr sz="1990"/>
            </a:lvl3pPr>
            <a:lvl4pPr marL="1366241" indent="0">
              <a:buNone/>
              <a:defRPr sz="1791"/>
            </a:lvl4pPr>
            <a:lvl5pPr marL="1821195" indent="0">
              <a:buNone/>
              <a:defRPr sz="1791"/>
            </a:lvl5pPr>
            <a:lvl6pPr marL="2276608" indent="0">
              <a:buNone/>
              <a:defRPr sz="1791"/>
            </a:lvl6pPr>
            <a:lvl7pPr marL="2732022" indent="0">
              <a:buNone/>
              <a:defRPr sz="1791"/>
            </a:lvl7pPr>
            <a:lvl8pPr marL="3187435" indent="0">
              <a:buNone/>
              <a:defRPr sz="1791"/>
            </a:lvl8pPr>
            <a:lvl9pPr marL="3642849" indent="0">
              <a:buNone/>
              <a:defRPr sz="1791"/>
            </a:lvl9pPr>
          </a:lstStyle>
          <a:p>
            <a:pPr lvl="0"/>
            <a:r>
              <a:rPr lang="zh-CN" altLang="en-US"/>
              <a:t>单击此处编辑母版文本样式</a:t>
            </a:r>
          </a:p>
        </p:txBody>
      </p:sp>
      <p:sp>
        <p:nvSpPr>
          <p:cNvPr id="6" name="内容占位符 5"/>
          <p:cNvSpPr>
            <a:spLocks noGrp="1"/>
          </p:cNvSpPr>
          <p:nvPr>
            <p:ph sz="quarter" idx="4"/>
          </p:nvPr>
        </p:nvSpPr>
        <p:spPr>
          <a:xfrm>
            <a:off x="6257056" y="2665468"/>
            <a:ext cx="4897669" cy="3524402"/>
          </a:xfrm>
          <a:prstGeom prst="rect">
            <a:avLst/>
          </a:prstGeom>
        </p:spPr>
        <p:txBody>
          <a:bodyPr/>
          <a:lstStyle/>
          <a:p>
            <a:pPr lvl="0"/>
            <a:r>
              <a:rPr lang="zh-CN" altLang="en-US"/>
              <a:t>单击此处编辑母版文本样式</a:t>
            </a:r>
          </a:p>
          <a:p>
            <a:pPr lvl="1"/>
            <a:r>
              <a:rPr lang="zh-CN" altLang="en-US"/>
              <a:t>第二级</a:t>
            </a:r>
          </a:p>
          <a:p>
            <a:pPr lvl="2"/>
            <a:r>
              <a:rPr lang="zh-CN" altLang="en-US"/>
              <a:t>第三级</a:t>
            </a:r>
          </a:p>
          <a:p>
            <a:pPr lvl="3"/>
            <a:r>
              <a:rPr lang="zh-CN" altLang="en-US"/>
              <a:t>第四级</a:t>
            </a:r>
          </a:p>
          <a:p>
            <a:pPr lvl="4"/>
            <a:r>
              <a:rPr lang="zh-CN" altLang="en-US"/>
              <a:t>第五级</a:t>
            </a:r>
          </a:p>
        </p:txBody>
      </p:sp>
    </p:spTree>
    <p:extLst>
      <p:ext uri="{BB962C8B-B14F-4D97-AF65-F5344CB8AC3E}">
        <p14:creationId xmlns:p14="http://schemas.microsoft.com/office/powerpoint/2010/main" val="3250503314"/>
      </p:ext>
    </p:extLst>
  </p:cSld>
  <p:clrMapOvr>
    <a:masterClrMapping/>
  </p:clrMapOvr>
  <p:transition>
    <p:random/>
  </p:transition>
</p:sldLayout>
</file>

<file path=ppt/slideLayouts/slideLayout60.xml><?xml version="1.0" encoding="utf-8"?>
<p:sldLayout xmlns:a="http://schemas.openxmlformats.org/drawingml/2006/main" xmlns:r="http://schemas.openxmlformats.org/officeDocument/2006/relationships" xmlns:p="http://schemas.openxmlformats.org/presentationml/2006/main" type="titleOnly" preserve="1">
  <p:cSld name="仅标题">
    <p:spTree>
      <p:nvGrpSpPr>
        <p:cNvPr id="1" name=""/>
        <p:cNvGrpSpPr/>
        <p:nvPr/>
      </p:nvGrpSpPr>
      <p:grpSpPr>
        <a:xfrm>
          <a:off x="0" y="0"/>
          <a:ext cx="0" cy="0"/>
          <a:chOff x="0" y="0"/>
          <a:chExt cx="0" cy="0"/>
        </a:xfrm>
      </p:grpSpPr>
      <p:sp>
        <p:nvSpPr>
          <p:cNvPr id="2" name="标题 1"/>
          <p:cNvSpPr>
            <a:spLocks noGrp="1"/>
          </p:cNvSpPr>
          <p:nvPr>
            <p:ph type="title"/>
          </p:nvPr>
        </p:nvSpPr>
        <p:spPr>
          <a:xfrm>
            <a:off x="332226" y="198996"/>
            <a:ext cx="5980067" cy="827234"/>
          </a:xfrm>
          <a:prstGeom prst="rect">
            <a:avLst/>
          </a:prstGeom>
        </p:spPr>
        <p:txBody>
          <a:bodyPr/>
          <a:lstStyle/>
          <a:p>
            <a:r>
              <a:rPr lang="zh-CN" altLang="en-US"/>
              <a:t>单击此处编辑母版标题样式</a:t>
            </a:r>
          </a:p>
        </p:txBody>
      </p:sp>
    </p:spTree>
    <p:extLst>
      <p:ext uri="{BB962C8B-B14F-4D97-AF65-F5344CB8AC3E}">
        <p14:creationId xmlns:p14="http://schemas.microsoft.com/office/powerpoint/2010/main" val="1880576092"/>
      </p:ext>
    </p:extLst>
  </p:cSld>
  <p:clrMapOvr>
    <a:masterClrMapping/>
  </p:clrMapOvr>
  <p:transition>
    <p:random/>
  </p:transition>
</p:sldLayout>
</file>

<file path=ppt/slideLayouts/slideLayout61.xml><?xml version="1.0" encoding="utf-8"?>
<p:sldLayout xmlns:a="http://schemas.openxmlformats.org/drawingml/2006/main" xmlns:r="http://schemas.openxmlformats.org/officeDocument/2006/relationships" xmlns:p="http://schemas.openxmlformats.org/presentationml/2006/main" type="blank" preserve="1">
  <p:cSld name="空白">
    <p:spTree>
      <p:nvGrpSpPr>
        <p:cNvPr id="1" name=""/>
        <p:cNvGrpSpPr/>
        <p:nvPr/>
      </p:nvGrpSpPr>
      <p:grpSpPr>
        <a:xfrm>
          <a:off x="0" y="0"/>
          <a:ext cx="0" cy="0"/>
          <a:chOff x="0" y="0"/>
          <a:chExt cx="0" cy="0"/>
        </a:xfrm>
      </p:grpSpPr>
    </p:spTree>
    <p:extLst>
      <p:ext uri="{BB962C8B-B14F-4D97-AF65-F5344CB8AC3E}">
        <p14:creationId xmlns:p14="http://schemas.microsoft.com/office/powerpoint/2010/main" val="2773718777"/>
      </p:ext>
    </p:extLst>
  </p:cSld>
  <p:clrMapOvr>
    <a:masterClrMapping/>
  </p:clrMapOvr>
  <p:transition>
    <p:random/>
  </p:transition>
</p:sldLayout>
</file>

<file path=ppt/slideLayouts/slideLayout62.xml><?xml version="1.0" encoding="utf-8"?>
<p:sldLayout xmlns:a="http://schemas.openxmlformats.org/drawingml/2006/main" xmlns:r="http://schemas.openxmlformats.org/officeDocument/2006/relationships" xmlns:p="http://schemas.openxmlformats.org/presentationml/2006/main" type="objTx" preserve="1">
  <p:cSld name="内容与标题">
    <p:spTree>
      <p:nvGrpSpPr>
        <p:cNvPr id="1" name=""/>
        <p:cNvGrpSpPr/>
        <p:nvPr/>
      </p:nvGrpSpPr>
      <p:grpSpPr>
        <a:xfrm>
          <a:off x="0" y="0"/>
          <a:ext cx="0" cy="0"/>
          <a:chOff x="0" y="0"/>
          <a:chExt cx="0" cy="0"/>
        </a:xfrm>
      </p:grpSpPr>
      <p:sp>
        <p:nvSpPr>
          <p:cNvPr id="2" name="标题 1"/>
          <p:cNvSpPr>
            <a:spLocks noGrp="1"/>
          </p:cNvSpPr>
          <p:nvPr>
            <p:ph type="title"/>
          </p:nvPr>
        </p:nvSpPr>
        <p:spPr>
          <a:xfrm>
            <a:off x="839804" y="457216"/>
            <a:ext cx="3932311" cy="1600253"/>
          </a:xfrm>
          <a:prstGeom prst="rect">
            <a:avLst/>
          </a:prstGeom>
        </p:spPr>
        <p:txBody>
          <a:bodyPr anchor="b"/>
          <a:lstStyle>
            <a:lvl1pPr>
              <a:defRPr sz="3188"/>
            </a:lvl1pPr>
          </a:lstStyle>
          <a:p>
            <a:r>
              <a:rPr lang="zh-CN" altLang="en-US"/>
              <a:t>单击此处编辑母版标题样式</a:t>
            </a:r>
          </a:p>
        </p:txBody>
      </p:sp>
      <p:sp>
        <p:nvSpPr>
          <p:cNvPr id="3" name="内容占位符 2"/>
          <p:cNvSpPr>
            <a:spLocks noGrp="1"/>
          </p:cNvSpPr>
          <p:nvPr>
            <p:ph idx="1"/>
          </p:nvPr>
        </p:nvSpPr>
        <p:spPr>
          <a:xfrm>
            <a:off x="5183287" y="987458"/>
            <a:ext cx="6172317" cy="4873788"/>
          </a:xfrm>
          <a:prstGeom prst="rect">
            <a:avLst/>
          </a:prstGeom>
        </p:spPr>
        <p:txBody>
          <a:bodyPr/>
          <a:lstStyle>
            <a:lvl1pPr>
              <a:defRPr sz="3188"/>
            </a:lvl1pPr>
            <a:lvl2pPr>
              <a:defRPr sz="2790"/>
            </a:lvl2pPr>
            <a:lvl3pPr>
              <a:defRPr sz="2392"/>
            </a:lvl3pPr>
            <a:lvl4pPr>
              <a:defRPr sz="1990"/>
            </a:lvl4pPr>
            <a:lvl5pPr>
              <a:defRPr sz="1990"/>
            </a:lvl5pPr>
            <a:lvl6pPr>
              <a:defRPr sz="1990"/>
            </a:lvl6pPr>
            <a:lvl7pPr>
              <a:defRPr sz="1990"/>
            </a:lvl7pPr>
            <a:lvl8pPr>
              <a:defRPr sz="1990"/>
            </a:lvl8pPr>
            <a:lvl9pPr>
              <a:defRPr sz="1990"/>
            </a:lvl9pPr>
          </a:lstStyle>
          <a:p>
            <a:pPr lvl="0"/>
            <a:r>
              <a:rPr lang="zh-CN" altLang="en-US"/>
              <a:t>单击此处编辑母版文本样式</a:t>
            </a:r>
          </a:p>
          <a:p>
            <a:pPr lvl="1"/>
            <a:r>
              <a:rPr lang="zh-CN" altLang="en-US"/>
              <a:t>第二级</a:t>
            </a:r>
          </a:p>
          <a:p>
            <a:pPr lvl="2"/>
            <a:r>
              <a:rPr lang="zh-CN" altLang="en-US"/>
              <a:t>第三级</a:t>
            </a:r>
          </a:p>
          <a:p>
            <a:pPr lvl="3"/>
            <a:r>
              <a:rPr lang="zh-CN" altLang="en-US"/>
              <a:t>第四级</a:t>
            </a:r>
          </a:p>
          <a:p>
            <a:pPr lvl="4"/>
            <a:r>
              <a:rPr lang="zh-CN" altLang="en-US"/>
              <a:t>第五级</a:t>
            </a:r>
          </a:p>
        </p:txBody>
      </p:sp>
      <p:sp>
        <p:nvSpPr>
          <p:cNvPr id="4" name="文本占位符 3"/>
          <p:cNvSpPr>
            <a:spLocks noGrp="1"/>
          </p:cNvSpPr>
          <p:nvPr>
            <p:ph type="body" sz="half" idx="2"/>
          </p:nvPr>
        </p:nvSpPr>
        <p:spPr>
          <a:xfrm>
            <a:off x="839804" y="2057469"/>
            <a:ext cx="3932311" cy="3811716"/>
          </a:xfrm>
          <a:prstGeom prst="rect">
            <a:avLst/>
          </a:prstGeom>
        </p:spPr>
        <p:txBody>
          <a:bodyPr/>
          <a:lstStyle>
            <a:lvl1pPr marL="0" indent="0">
              <a:buNone/>
              <a:defRPr sz="1592"/>
            </a:lvl1pPr>
            <a:lvl2pPr marL="455414" indent="0">
              <a:buNone/>
              <a:defRPr sz="1393"/>
            </a:lvl2pPr>
            <a:lvl3pPr marL="910827" indent="0">
              <a:buNone/>
              <a:defRPr sz="1194"/>
            </a:lvl3pPr>
            <a:lvl4pPr marL="1366241" indent="0">
              <a:buNone/>
              <a:defRPr sz="995"/>
            </a:lvl4pPr>
            <a:lvl5pPr marL="1821195" indent="0">
              <a:buNone/>
              <a:defRPr sz="995"/>
            </a:lvl5pPr>
            <a:lvl6pPr marL="2276608" indent="0">
              <a:buNone/>
              <a:defRPr sz="995"/>
            </a:lvl6pPr>
            <a:lvl7pPr marL="2732022" indent="0">
              <a:buNone/>
              <a:defRPr sz="995"/>
            </a:lvl7pPr>
            <a:lvl8pPr marL="3187435" indent="0">
              <a:buNone/>
              <a:defRPr sz="995"/>
            </a:lvl8pPr>
            <a:lvl9pPr marL="3642849" indent="0">
              <a:buNone/>
              <a:defRPr sz="995"/>
            </a:lvl9pPr>
          </a:lstStyle>
          <a:p>
            <a:pPr lvl="0"/>
            <a:r>
              <a:rPr lang="zh-CN" altLang="en-US"/>
              <a:t>单击此处编辑母版文本样式</a:t>
            </a:r>
          </a:p>
        </p:txBody>
      </p:sp>
    </p:spTree>
    <p:extLst>
      <p:ext uri="{BB962C8B-B14F-4D97-AF65-F5344CB8AC3E}">
        <p14:creationId xmlns:p14="http://schemas.microsoft.com/office/powerpoint/2010/main" val="3299975300"/>
      </p:ext>
    </p:extLst>
  </p:cSld>
  <p:clrMapOvr>
    <a:masterClrMapping/>
  </p:clrMapOvr>
  <p:transition>
    <p:random/>
  </p:transition>
</p:sldLayout>
</file>

<file path=ppt/slideLayouts/slideLayout63.xml><?xml version="1.0" encoding="utf-8"?>
<p:sldLayout xmlns:a="http://schemas.openxmlformats.org/drawingml/2006/main" xmlns:r="http://schemas.openxmlformats.org/officeDocument/2006/relationships" xmlns:p="http://schemas.openxmlformats.org/presentationml/2006/main" type="picTx" preserve="1">
  <p:cSld name="图片与标题">
    <p:spTree>
      <p:nvGrpSpPr>
        <p:cNvPr id="1" name=""/>
        <p:cNvGrpSpPr/>
        <p:nvPr/>
      </p:nvGrpSpPr>
      <p:grpSpPr>
        <a:xfrm>
          <a:off x="0" y="0"/>
          <a:ext cx="0" cy="0"/>
          <a:chOff x="0" y="0"/>
          <a:chExt cx="0" cy="0"/>
        </a:xfrm>
      </p:grpSpPr>
      <p:sp>
        <p:nvSpPr>
          <p:cNvPr id="2" name="标题 1"/>
          <p:cNvSpPr>
            <a:spLocks noGrp="1"/>
          </p:cNvSpPr>
          <p:nvPr>
            <p:ph type="title"/>
          </p:nvPr>
        </p:nvSpPr>
        <p:spPr>
          <a:xfrm>
            <a:off x="839804" y="457216"/>
            <a:ext cx="4165428" cy="1600253"/>
          </a:xfrm>
          <a:prstGeom prst="rect">
            <a:avLst/>
          </a:prstGeom>
        </p:spPr>
        <p:txBody>
          <a:bodyPr anchor="b"/>
          <a:lstStyle>
            <a:lvl1pPr>
              <a:defRPr sz="3188"/>
            </a:lvl1pPr>
          </a:lstStyle>
          <a:p>
            <a:r>
              <a:rPr lang="zh-CN" altLang="en-US"/>
              <a:t>单击此处编辑母版标题样式</a:t>
            </a:r>
          </a:p>
        </p:txBody>
      </p:sp>
      <p:sp>
        <p:nvSpPr>
          <p:cNvPr id="3" name="图片占位符 2"/>
          <p:cNvSpPr>
            <a:spLocks noGrp="1"/>
          </p:cNvSpPr>
          <p:nvPr>
            <p:ph type="pic" idx="1"/>
          </p:nvPr>
        </p:nvSpPr>
        <p:spPr>
          <a:xfrm>
            <a:off x="5183287" y="457216"/>
            <a:ext cx="6172317" cy="5404031"/>
          </a:xfrm>
          <a:prstGeom prst="rect">
            <a:avLst/>
          </a:prstGeom>
        </p:spPr>
        <p:txBody>
          <a:bodyPr/>
          <a:lstStyle>
            <a:lvl1pPr marL="0" indent="0">
              <a:buNone/>
              <a:defRPr sz="3188"/>
            </a:lvl1pPr>
            <a:lvl2pPr marL="455414" indent="0">
              <a:buNone/>
              <a:defRPr sz="2790"/>
            </a:lvl2pPr>
            <a:lvl3pPr marL="910827" indent="0">
              <a:buNone/>
              <a:defRPr sz="2392"/>
            </a:lvl3pPr>
            <a:lvl4pPr marL="1366241" indent="0">
              <a:buNone/>
              <a:defRPr sz="1990"/>
            </a:lvl4pPr>
            <a:lvl5pPr marL="1821195" indent="0">
              <a:buNone/>
              <a:defRPr sz="1990"/>
            </a:lvl5pPr>
            <a:lvl6pPr marL="2276608" indent="0">
              <a:buNone/>
              <a:defRPr sz="1990"/>
            </a:lvl6pPr>
            <a:lvl7pPr marL="2732022" indent="0">
              <a:buNone/>
              <a:defRPr sz="1990"/>
            </a:lvl7pPr>
            <a:lvl8pPr marL="3187435" indent="0">
              <a:buNone/>
              <a:defRPr sz="1990"/>
            </a:lvl8pPr>
            <a:lvl9pPr marL="3642849" indent="0">
              <a:buNone/>
              <a:defRPr sz="1990"/>
            </a:lvl9pPr>
          </a:lstStyle>
          <a:p>
            <a:endParaRPr lang="zh-CN" altLang="en-US"/>
          </a:p>
        </p:txBody>
      </p:sp>
      <p:sp>
        <p:nvSpPr>
          <p:cNvPr id="4" name="文本占位符 3"/>
          <p:cNvSpPr>
            <a:spLocks noGrp="1"/>
          </p:cNvSpPr>
          <p:nvPr>
            <p:ph type="body" sz="half" idx="2"/>
          </p:nvPr>
        </p:nvSpPr>
        <p:spPr>
          <a:xfrm>
            <a:off x="839804" y="2057469"/>
            <a:ext cx="4165428" cy="3811716"/>
          </a:xfrm>
          <a:prstGeom prst="rect">
            <a:avLst/>
          </a:prstGeom>
        </p:spPr>
        <p:txBody>
          <a:bodyPr/>
          <a:lstStyle>
            <a:lvl1pPr marL="0" indent="0">
              <a:buNone/>
              <a:defRPr sz="1990"/>
            </a:lvl1pPr>
            <a:lvl2pPr marL="455414" indent="0">
              <a:buNone/>
              <a:defRPr sz="1791"/>
            </a:lvl2pPr>
            <a:lvl3pPr marL="910827" indent="0">
              <a:buNone/>
              <a:defRPr sz="1592"/>
            </a:lvl3pPr>
            <a:lvl4pPr marL="1366241" indent="0">
              <a:buNone/>
              <a:defRPr sz="1393"/>
            </a:lvl4pPr>
            <a:lvl5pPr marL="1821195" indent="0">
              <a:buNone/>
              <a:defRPr sz="1393"/>
            </a:lvl5pPr>
            <a:lvl6pPr marL="2276608" indent="0">
              <a:buNone/>
              <a:defRPr sz="1393"/>
            </a:lvl6pPr>
            <a:lvl7pPr marL="2732022" indent="0">
              <a:buNone/>
              <a:defRPr sz="1393"/>
            </a:lvl7pPr>
            <a:lvl8pPr marL="3187435" indent="0">
              <a:buNone/>
              <a:defRPr sz="1393"/>
            </a:lvl8pPr>
            <a:lvl9pPr marL="3642849" indent="0">
              <a:buNone/>
              <a:defRPr sz="1393"/>
            </a:lvl9pPr>
          </a:lstStyle>
          <a:p>
            <a:pPr lvl="0"/>
            <a:r>
              <a:rPr lang="zh-CN" altLang="en-US"/>
              <a:t>单击此处编辑母版文本样式</a:t>
            </a:r>
          </a:p>
        </p:txBody>
      </p:sp>
    </p:spTree>
    <p:extLst>
      <p:ext uri="{BB962C8B-B14F-4D97-AF65-F5344CB8AC3E}">
        <p14:creationId xmlns:p14="http://schemas.microsoft.com/office/powerpoint/2010/main" val="2604061512"/>
      </p:ext>
    </p:extLst>
  </p:cSld>
  <p:clrMapOvr>
    <a:masterClrMapping/>
  </p:clrMapOvr>
  <p:transition>
    <p:random/>
  </p:transition>
</p:sldLayout>
</file>

<file path=ppt/slideLayouts/slideLayout64.xml><?xml version="1.0" encoding="utf-8"?>
<p:sldLayout xmlns:a="http://schemas.openxmlformats.org/drawingml/2006/main" xmlns:r="http://schemas.openxmlformats.org/officeDocument/2006/relationships" xmlns:p="http://schemas.openxmlformats.org/presentationml/2006/main" type="vertTx" preserve="1">
  <p:cSld name="标题和竖排文字">
    <p:spTree>
      <p:nvGrpSpPr>
        <p:cNvPr id="1" name=""/>
        <p:cNvGrpSpPr/>
        <p:nvPr/>
      </p:nvGrpSpPr>
      <p:grpSpPr>
        <a:xfrm>
          <a:off x="0" y="0"/>
          <a:ext cx="0" cy="0"/>
          <a:chOff x="0" y="0"/>
          <a:chExt cx="0" cy="0"/>
        </a:xfrm>
      </p:grpSpPr>
      <p:sp>
        <p:nvSpPr>
          <p:cNvPr id="2" name="标题 1"/>
          <p:cNvSpPr>
            <a:spLocks noGrp="1"/>
          </p:cNvSpPr>
          <p:nvPr>
            <p:ph type="title"/>
          </p:nvPr>
        </p:nvSpPr>
        <p:spPr>
          <a:xfrm>
            <a:off x="332226" y="198996"/>
            <a:ext cx="5980067" cy="827234"/>
          </a:xfrm>
          <a:prstGeom prst="rect">
            <a:avLst/>
          </a:prstGeom>
        </p:spPr>
        <p:txBody>
          <a:bodyPr/>
          <a:lstStyle/>
          <a:p>
            <a:r>
              <a:rPr lang="zh-CN" altLang="en-US"/>
              <a:t>单击此处编辑母版标题样式</a:t>
            </a:r>
          </a:p>
        </p:txBody>
      </p:sp>
      <p:sp>
        <p:nvSpPr>
          <p:cNvPr id="3" name="竖排文字占位符 2"/>
          <p:cNvSpPr>
            <a:spLocks noGrp="1"/>
          </p:cNvSpPr>
          <p:nvPr>
            <p:ph type="body" orient="vert" idx="1"/>
          </p:nvPr>
        </p:nvSpPr>
        <p:spPr>
          <a:xfrm>
            <a:off x="332226" y="1158127"/>
            <a:ext cx="5980067" cy="3275847"/>
          </a:xfrm>
          <a:prstGeom prst="rect">
            <a:avLst/>
          </a:prstGeom>
        </p:spPr>
        <p:txBody>
          <a:bodyPr vert="eaVert"/>
          <a:lstStyle/>
          <a:p>
            <a:pPr lvl="0"/>
            <a:r>
              <a:rPr lang="zh-CN" altLang="en-US"/>
              <a:t>单击此处编辑母版文本样式</a:t>
            </a:r>
          </a:p>
          <a:p>
            <a:pPr lvl="1"/>
            <a:r>
              <a:rPr lang="zh-CN" altLang="en-US"/>
              <a:t>第二级</a:t>
            </a:r>
          </a:p>
          <a:p>
            <a:pPr lvl="2"/>
            <a:r>
              <a:rPr lang="zh-CN" altLang="en-US"/>
              <a:t>第三级</a:t>
            </a:r>
          </a:p>
          <a:p>
            <a:pPr lvl="3"/>
            <a:r>
              <a:rPr lang="zh-CN" altLang="en-US"/>
              <a:t>第四级</a:t>
            </a:r>
          </a:p>
          <a:p>
            <a:pPr lvl="4"/>
            <a:r>
              <a:rPr lang="zh-CN" altLang="en-US"/>
              <a:t>第五级</a:t>
            </a:r>
          </a:p>
        </p:txBody>
      </p:sp>
    </p:spTree>
    <p:extLst>
      <p:ext uri="{BB962C8B-B14F-4D97-AF65-F5344CB8AC3E}">
        <p14:creationId xmlns:p14="http://schemas.microsoft.com/office/powerpoint/2010/main" val="774744476"/>
      </p:ext>
    </p:extLst>
  </p:cSld>
  <p:clrMapOvr>
    <a:masterClrMapping/>
  </p:clrMapOvr>
  <p:transition>
    <p:random/>
  </p:transition>
</p:sldLayout>
</file>

<file path=ppt/slideLayouts/slideLayout65.xml><?xml version="1.0" encoding="utf-8"?>
<p:sldLayout xmlns:a="http://schemas.openxmlformats.org/drawingml/2006/main" xmlns:r="http://schemas.openxmlformats.org/officeDocument/2006/relationships" xmlns:p="http://schemas.openxmlformats.org/presentationml/2006/main" type="vertTitleAndTx" preserve="1">
  <p:cSld name="竖版">
    <p:spTree>
      <p:nvGrpSpPr>
        <p:cNvPr id="1" name=""/>
        <p:cNvGrpSpPr/>
        <p:nvPr/>
      </p:nvGrpSpPr>
      <p:grpSpPr>
        <a:xfrm>
          <a:off x="0" y="0"/>
          <a:ext cx="0" cy="0"/>
          <a:chOff x="0" y="0"/>
          <a:chExt cx="0" cy="0"/>
        </a:xfrm>
      </p:grpSpPr>
      <p:sp>
        <p:nvSpPr>
          <p:cNvPr id="2" name="竖排标题 1"/>
          <p:cNvSpPr>
            <a:spLocks noGrp="1"/>
          </p:cNvSpPr>
          <p:nvPr>
            <p:ph type="title" orient="vert"/>
          </p:nvPr>
        </p:nvSpPr>
        <p:spPr>
          <a:xfrm>
            <a:off x="8725065" y="365138"/>
            <a:ext cx="2628950" cy="5812032"/>
          </a:xfrm>
          <a:prstGeom prst="rect">
            <a:avLst/>
          </a:prstGeom>
        </p:spPr>
        <p:txBody>
          <a:bodyPr vert="eaVert"/>
          <a:lstStyle/>
          <a:p>
            <a:r>
              <a:rPr lang="zh-CN" altLang="en-US"/>
              <a:t>单击此处编辑母版标题样式</a:t>
            </a:r>
          </a:p>
        </p:txBody>
      </p:sp>
      <p:sp>
        <p:nvSpPr>
          <p:cNvPr id="3" name="竖排文字占位符 2"/>
          <p:cNvSpPr>
            <a:spLocks noGrp="1"/>
          </p:cNvSpPr>
          <p:nvPr>
            <p:ph type="body" orient="vert" idx="1"/>
          </p:nvPr>
        </p:nvSpPr>
        <p:spPr>
          <a:xfrm>
            <a:off x="838216" y="365138"/>
            <a:ext cx="7734446" cy="5812032"/>
          </a:xfrm>
          <a:prstGeom prst="rect">
            <a:avLst/>
          </a:prstGeom>
        </p:spPr>
        <p:txBody>
          <a:bodyPr vert="eaVert"/>
          <a:lstStyle/>
          <a:p>
            <a:pPr lvl="0"/>
            <a:r>
              <a:rPr lang="zh-CN" altLang="en-US"/>
              <a:t>单击此处编辑母版文本样式</a:t>
            </a:r>
          </a:p>
          <a:p>
            <a:pPr lvl="1"/>
            <a:r>
              <a:rPr lang="zh-CN" altLang="en-US"/>
              <a:t>第二级</a:t>
            </a:r>
          </a:p>
          <a:p>
            <a:pPr lvl="2"/>
            <a:r>
              <a:rPr lang="zh-CN" altLang="en-US"/>
              <a:t>第三级</a:t>
            </a:r>
          </a:p>
          <a:p>
            <a:pPr lvl="3"/>
            <a:r>
              <a:rPr lang="zh-CN" altLang="en-US"/>
              <a:t>第四级</a:t>
            </a:r>
          </a:p>
          <a:p>
            <a:pPr lvl="4"/>
            <a:r>
              <a:rPr lang="zh-CN" altLang="en-US"/>
              <a:t>第五级</a:t>
            </a:r>
          </a:p>
        </p:txBody>
      </p:sp>
    </p:spTree>
    <p:extLst>
      <p:ext uri="{BB962C8B-B14F-4D97-AF65-F5344CB8AC3E}">
        <p14:creationId xmlns:p14="http://schemas.microsoft.com/office/powerpoint/2010/main" val="2635007107"/>
      </p:ext>
    </p:extLst>
  </p:cSld>
  <p:clrMapOvr>
    <a:masterClrMapping/>
  </p:clrMapOvr>
  <p:transition>
    <p:random/>
  </p:transition>
</p:sldLayout>
</file>

<file path=ppt/slideLayouts/slideLayout66.xml><?xml version="1.0" encoding="utf-8"?>
<p:sldLayout xmlns:a="http://schemas.openxmlformats.org/drawingml/2006/main" xmlns:r="http://schemas.openxmlformats.org/officeDocument/2006/relationships" xmlns:p="http://schemas.openxmlformats.org/presentationml/2006/main" type="objAndTwoObj" preserve="1">
  <p:cSld name="标题，一项大型内容和两项小型内容">
    <p:spTree>
      <p:nvGrpSpPr>
        <p:cNvPr id="1" name=""/>
        <p:cNvGrpSpPr/>
        <p:nvPr/>
      </p:nvGrpSpPr>
      <p:grpSpPr>
        <a:xfrm>
          <a:off x="0" y="0"/>
          <a:ext cx="0" cy="0"/>
          <a:chOff x="0" y="0"/>
          <a:chExt cx="0" cy="0"/>
        </a:xfrm>
      </p:grpSpPr>
      <p:sp>
        <p:nvSpPr>
          <p:cNvPr id="2" name="标题 1"/>
          <p:cNvSpPr>
            <a:spLocks noGrp="1"/>
          </p:cNvSpPr>
          <p:nvPr>
            <p:ph type="title"/>
          </p:nvPr>
        </p:nvSpPr>
        <p:spPr/>
        <p:txBody>
          <a:bodyPr/>
          <a:lstStyle/>
          <a:p>
            <a:r>
              <a:rPr lang="zh-CN" altLang="en-US"/>
              <a:t>单击此处编辑母版标题样式</a:t>
            </a:r>
          </a:p>
        </p:txBody>
      </p:sp>
      <p:sp>
        <p:nvSpPr>
          <p:cNvPr id="3" name="内容占位符 2"/>
          <p:cNvSpPr>
            <a:spLocks noGrp="1"/>
          </p:cNvSpPr>
          <p:nvPr>
            <p:ph sz="half" idx="1"/>
          </p:nvPr>
        </p:nvSpPr>
        <p:spPr>
          <a:xfrm>
            <a:off x="838216" y="1825686"/>
            <a:ext cx="5181698" cy="4351484"/>
          </a:xfrm>
        </p:spPr>
        <p:txBody>
          <a:bodyPr/>
          <a:lstStyle/>
          <a:p>
            <a:pPr lvl="0"/>
            <a:r>
              <a:rPr lang="zh-CN" altLang="en-US"/>
              <a:t>单击此处编辑母版文本样式</a:t>
            </a:r>
          </a:p>
          <a:p>
            <a:pPr lvl="1"/>
            <a:r>
              <a:rPr lang="zh-CN" altLang="en-US"/>
              <a:t>第二级</a:t>
            </a:r>
          </a:p>
          <a:p>
            <a:pPr lvl="2"/>
            <a:r>
              <a:rPr lang="zh-CN" altLang="en-US"/>
              <a:t>第三级</a:t>
            </a:r>
          </a:p>
          <a:p>
            <a:pPr lvl="3"/>
            <a:r>
              <a:rPr lang="zh-CN" altLang="en-US"/>
              <a:t>第四级</a:t>
            </a:r>
          </a:p>
          <a:p>
            <a:pPr lvl="4"/>
            <a:r>
              <a:rPr lang="zh-CN" altLang="en-US"/>
              <a:t>第五级</a:t>
            </a:r>
          </a:p>
        </p:txBody>
      </p:sp>
      <p:sp>
        <p:nvSpPr>
          <p:cNvPr id="4" name="内容占位符 3"/>
          <p:cNvSpPr>
            <a:spLocks noGrp="1"/>
          </p:cNvSpPr>
          <p:nvPr>
            <p:ph sz="quarter" idx="2"/>
          </p:nvPr>
        </p:nvSpPr>
        <p:spPr>
          <a:xfrm>
            <a:off x="6172317" y="1825686"/>
            <a:ext cx="5181698" cy="2098745"/>
          </a:xfrm>
        </p:spPr>
        <p:txBody>
          <a:bodyPr/>
          <a:lstStyle/>
          <a:p>
            <a:pPr lvl="0"/>
            <a:r>
              <a:rPr lang="zh-CN" altLang="en-US"/>
              <a:t>单击此处编辑母版文本样式</a:t>
            </a:r>
          </a:p>
          <a:p>
            <a:pPr lvl="1"/>
            <a:r>
              <a:rPr lang="zh-CN" altLang="en-US"/>
              <a:t>第二级</a:t>
            </a:r>
          </a:p>
          <a:p>
            <a:pPr lvl="2"/>
            <a:r>
              <a:rPr lang="zh-CN" altLang="en-US"/>
              <a:t>第三级</a:t>
            </a:r>
          </a:p>
          <a:p>
            <a:pPr lvl="3"/>
            <a:r>
              <a:rPr lang="zh-CN" altLang="en-US"/>
              <a:t>第四级</a:t>
            </a:r>
          </a:p>
          <a:p>
            <a:pPr lvl="4"/>
            <a:r>
              <a:rPr lang="zh-CN" altLang="en-US"/>
              <a:t>第五级</a:t>
            </a:r>
          </a:p>
        </p:txBody>
      </p:sp>
      <p:sp>
        <p:nvSpPr>
          <p:cNvPr id="5" name="内容占位符 4"/>
          <p:cNvSpPr>
            <a:spLocks noGrp="1"/>
          </p:cNvSpPr>
          <p:nvPr>
            <p:ph sz="quarter" idx="3"/>
          </p:nvPr>
        </p:nvSpPr>
        <p:spPr>
          <a:xfrm>
            <a:off x="6172317" y="4076837"/>
            <a:ext cx="5181698" cy="2100333"/>
          </a:xfrm>
        </p:spPr>
        <p:txBody>
          <a:bodyPr/>
          <a:lstStyle/>
          <a:p>
            <a:pPr lvl="0"/>
            <a:r>
              <a:rPr lang="zh-CN" altLang="en-US"/>
              <a:t>单击此处编辑母版文本样式</a:t>
            </a:r>
          </a:p>
          <a:p>
            <a:pPr lvl="1"/>
            <a:r>
              <a:rPr lang="zh-CN" altLang="en-US"/>
              <a:t>第二级</a:t>
            </a:r>
          </a:p>
          <a:p>
            <a:pPr lvl="2"/>
            <a:r>
              <a:rPr lang="zh-CN" altLang="en-US"/>
              <a:t>第三级</a:t>
            </a:r>
          </a:p>
          <a:p>
            <a:pPr lvl="3"/>
            <a:r>
              <a:rPr lang="zh-CN" altLang="en-US"/>
              <a:t>第四级</a:t>
            </a:r>
          </a:p>
          <a:p>
            <a:pPr lvl="4"/>
            <a:r>
              <a:rPr lang="zh-CN" altLang="en-US"/>
              <a:t>第五级</a:t>
            </a:r>
          </a:p>
        </p:txBody>
      </p:sp>
    </p:spTree>
    <p:extLst>
      <p:ext uri="{BB962C8B-B14F-4D97-AF65-F5344CB8AC3E}">
        <p14:creationId xmlns:p14="http://schemas.microsoft.com/office/powerpoint/2010/main" val="3627263151"/>
      </p:ext>
    </p:extLst>
  </p:cSld>
  <p:clrMapOvr>
    <a:masterClrMapping/>
  </p:clrMapOvr>
  <p:transition>
    <p:random/>
  </p:transition>
</p:sldLayout>
</file>

<file path=ppt/slideLayouts/slideLayout67.xml><?xml version="1.0" encoding="utf-8"?>
<p:sldLayout xmlns:a="http://schemas.openxmlformats.org/drawingml/2006/main" xmlns:r="http://schemas.openxmlformats.org/officeDocument/2006/relationships" xmlns:p="http://schemas.openxmlformats.org/presentationml/2006/main" preserve="1" userDrawn="1">
  <p:cSld name="Title and Content">
    <p:spTree>
      <p:nvGrpSpPr>
        <p:cNvPr id="1" name=""/>
        <p:cNvGrpSpPr/>
        <p:nvPr/>
      </p:nvGrpSpPr>
      <p:grpSpPr>
        <a:xfrm>
          <a:off x="0" y="0"/>
          <a:ext cx="0" cy="0"/>
          <a:chOff x="0" y="0"/>
          <a:chExt cx="0" cy="0"/>
        </a:xfrm>
      </p:grpSpPr>
    </p:spTree>
    <p:extLst>
      <p:ext uri="{BB962C8B-B14F-4D97-AF65-F5344CB8AC3E}">
        <p14:creationId xmlns:p14="http://schemas.microsoft.com/office/powerpoint/2010/main" val="2439196811"/>
      </p:ext>
    </p:extLst>
  </p:cSld>
  <p:clrMapOvr>
    <a:masterClrMapping/>
  </p:clrMapOvr>
</p:sldLayout>
</file>

<file path=ppt/slideLayouts/slideLayout68.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B624971-50FC-5846-0F07-A9DEA50C9211}"/>
              </a:ext>
            </a:extLst>
          </p:cNvPr>
          <p:cNvSpPr>
            <a:spLocks noGrp="1"/>
          </p:cNvSpPr>
          <p:nvPr>
            <p:ph type="title"/>
          </p:nvPr>
        </p:nvSpPr>
        <p:spPr>
          <a:xfrm>
            <a:off x="831850" y="1709739"/>
            <a:ext cx="10515600" cy="2852737"/>
          </a:xfrm>
          <a:prstGeom prst="rect">
            <a:avLst/>
          </a:prstGeom>
        </p:spPr>
        <p:txBody>
          <a:bodyPr anchor="b"/>
          <a:lstStyle>
            <a:lvl1pPr>
              <a:defRPr sz="6000"/>
            </a:lvl1pPr>
          </a:lstStyle>
          <a:p>
            <a:r>
              <a:rPr lang="en-US"/>
              <a:t>Click to edit Master title style</a:t>
            </a:r>
          </a:p>
        </p:txBody>
      </p:sp>
      <p:sp>
        <p:nvSpPr>
          <p:cNvPr id="3" name="Text Placeholder 2">
            <a:extLst>
              <a:ext uri="{FF2B5EF4-FFF2-40B4-BE49-F238E27FC236}">
                <a16:creationId xmlns:a16="http://schemas.microsoft.com/office/drawing/2014/main" id="{DA653F8D-A5BB-DF24-14ED-BC0C0E0753DA}"/>
              </a:ext>
            </a:extLst>
          </p:cNvPr>
          <p:cNvSpPr>
            <a:spLocks noGrp="1"/>
          </p:cNvSpPr>
          <p:nvPr>
            <p:ph type="body" idx="1"/>
          </p:nvPr>
        </p:nvSpPr>
        <p:spPr>
          <a:xfrm>
            <a:off x="831850" y="4589464"/>
            <a:ext cx="10515600" cy="1500187"/>
          </a:xfrm>
          <a:prstGeom prst="rect">
            <a:avLst/>
          </a:prstGeom>
        </p:spPr>
        <p:txBody>
          <a:bodyPr/>
          <a:lstStyle>
            <a:lvl1pPr marL="0" indent="0">
              <a:buNone/>
              <a:defRPr sz="2400">
                <a:solidFill>
                  <a:schemeClr val="tx1">
                    <a:tint val="75000"/>
                  </a:schemeClr>
                </a:solidFill>
              </a:defRPr>
            </a:lvl1pPr>
            <a:lvl2pPr marL="457223" indent="0">
              <a:buNone/>
              <a:defRPr sz="2000">
                <a:solidFill>
                  <a:schemeClr val="tx1">
                    <a:tint val="75000"/>
                  </a:schemeClr>
                </a:solidFill>
              </a:defRPr>
            </a:lvl2pPr>
            <a:lvl3pPr marL="914446" indent="0">
              <a:buNone/>
              <a:defRPr sz="1800">
                <a:solidFill>
                  <a:schemeClr val="tx1">
                    <a:tint val="75000"/>
                  </a:schemeClr>
                </a:solidFill>
              </a:defRPr>
            </a:lvl3pPr>
            <a:lvl4pPr marL="1371669" indent="0">
              <a:buNone/>
              <a:defRPr sz="1600">
                <a:solidFill>
                  <a:schemeClr val="tx1">
                    <a:tint val="75000"/>
                  </a:schemeClr>
                </a:solidFill>
              </a:defRPr>
            </a:lvl4pPr>
            <a:lvl5pPr marL="1828891" indent="0">
              <a:buNone/>
              <a:defRPr sz="1600">
                <a:solidFill>
                  <a:schemeClr val="tx1">
                    <a:tint val="75000"/>
                  </a:schemeClr>
                </a:solidFill>
              </a:defRPr>
            </a:lvl5pPr>
            <a:lvl6pPr marL="2286114" indent="0">
              <a:buNone/>
              <a:defRPr sz="1600">
                <a:solidFill>
                  <a:schemeClr val="tx1">
                    <a:tint val="75000"/>
                  </a:schemeClr>
                </a:solidFill>
              </a:defRPr>
            </a:lvl6pPr>
            <a:lvl7pPr marL="2743337" indent="0">
              <a:buNone/>
              <a:defRPr sz="1600">
                <a:solidFill>
                  <a:schemeClr val="tx1">
                    <a:tint val="75000"/>
                  </a:schemeClr>
                </a:solidFill>
              </a:defRPr>
            </a:lvl7pPr>
            <a:lvl8pPr marL="3200560" indent="0">
              <a:buNone/>
              <a:defRPr sz="1600">
                <a:solidFill>
                  <a:schemeClr val="tx1">
                    <a:tint val="75000"/>
                  </a:schemeClr>
                </a:solidFill>
              </a:defRPr>
            </a:lvl8pPr>
            <a:lvl9pPr marL="3657783" indent="0">
              <a:buNone/>
              <a:defRPr sz="1600">
                <a:solidFill>
                  <a:schemeClr val="tx1">
                    <a:tint val="75000"/>
                  </a:schemeClr>
                </a:solidFill>
              </a:defRPr>
            </a:lvl9pPr>
          </a:lstStyle>
          <a:p>
            <a:pPr lvl="0"/>
            <a:r>
              <a:rPr lang="en-US"/>
              <a:t>Click to edit Master text styles</a:t>
            </a:r>
          </a:p>
        </p:txBody>
      </p:sp>
      <p:sp>
        <p:nvSpPr>
          <p:cNvPr id="4" name="Date Placeholder 3">
            <a:extLst>
              <a:ext uri="{FF2B5EF4-FFF2-40B4-BE49-F238E27FC236}">
                <a16:creationId xmlns:a16="http://schemas.microsoft.com/office/drawing/2014/main" id="{800A8464-852E-D669-7449-B2C81F28AC53}"/>
              </a:ext>
            </a:extLst>
          </p:cNvPr>
          <p:cNvSpPr>
            <a:spLocks noGrp="1"/>
          </p:cNvSpPr>
          <p:nvPr>
            <p:ph type="dt" sz="half" idx="10"/>
          </p:nvPr>
        </p:nvSpPr>
        <p:spPr>
          <a:xfrm>
            <a:off x="838200" y="6356351"/>
            <a:ext cx="2743200" cy="365125"/>
          </a:xfrm>
          <a:prstGeom prst="rect">
            <a:avLst/>
          </a:prstGeom>
        </p:spPr>
        <p:txBody>
          <a:bodyPr/>
          <a:lstStyle/>
          <a:p>
            <a:fld id="{99B4DC95-0865-4744-A2FB-60A97ED3C659}" type="datetimeFigureOut">
              <a:rPr lang="en-US" smtClean="0"/>
              <a:t>10/21/2025</a:t>
            </a:fld>
            <a:endParaRPr lang="en-US"/>
          </a:p>
        </p:txBody>
      </p:sp>
      <p:sp>
        <p:nvSpPr>
          <p:cNvPr id="5" name="Footer Placeholder 4">
            <a:extLst>
              <a:ext uri="{FF2B5EF4-FFF2-40B4-BE49-F238E27FC236}">
                <a16:creationId xmlns:a16="http://schemas.microsoft.com/office/drawing/2014/main" id="{3821CB29-C133-6C79-66EC-8640DB0ADC4D}"/>
              </a:ext>
            </a:extLst>
          </p:cNvPr>
          <p:cNvSpPr>
            <a:spLocks noGrp="1"/>
          </p:cNvSpPr>
          <p:nvPr>
            <p:ph type="ftr" sz="quarter" idx="11"/>
          </p:nvPr>
        </p:nvSpPr>
        <p:spPr>
          <a:xfrm>
            <a:off x="4038600" y="6356351"/>
            <a:ext cx="4114800" cy="365125"/>
          </a:xfrm>
          <a:prstGeom prst="rect">
            <a:avLst/>
          </a:prstGeom>
        </p:spPr>
        <p:txBody>
          <a:bodyPr/>
          <a:lstStyle/>
          <a:p>
            <a:endParaRPr lang="en-US"/>
          </a:p>
        </p:txBody>
      </p:sp>
      <p:sp>
        <p:nvSpPr>
          <p:cNvPr id="6" name="Slide Number Placeholder 5">
            <a:extLst>
              <a:ext uri="{FF2B5EF4-FFF2-40B4-BE49-F238E27FC236}">
                <a16:creationId xmlns:a16="http://schemas.microsoft.com/office/drawing/2014/main" id="{6EA3EBF9-2A1E-DAFC-842B-0248AB8EA750}"/>
              </a:ext>
            </a:extLst>
          </p:cNvPr>
          <p:cNvSpPr>
            <a:spLocks noGrp="1"/>
          </p:cNvSpPr>
          <p:nvPr>
            <p:ph type="sldNum" sz="quarter" idx="12"/>
          </p:nvPr>
        </p:nvSpPr>
        <p:spPr>
          <a:xfrm>
            <a:off x="8610600" y="6356351"/>
            <a:ext cx="2743200" cy="365125"/>
          </a:xfrm>
          <a:prstGeom prst="rect">
            <a:avLst/>
          </a:prstGeom>
        </p:spPr>
        <p:txBody>
          <a:bodyPr/>
          <a:lstStyle/>
          <a:p>
            <a:fld id="{987D9668-6EC1-4F2F-BC94-DDA62D22DEF0}" type="slidenum">
              <a:rPr lang="en-US" smtClean="0"/>
              <a:t>‹#›</a:t>
            </a:fld>
            <a:endParaRPr lang="en-US"/>
          </a:p>
        </p:txBody>
      </p:sp>
    </p:spTree>
    <p:extLst>
      <p:ext uri="{BB962C8B-B14F-4D97-AF65-F5344CB8AC3E}">
        <p14:creationId xmlns:p14="http://schemas.microsoft.com/office/powerpoint/2010/main" val="3439299011"/>
      </p:ext>
    </p:extLst>
  </p:cSld>
  <p:clrMapOvr>
    <a:masterClrMapping/>
  </p:clrMapOvr>
</p:sldLayout>
</file>

<file path=ppt/slideLayouts/slideLayout69.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47BB8EB-D667-5F80-F139-DB9BE5846F49}"/>
              </a:ext>
            </a:extLst>
          </p:cNvPr>
          <p:cNvSpPr>
            <a:spLocks noGrp="1"/>
          </p:cNvSpPr>
          <p:nvPr>
            <p:ph type="title"/>
          </p:nvPr>
        </p:nvSpPr>
        <p:spPr>
          <a:xfrm>
            <a:off x="838200" y="365126"/>
            <a:ext cx="10515600" cy="1325563"/>
          </a:xfrm>
          <a:prstGeom prst="rect">
            <a:avLst/>
          </a:prstGeom>
        </p:spPr>
        <p:txBody>
          <a:bodyPr/>
          <a:lstStyle/>
          <a:p>
            <a:r>
              <a:rPr lang="en-US"/>
              <a:t>Click to edit Master title style</a:t>
            </a:r>
          </a:p>
        </p:txBody>
      </p:sp>
      <p:sp>
        <p:nvSpPr>
          <p:cNvPr id="3" name="Content Placeholder 2">
            <a:extLst>
              <a:ext uri="{FF2B5EF4-FFF2-40B4-BE49-F238E27FC236}">
                <a16:creationId xmlns:a16="http://schemas.microsoft.com/office/drawing/2014/main" id="{814C5ED9-2A28-0644-E4B7-4F36D683642E}"/>
              </a:ext>
            </a:extLst>
          </p:cNvPr>
          <p:cNvSpPr>
            <a:spLocks noGrp="1"/>
          </p:cNvSpPr>
          <p:nvPr>
            <p:ph sz="half" idx="1"/>
          </p:nvPr>
        </p:nvSpPr>
        <p:spPr>
          <a:xfrm>
            <a:off x="838200" y="1825626"/>
            <a:ext cx="5181600" cy="4351338"/>
          </a:xfrm>
          <a:prstGeom prst="rect">
            <a:avLst/>
          </a:prstGeo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a:extLst>
              <a:ext uri="{FF2B5EF4-FFF2-40B4-BE49-F238E27FC236}">
                <a16:creationId xmlns:a16="http://schemas.microsoft.com/office/drawing/2014/main" id="{32C8CE24-E8C4-BB10-6B1C-EDEEB141E43A}"/>
              </a:ext>
            </a:extLst>
          </p:cNvPr>
          <p:cNvSpPr>
            <a:spLocks noGrp="1"/>
          </p:cNvSpPr>
          <p:nvPr>
            <p:ph sz="half" idx="2"/>
          </p:nvPr>
        </p:nvSpPr>
        <p:spPr>
          <a:xfrm>
            <a:off x="6172200" y="1825626"/>
            <a:ext cx="5181600" cy="4351338"/>
          </a:xfrm>
          <a:prstGeom prst="rect">
            <a:avLst/>
          </a:prstGeo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Date Placeholder 4">
            <a:extLst>
              <a:ext uri="{FF2B5EF4-FFF2-40B4-BE49-F238E27FC236}">
                <a16:creationId xmlns:a16="http://schemas.microsoft.com/office/drawing/2014/main" id="{D111E5BE-04E2-CE71-0E2F-1B319C2A0941}"/>
              </a:ext>
            </a:extLst>
          </p:cNvPr>
          <p:cNvSpPr>
            <a:spLocks noGrp="1"/>
          </p:cNvSpPr>
          <p:nvPr>
            <p:ph type="dt" sz="half" idx="10"/>
          </p:nvPr>
        </p:nvSpPr>
        <p:spPr>
          <a:xfrm>
            <a:off x="838200" y="6356351"/>
            <a:ext cx="2743200" cy="365125"/>
          </a:xfrm>
          <a:prstGeom prst="rect">
            <a:avLst/>
          </a:prstGeom>
        </p:spPr>
        <p:txBody>
          <a:bodyPr/>
          <a:lstStyle/>
          <a:p>
            <a:fld id="{99B4DC95-0865-4744-A2FB-60A97ED3C659}" type="datetimeFigureOut">
              <a:rPr lang="en-US" smtClean="0"/>
              <a:t>10/21/2025</a:t>
            </a:fld>
            <a:endParaRPr lang="en-US"/>
          </a:p>
        </p:txBody>
      </p:sp>
      <p:sp>
        <p:nvSpPr>
          <p:cNvPr id="6" name="Footer Placeholder 5">
            <a:extLst>
              <a:ext uri="{FF2B5EF4-FFF2-40B4-BE49-F238E27FC236}">
                <a16:creationId xmlns:a16="http://schemas.microsoft.com/office/drawing/2014/main" id="{DA8B9873-80C8-50F7-4AAC-FE4661E90394}"/>
              </a:ext>
            </a:extLst>
          </p:cNvPr>
          <p:cNvSpPr>
            <a:spLocks noGrp="1"/>
          </p:cNvSpPr>
          <p:nvPr>
            <p:ph type="ftr" sz="quarter" idx="11"/>
          </p:nvPr>
        </p:nvSpPr>
        <p:spPr>
          <a:xfrm>
            <a:off x="4038600" y="6356351"/>
            <a:ext cx="4114800" cy="365125"/>
          </a:xfrm>
          <a:prstGeom prst="rect">
            <a:avLst/>
          </a:prstGeom>
        </p:spPr>
        <p:txBody>
          <a:bodyPr/>
          <a:lstStyle/>
          <a:p>
            <a:endParaRPr lang="en-US"/>
          </a:p>
        </p:txBody>
      </p:sp>
      <p:sp>
        <p:nvSpPr>
          <p:cNvPr id="7" name="Slide Number Placeholder 6">
            <a:extLst>
              <a:ext uri="{FF2B5EF4-FFF2-40B4-BE49-F238E27FC236}">
                <a16:creationId xmlns:a16="http://schemas.microsoft.com/office/drawing/2014/main" id="{2040E833-BE64-75AC-D233-83FAA9D3B4E7}"/>
              </a:ext>
            </a:extLst>
          </p:cNvPr>
          <p:cNvSpPr>
            <a:spLocks noGrp="1"/>
          </p:cNvSpPr>
          <p:nvPr>
            <p:ph type="sldNum" sz="quarter" idx="12"/>
          </p:nvPr>
        </p:nvSpPr>
        <p:spPr>
          <a:xfrm>
            <a:off x="8610600" y="6356351"/>
            <a:ext cx="2743200" cy="365125"/>
          </a:xfrm>
          <a:prstGeom prst="rect">
            <a:avLst/>
          </a:prstGeom>
        </p:spPr>
        <p:txBody>
          <a:bodyPr/>
          <a:lstStyle/>
          <a:p>
            <a:fld id="{987D9668-6EC1-4F2F-BC94-DDA62D22DEF0}" type="slidenum">
              <a:rPr lang="en-US" smtClean="0"/>
              <a:t>‹#›</a:t>
            </a:fld>
            <a:endParaRPr lang="en-US"/>
          </a:p>
        </p:txBody>
      </p:sp>
    </p:spTree>
    <p:extLst>
      <p:ext uri="{BB962C8B-B14F-4D97-AF65-F5344CB8AC3E}">
        <p14:creationId xmlns:p14="http://schemas.microsoft.com/office/powerpoint/2010/main" val="3468550216"/>
      </p:ext>
    </p:extLst>
  </p:cSld>
  <p:clrMapOvr>
    <a:masterClrMapping/>
  </p:clrMapOvr>
</p:sldLayout>
</file>

<file path=ppt/slideLayouts/slideLayout70.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E0F9805-AA71-2F6C-C57E-5B0BABFACF3A}"/>
              </a:ext>
            </a:extLst>
          </p:cNvPr>
          <p:cNvSpPr>
            <a:spLocks noGrp="1"/>
          </p:cNvSpPr>
          <p:nvPr>
            <p:ph type="title"/>
          </p:nvPr>
        </p:nvSpPr>
        <p:spPr>
          <a:xfrm>
            <a:off x="839788" y="365126"/>
            <a:ext cx="10515600" cy="1325563"/>
          </a:xfrm>
          <a:prstGeom prst="rect">
            <a:avLst/>
          </a:prstGeom>
        </p:spPr>
        <p:txBody>
          <a:bodyPr/>
          <a:lstStyle/>
          <a:p>
            <a:r>
              <a:rPr lang="en-US"/>
              <a:t>Click to edit Master title style</a:t>
            </a:r>
          </a:p>
        </p:txBody>
      </p:sp>
      <p:sp>
        <p:nvSpPr>
          <p:cNvPr id="3" name="Text Placeholder 2">
            <a:extLst>
              <a:ext uri="{FF2B5EF4-FFF2-40B4-BE49-F238E27FC236}">
                <a16:creationId xmlns:a16="http://schemas.microsoft.com/office/drawing/2014/main" id="{7EB8D697-8C8D-55A9-8633-0CC8F1676B0B}"/>
              </a:ext>
            </a:extLst>
          </p:cNvPr>
          <p:cNvSpPr>
            <a:spLocks noGrp="1"/>
          </p:cNvSpPr>
          <p:nvPr>
            <p:ph type="body" idx="1"/>
          </p:nvPr>
        </p:nvSpPr>
        <p:spPr>
          <a:xfrm>
            <a:off x="839789" y="1681163"/>
            <a:ext cx="5157787" cy="823912"/>
          </a:xfrm>
          <a:prstGeom prst="rect">
            <a:avLst/>
          </a:prstGeom>
        </p:spPr>
        <p:txBody>
          <a:bodyPr anchor="b"/>
          <a:lstStyle>
            <a:lvl1pPr marL="0" indent="0">
              <a:buNone/>
              <a:defRPr sz="2400" b="1"/>
            </a:lvl1pPr>
            <a:lvl2pPr marL="457223" indent="0">
              <a:buNone/>
              <a:defRPr sz="2000" b="1"/>
            </a:lvl2pPr>
            <a:lvl3pPr marL="914446" indent="0">
              <a:buNone/>
              <a:defRPr sz="1800" b="1"/>
            </a:lvl3pPr>
            <a:lvl4pPr marL="1371669" indent="0">
              <a:buNone/>
              <a:defRPr sz="1600" b="1"/>
            </a:lvl4pPr>
            <a:lvl5pPr marL="1828891" indent="0">
              <a:buNone/>
              <a:defRPr sz="1600" b="1"/>
            </a:lvl5pPr>
            <a:lvl6pPr marL="2286114" indent="0">
              <a:buNone/>
              <a:defRPr sz="1600" b="1"/>
            </a:lvl6pPr>
            <a:lvl7pPr marL="2743337" indent="0">
              <a:buNone/>
              <a:defRPr sz="1600" b="1"/>
            </a:lvl7pPr>
            <a:lvl8pPr marL="3200560" indent="0">
              <a:buNone/>
              <a:defRPr sz="1600" b="1"/>
            </a:lvl8pPr>
            <a:lvl9pPr marL="3657783" indent="0">
              <a:buNone/>
              <a:defRPr sz="1600" b="1"/>
            </a:lvl9pPr>
          </a:lstStyle>
          <a:p>
            <a:pPr lvl="0"/>
            <a:r>
              <a:rPr lang="en-US"/>
              <a:t>Click to edit Master text styles</a:t>
            </a:r>
          </a:p>
        </p:txBody>
      </p:sp>
      <p:sp>
        <p:nvSpPr>
          <p:cNvPr id="4" name="Content Placeholder 3">
            <a:extLst>
              <a:ext uri="{FF2B5EF4-FFF2-40B4-BE49-F238E27FC236}">
                <a16:creationId xmlns:a16="http://schemas.microsoft.com/office/drawing/2014/main" id="{70992EA6-3692-96D5-5E08-54A89AFB3C43}"/>
              </a:ext>
            </a:extLst>
          </p:cNvPr>
          <p:cNvSpPr>
            <a:spLocks noGrp="1"/>
          </p:cNvSpPr>
          <p:nvPr>
            <p:ph sz="half" idx="2"/>
          </p:nvPr>
        </p:nvSpPr>
        <p:spPr>
          <a:xfrm>
            <a:off x="839789" y="2505075"/>
            <a:ext cx="5157787" cy="3684588"/>
          </a:xfrm>
          <a:prstGeom prst="rect">
            <a:avLst/>
          </a:prstGeo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a:extLst>
              <a:ext uri="{FF2B5EF4-FFF2-40B4-BE49-F238E27FC236}">
                <a16:creationId xmlns:a16="http://schemas.microsoft.com/office/drawing/2014/main" id="{61F1F20F-DDFF-A2F4-B6D2-3C8D5FCDB815}"/>
              </a:ext>
            </a:extLst>
          </p:cNvPr>
          <p:cNvSpPr>
            <a:spLocks noGrp="1"/>
          </p:cNvSpPr>
          <p:nvPr>
            <p:ph type="body" sz="quarter" idx="3"/>
          </p:nvPr>
        </p:nvSpPr>
        <p:spPr>
          <a:xfrm>
            <a:off x="6172200" y="1681163"/>
            <a:ext cx="5183188" cy="823912"/>
          </a:xfrm>
          <a:prstGeom prst="rect">
            <a:avLst/>
          </a:prstGeom>
        </p:spPr>
        <p:txBody>
          <a:bodyPr anchor="b"/>
          <a:lstStyle>
            <a:lvl1pPr marL="0" indent="0">
              <a:buNone/>
              <a:defRPr sz="2400" b="1"/>
            </a:lvl1pPr>
            <a:lvl2pPr marL="457223" indent="0">
              <a:buNone/>
              <a:defRPr sz="2000" b="1"/>
            </a:lvl2pPr>
            <a:lvl3pPr marL="914446" indent="0">
              <a:buNone/>
              <a:defRPr sz="1800" b="1"/>
            </a:lvl3pPr>
            <a:lvl4pPr marL="1371669" indent="0">
              <a:buNone/>
              <a:defRPr sz="1600" b="1"/>
            </a:lvl4pPr>
            <a:lvl5pPr marL="1828891" indent="0">
              <a:buNone/>
              <a:defRPr sz="1600" b="1"/>
            </a:lvl5pPr>
            <a:lvl6pPr marL="2286114" indent="0">
              <a:buNone/>
              <a:defRPr sz="1600" b="1"/>
            </a:lvl6pPr>
            <a:lvl7pPr marL="2743337" indent="0">
              <a:buNone/>
              <a:defRPr sz="1600" b="1"/>
            </a:lvl7pPr>
            <a:lvl8pPr marL="3200560" indent="0">
              <a:buNone/>
              <a:defRPr sz="1600" b="1"/>
            </a:lvl8pPr>
            <a:lvl9pPr marL="3657783" indent="0">
              <a:buNone/>
              <a:defRPr sz="1600" b="1"/>
            </a:lvl9pPr>
          </a:lstStyle>
          <a:p>
            <a:pPr lvl="0"/>
            <a:r>
              <a:rPr lang="en-US"/>
              <a:t>Click to edit Master text styles</a:t>
            </a:r>
          </a:p>
        </p:txBody>
      </p:sp>
      <p:sp>
        <p:nvSpPr>
          <p:cNvPr id="6" name="Content Placeholder 5">
            <a:extLst>
              <a:ext uri="{FF2B5EF4-FFF2-40B4-BE49-F238E27FC236}">
                <a16:creationId xmlns:a16="http://schemas.microsoft.com/office/drawing/2014/main" id="{B13D8EEB-3615-9A0D-2B34-73B26F7A8A37}"/>
              </a:ext>
            </a:extLst>
          </p:cNvPr>
          <p:cNvSpPr>
            <a:spLocks noGrp="1"/>
          </p:cNvSpPr>
          <p:nvPr>
            <p:ph sz="quarter" idx="4"/>
          </p:nvPr>
        </p:nvSpPr>
        <p:spPr>
          <a:xfrm>
            <a:off x="6172200" y="2505075"/>
            <a:ext cx="5183188" cy="3684588"/>
          </a:xfrm>
          <a:prstGeom prst="rect">
            <a:avLst/>
          </a:prstGeo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Date Placeholder 6">
            <a:extLst>
              <a:ext uri="{FF2B5EF4-FFF2-40B4-BE49-F238E27FC236}">
                <a16:creationId xmlns:a16="http://schemas.microsoft.com/office/drawing/2014/main" id="{28A33E90-9AF5-9874-EE31-026B20CCD2CA}"/>
              </a:ext>
            </a:extLst>
          </p:cNvPr>
          <p:cNvSpPr>
            <a:spLocks noGrp="1"/>
          </p:cNvSpPr>
          <p:nvPr>
            <p:ph type="dt" sz="half" idx="10"/>
          </p:nvPr>
        </p:nvSpPr>
        <p:spPr>
          <a:xfrm>
            <a:off x="838200" y="6356351"/>
            <a:ext cx="2743200" cy="365125"/>
          </a:xfrm>
          <a:prstGeom prst="rect">
            <a:avLst/>
          </a:prstGeom>
        </p:spPr>
        <p:txBody>
          <a:bodyPr/>
          <a:lstStyle/>
          <a:p>
            <a:fld id="{99B4DC95-0865-4744-A2FB-60A97ED3C659}" type="datetimeFigureOut">
              <a:rPr lang="en-US" smtClean="0"/>
              <a:t>10/21/2025</a:t>
            </a:fld>
            <a:endParaRPr lang="en-US"/>
          </a:p>
        </p:txBody>
      </p:sp>
      <p:sp>
        <p:nvSpPr>
          <p:cNvPr id="8" name="Footer Placeholder 7">
            <a:extLst>
              <a:ext uri="{FF2B5EF4-FFF2-40B4-BE49-F238E27FC236}">
                <a16:creationId xmlns:a16="http://schemas.microsoft.com/office/drawing/2014/main" id="{095160FF-B4B5-9EDE-A09F-62D395E4F164}"/>
              </a:ext>
            </a:extLst>
          </p:cNvPr>
          <p:cNvSpPr>
            <a:spLocks noGrp="1"/>
          </p:cNvSpPr>
          <p:nvPr>
            <p:ph type="ftr" sz="quarter" idx="11"/>
          </p:nvPr>
        </p:nvSpPr>
        <p:spPr>
          <a:xfrm>
            <a:off x="4038600" y="6356351"/>
            <a:ext cx="4114800" cy="365125"/>
          </a:xfrm>
          <a:prstGeom prst="rect">
            <a:avLst/>
          </a:prstGeom>
        </p:spPr>
        <p:txBody>
          <a:bodyPr/>
          <a:lstStyle/>
          <a:p>
            <a:endParaRPr lang="en-US"/>
          </a:p>
        </p:txBody>
      </p:sp>
      <p:sp>
        <p:nvSpPr>
          <p:cNvPr id="9" name="Slide Number Placeholder 8">
            <a:extLst>
              <a:ext uri="{FF2B5EF4-FFF2-40B4-BE49-F238E27FC236}">
                <a16:creationId xmlns:a16="http://schemas.microsoft.com/office/drawing/2014/main" id="{BCC29531-0AF6-B0A9-CE55-BBEC87794BB4}"/>
              </a:ext>
            </a:extLst>
          </p:cNvPr>
          <p:cNvSpPr>
            <a:spLocks noGrp="1"/>
          </p:cNvSpPr>
          <p:nvPr>
            <p:ph type="sldNum" sz="quarter" idx="12"/>
          </p:nvPr>
        </p:nvSpPr>
        <p:spPr>
          <a:xfrm>
            <a:off x="8610600" y="6356351"/>
            <a:ext cx="2743200" cy="365125"/>
          </a:xfrm>
          <a:prstGeom prst="rect">
            <a:avLst/>
          </a:prstGeom>
        </p:spPr>
        <p:txBody>
          <a:bodyPr/>
          <a:lstStyle/>
          <a:p>
            <a:fld id="{987D9668-6EC1-4F2F-BC94-DDA62D22DEF0}" type="slidenum">
              <a:rPr lang="en-US" smtClean="0"/>
              <a:t>‹#›</a:t>
            </a:fld>
            <a:endParaRPr lang="en-US"/>
          </a:p>
        </p:txBody>
      </p:sp>
    </p:spTree>
    <p:extLst>
      <p:ext uri="{BB962C8B-B14F-4D97-AF65-F5344CB8AC3E}">
        <p14:creationId xmlns:p14="http://schemas.microsoft.com/office/powerpoint/2010/main" val="492843626"/>
      </p:ext>
    </p:extLst>
  </p:cSld>
  <p:clrMapOvr>
    <a:masterClrMapping/>
  </p:clrMapOvr>
</p:sldLayout>
</file>

<file path=ppt/slideLayouts/slideLayout71.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BBC9346-DC8F-26A1-6B74-155FB5D3CBDA}"/>
              </a:ext>
            </a:extLst>
          </p:cNvPr>
          <p:cNvSpPr>
            <a:spLocks noGrp="1"/>
          </p:cNvSpPr>
          <p:nvPr>
            <p:ph type="title"/>
          </p:nvPr>
        </p:nvSpPr>
        <p:spPr>
          <a:xfrm>
            <a:off x="838200" y="365126"/>
            <a:ext cx="10515600" cy="1325563"/>
          </a:xfrm>
          <a:prstGeom prst="rect">
            <a:avLst/>
          </a:prstGeom>
        </p:spPr>
        <p:txBody>
          <a:bodyPr/>
          <a:lstStyle/>
          <a:p>
            <a:r>
              <a:rPr lang="en-US"/>
              <a:t>Click to edit Master title style</a:t>
            </a:r>
          </a:p>
        </p:txBody>
      </p:sp>
      <p:sp>
        <p:nvSpPr>
          <p:cNvPr id="3" name="Date Placeholder 2">
            <a:extLst>
              <a:ext uri="{FF2B5EF4-FFF2-40B4-BE49-F238E27FC236}">
                <a16:creationId xmlns:a16="http://schemas.microsoft.com/office/drawing/2014/main" id="{564047EE-F6B3-BFD9-C843-8A55EBD6263D}"/>
              </a:ext>
            </a:extLst>
          </p:cNvPr>
          <p:cNvSpPr>
            <a:spLocks noGrp="1"/>
          </p:cNvSpPr>
          <p:nvPr>
            <p:ph type="dt" sz="half" idx="10"/>
          </p:nvPr>
        </p:nvSpPr>
        <p:spPr>
          <a:xfrm>
            <a:off x="838200" y="6356351"/>
            <a:ext cx="2743200" cy="365125"/>
          </a:xfrm>
          <a:prstGeom prst="rect">
            <a:avLst/>
          </a:prstGeom>
        </p:spPr>
        <p:txBody>
          <a:bodyPr/>
          <a:lstStyle/>
          <a:p>
            <a:fld id="{99B4DC95-0865-4744-A2FB-60A97ED3C659}" type="datetimeFigureOut">
              <a:rPr lang="en-US" smtClean="0"/>
              <a:t>10/21/2025</a:t>
            </a:fld>
            <a:endParaRPr lang="en-US"/>
          </a:p>
        </p:txBody>
      </p:sp>
      <p:sp>
        <p:nvSpPr>
          <p:cNvPr id="4" name="Footer Placeholder 3">
            <a:extLst>
              <a:ext uri="{FF2B5EF4-FFF2-40B4-BE49-F238E27FC236}">
                <a16:creationId xmlns:a16="http://schemas.microsoft.com/office/drawing/2014/main" id="{27315852-9B47-D905-C7DB-E42E21A70A23}"/>
              </a:ext>
            </a:extLst>
          </p:cNvPr>
          <p:cNvSpPr>
            <a:spLocks noGrp="1"/>
          </p:cNvSpPr>
          <p:nvPr>
            <p:ph type="ftr" sz="quarter" idx="11"/>
          </p:nvPr>
        </p:nvSpPr>
        <p:spPr>
          <a:xfrm>
            <a:off x="4038600" y="6356351"/>
            <a:ext cx="4114800" cy="365125"/>
          </a:xfrm>
          <a:prstGeom prst="rect">
            <a:avLst/>
          </a:prstGeom>
        </p:spPr>
        <p:txBody>
          <a:bodyPr/>
          <a:lstStyle/>
          <a:p>
            <a:endParaRPr lang="en-US"/>
          </a:p>
        </p:txBody>
      </p:sp>
      <p:sp>
        <p:nvSpPr>
          <p:cNvPr id="5" name="Slide Number Placeholder 4">
            <a:extLst>
              <a:ext uri="{FF2B5EF4-FFF2-40B4-BE49-F238E27FC236}">
                <a16:creationId xmlns:a16="http://schemas.microsoft.com/office/drawing/2014/main" id="{DCFED1AF-317D-2485-CBC8-E1D5703B71E4}"/>
              </a:ext>
            </a:extLst>
          </p:cNvPr>
          <p:cNvSpPr>
            <a:spLocks noGrp="1"/>
          </p:cNvSpPr>
          <p:nvPr>
            <p:ph type="sldNum" sz="quarter" idx="12"/>
          </p:nvPr>
        </p:nvSpPr>
        <p:spPr>
          <a:xfrm>
            <a:off x="8610600" y="6356351"/>
            <a:ext cx="2743200" cy="365125"/>
          </a:xfrm>
          <a:prstGeom prst="rect">
            <a:avLst/>
          </a:prstGeom>
        </p:spPr>
        <p:txBody>
          <a:bodyPr/>
          <a:lstStyle/>
          <a:p>
            <a:fld id="{987D9668-6EC1-4F2F-BC94-DDA62D22DEF0}" type="slidenum">
              <a:rPr lang="en-US" smtClean="0"/>
              <a:t>‹#›</a:t>
            </a:fld>
            <a:endParaRPr lang="en-US"/>
          </a:p>
        </p:txBody>
      </p:sp>
    </p:spTree>
    <p:extLst>
      <p:ext uri="{BB962C8B-B14F-4D97-AF65-F5344CB8AC3E}">
        <p14:creationId xmlns:p14="http://schemas.microsoft.com/office/powerpoint/2010/main" val="3452974798"/>
      </p:ext>
    </p:extLst>
  </p:cSld>
  <p:clrMapOvr>
    <a:masterClrMapping/>
  </p:clrMapOvr>
</p:sldLayout>
</file>

<file path=ppt/slideLayouts/slideLayout72.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a:extLst>
              <a:ext uri="{FF2B5EF4-FFF2-40B4-BE49-F238E27FC236}">
                <a16:creationId xmlns:a16="http://schemas.microsoft.com/office/drawing/2014/main" id="{E5406C0D-C2AD-B2E7-DB25-63CD279A779E}"/>
              </a:ext>
            </a:extLst>
          </p:cNvPr>
          <p:cNvSpPr>
            <a:spLocks noGrp="1"/>
          </p:cNvSpPr>
          <p:nvPr>
            <p:ph type="dt" sz="half" idx="10"/>
          </p:nvPr>
        </p:nvSpPr>
        <p:spPr>
          <a:xfrm>
            <a:off x="838200" y="6356351"/>
            <a:ext cx="2743200" cy="365125"/>
          </a:xfrm>
          <a:prstGeom prst="rect">
            <a:avLst/>
          </a:prstGeom>
        </p:spPr>
        <p:txBody>
          <a:bodyPr/>
          <a:lstStyle/>
          <a:p>
            <a:fld id="{99B4DC95-0865-4744-A2FB-60A97ED3C659}" type="datetimeFigureOut">
              <a:rPr lang="en-US" smtClean="0"/>
              <a:t>10/21/2025</a:t>
            </a:fld>
            <a:endParaRPr lang="en-US"/>
          </a:p>
        </p:txBody>
      </p:sp>
      <p:sp>
        <p:nvSpPr>
          <p:cNvPr id="3" name="Footer Placeholder 2">
            <a:extLst>
              <a:ext uri="{FF2B5EF4-FFF2-40B4-BE49-F238E27FC236}">
                <a16:creationId xmlns:a16="http://schemas.microsoft.com/office/drawing/2014/main" id="{676E97B1-905E-4DC6-0283-C3FF7B91EA1E}"/>
              </a:ext>
            </a:extLst>
          </p:cNvPr>
          <p:cNvSpPr>
            <a:spLocks noGrp="1"/>
          </p:cNvSpPr>
          <p:nvPr>
            <p:ph type="ftr" sz="quarter" idx="11"/>
          </p:nvPr>
        </p:nvSpPr>
        <p:spPr>
          <a:xfrm>
            <a:off x="4038600" y="6356351"/>
            <a:ext cx="4114800" cy="365125"/>
          </a:xfrm>
          <a:prstGeom prst="rect">
            <a:avLst/>
          </a:prstGeom>
        </p:spPr>
        <p:txBody>
          <a:bodyPr/>
          <a:lstStyle/>
          <a:p>
            <a:endParaRPr lang="en-US"/>
          </a:p>
        </p:txBody>
      </p:sp>
      <p:sp>
        <p:nvSpPr>
          <p:cNvPr id="4" name="Slide Number Placeholder 3">
            <a:extLst>
              <a:ext uri="{FF2B5EF4-FFF2-40B4-BE49-F238E27FC236}">
                <a16:creationId xmlns:a16="http://schemas.microsoft.com/office/drawing/2014/main" id="{50DB4101-D9A4-B04D-CF5F-66EC232F240A}"/>
              </a:ext>
            </a:extLst>
          </p:cNvPr>
          <p:cNvSpPr>
            <a:spLocks noGrp="1"/>
          </p:cNvSpPr>
          <p:nvPr>
            <p:ph type="sldNum" sz="quarter" idx="12"/>
          </p:nvPr>
        </p:nvSpPr>
        <p:spPr>
          <a:xfrm>
            <a:off x="8610600" y="6356351"/>
            <a:ext cx="2743200" cy="365125"/>
          </a:xfrm>
          <a:prstGeom prst="rect">
            <a:avLst/>
          </a:prstGeom>
        </p:spPr>
        <p:txBody>
          <a:bodyPr/>
          <a:lstStyle/>
          <a:p>
            <a:fld id="{987D9668-6EC1-4F2F-BC94-DDA62D22DEF0}" type="slidenum">
              <a:rPr lang="en-US" smtClean="0"/>
              <a:t>‹#›</a:t>
            </a:fld>
            <a:endParaRPr lang="en-US"/>
          </a:p>
        </p:txBody>
      </p:sp>
    </p:spTree>
    <p:extLst>
      <p:ext uri="{BB962C8B-B14F-4D97-AF65-F5344CB8AC3E}">
        <p14:creationId xmlns:p14="http://schemas.microsoft.com/office/powerpoint/2010/main" val="4001834794"/>
      </p:ext>
    </p:extLst>
  </p:cSld>
  <p:clrMapOvr>
    <a:masterClrMapping/>
  </p:clrMapOvr>
</p:sldLayout>
</file>

<file path=ppt/slideLayouts/slideLayout73.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B4B3F41-73F8-C732-CE75-4F92F7A782E3}"/>
              </a:ext>
            </a:extLst>
          </p:cNvPr>
          <p:cNvSpPr>
            <a:spLocks noGrp="1"/>
          </p:cNvSpPr>
          <p:nvPr>
            <p:ph type="title"/>
          </p:nvPr>
        </p:nvSpPr>
        <p:spPr>
          <a:xfrm>
            <a:off x="839789" y="457200"/>
            <a:ext cx="3932237" cy="1600200"/>
          </a:xfrm>
          <a:prstGeom prst="rect">
            <a:avLst/>
          </a:prstGeom>
        </p:spPr>
        <p:txBody>
          <a:bodyPr anchor="b"/>
          <a:lstStyle>
            <a:lvl1pPr>
              <a:defRPr sz="3200"/>
            </a:lvl1pPr>
          </a:lstStyle>
          <a:p>
            <a:r>
              <a:rPr lang="en-US"/>
              <a:t>Click to edit Master title style</a:t>
            </a:r>
          </a:p>
        </p:txBody>
      </p:sp>
      <p:sp>
        <p:nvSpPr>
          <p:cNvPr id="3" name="Content Placeholder 2">
            <a:extLst>
              <a:ext uri="{FF2B5EF4-FFF2-40B4-BE49-F238E27FC236}">
                <a16:creationId xmlns:a16="http://schemas.microsoft.com/office/drawing/2014/main" id="{DC79ADA9-C85C-D935-2308-EFF3EC704BC2}"/>
              </a:ext>
            </a:extLst>
          </p:cNvPr>
          <p:cNvSpPr>
            <a:spLocks noGrp="1"/>
          </p:cNvSpPr>
          <p:nvPr>
            <p:ph idx="1"/>
          </p:nvPr>
        </p:nvSpPr>
        <p:spPr>
          <a:xfrm>
            <a:off x="5183188" y="987426"/>
            <a:ext cx="6172200" cy="4873625"/>
          </a:xfrm>
          <a:prstGeom prst="rect">
            <a:avLst/>
          </a:prstGeo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a:extLst>
              <a:ext uri="{FF2B5EF4-FFF2-40B4-BE49-F238E27FC236}">
                <a16:creationId xmlns:a16="http://schemas.microsoft.com/office/drawing/2014/main" id="{60A0B71E-BD58-A719-CCA1-0D4687F13EC4}"/>
              </a:ext>
            </a:extLst>
          </p:cNvPr>
          <p:cNvSpPr>
            <a:spLocks noGrp="1"/>
          </p:cNvSpPr>
          <p:nvPr>
            <p:ph type="body" sz="half" idx="2"/>
          </p:nvPr>
        </p:nvSpPr>
        <p:spPr>
          <a:xfrm>
            <a:off x="839789" y="2057400"/>
            <a:ext cx="3932237" cy="3811588"/>
          </a:xfrm>
          <a:prstGeom prst="rect">
            <a:avLst/>
          </a:prstGeom>
        </p:spPr>
        <p:txBody>
          <a:bodyPr/>
          <a:lstStyle>
            <a:lvl1pPr marL="0" indent="0">
              <a:buNone/>
              <a:defRPr sz="1600"/>
            </a:lvl1pPr>
            <a:lvl2pPr marL="457223" indent="0">
              <a:buNone/>
              <a:defRPr sz="1400"/>
            </a:lvl2pPr>
            <a:lvl3pPr marL="914446" indent="0">
              <a:buNone/>
              <a:defRPr sz="1200"/>
            </a:lvl3pPr>
            <a:lvl4pPr marL="1371669" indent="0">
              <a:buNone/>
              <a:defRPr sz="1000"/>
            </a:lvl4pPr>
            <a:lvl5pPr marL="1828891" indent="0">
              <a:buNone/>
              <a:defRPr sz="1000"/>
            </a:lvl5pPr>
            <a:lvl6pPr marL="2286114" indent="0">
              <a:buNone/>
              <a:defRPr sz="1000"/>
            </a:lvl6pPr>
            <a:lvl7pPr marL="2743337" indent="0">
              <a:buNone/>
              <a:defRPr sz="1000"/>
            </a:lvl7pPr>
            <a:lvl8pPr marL="3200560" indent="0">
              <a:buNone/>
              <a:defRPr sz="1000"/>
            </a:lvl8pPr>
            <a:lvl9pPr marL="3657783" indent="0">
              <a:buNone/>
              <a:defRPr sz="1000"/>
            </a:lvl9pPr>
          </a:lstStyle>
          <a:p>
            <a:pPr lvl="0"/>
            <a:r>
              <a:rPr lang="en-US"/>
              <a:t>Click to edit Master text styles</a:t>
            </a:r>
          </a:p>
        </p:txBody>
      </p:sp>
      <p:sp>
        <p:nvSpPr>
          <p:cNvPr id="5" name="Date Placeholder 4">
            <a:extLst>
              <a:ext uri="{FF2B5EF4-FFF2-40B4-BE49-F238E27FC236}">
                <a16:creationId xmlns:a16="http://schemas.microsoft.com/office/drawing/2014/main" id="{0E0E724F-F3EB-08D3-E1CC-E62B6138A978}"/>
              </a:ext>
            </a:extLst>
          </p:cNvPr>
          <p:cNvSpPr>
            <a:spLocks noGrp="1"/>
          </p:cNvSpPr>
          <p:nvPr>
            <p:ph type="dt" sz="half" idx="10"/>
          </p:nvPr>
        </p:nvSpPr>
        <p:spPr>
          <a:xfrm>
            <a:off x="838200" y="6356351"/>
            <a:ext cx="2743200" cy="365125"/>
          </a:xfrm>
          <a:prstGeom prst="rect">
            <a:avLst/>
          </a:prstGeom>
        </p:spPr>
        <p:txBody>
          <a:bodyPr/>
          <a:lstStyle/>
          <a:p>
            <a:fld id="{99B4DC95-0865-4744-A2FB-60A97ED3C659}" type="datetimeFigureOut">
              <a:rPr lang="en-US" smtClean="0"/>
              <a:t>10/21/2025</a:t>
            </a:fld>
            <a:endParaRPr lang="en-US"/>
          </a:p>
        </p:txBody>
      </p:sp>
      <p:sp>
        <p:nvSpPr>
          <p:cNvPr id="6" name="Footer Placeholder 5">
            <a:extLst>
              <a:ext uri="{FF2B5EF4-FFF2-40B4-BE49-F238E27FC236}">
                <a16:creationId xmlns:a16="http://schemas.microsoft.com/office/drawing/2014/main" id="{9CCE4A0E-0972-2263-0449-DEE407BD47C0}"/>
              </a:ext>
            </a:extLst>
          </p:cNvPr>
          <p:cNvSpPr>
            <a:spLocks noGrp="1"/>
          </p:cNvSpPr>
          <p:nvPr>
            <p:ph type="ftr" sz="quarter" idx="11"/>
          </p:nvPr>
        </p:nvSpPr>
        <p:spPr>
          <a:xfrm>
            <a:off x="4038600" y="6356351"/>
            <a:ext cx="4114800" cy="365125"/>
          </a:xfrm>
          <a:prstGeom prst="rect">
            <a:avLst/>
          </a:prstGeom>
        </p:spPr>
        <p:txBody>
          <a:bodyPr/>
          <a:lstStyle/>
          <a:p>
            <a:endParaRPr lang="en-US"/>
          </a:p>
        </p:txBody>
      </p:sp>
      <p:sp>
        <p:nvSpPr>
          <p:cNvPr id="7" name="Slide Number Placeholder 6">
            <a:extLst>
              <a:ext uri="{FF2B5EF4-FFF2-40B4-BE49-F238E27FC236}">
                <a16:creationId xmlns:a16="http://schemas.microsoft.com/office/drawing/2014/main" id="{DBDC8D98-8AA6-E7FA-ECB1-DB7FB7CBC736}"/>
              </a:ext>
            </a:extLst>
          </p:cNvPr>
          <p:cNvSpPr>
            <a:spLocks noGrp="1"/>
          </p:cNvSpPr>
          <p:nvPr>
            <p:ph type="sldNum" sz="quarter" idx="12"/>
          </p:nvPr>
        </p:nvSpPr>
        <p:spPr>
          <a:xfrm>
            <a:off x="8610600" y="6356351"/>
            <a:ext cx="2743200" cy="365125"/>
          </a:xfrm>
          <a:prstGeom prst="rect">
            <a:avLst/>
          </a:prstGeom>
        </p:spPr>
        <p:txBody>
          <a:bodyPr/>
          <a:lstStyle/>
          <a:p>
            <a:fld id="{987D9668-6EC1-4F2F-BC94-DDA62D22DEF0}" type="slidenum">
              <a:rPr lang="en-US" smtClean="0"/>
              <a:t>‹#›</a:t>
            </a:fld>
            <a:endParaRPr lang="en-US"/>
          </a:p>
        </p:txBody>
      </p:sp>
    </p:spTree>
    <p:extLst>
      <p:ext uri="{BB962C8B-B14F-4D97-AF65-F5344CB8AC3E}">
        <p14:creationId xmlns:p14="http://schemas.microsoft.com/office/powerpoint/2010/main" val="1740399947"/>
      </p:ext>
    </p:extLst>
  </p:cSld>
  <p:clrMapOvr>
    <a:masterClrMapping/>
  </p:clrMapOvr>
</p:sldLayout>
</file>

<file path=ppt/slideLayouts/slideLayout74.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DFF9D66-90C1-1AD7-8DB9-1565031EC631}"/>
              </a:ext>
            </a:extLst>
          </p:cNvPr>
          <p:cNvSpPr>
            <a:spLocks noGrp="1"/>
          </p:cNvSpPr>
          <p:nvPr>
            <p:ph type="title"/>
          </p:nvPr>
        </p:nvSpPr>
        <p:spPr>
          <a:xfrm>
            <a:off x="839789" y="457200"/>
            <a:ext cx="3932237" cy="1600200"/>
          </a:xfrm>
          <a:prstGeom prst="rect">
            <a:avLst/>
          </a:prstGeom>
        </p:spPr>
        <p:txBody>
          <a:bodyPr anchor="b"/>
          <a:lstStyle>
            <a:lvl1pPr>
              <a:defRPr sz="3200"/>
            </a:lvl1pPr>
          </a:lstStyle>
          <a:p>
            <a:r>
              <a:rPr lang="en-US"/>
              <a:t>Click to edit Master title style</a:t>
            </a:r>
          </a:p>
        </p:txBody>
      </p:sp>
      <p:sp>
        <p:nvSpPr>
          <p:cNvPr id="3" name="Picture Placeholder 2">
            <a:extLst>
              <a:ext uri="{FF2B5EF4-FFF2-40B4-BE49-F238E27FC236}">
                <a16:creationId xmlns:a16="http://schemas.microsoft.com/office/drawing/2014/main" id="{129D1E00-98C2-2564-AF7F-201DCFCE4221}"/>
              </a:ext>
            </a:extLst>
          </p:cNvPr>
          <p:cNvSpPr>
            <a:spLocks noGrp="1"/>
          </p:cNvSpPr>
          <p:nvPr>
            <p:ph type="pic" idx="1"/>
          </p:nvPr>
        </p:nvSpPr>
        <p:spPr>
          <a:xfrm>
            <a:off x="5183188" y="987426"/>
            <a:ext cx="6172200" cy="4873625"/>
          </a:xfrm>
          <a:prstGeom prst="rect">
            <a:avLst/>
          </a:prstGeom>
        </p:spPr>
        <p:txBody>
          <a:bodyPr/>
          <a:lstStyle>
            <a:lvl1pPr marL="0" indent="0">
              <a:buNone/>
              <a:defRPr sz="3200"/>
            </a:lvl1pPr>
            <a:lvl2pPr marL="457223" indent="0">
              <a:buNone/>
              <a:defRPr sz="2800"/>
            </a:lvl2pPr>
            <a:lvl3pPr marL="914446" indent="0">
              <a:buNone/>
              <a:defRPr sz="2400"/>
            </a:lvl3pPr>
            <a:lvl4pPr marL="1371669" indent="0">
              <a:buNone/>
              <a:defRPr sz="2000"/>
            </a:lvl4pPr>
            <a:lvl5pPr marL="1828891" indent="0">
              <a:buNone/>
              <a:defRPr sz="2000"/>
            </a:lvl5pPr>
            <a:lvl6pPr marL="2286114" indent="0">
              <a:buNone/>
              <a:defRPr sz="2000"/>
            </a:lvl6pPr>
            <a:lvl7pPr marL="2743337" indent="0">
              <a:buNone/>
              <a:defRPr sz="2000"/>
            </a:lvl7pPr>
            <a:lvl8pPr marL="3200560" indent="0">
              <a:buNone/>
              <a:defRPr sz="2000"/>
            </a:lvl8pPr>
            <a:lvl9pPr marL="3657783" indent="0">
              <a:buNone/>
              <a:defRPr sz="2000"/>
            </a:lvl9pPr>
          </a:lstStyle>
          <a:p>
            <a:endParaRPr lang="en-US"/>
          </a:p>
        </p:txBody>
      </p:sp>
      <p:sp>
        <p:nvSpPr>
          <p:cNvPr id="4" name="Text Placeholder 3">
            <a:extLst>
              <a:ext uri="{FF2B5EF4-FFF2-40B4-BE49-F238E27FC236}">
                <a16:creationId xmlns:a16="http://schemas.microsoft.com/office/drawing/2014/main" id="{9BDA1AF7-AE73-85B1-1C14-5F96F2BAA0E0}"/>
              </a:ext>
            </a:extLst>
          </p:cNvPr>
          <p:cNvSpPr>
            <a:spLocks noGrp="1"/>
          </p:cNvSpPr>
          <p:nvPr>
            <p:ph type="body" sz="half" idx="2"/>
          </p:nvPr>
        </p:nvSpPr>
        <p:spPr>
          <a:xfrm>
            <a:off x="839789" y="2057400"/>
            <a:ext cx="3932237" cy="3811588"/>
          </a:xfrm>
          <a:prstGeom prst="rect">
            <a:avLst/>
          </a:prstGeom>
        </p:spPr>
        <p:txBody>
          <a:bodyPr/>
          <a:lstStyle>
            <a:lvl1pPr marL="0" indent="0">
              <a:buNone/>
              <a:defRPr sz="1600"/>
            </a:lvl1pPr>
            <a:lvl2pPr marL="457223" indent="0">
              <a:buNone/>
              <a:defRPr sz="1400"/>
            </a:lvl2pPr>
            <a:lvl3pPr marL="914446" indent="0">
              <a:buNone/>
              <a:defRPr sz="1200"/>
            </a:lvl3pPr>
            <a:lvl4pPr marL="1371669" indent="0">
              <a:buNone/>
              <a:defRPr sz="1000"/>
            </a:lvl4pPr>
            <a:lvl5pPr marL="1828891" indent="0">
              <a:buNone/>
              <a:defRPr sz="1000"/>
            </a:lvl5pPr>
            <a:lvl6pPr marL="2286114" indent="0">
              <a:buNone/>
              <a:defRPr sz="1000"/>
            </a:lvl6pPr>
            <a:lvl7pPr marL="2743337" indent="0">
              <a:buNone/>
              <a:defRPr sz="1000"/>
            </a:lvl7pPr>
            <a:lvl8pPr marL="3200560" indent="0">
              <a:buNone/>
              <a:defRPr sz="1000"/>
            </a:lvl8pPr>
            <a:lvl9pPr marL="3657783" indent="0">
              <a:buNone/>
              <a:defRPr sz="1000"/>
            </a:lvl9pPr>
          </a:lstStyle>
          <a:p>
            <a:pPr lvl="0"/>
            <a:r>
              <a:rPr lang="en-US"/>
              <a:t>Click to edit Master text styles</a:t>
            </a:r>
          </a:p>
        </p:txBody>
      </p:sp>
      <p:sp>
        <p:nvSpPr>
          <p:cNvPr id="5" name="Date Placeholder 4">
            <a:extLst>
              <a:ext uri="{FF2B5EF4-FFF2-40B4-BE49-F238E27FC236}">
                <a16:creationId xmlns:a16="http://schemas.microsoft.com/office/drawing/2014/main" id="{EA17FF5E-258C-ADC6-50A4-5A8EE8702F43}"/>
              </a:ext>
            </a:extLst>
          </p:cNvPr>
          <p:cNvSpPr>
            <a:spLocks noGrp="1"/>
          </p:cNvSpPr>
          <p:nvPr>
            <p:ph type="dt" sz="half" idx="10"/>
          </p:nvPr>
        </p:nvSpPr>
        <p:spPr>
          <a:xfrm>
            <a:off x="838200" y="6356351"/>
            <a:ext cx="2743200" cy="365125"/>
          </a:xfrm>
          <a:prstGeom prst="rect">
            <a:avLst/>
          </a:prstGeom>
        </p:spPr>
        <p:txBody>
          <a:bodyPr/>
          <a:lstStyle/>
          <a:p>
            <a:fld id="{99B4DC95-0865-4744-A2FB-60A97ED3C659}" type="datetimeFigureOut">
              <a:rPr lang="en-US" smtClean="0"/>
              <a:t>10/21/2025</a:t>
            </a:fld>
            <a:endParaRPr lang="en-US"/>
          </a:p>
        </p:txBody>
      </p:sp>
      <p:sp>
        <p:nvSpPr>
          <p:cNvPr id="6" name="Footer Placeholder 5">
            <a:extLst>
              <a:ext uri="{FF2B5EF4-FFF2-40B4-BE49-F238E27FC236}">
                <a16:creationId xmlns:a16="http://schemas.microsoft.com/office/drawing/2014/main" id="{64AF8BDD-1704-C353-E008-894FDE65D842}"/>
              </a:ext>
            </a:extLst>
          </p:cNvPr>
          <p:cNvSpPr>
            <a:spLocks noGrp="1"/>
          </p:cNvSpPr>
          <p:nvPr>
            <p:ph type="ftr" sz="quarter" idx="11"/>
          </p:nvPr>
        </p:nvSpPr>
        <p:spPr>
          <a:xfrm>
            <a:off x="4038600" y="6356351"/>
            <a:ext cx="4114800" cy="365125"/>
          </a:xfrm>
          <a:prstGeom prst="rect">
            <a:avLst/>
          </a:prstGeom>
        </p:spPr>
        <p:txBody>
          <a:bodyPr/>
          <a:lstStyle/>
          <a:p>
            <a:endParaRPr lang="en-US"/>
          </a:p>
        </p:txBody>
      </p:sp>
      <p:sp>
        <p:nvSpPr>
          <p:cNvPr id="7" name="Slide Number Placeholder 6">
            <a:extLst>
              <a:ext uri="{FF2B5EF4-FFF2-40B4-BE49-F238E27FC236}">
                <a16:creationId xmlns:a16="http://schemas.microsoft.com/office/drawing/2014/main" id="{F3F479DE-90C2-A3E1-B61D-2181A4433E6D}"/>
              </a:ext>
            </a:extLst>
          </p:cNvPr>
          <p:cNvSpPr>
            <a:spLocks noGrp="1"/>
          </p:cNvSpPr>
          <p:nvPr>
            <p:ph type="sldNum" sz="quarter" idx="12"/>
          </p:nvPr>
        </p:nvSpPr>
        <p:spPr>
          <a:xfrm>
            <a:off x="8610600" y="6356351"/>
            <a:ext cx="2743200" cy="365125"/>
          </a:xfrm>
          <a:prstGeom prst="rect">
            <a:avLst/>
          </a:prstGeom>
        </p:spPr>
        <p:txBody>
          <a:bodyPr/>
          <a:lstStyle/>
          <a:p>
            <a:fld id="{987D9668-6EC1-4F2F-BC94-DDA62D22DEF0}" type="slidenum">
              <a:rPr lang="en-US" smtClean="0"/>
              <a:t>‹#›</a:t>
            </a:fld>
            <a:endParaRPr lang="en-US"/>
          </a:p>
        </p:txBody>
      </p:sp>
    </p:spTree>
    <p:extLst>
      <p:ext uri="{BB962C8B-B14F-4D97-AF65-F5344CB8AC3E}">
        <p14:creationId xmlns:p14="http://schemas.microsoft.com/office/powerpoint/2010/main" val="1966147210"/>
      </p:ext>
    </p:extLst>
  </p:cSld>
  <p:clrMapOvr>
    <a:masterClrMapping/>
  </p:clrMapOvr>
</p:sldLayout>
</file>

<file path=ppt/slideLayouts/slideLayout75.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A20EACF-F957-0C54-BD92-548293FC4DEE}"/>
              </a:ext>
            </a:extLst>
          </p:cNvPr>
          <p:cNvSpPr>
            <a:spLocks noGrp="1"/>
          </p:cNvSpPr>
          <p:nvPr>
            <p:ph type="title"/>
          </p:nvPr>
        </p:nvSpPr>
        <p:spPr>
          <a:xfrm>
            <a:off x="838200" y="365126"/>
            <a:ext cx="10515600" cy="1325563"/>
          </a:xfrm>
          <a:prstGeom prst="rect">
            <a:avLst/>
          </a:prstGeom>
        </p:spPr>
        <p:txBody>
          <a:bodyPr/>
          <a:lstStyle/>
          <a:p>
            <a:r>
              <a:rPr lang="en-US"/>
              <a:t>Click to edit Master title style</a:t>
            </a:r>
          </a:p>
        </p:txBody>
      </p:sp>
      <p:sp>
        <p:nvSpPr>
          <p:cNvPr id="3" name="Vertical Text Placeholder 2">
            <a:extLst>
              <a:ext uri="{FF2B5EF4-FFF2-40B4-BE49-F238E27FC236}">
                <a16:creationId xmlns:a16="http://schemas.microsoft.com/office/drawing/2014/main" id="{312BCE34-C4A1-0B55-4636-04703BF91C84}"/>
              </a:ext>
            </a:extLst>
          </p:cNvPr>
          <p:cNvSpPr>
            <a:spLocks noGrp="1"/>
          </p:cNvSpPr>
          <p:nvPr>
            <p:ph type="body" orient="vert" idx="1"/>
          </p:nvPr>
        </p:nvSpPr>
        <p:spPr>
          <a:xfrm>
            <a:off x="838200" y="1825626"/>
            <a:ext cx="10515600" cy="4351338"/>
          </a:xfrm>
          <a:prstGeom prst="rect">
            <a:avLst/>
          </a:prstGeo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B8CDD99A-8E2B-1EF7-FD0A-1E16ACEE8885}"/>
              </a:ext>
            </a:extLst>
          </p:cNvPr>
          <p:cNvSpPr>
            <a:spLocks noGrp="1"/>
          </p:cNvSpPr>
          <p:nvPr>
            <p:ph type="dt" sz="half" idx="10"/>
          </p:nvPr>
        </p:nvSpPr>
        <p:spPr>
          <a:xfrm>
            <a:off x="838200" y="6356351"/>
            <a:ext cx="2743200" cy="365125"/>
          </a:xfrm>
          <a:prstGeom prst="rect">
            <a:avLst/>
          </a:prstGeom>
        </p:spPr>
        <p:txBody>
          <a:bodyPr/>
          <a:lstStyle/>
          <a:p>
            <a:fld id="{99B4DC95-0865-4744-A2FB-60A97ED3C659}" type="datetimeFigureOut">
              <a:rPr lang="en-US" smtClean="0"/>
              <a:t>10/21/2025</a:t>
            </a:fld>
            <a:endParaRPr lang="en-US"/>
          </a:p>
        </p:txBody>
      </p:sp>
      <p:sp>
        <p:nvSpPr>
          <p:cNvPr id="5" name="Footer Placeholder 4">
            <a:extLst>
              <a:ext uri="{FF2B5EF4-FFF2-40B4-BE49-F238E27FC236}">
                <a16:creationId xmlns:a16="http://schemas.microsoft.com/office/drawing/2014/main" id="{33CBB467-2FFD-816B-1BFE-0B796F7DE12A}"/>
              </a:ext>
            </a:extLst>
          </p:cNvPr>
          <p:cNvSpPr>
            <a:spLocks noGrp="1"/>
          </p:cNvSpPr>
          <p:nvPr>
            <p:ph type="ftr" sz="quarter" idx="11"/>
          </p:nvPr>
        </p:nvSpPr>
        <p:spPr>
          <a:xfrm>
            <a:off x="4038600" y="6356351"/>
            <a:ext cx="4114800" cy="365125"/>
          </a:xfrm>
          <a:prstGeom prst="rect">
            <a:avLst/>
          </a:prstGeom>
        </p:spPr>
        <p:txBody>
          <a:bodyPr/>
          <a:lstStyle/>
          <a:p>
            <a:endParaRPr lang="en-US"/>
          </a:p>
        </p:txBody>
      </p:sp>
      <p:sp>
        <p:nvSpPr>
          <p:cNvPr id="6" name="Slide Number Placeholder 5">
            <a:extLst>
              <a:ext uri="{FF2B5EF4-FFF2-40B4-BE49-F238E27FC236}">
                <a16:creationId xmlns:a16="http://schemas.microsoft.com/office/drawing/2014/main" id="{D5CBF9D4-88FF-3778-F80B-5AD6F4071BBC}"/>
              </a:ext>
            </a:extLst>
          </p:cNvPr>
          <p:cNvSpPr>
            <a:spLocks noGrp="1"/>
          </p:cNvSpPr>
          <p:nvPr>
            <p:ph type="sldNum" sz="quarter" idx="12"/>
          </p:nvPr>
        </p:nvSpPr>
        <p:spPr>
          <a:xfrm>
            <a:off x="8610600" y="6356351"/>
            <a:ext cx="2743200" cy="365125"/>
          </a:xfrm>
          <a:prstGeom prst="rect">
            <a:avLst/>
          </a:prstGeom>
        </p:spPr>
        <p:txBody>
          <a:bodyPr/>
          <a:lstStyle/>
          <a:p>
            <a:fld id="{987D9668-6EC1-4F2F-BC94-DDA62D22DEF0}" type="slidenum">
              <a:rPr lang="en-US" smtClean="0"/>
              <a:t>‹#›</a:t>
            </a:fld>
            <a:endParaRPr lang="en-US"/>
          </a:p>
        </p:txBody>
      </p:sp>
    </p:spTree>
    <p:extLst>
      <p:ext uri="{BB962C8B-B14F-4D97-AF65-F5344CB8AC3E}">
        <p14:creationId xmlns:p14="http://schemas.microsoft.com/office/powerpoint/2010/main" val="3313048133"/>
      </p:ext>
    </p:extLst>
  </p:cSld>
  <p:clrMapOvr>
    <a:masterClrMapping/>
  </p:clrMapOvr>
</p:sldLayout>
</file>

<file path=ppt/slideLayouts/slideLayout76.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a:extLst>
              <a:ext uri="{FF2B5EF4-FFF2-40B4-BE49-F238E27FC236}">
                <a16:creationId xmlns:a16="http://schemas.microsoft.com/office/drawing/2014/main" id="{55AF6436-1986-EDAA-030D-6E953B3B8D95}"/>
              </a:ext>
            </a:extLst>
          </p:cNvPr>
          <p:cNvSpPr>
            <a:spLocks noGrp="1"/>
          </p:cNvSpPr>
          <p:nvPr>
            <p:ph type="title" orient="vert"/>
          </p:nvPr>
        </p:nvSpPr>
        <p:spPr>
          <a:xfrm>
            <a:off x="8724900" y="365126"/>
            <a:ext cx="2628900" cy="5811838"/>
          </a:xfrm>
          <a:prstGeom prst="rect">
            <a:avLst/>
          </a:prstGeom>
        </p:spPr>
        <p:txBody>
          <a:bodyPr vert="eaVert"/>
          <a:lstStyle/>
          <a:p>
            <a:r>
              <a:rPr lang="en-US"/>
              <a:t>Click to edit Master title style</a:t>
            </a:r>
          </a:p>
        </p:txBody>
      </p:sp>
      <p:sp>
        <p:nvSpPr>
          <p:cNvPr id="3" name="Vertical Text Placeholder 2">
            <a:extLst>
              <a:ext uri="{FF2B5EF4-FFF2-40B4-BE49-F238E27FC236}">
                <a16:creationId xmlns:a16="http://schemas.microsoft.com/office/drawing/2014/main" id="{09E29457-3E6D-5522-B7DC-FEACF005E8DF}"/>
              </a:ext>
            </a:extLst>
          </p:cNvPr>
          <p:cNvSpPr>
            <a:spLocks noGrp="1"/>
          </p:cNvSpPr>
          <p:nvPr>
            <p:ph type="body" orient="vert" idx="1"/>
          </p:nvPr>
        </p:nvSpPr>
        <p:spPr>
          <a:xfrm>
            <a:off x="838200" y="365126"/>
            <a:ext cx="7734300" cy="5811838"/>
          </a:xfrm>
          <a:prstGeom prst="rect">
            <a:avLst/>
          </a:prstGeo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CD96E55D-E8B0-884F-30E2-313B5DE7F54D}"/>
              </a:ext>
            </a:extLst>
          </p:cNvPr>
          <p:cNvSpPr>
            <a:spLocks noGrp="1"/>
          </p:cNvSpPr>
          <p:nvPr>
            <p:ph type="dt" sz="half" idx="10"/>
          </p:nvPr>
        </p:nvSpPr>
        <p:spPr>
          <a:xfrm>
            <a:off x="838200" y="6356351"/>
            <a:ext cx="2743200" cy="365125"/>
          </a:xfrm>
          <a:prstGeom prst="rect">
            <a:avLst/>
          </a:prstGeom>
        </p:spPr>
        <p:txBody>
          <a:bodyPr/>
          <a:lstStyle/>
          <a:p>
            <a:fld id="{99B4DC95-0865-4744-A2FB-60A97ED3C659}" type="datetimeFigureOut">
              <a:rPr lang="en-US" smtClean="0"/>
              <a:t>10/21/2025</a:t>
            </a:fld>
            <a:endParaRPr lang="en-US"/>
          </a:p>
        </p:txBody>
      </p:sp>
      <p:sp>
        <p:nvSpPr>
          <p:cNvPr id="5" name="Footer Placeholder 4">
            <a:extLst>
              <a:ext uri="{FF2B5EF4-FFF2-40B4-BE49-F238E27FC236}">
                <a16:creationId xmlns:a16="http://schemas.microsoft.com/office/drawing/2014/main" id="{D34C49C2-523E-419E-E9DD-6432BFBD0F54}"/>
              </a:ext>
            </a:extLst>
          </p:cNvPr>
          <p:cNvSpPr>
            <a:spLocks noGrp="1"/>
          </p:cNvSpPr>
          <p:nvPr>
            <p:ph type="ftr" sz="quarter" idx="11"/>
          </p:nvPr>
        </p:nvSpPr>
        <p:spPr>
          <a:xfrm>
            <a:off x="4038600" y="6356351"/>
            <a:ext cx="4114800" cy="365125"/>
          </a:xfrm>
          <a:prstGeom prst="rect">
            <a:avLst/>
          </a:prstGeom>
        </p:spPr>
        <p:txBody>
          <a:bodyPr/>
          <a:lstStyle/>
          <a:p>
            <a:endParaRPr lang="en-US"/>
          </a:p>
        </p:txBody>
      </p:sp>
      <p:sp>
        <p:nvSpPr>
          <p:cNvPr id="6" name="Slide Number Placeholder 5">
            <a:extLst>
              <a:ext uri="{FF2B5EF4-FFF2-40B4-BE49-F238E27FC236}">
                <a16:creationId xmlns:a16="http://schemas.microsoft.com/office/drawing/2014/main" id="{467A50B7-0FF7-A2B7-35D4-DB73BDD1853D}"/>
              </a:ext>
            </a:extLst>
          </p:cNvPr>
          <p:cNvSpPr>
            <a:spLocks noGrp="1"/>
          </p:cNvSpPr>
          <p:nvPr>
            <p:ph type="sldNum" sz="quarter" idx="12"/>
          </p:nvPr>
        </p:nvSpPr>
        <p:spPr>
          <a:xfrm>
            <a:off x="8610600" y="6356351"/>
            <a:ext cx="2743200" cy="365125"/>
          </a:xfrm>
          <a:prstGeom prst="rect">
            <a:avLst/>
          </a:prstGeom>
        </p:spPr>
        <p:txBody>
          <a:bodyPr/>
          <a:lstStyle/>
          <a:p>
            <a:fld id="{987D9668-6EC1-4F2F-BC94-DDA62D22DEF0}" type="slidenum">
              <a:rPr lang="en-US" smtClean="0"/>
              <a:t>‹#›</a:t>
            </a:fld>
            <a:endParaRPr lang="en-US"/>
          </a:p>
        </p:txBody>
      </p:sp>
    </p:spTree>
    <p:extLst>
      <p:ext uri="{BB962C8B-B14F-4D97-AF65-F5344CB8AC3E}">
        <p14:creationId xmlns:p14="http://schemas.microsoft.com/office/powerpoint/2010/main" val="959001706"/>
      </p:ext>
    </p:extLst>
  </p:cSld>
  <p:clrMapOvr>
    <a:masterClrMapping/>
  </p:clrMapOvr>
</p:sldLayout>
</file>

<file path=ppt/slideLayouts/slideLayout77.xml><?xml version="1.0" encoding="utf-8"?>
<p:sldLayout xmlns:a="http://schemas.openxmlformats.org/drawingml/2006/main" xmlns:r="http://schemas.openxmlformats.org/officeDocument/2006/relationships" xmlns:p="http://schemas.openxmlformats.org/presentationml/2006/main" type="obj">
  <p:cSld name="Tiêu đề và Nội dung">
    <p:spTree>
      <p:nvGrpSpPr>
        <p:cNvPr id="1" name=""/>
        <p:cNvGrpSpPr/>
        <p:nvPr/>
      </p:nvGrpSpPr>
      <p:grpSpPr>
        <a:xfrm>
          <a:off x="0" y="0"/>
          <a:ext cx="0" cy="0"/>
          <a:chOff x="0" y="0"/>
          <a:chExt cx="0" cy="0"/>
        </a:xfrm>
      </p:grpSpPr>
      <p:sp>
        <p:nvSpPr>
          <p:cNvPr id="2" name="Tiêu đề 1">
            <a:extLst>
              <a:ext uri="{FF2B5EF4-FFF2-40B4-BE49-F238E27FC236}">
                <a16:creationId xmlns:a16="http://schemas.microsoft.com/office/drawing/2014/main" id="{F5F54FE9-D16C-4D62-A9C5-786BF5BC5A00}"/>
              </a:ext>
            </a:extLst>
          </p:cNvPr>
          <p:cNvSpPr>
            <a:spLocks noGrp="1"/>
          </p:cNvSpPr>
          <p:nvPr>
            <p:ph type="title"/>
          </p:nvPr>
        </p:nvSpPr>
        <p:spPr>
          <a:xfrm>
            <a:off x="304800" y="183092"/>
            <a:ext cx="5486400" cy="762000"/>
          </a:xfrm>
          <a:prstGeom prst="rect">
            <a:avLst/>
          </a:prstGeom>
        </p:spPr>
        <p:txBody>
          <a:bodyPr/>
          <a:lstStyle/>
          <a:p>
            <a:r>
              <a:rPr lang="vi-VN"/>
              <a:t>Bấm để sửa kiểu tiêu đề Bản cái</a:t>
            </a:r>
            <a:endParaRPr lang="en-US"/>
          </a:p>
        </p:txBody>
      </p:sp>
      <p:sp>
        <p:nvSpPr>
          <p:cNvPr id="3" name="Chỗ dành sẵn cho Nội dung 2">
            <a:extLst>
              <a:ext uri="{FF2B5EF4-FFF2-40B4-BE49-F238E27FC236}">
                <a16:creationId xmlns:a16="http://schemas.microsoft.com/office/drawing/2014/main" id="{3F70BD48-CF82-49BB-AE5A-16807C9172D0}"/>
              </a:ext>
            </a:extLst>
          </p:cNvPr>
          <p:cNvSpPr>
            <a:spLocks noGrp="1"/>
          </p:cNvSpPr>
          <p:nvPr>
            <p:ph idx="1"/>
          </p:nvPr>
        </p:nvSpPr>
        <p:spPr>
          <a:xfrm>
            <a:off x="304800" y="1066800"/>
            <a:ext cx="5486400" cy="3017309"/>
          </a:xfrm>
          <a:prstGeom prst="rect">
            <a:avLst/>
          </a:prstGeom>
        </p:spPr>
        <p:txBody>
          <a:bodyPr/>
          <a:lstStyle/>
          <a:p>
            <a:pPr lvl="0"/>
            <a:r>
              <a:rPr lang="vi-VN"/>
              <a:t>Bấm để chỉnh sửa kiểu văn bản của Bản cái</a:t>
            </a:r>
          </a:p>
          <a:p>
            <a:pPr lvl="1"/>
            <a:r>
              <a:rPr lang="vi-VN"/>
              <a:t>Mức hai</a:t>
            </a:r>
          </a:p>
          <a:p>
            <a:pPr lvl="2"/>
            <a:r>
              <a:rPr lang="vi-VN"/>
              <a:t>Mức ba</a:t>
            </a:r>
          </a:p>
          <a:p>
            <a:pPr lvl="3"/>
            <a:r>
              <a:rPr lang="vi-VN"/>
              <a:t>Mức bốn</a:t>
            </a:r>
          </a:p>
          <a:p>
            <a:pPr lvl="4"/>
            <a:r>
              <a:rPr lang="vi-VN"/>
              <a:t>Mức năm</a:t>
            </a:r>
            <a:endParaRPr lang="en-US"/>
          </a:p>
        </p:txBody>
      </p:sp>
      <p:sp>
        <p:nvSpPr>
          <p:cNvPr id="4" name="Chỗ dành sẵn cho Ngày tháng 3">
            <a:extLst>
              <a:ext uri="{FF2B5EF4-FFF2-40B4-BE49-F238E27FC236}">
                <a16:creationId xmlns:a16="http://schemas.microsoft.com/office/drawing/2014/main" id="{26C18364-5030-4DB3-80C9-86DA84A6F0D1}"/>
              </a:ext>
            </a:extLst>
          </p:cNvPr>
          <p:cNvSpPr>
            <a:spLocks noGrp="1"/>
          </p:cNvSpPr>
          <p:nvPr>
            <p:ph type="dt" sz="half" idx="10"/>
          </p:nvPr>
        </p:nvSpPr>
        <p:spPr>
          <a:xfrm>
            <a:off x="304800" y="4237567"/>
            <a:ext cx="1422400" cy="243417"/>
          </a:xfrm>
          <a:prstGeom prst="rect">
            <a:avLst/>
          </a:prstGeom>
        </p:spPr>
        <p:txBody>
          <a:bodyPr/>
          <a:lstStyle/>
          <a:p>
            <a:fld id="{73EE97C5-D955-442E-B99A-9041020E42B9}" type="datetimeFigureOut">
              <a:rPr lang="en-US" smtClean="0"/>
              <a:t>10/21/2025</a:t>
            </a:fld>
            <a:endParaRPr lang="en-US"/>
          </a:p>
        </p:txBody>
      </p:sp>
      <p:sp>
        <p:nvSpPr>
          <p:cNvPr id="5" name="Chỗ dành sẵn cho Chân trang 4">
            <a:extLst>
              <a:ext uri="{FF2B5EF4-FFF2-40B4-BE49-F238E27FC236}">
                <a16:creationId xmlns:a16="http://schemas.microsoft.com/office/drawing/2014/main" id="{D8827982-5E96-40A5-B377-C8F52EB64615}"/>
              </a:ext>
            </a:extLst>
          </p:cNvPr>
          <p:cNvSpPr>
            <a:spLocks noGrp="1"/>
          </p:cNvSpPr>
          <p:nvPr>
            <p:ph type="ftr" sz="quarter" idx="11"/>
          </p:nvPr>
        </p:nvSpPr>
        <p:spPr>
          <a:xfrm>
            <a:off x="2082800" y="4237567"/>
            <a:ext cx="1930400" cy="243417"/>
          </a:xfrm>
          <a:prstGeom prst="rect">
            <a:avLst/>
          </a:prstGeom>
        </p:spPr>
        <p:txBody>
          <a:bodyPr/>
          <a:lstStyle/>
          <a:p>
            <a:endParaRPr lang="en-US"/>
          </a:p>
        </p:txBody>
      </p:sp>
      <p:sp>
        <p:nvSpPr>
          <p:cNvPr id="6" name="Chỗ dành sẵn cho Số hiệu Bản chiếu 5">
            <a:extLst>
              <a:ext uri="{FF2B5EF4-FFF2-40B4-BE49-F238E27FC236}">
                <a16:creationId xmlns:a16="http://schemas.microsoft.com/office/drawing/2014/main" id="{A15C0B3D-A417-4F18-92D8-3FD21B5DB360}"/>
              </a:ext>
            </a:extLst>
          </p:cNvPr>
          <p:cNvSpPr>
            <a:spLocks noGrp="1"/>
          </p:cNvSpPr>
          <p:nvPr>
            <p:ph type="sldNum" sz="quarter" idx="12"/>
          </p:nvPr>
        </p:nvSpPr>
        <p:spPr>
          <a:xfrm>
            <a:off x="4368800" y="4237567"/>
            <a:ext cx="1422400" cy="243417"/>
          </a:xfrm>
          <a:prstGeom prst="rect">
            <a:avLst/>
          </a:prstGeom>
        </p:spPr>
        <p:txBody>
          <a:bodyPr/>
          <a:lstStyle/>
          <a:p>
            <a:fld id="{798416D8-D209-493A-B479-AE7EA95966F2}" type="slidenum">
              <a:rPr lang="en-US" smtClean="0"/>
              <a:t>‹#›</a:t>
            </a:fld>
            <a:endParaRPr lang="en-US"/>
          </a:p>
        </p:txBody>
      </p:sp>
    </p:spTree>
    <p:extLst>
      <p:ext uri="{BB962C8B-B14F-4D97-AF65-F5344CB8AC3E}">
        <p14:creationId xmlns:p14="http://schemas.microsoft.com/office/powerpoint/2010/main" val="1825516521"/>
      </p:ext>
    </p:extLst>
  </p:cSld>
  <p:clrMapOvr>
    <a:masterClrMapping/>
  </p:clrMapOvr>
</p:sldLayout>
</file>

<file path=ppt/slideLayouts/slideLayout78.xml><?xml version="1.0" encoding="utf-8"?>
<p:sldLayout xmlns:a="http://schemas.openxmlformats.org/drawingml/2006/main" xmlns:r="http://schemas.openxmlformats.org/officeDocument/2006/relationships" xmlns:p="http://schemas.openxmlformats.org/presentationml/2006/main" userDrawn="1">
  <p:cSld name="2_标题幻灯片">
    <p:spTree>
      <p:nvGrpSpPr>
        <p:cNvPr id="1" name=""/>
        <p:cNvGrpSpPr/>
        <p:nvPr/>
      </p:nvGrpSpPr>
      <p:grpSpPr>
        <a:xfrm>
          <a:off x="0" y="0"/>
          <a:ext cx="0" cy="0"/>
          <a:chOff x="0" y="0"/>
          <a:chExt cx="0" cy="0"/>
        </a:xfrm>
      </p:grpSpPr>
      <p:sp>
        <p:nvSpPr>
          <p:cNvPr id="113" name="矩形: 圆角 112">
            <a:extLst>
              <a:ext uri="{FF2B5EF4-FFF2-40B4-BE49-F238E27FC236}">
                <a16:creationId xmlns:a16="http://schemas.microsoft.com/office/drawing/2014/main" id="{9708EA0C-3A67-47E4-ACC9-F546CCF07A40}"/>
              </a:ext>
            </a:extLst>
          </p:cNvPr>
          <p:cNvSpPr/>
          <p:nvPr userDrawn="1"/>
        </p:nvSpPr>
        <p:spPr>
          <a:xfrm rot="19585900">
            <a:off x="6117995" y="-995638"/>
            <a:ext cx="6295302" cy="3145110"/>
          </a:xfrm>
          <a:prstGeom prst="roundRect">
            <a:avLst>
              <a:gd name="adj" fmla="val 10891"/>
            </a:avLst>
          </a:prstGeom>
          <a:gradFill>
            <a:gsLst>
              <a:gs pos="0">
                <a:schemeClr val="bg1">
                  <a:alpha val="13000"/>
                </a:schemeClr>
              </a:gs>
              <a:gs pos="99000">
                <a:schemeClr val="bg1">
                  <a:alpha val="10000"/>
                </a:schemeClr>
              </a:gs>
            </a:gsLst>
            <a:lin ang="27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zh-CN" altLang="en-US" sz="1800" b="0" i="0" u="none" strike="noStrike" kern="1200" cap="none" spc="0" normalizeH="0" baseline="0" noProof="0" dirty="0">
              <a:ln>
                <a:noFill/>
              </a:ln>
              <a:solidFill>
                <a:prstClr val="white"/>
              </a:solidFill>
              <a:effectLst/>
              <a:uLnTx/>
              <a:uFillTx/>
              <a:latin typeface="OPPOSans R" panose="00020600040101010101" pitchFamily="18" charset="-122"/>
              <a:ea typeface="OPPOSans R" panose="00020600040101010101" pitchFamily="18" charset="-122"/>
              <a:cs typeface="+mn-cs"/>
            </a:endParaRPr>
          </a:p>
        </p:txBody>
      </p:sp>
      <p:sp>
        <p:nvSpPr>
          <p:cNvPr id="114" name="矩形: 圆角 113">
            <a:extLst>
              <a:ext uri="{FF2B5EF4-FFF2-40B4-BE49-F238E27FC236}">
                <a16:creationId xmlns:a16="http://schemas.microsoft.com/office/drawing/2014/main" id="{1AEE5322-3394-436F-8DA4-55F3FA2C1499}"/>
              </a:ext>
            </a:extLst>
          </p:cNvPr>
          <p:cNvSpPr/>
          <p:nvPr userDrawn="1"/>
        </p:nvSpPr>
        <p:spPr>
          <a:xfrm rot="19585900">
            <a:off x="6046552" y="1977032"/>
            <a:ext cx="6295302" cy="3145110"/>
          </a:xfrm>
          <a:prstGeom prst="roundRect">
            <a:avLst>
              <a:gd name="adj" fmla="val 10891"/>
            </a:avLst>
          </a:prstGeom>
          <a:gradFill>
            <a:gsLst>
              <a:gs pos="0">
                <a:schemeClr val="bg1">
                  <a:alpha val="13000"/>
                </a:schemeClr>
              </a:gs>
              <a:gs pos="99000">
                <a:schemeClr val="bg1">
                  <a:alpha val="10000"/>
                </a:schemeClr>
              </a:gs>
            </a:gsLst>
            <a:lin ang="27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zh-CN" altLang="en-US" sz="1800" b="0" i="0" u="none" strike="noStrike" kern="1200" cap="none" spc="0" normalizeH="0" baseline="0" noProof="0" dirty="0">
              <a:ln>
                <a:noFill/>
              </a:ln>
              <a:solidFill>
                <a:prstClr val="white"/>
              </a:solidFill>
              <a:effectLst/>
              <a:uLnTx/>
              <a:uFillTx/>
              <a:latin typeface="OPPOSans R" panose="00020600040101010101" pitchFamily="18" charset="-122"/>
              <a:ea typeface="OPPOSans R" panose="00020600040101010101" pitchFamily="18" charset="-122"/>
              <a:cs typeface="+mn-cs"/>
            </a:endParaRPr>
          </a:p>
        </p:txBody>
      </p:sp>
    </p:spTree>
    <p:extLst>
      <p:ext uri="{BB962C8B-B14F-4D97-AF65-F5344CB8AC3E}">
        <p14:creationId xmlns:p14="http://schemas.microsoft.com/office/powerpoint/2010/main" val="1433943580"/>
      </p:ext>
    </p:extLst>
  </p:cSld>
  <p:clrMapOvr>
    <a:masterClrMapping/>
  </p:clrMapOvr>
  <mc:AlternateContent xmlns:mc="http://schemas.openxmlformats.org/markup-compatibility/2006" xmlns:p14="http://schemas.microsoft.com/office/powerpoint/2010/main">
    <mc:Choice Requires="p14">
      <p:transition spd="slow" p14:dur="1250">
        <p:push dir="r"/>
      </p:transition>
    </mc:Choice>
    <mc:Fallback xmlns="">
      <p:transition spd="slow">
        <p:push dir="r"/>
      </p:transition>
    </mc:Fallback>
  </mc:AlternateContent>
</p:sldLayout>
</file>

<file path=ppt/slideMasters/_rels/slideMaster1.xml.rels><?xml version="1.0" encoding="UTF-8" standalone="yes"?>
<Relationships xmlns="http://schemas.openxmlformats.org/package/2006/relationships"><Relationship Id="rId3" Type="http://schemas.openxmlformats.org/officeDocument/2006/relationships/slideLayout" Target="../slideLayouts/slideLayout3.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image" Target="../media/image1.png"/><Relationship Id="rId5" Type="http://schemas.openxmlformats.org/officeDocument/2006/relationships/theme" Target="../theme/theme1.xml"/><Relationship Id="rId4" Type="http://schemas.openxmlformats.org/officeDocument/2006/relationships/slideLayout" Target="../slideLayouts/slideLayout4.xml"/></Relationships>
</file>

<file path=ppt/slideMasters/_rels/slideMaster2.xml.rels><?xml version="1.0" encoding="UTF-8" standalone="yes"?>
<Relationships xmlns="http://schemas.openxmlformats.org/package/2006/relationships"><Relationship Id="rId8" Type="http://schemas.openxmlformats.org/officeDocument/2006/relationships/slideLayout" Target="../slideLayouts/slideLayout12.xml"/><Relationship Id="rId13" Type="http://schemas.openxmlformats.org/officeDocument/2006/relationships/slideLayout" Target="../slideLayouts/slideLayout17.xml"/><Relationship Id="rId18" Type="http://schemas.openxmlformats.org/officeDocument/2006/relationships/slideLayout" Target="../slideLayouts/slideLayout22.xml"/><Relationship Id="rId26" Type="http://schemas.openxmlformats.org/officeDocument/2006/relationships/slideLayout" Target="../slideLayouts/slideLayout30.xml"/><Relationship Id="rId39" Type="http://schemas.openxmlformats.org/officeDocument/2006/relationships/slideLayout" Target="../slideLayouts/slideLayout43.xml"/><Relationship Id="rId3" Type="http://schemas.openxmlformats.org/officeDocument/2006/relationships/slideLayout" Target="../slideLayouts/slideLayout7.xml"/><Relationship Id="rId21" Type="http://schemas.openxmlformats.org/officeDocument/2006/relationships/slideLayout" Target="../slideLayouts/slideLayout25.xml"/><Relationship Id="rId34" Type="http://schemas.openxmlformats.org/officeDocument/2006/relationships/slideLayout" Target="../slideLayouts/slideLayout38.xml"/><Relationship Id="rId42" Type="http://schemas.openxmlformats.org/officeDocument/2006/relationships/image" Target="../media/image7.jpeg"/><Relationship Id="rId7" Type="http://schemas.openxmlformats.org/officeDocument/2006/relationships/slideLayout" Target="../slideLayouts/slideLayout11.xml"/><Relationship Id="rId12" Type="http://schemas.openxmlformats.org/officeDocument/2006/relationships/slideLayout" Target="../slideLayouts/slideLayout16.xml"/><Relationship Id="rId17" Type="http://schemas.openxmlformats.org/officeDocument/2006/relationships/slideLayout" Target="../slideLayouts/slideLayout21.xml"/><Relationship Id="rId25" Type="http://schemas.openxmlformats.org/officeDocument/2006/relationships/slideLayout" Target="../slideLayouts/slideLayout29.xml"/><Relationship Id="rId33" Type="http://schemas.openxmlformats.org/officeDocument/2006/relationships/slideLayout" Target="../slideLayouts/slideLayout37.xml"/><Relationship Id="rId38" Type="http://schemas.openxmlformats.org/officeDocument/2006/relationships/slideLayout" Target="../slideLayouts/slideLayout42.xml"/><Relationship Id="rId2" Type="http://schemas.openxmlformats.org/officeDocument/2006/relationships/slideLayout" Target="../slideLayouts/slideLayout6.xml"/><Relationship Id="rId16" Type="http://schemas.openxmlformats.org/officeDocument/2006/relationships/slideLayout" Target="../slideLayouts/slideLayout20.xml"/><Relationship Id="rId20" Type="http://schemas.openxmlformats.org/officeDocument/2006/relationships/slideLayout" Target="../slideLayouts/slideLayout24.xml"/><Relationship Id="rId29" Type="http://schemas.openxmlformats.org/officeDocument/2006/relationships/slideLayout" Target="../slideLayouts/slideLayout33.xml"/><Relationship Id="rId41" Type="http://schemas.openxmlformats.org/officeDocument/2006/relationships/image" Target="../media/image6.png"/><Relationship Id="rId1" Type="http://schemas.openxmlformats.org/officeDocument/2006/relationships/slideLayout" Target="../slideLayouts/slideLayout5.xml"/><Relationship Id="rId6" Type="http://schemas.openxmlformats.org/officeDocument/2006/relationships/slideLayout" Target="../slideLayouts/slideLayout10.xml"/><Relationship Id="rId11" Type="http://schemas.openxmlformats.org/officeDocument/2006/relationships/slideLayout" Target="../slideLayouts/slideLayout15.xml"/><Relationship Id="rId24" Type="http://schemas.openxmlformats.org/officeDocument/2006/relationships/slideLayout" Target="../slideLayouts/slideLayout28.xml"/><Relationship Id="rId32" Type="http://schemas.openxmlformats.org/officeDocument/2006/relationships/slideLayout" Target="../slideLayouts/slideLayout36.xml"/><Relationship Id="rId37" Type="http://schemas.openxmlformats.org/officeDocument/2006/relationships/slideLayout" Target="../slideLayouts/slideLayout41.xml"/><Relationship Id="rId40" Type="http://schemas.openxmlformats.org/officeDocument/2006/relationships/theme" Target="../theme/theme2.xml"/><Relationship Id="rId5" Type="http://schemas.openxmlformats.org/officeDocument/2006/relationships/slideLayout" Target="../slideLayouts/slideLayout9.xml"/><Relationship Id="rId15" Type="http://schemas.openxmlformats.org/officeDocument/2006/relationships/slideLayout" Target="../slideLayouts/slideLayout19.xml"/><Relationship Id="rId23" Type="http://schemas.openxmlformats.org/officeDocument/2006/relationships/slideLayout" Target="../slideLayouts/slideLayout27.xml"/><Relationship Id="rId28" Type="http://schemas.openxmlformats.org/officeDocument/2006/relationships/slideLayout" Target="../slideLayouts/slideLayout32.xml"/><Relationship Id="rId36" Type="http://schemas.openxmlformats.org/officeDocument/2006/relationships/slideLayout" Target="../slideLayouts/slideLayout40.xml"/><Relationship Id="rId10" Type="http://schemas.openxmlformats.org/officeDocument/2006/relationships/slideLayout" Target="../slideLayouts/slideLayout14.xml"/><Relationship Id="rId19" Type="http://schemas.openxmlformats.org/officeDocument/2006/relationships/slideLayout" Target="../slideLayouts/slideLayout23.xml"/><Relationship Id="rId31" Type="http://schemas.openxmlformats.org/officeDocument/2006/relationships/slideLayout" Target="../slideLayouts/slideLayout35.xml"/><Relationship Id="rId4" Type="http://schemas.openxmlformats.org/officeDocument/2006/relationships/slideLayout" Target="../slideLayouts/slideLayout8.xml"/><Relationship Id="rId9" Type="http://schemas.openxmlformats.org/officeDocument/2006/relationships/slideLayout" Target="../slideLayouts/slideLayout13.xml"/><Relationship Id="rId14" Type="http://schemas.openxmlformats.org/officeDocument/2006/relationships/slideLayout" Target="../slideLayouts/slideLayout18.xml"/><Relationship Id="rId22" Type="http://schemas.openxmlformats.org/officeDocument/2006/relationships/slideLayout" Target="../slideLayouts/slideLayout26.xml"/><Relationship Id="rId27" Type="http://schemas.openxmlformats.org/officeDocument/2006/relationships/slideLayout" Target="../slideLayouts/slideLayout31.xml"/><Relationship Id="rId30" Type="http://schemas.openxmlformats.org/officeDocument/2006/relationships/slideLayout" Target="../slideLayouts/slideLayout34.xml"/><Relationship Id="rId35" Type="http://schemas.openxmlformats.org/officeDocument/2006/relationships/slideLayout" Target="../slideLayouts/slideLayout39.xml"/><Relationship Id="rId43" Type="http://schemas.openxmlformats.org/officeDocument/2006/relationships/image" Target="../media/image1.png"/></Relationships>
</file>

<file path=ppt/slideMasters/_rels/slideMaster3.xml.rels><?xml version="1.0" encoding="UTF-8" standalone="yes"?>
<Relationships xmlns="http://schemas.openxmlformats.org/package/2006/relationships"><Relationship Id="rId8" Type="http://schemas.openxmlformats.org/officeDocument/2006/relationships/slideLayout" Target="../slideLayouts/slideLayout51.xml"/><Relationship Id="rId3" Type="http://schemas.openxmlformats.org/officeDocument/2006/relationships/slideLayout" Target="../slideLayouts/slideLayout46.xml"/><Relationship Id="rId7" Type="http://schemas.openxmlformats.org/officeDocument/2006/relationships/slideLayout" Target="../slideLayouts/slideLayout50.xml"/><Relationship Id="rId12" Type="http://schemas.openxmlformats.org/officeDocument/2006/relationships/theme" Target="../theme/theme3.xml"/><Relationship Id="rId2" Type="http://schemas.openxmlformats.org/officeDocument/2006/relationships/slideLayout" Target="../slideLayouts/slideLayout45.xml"/><Relationship Id="rId1" Type="http://schemas.openxmlformats.org/officeDocument/2006/relationships/slideLayout" Target="../slideLayouts/slideLayout44.xml"/><Relationship Id="rId6" Type="http://schemas.openxmlformats.org/officeDocument/2006/relationships/slideLayout" Target="../slideLayouts/slideLayout49.xml"/><Relationship Id="rId11" Type="http://schemas.openxmlformats.org/officeDocument/2006/relationships/slideLayout" Target="../slideLayouts/slideLayout54.xml"/><Relationship Id="rId5" Type="http://schemas.openxmlformats.org/officeDocument/2006/relationships/slideLayout" Target="../slideLayouts/slideLayout48.xml"/><Relationship Id="rId10" Type="http://schemas.openxmlformats.org/officeDocument/2006/relationships/slideLayout" Target="../slideLayouts/slideLayout53.xml"/><Relationship Id="rId4" Type="http://schemas.openxmlformats.org/officeDocument/2006/relationships/slideLayout" Target="../slideLayouts/slideLayout47.xml"/><Relationship Id="rId9" Type="http://schemas.openxmlformats.org/officeDocument/2006/relationships/slideLayout" Target="../slideLayouts/slideLayout52.xml"/></Relationships>
</file>

<file path=ppt/slideMasters/_rels/slideMaster4.xml.rels><?xml version="1.0" encoding="UTF-8" standalone="yes"?>
<Relationships xmlns="http://schemas.openxmlformats.org/package/2006/relationships"><Relationship Id="rId8" Type="http://schemas.openxmlformats.org/officeDocument/2006/relationships/slideLayout" Target="../slideLayouts/slideLayout62.xml"/><Relationship Id="rId13" Type="http://schemas.openxmlformats.org/officeDocument/2006/relationships/theme" Target="../theme/theme4.xml"/><Relationship Id="rId3" Type="http://schemas.openxmlformats.org/officeDocument/2006/relationships/slideLayout" Target="../slideLayouts/slideLayout57.xml"/><Relationship Id="rId7" Type="http://schemas.openxmlformats.org/officeDocument/2006/relationships/slideLayout" Target="../slideLayouts/slideLayout61.xml"/><Relationship Id="rId12" Type="http://schemas.openxmlformats.org/officeDocument/2006/relationships/slideLayout" Target="../slideLayouts/slideLayout66.xml"/><Relationship Id="rId2" Type="http://schemas.openxmlformats.org/officeDocument/2006/relationships/slideLayout" Target="../slideLayouts/slideLayout56.xml"/><Relationship Id="rId1" Type="http://schemas.openxmlformats.org/officeDocument/2006/relationships/slideLayout" Target="../slideLayouts/slideLayout55.xml"/><Relationship Id="rId6" Type="http://schemas.openxmlformats.org/officeDocument/2006/relationships/slideLayout" Target="../slideLayouts/slideLayout60.xml"/><Relationship Id="rId11" Type="http://schemas.openxmlformats.org/officeDocument/2006/relationships/slideLayout" Target="../slideLayouts/slideLayout65.xml"/><Relationship Id="rId5" Type="http://schemas.openxmlformats.org/officeDocument/2006/relationships/slideLayout" Target="../slideLayouts/slideLayout59.xml"/><Relationship Id="rId10" Type="http://schemas.openxmlformats.org/officeDocument/2006/relationships/slideLayout" Target="../slideLayouts/slideLayout64.xml"/><Relationship Id="rId4" Type="http://schemas.openxmlformats.org/officeDocument/2006/relationships/slideLayout" Target="../slideLayouts/slideLayout58.xml"/><Relationship Id="rId9" Type="http://schemas.openxmlformats.org/officeDocument/2006/relationships/slideLayout" Target="../slideLayouts/slideLayout63.xml"/><Relationship Id="rId14" Type="http://schemas.openxmlformats.org/officeDocument/2006/relationships/image" Target="../media/image8.png"/></Relationships>
</file>

<file path=ppt/slideMasters/_rels/slideMaster5.xml.rels><?xml version="1.0" encoding="UTF-8" standalone="yes"?>
<Relationships xmlns="http://schemas.openxmlformats.org/package/2006/relationships"><Relationship Id="rId8" Type="http://schemas.openxmlformats.org/officeDocument/2006/relationships/slideLayout" Target="../slideLayouts/slideLayout74.xml"/><Relationship Id="rId13" Type="http://schemas.openxmlformats.org/officeDocument/2006/relationships/theme" Target="../theme/theme5.xml"/><Relationship Id="rId3" Type="http://schemas.openxmlformats.org/officeDocument/2006/relationships/slideLayout" Target="../slideLayouts/slideLayout69.xml"/><Relationship Id="rId7" Type="http://schemas.openxmlformats.org/officeDocument/2006/relationships/slideLayout" Target="../slideLayouts/slideLayout73.xml"/><Relationship Id="rId12" Type="http://schemas.openxmlformats.org/officeDocument/2006/relationships/slideLayout" Target="../slideLayouts/slideLayout78.xml"/><Relationship Id="rId2" Type="http://schemas.openxmlformats.org/officeDocument/2006/relationships/slideLayout" Target="../slideLayouts/slideLayout68.xml"/><Relationship Id="rId1" Type="http://schemas.openxmlformats.org/officeDocument/2006/relationships/slideLayout" Target="../slideLayouts/slideLayout67.xml"/><Relationship Id="rId6" Type="http://schemas.openxmlformats.org/officeDocument/2006/relationships/slideLayout" Target="../slideLayouts/slideLayout72.xml"/><Relationship Id="rId11" Type="http://schemas.openxmlformats.org/officeDocument/2006/relationships/slideLayout" Target="../slideLayouts/slideLayout77.xml"/><Relationship Id="rId5" Type="http://schemas.openxmlformats.org/officeDocument/2006/relationships/slideLayout" Target="../slideLayouts/slideLayout71.xml"/><Relationship Id="rId15" Type="http://schemas.openxmlformats.org/officeDocument/2006/relationships/image" Target="../media/image1.png"/><Relationship Id="rId10" Type="http://schemas.openxmlformats.org/officeDocument/2006/relationships/slideLayout" Target="../slideLayouts/slideLayout76.xml"/><Relationship Id="rId4" Type="http://schemas.openxmlformats.org/officeDocument/2006/relationships/slideLayout" Target="../slideLayouts/slideLayout70.xml"/><Relationship Id="rId9" Type="http://schemas.openxmlformats.org/officeDocument/2006/relationships/slideLayout" Target="../slideLayouts/slideLayout75.xml"/><Relationship Id="rId14" Type="http://schemas.openxmlformats.org/officeDocument/2006/relationships/image" Target="../media/image9.png"/></Relationships>
</file>

<file path=ppt/slideMasters/slideMaster1.xml><?xml version="1.0" encoding="utf-8"?>
<p:sldMaster xmlns:a="http://schemas.openxmlformats.org/drawingml/2006/main" xmlns:r="http://schemas.openxmlformats.org/officeDocument/2006/relationships" xmlns:p="http://schemas.openxmlformats.org/presentationml/2006/main" preserve="1">
  <p:cSld>
    <p:bg>
      <p:bgRef idx="1001">
        <a:schemeClr val="bg1"/>
      </p:bgRef>
    </p:bg>
    <p:spTree>
      <p:nvGrpSpPr>
        <p:cNvPr id="1" name=""/>
        <p:cNvGrpSpPr/>
        <p:nvPr/>
      </p:nvGrpSpPr>
      <p:grpSpPr>
        <a:xfrm>
          <a:off x="0" y="0"/>
          <a:ext cx="0" cy="0"/>
          <a:chOff x="0" y="0"/>
          <a:chExt cx="0" cy="0"/>
        </a:xfrm>
      </p:grpSpPr>
      <p:pic>
        <p:nvPicPr>
          <p:cNvPr id="2" name="Picture 1" descr="A round pink circle with white text and a black background&#10;&#10;AI-generated content may be incorrect.">
            <a:extLst>
              <a:ext uri="{FF2B5EF4-FFF2-40B4-BE49-F238E27FC236}">
                <a16:creationId xmlns:a16="http://schemas.microsoft.com/office/drawing/2014/main" id="{1AF5AFFA-CA0E-EE0F-FFDA-2F897F112CB8}"/>
              </a:ext>
            </a:extLst>
          </p:cNvPr>
          <p:cNvPicPr>
            <a:picLocks noChangeAspect="1"/>
          </p:cNvPicPr>
          <p:nvPr userDrawn="1"/>
        </p:nvPicPr>
        <p:blipFill>
          <a:blip r:embed="rId6">
            <a:extLst>
              <a:ext uri="{28A0092B-C50C-407E-A947-70E740481C1C}">
                <a14:useLocalDpi xmlns:a14="http://schemas.microsoft.com/office/drawing/2010/main" val="0"/>
              </a:ext>
            </a:extLst>
          </a:blip>
          <a:stretch>
            <a:fillRect/>
          </a:stretch>
        </p:blipFill>
        <p:spPr>
          <a:xfrm>
            <a:off x="-1849821" y="0"/>
            <a:ext cx="1498083" cy="1498083"/>
          </a:xfrm>
          <a:prstGeom prst="rect">
            <a:avLst/>
          </a:prstGeom>
        </p:spPr>
      </p:pic>
    </p:spTree>
    <p:extLst>
      <p:ext uri="{BB962C8B-B14F-4D97-AF65-F5344CB8AC3E}">
        <p14:creationId xmlns:p14="http://schemas.microsoft.com/office/powerpoint/2010/main" val="3539296090"/>
      </p:ext>
    </p:extLst>
  </p:cSld>
  <p:clrMap bg1="lt1" tx1="dk1" bg2="lt2" tx2="dk2" accent1="accent1" accent2="accent2" accent3="accent3" accent4="accent4" accent5="accent5" accent6="accent6" hlink="hlink" folHlink="folHlink"/>
  <p:sldLayoutIdLst>
    <p:sldLayoutId id="2147483677" r:id="rId1"/>
    <p:sldLayoutId id="2147483678" r:id="rId2"/>
    <p:sldLayoutId id="2147483679" r:id="rId3"/>
    <p:sldLayoutId id="2147483680" r:id="rId4"/>
  </p:sldLayoutIdLst>
  <p:transition>
    <p:random/>
  </p:transition>
  <p:txStyles>
    <p:titleStyle>
      <a:lvl1pPr algn="l" defTabSz="1219140" rtl="0" eaLnBrk="1" latinLnBrk="0" hangingPunct="1">
        <a:lnSpc>
          <a:spcPct val="90000"/>
        </a:lnSpc>
        <a:spcBef>
          <a:spcPct val="0"/>
        </a:spcBef>
        <a:buNone/>
        <a:defRPr sz="5867" kern="1200">
          <a:solidFill>
            <a:schemeClr val="tx1"/>
          </a:solidFill>
          <a:latin typeface="+mj-lt"/>
          <a:ea typeface="+mj-ea"/>
          <a:cs typeface="+mj-cs"/>
        </a:defRPr>
      </a:lvl1pPr>
    </p:titleStyle>
    <p:bodyStyle>
      <a:lvl1pPr marL="304784" indent="-304784" algn="l" defTabSz="1219140" rtl="0" eaLnBrk="1" latinLnBrk="0" hangingPunct="1">
        <a:lnSpc>
          <a:spcPct val="90000"/>
        </a:lnSpc>
        <a:spcBef>
          <a:spcPts val="1333"/>
        </a:spcBef>
        <a:buFont typeface="Arial" panose="020B0604020202020204" pitchFamily="34" charset="0"/>
        <a:buChar char="•"/>
        <a:defRPr sz="3733" kern="1200">
          <a:solidFill>
            <a:schemeClr val="tx1"/>
          </a:solidFill>
          <a:latin typeface="+mn-lt"/>
          <a:ea typeface="+mn-ea"/>
          <a:cs typeface="+mn-cs"/>
        </a:defRPr>
      </a:lvl1pPr>
      <a:lvl2pPr marL="914354" indent="-304784" algn="l" defTabSz="1219140" rtl="0" eaLnBrk="1" latinLnBrk="0" hangingPunct="1">
        <a:lnSpc>
          <a:spcPct val="90000"/>
        </a:lnSpc>
        <a:spcBef>
          <a:spcPts val="667"/>
        </a:spcBef>
        <a:buFont typeface="Arial" panose="020B0604020202020204" pitchFamily="34" charset="0"/>
        <a:buChar char="•"/>
        <a:defRPr sz="3200" kern="1200">
          <a:solidFill>
            <a:schemeClr val="tx1"/>
          </a:solidFill>
          <a:latin typeface="+mn-lt"/>
          <a:ea typeface="+mn-ea"/>
          <a:cs typeface="+mn-cs"/>
        </a:defRPr>
      </a:lvl2pPr>
      <a:lvl3pPr marL="1523925" indent="-304784" algn="l" defTabSz="1219140" rtl="0" eaLnBrk="1" latinLnBrk="0" hangingPunct="1">
        <a:lnSpc>
          <a:spcPct val="90000"/>
        </a:lnSpc>
        <a:spcBef>
          <a:spcPts val="667"/>
        </a:spcBef>
        <a:buFont typeface="Arial" panose="020B0604020202020204" pitchFamily="34" charset="0"/>
        <a:buChar char="•"/>
        <a:defRPr sz="2667" kern="1200">
          <a:solidFill>
            <a:schemeClr val="tx1"/>
          </a:solidFill>
          <a:latin typeface="+mn-lt"/>
          <a:ea typeface="+mn-ea"/>
          <a:cs typeface="+mn-cs"/>
        </a:defRPr>
      </a:lvl3pPr>
      <a:lvl4pPr marL="2133493" indent="-304784" algn="l" defTabSz="1219140" rtl="0" eaLnBrk="1" latinLnBrk="0" hangingPunct="1">
        <a:lnSpc>
          <a:spcPct val="90000"/>
        </a:lnSpc>
        <a:spcBef>
          <a:spcPts val="667"/>
        </a:spcBef>
        <a:buFont typeface="Arial" panose="020B0604020202020204" pitchFamily="34" charset="0"/>
        <a:buChar char="•"/>
        <a:defRPr sz="2400" kern="1200">
          <a:solidFill>
            <a:schemeClr val="tx1"/>
          </a:solidFill>
          <a:latin typeface="+mn-lt"/>
          <a:ea typeface="+mn-ea"/>
          <a:cs typeface="+mn-cs"/>
        </a:defRPr>
      </a:lvl4pPr>
      <a:lvl5pPr marL="2743062" indent="-304784" algn="l" defTabSz="1219140" rtl="0" eaLnBrk="1" latinLnBrk="0" hangingPunct="1">
        <a:lnSpc>
          <a:spcPct val="90000"/>
        </a:lnSpc>
        <a:spcBef>
          <a:spcPts val="667"/>
        </a:spcBef>
        <a:buFont typeface="Arial" panose="020B0604020202020204" pitchFamily="34" charset="0"/>
        <a:buChar char="•"/>
        <a:defRPr sz="2400" kern="1200">
          <a:solidFill>
            <a:schemeClr val="tx1"/>
          </a:solidFill>
          <a:latin typeface="+mn-lt"/>
          <a:ea typeface="+mn-ea"/>
          <a:cs typeface="+mn-cs"/>
        </a:defRPr>
      </a:lvl5pPr>
      <a:lvl6pPr marL="3352632" indent="-304784" algn="l" defTabSz="1219140" rtl="0" eaLnBrk="1" latinLnBrk="0" hangingPunct="1">
        <a:lnSpc>
          <a:spcPct val="90000"/>
        </a:lnSpc>
        <a:spcBef>
          <a:spcPts val="667"/>
        </a:spcBef>
        <a:buFont typeface="Arial" panose="020B0604020202020204" pitchFamily="34" charset="0"/>
        <a:buChar char="•"/>
        <a:defRPr sz="2400" kern="1200">
          <a:solidFill>
            <a:schemeClr val="tx1"/>
          </a:solidFill>
          <a:latin typeface="+mn-lt"/>
          <a:ea typeface="+mn-ea"/>
          <a:cs typeface="+mn-cs"/>
        </a:defRPr>
      </a:lvl6pPr>
      <a:lvl7pPr marL="3962202" indent="-304784" algn="l" defTabSz="1219140" rtl="0" eaLnBrk="1" latinLnBrk="0" hangingPunct="1">
        <a:lnSpc>
          <a:spcPct val="90000"/>
        </a:lnSpc>
        <a:spcBef>
          <a:spcPts val="667"/>
        </a:spcBef>
        <a:buFont typeface="Arial" panose="020B0604020202020204" pitchFamily="34" charset="0"/>
        <a:buChar char="•"/>
        <a:defRPr sz="2400" kern="1200">
          <a:solidFill>
            <a:schemeClr val="tx1"/>
          </a:solidFill>
          <a:latin typeface="+mn-lt"/>
          <a:ea typeface="+mn-ea"/>
          <a:cs typeface="+mn-cs"/>
        </a:defRPr>
      </a:lvl7pPr>
      <a:lvl8pPr marL="4571772" indent="-304784" algn="l" defTabSz="1219140" rtl="0" eaLnBrk="1" latinLnBrk="0" hangingPunct="1">
        <a:lnSpc>
          <a:spcPct val="90000"/>
        </a:lnSpc>
        <a:spcBef>
          <a:spcPts val="667"/>
        </a:spcBef>
        <a:buFont typeface="Arial" panose="020B0604020202020204" pitchFamily="34" charset="0"/>
        <a:buChar char="•"/>
        <a:defRPr sz="2400" kern="1200">
          <a:solidFill>
            <a:schemeClr val="tx1"/>
          </a:solidFill>
          <a:latin typeface="+mn-lt"/>
          <a:ea typeface="+mn-ea"/>
          <a:cs typeface="+mn-cs"/>
        </a:defRPr>
      </a:lvl8pPr>
      <a:lvl9pPr marL="5181341" indent="-304784" algn="l" defTabSz="1219140" rtl="0" eaLnBrk="1" latinLnBrk="0" hangingPunct="1">
        <a:lnSpc>
          <a:spcPct val="90000"/>
        </a:lnSpc>
        <a:spcBef>
          <a:spcPts val="667"/>
        </a:spcBef>
        <a:buFont typeface="Arial" panose="020B0604020202020204" pitchFamily="34" charset="0"/>
        <a:buChar char="•"/>
        <a:defRPr sz="2400" kern="1200">
          <a:solidFill>
            <a:schemeClr val="tx1"/>
          </a:solidFill>
          <a:latin typeface="+mn-lt"/>
          <a:ea typeface="+mn-ea"/>
          <a:cs typeface="+mn-cs"/>
        </a:defRPr>
      </a:lvl9pPr>
    </p:bodyStyle>
    <p:otherStyle>
      <a:defPPr>
        <a:defRPr lang="en-US"/>
      </a:defPPr>
      <a:lvl1pPr marL="0" algn="l" defTabSz="1219140" rtl="0" eaLnBrk="1" latinLnBrk="0" hangingPunct="1">
        <a:defRPr sz="2400" kern="1200">
          <a:solidFill>
            <a:schemeClr val="tx1"/>
          </a:solidFill>
          <a:latin typeface="+mn-lt"/>
          <a:ea typeface="+mn-ea"/>
          <a:cs typeface="+mn-cs"/>
        </a:defRPr>
      </a:lvl1pPr>
      <a:lvl2pPr marL="609570" algn="l" defTabSz="1219140" rtl="0" eaLnBrk="1" latinLnBrk="0" hangingPunct="1">
        <a:defRPr sz="2400" kern="1200">
          <a:solidFill>
            <a:schemeClr val="tx1"/>
          </a:solidFill>
          <a:latin typeface="+mn-lt"/>
          <a:ea typeface="+mn-ea"/>
          <a:cs typeface="+mn-cs"/>
        </a:defRPr>
      </a:lvl2pPr>
      <a:lvl3pPr marL="1219140" algn="l" defTabSz="1219140" rtl="0" eaLnBrk="1" latinLnBrk="0" hangingPunct="1">
        <a:defRPr sz="2400" kern="1200">
          <a:solidFill>
            <a:schemeClr val="tx1"/>
          </a:solidFill>
          <a:latin typeface="+mn-lt"/>
          <a:ea typeface="+mn-ea"/>
          <a:cs typeface="+mn-cs"/>
        </a:defRPr>
      </a:lvl3pPr>
      <a:lvl4pPr marL="1828709" algn="l" defTabSz="1219140" rtl="0" eaLnBrk="1" latinLnBrk="0" hangingPunct="1">
        <a:defRPr sz="2400" kern="1200">
          <a:solidFill>
            <a:schemeClr val="tx1"/>
          </a:solidFill>
          <a:latin typeface="+mn-lt"/>
          <a:ea typeface="+mn-ea"/>
          <a:cs typeface="+mn-cs"/>
        </a:defRPr>
      </a:lvl4pPr>
      <a:lvl5pPr marL="2438278" algn="l" defTabSz="1219140" rtl="0" eaLnBrk="1" latinLnBrk="0" hangingPunct="1">
        <a:defRPr sz="2400" kern="1200">
          <a:solidFill>
            <a:schemeClr val="tx1"/>
          </a:solidFill>
          <a:latin typeface="+mn-lt"/>
          <a:ea typeface="+mn-ea"/>
          <a:cs typeface="+mn-cs"/>
        </a:defRPr>
      </a:lvl5pPr>
      <a:lvl6pPr marL="3047848" algn="l" defTabSz="1219140" rtl="0" eaLnBrk="1" latinLnBrk="0" hangingPunct="1">
        <a:defRPr sz="2400" kern="1200">
          <a:solidFill>
            <a:schemeClr val="tx1"/>
          </a:solidFill>
          <a:latin typeface="+mn-lt"/>
          <a:ea typeface="+mn-ea"/>
          <a:cs typeface="+mn-cs"/>
        </a:defRPr>
      </a:lvl6pPr>
      <a:lvl7pPr marL="3657418" algn="l" defTabSz="1219140" rtl="0" eaLnBrk="1" latinLnBrk="0" hangingPunct="1">
        <a:defRPr sz="2400" kern="1200">
          <a:solidFill>
            <a:schemeClr val="tx1"/>
          </a:solidFill>
          <a:latin typeface="+mn-lt"/>
          <a:ea typeface="+mn-ea"/>
          <a:cs typeface="+mn-cs"/>
        </a:defRPr>
      </a:lvl7pPr>
      <a:lvl8pPr marL="4266987" algn="l" defTabSz="1219140" rtl="0" eaLnBrk="1" latinLnBrk="0" hangingPunct="1">
        <a:defRPr sz="2400" kern="1200">
          <a:solidFill>
            <a:schemeClr val="tx1"/>
          </a:solidFill>
          <a:latin typeface="+mn-lt"/>
          <a:ea typeface="+mn-ea"/>
          <a:cs typeface="+mn-cs"/>
        </a:defRPr>
      </a:lvl8pPr>
      <a:lvl9pPr marL="4876557" algn="l" defTabSz="1219140" rtl="0" eaLnBrk="1" latinLnBrk="0" hangingPunct="1">
        <a:defRPr sz="2400" kern="1200">
          <a:solidFill>
            <a:schemeClr val="tx1"/>
          </a:solidFill>
          <a:latin typeface="+mn-lt"/>
          <a:ea typeface="+mn-ea"/>
          <a:cs typeface="+mn-cs"/>
        </a:defRPr>
      </a:lvl9pPr>
    </p:otherStyle>
  </p:txStyles>
</p:sldMaster>
</file>

<file path=ppt/slideMasters/slideMaster2.xml><?xml version="1.0" encoding="utf-8"?>
<p:sldMaster xmlns:a="http://schemas.openxmlformats.org/drawingml/2006/main" xmlns:r="http://schemas.openxmlformats.org/officeDocument/2006/relationships" xmlns:p="http://schemas.openxmlformats.org/presentationml/2006/main">
  <p:cSld>
    <p:bg>
      <p:bgPr>
        <a:blipFill dpi="0" rotWithShape="1">
          <a:blip r:embed="rId41">
            <a:lum/>
          </a:blip>
          <a:srcRect/>
          <a:stretch>
            <a:fillRect t="-1000" b="-1000"/>
          </a:stretch>
        </a:blipFill>
        <a:effectLst/>
      </p:bgPr>
    </p:bg>
    <p:spTree>
      <p:nvGrpSpPr>
        <p:cNvPr id="1" name=""/>
        <p:cNvGrpSpPr/>
        <p:nvPr/>
      </p:nvGrpSpPr>
      <p:grpSpPr>
        <a:xfrm>
          <a:off x="0" y="0"/>
          <a:ext cx="0" cy="0"/>
          <a:chOff x="0" y="0"/>
          <a:chExt cx="0" cy="0"/>
        </a:xfrm>
      </p:grpSpPr>
      <p:pic>
        <p:nvPicPr>
          <p:cNvPr id="4" name="图片 7" descr="图片包含 树&#10;&#10;描述已自动生成">
            <a:extLst>
              <a:ext uri="{FF2B5EF4-FFF2-40B4-BE49-F238E27FC236}">
                <a16:creationId xmlns:a16="http://schemas.microsoft.com/office/drawing/2014/main" id="{B5AAFF35-0A33-4615-9914-033396FBCD69}"/>
              </a:ext>
            </a:extLst>
          </p:cNvPr>
          <p:cNvPicPr>
            <a:picLocks noChangeAspect="1"/>
          </p:cNvPicPr>
          <p:nvPr userDrawn="1"/>
        </p:nvPicPr>
        <p:blipFill>
          <a:blip r:embed="rId42" cstate="print">
            <a:extLst>
              <a:ext uri="{28A0092B-C50C-407E-A947-70E740481C1C}">
                <a14:useLocalDpi xmlns:a14="http://schemas.microsoft.com/office/drawing/2010/main" val="0"/>
              </a:ext>
            </a:extLst>
          </a:blip>
          <a:stretch>
            <a:fillRect/>
          </a:stretch>
        </p:blipFill>
        <p:spPr>
          <a:xfrm>
            <a:off x="430" y="0"/>
            <a:ext cx="12191140" cy="6858000"/>
          </a:xfrm>
          <a:prstGeom prst="rect">
            <a:avLst/>
          </a:prstGeom>
        </p:spPr>
      </p:pic>
      <p:pic>
        <p:nvPicPr>
          <p:cNvPr id="2" name="Picture 1" descr="A round pink circle with white text and a black background&#10;&#10;AI-generated content may be incorrect.">
            <a:extLst>
              <a:ext uri="{FF2B5EF4-FFF2-40B4-BE49-F238E27FC236}">
                <a16:creationId xmlns:a16="http://schemas.microsoft.com/office/drawing/2014/main" id="{E2E04437-C8C0-58AA-6836-84FEA650A8DB}"/>
              </a:ext>
            </a:extLst>
          </p:cNvPr>
          <p:cNvPicPr>
            <a:picLocks noChangeAspect="1"/>
          </p:cNvPicPr>
          <p:nvPr userDrawn="1"/>
        </p:nvPicPr>
        <p:blipFill>
          <a:blip r:embed="rId43">
            <a:extLst>
              <a:ext uri="{28A0092B-C50C-407E-A947-70E740481C1C}">
                <a14:useLocalDpi xmlns:a14="http://schemas.microsoft.com/office/drawing/2010/main" val="0"/>
              </a:ext>
            </a:extLst>
          </a:blip>
          <a:stretch>
            <a:fillRect/>
          </a:stretch>
        </p:blipFill>
        <p:spPr>
          <a:xfrm>
            <a:off x="-1849821" y="0"/>
            <a:ext cx="1498083" cy="1498083"/>
          </a:xfrm>
          <a:prstGeom prst="rect">
            <a:avLst/>
          </a:prstGeom>
        </p:spPr>
      </p:pic>
    </p:spTree>
    <p:extLst>
      <p:ext uri="{BB962C8B-B14F-4D97-AF65-F5344CB8AC3E}">
        <p14:creationId xmlns:p14="http://schemas.microsoft.com/office/powerpoint/2010/main" val="2834382736"/>
      </p:ext>
    </p:extLst>
  </p:cSld>
  <p:clrMap bg1="lt1" tx1="dk1" bg2="lt2" tx2="dk2" accent1="accent1" accent2="accent2" accent3="accent3" accent4="accent4" accent5="accent5" accent6="accent6" hlink="hlink" folHlink="folHlink"/>
  <p:sldLayoutIdLst>
    <p:sldLayoutId id="2147483682" r:id="rId1"/>
    <p:sldLayoutId id="2147483683" r:id="rId2"/>
    <p:sldLayoutId id="2147483684" r:id="rId3"/>
    <p:sldLayoutId id="2147483685" r:id="rId4"/>
    <p:sldLayoutId id="2147483686" r:id="rId5"/>
    <p:sldLayoutId id="2147483687" r:id="rId6"/>
    <p:sldLayoutId id="2147483688" r:id="rId7"/>
    <p:sldLayoutId id="2147483689" r:id="rId8"/>
    <p:sldLayoutId id="2147483690" r:id="rId9"/>
    <p:sldLayoutId id="2147483691" r:id="rId10"/>
    <p:sldLayoutId id="2147483692" r:id="rId11"/>
    <p:sldLayoutId id="2147483693" r:id="rId12"/>
    <p:sldLayoutId id="2147483694" r:id="rId13"/>
    <p:sldLayoutId id="2147483695" r:id="rId14"/>
    <p:sldLayoutId id="2147483696" r:id="rId15"/>
    <p:sldLayoutId id="2147483697" r:id="rId16"/>
    <p:sldLayoutId id="2147483698" r:id="rId17"/>
    <p:sldLayoutId id="2147483699" r:id="rId18"/>
    <p:sldLayoutId id="2147483700" r:id="rId19"/>
    <p:sldLayoutId id="2147483701" r:id="rId20"/>
    <p:sldLayoutId id="2147483702" r:id="rId21"/>
    <p:sldLayoutId id="2147483703" r:id="rId22"/>
    <p:sldLayoutId id="2147483704" r:id="rId23"/>
    <p:sldLayoutId id="2147483705" r:id="rId24"/>
    <p:sldLayoutId id="2147483706" r:id="rId25"/>
    <p:sldLayoutId id="2147483707" r:id="rId26"/>
    <p:sldLayoutId id="2147483708" r:id="rId27"/>
    <p:sldLayoutId id="2147483709" r:id="rId28"/>
    <p:sldLayoutId id="2147483710" r:id="rId29"/>
    <p:sldLayoutId id="2147483711" r:id="rId30"/>
    <p:sldLayoutId id="2147483712" r:id="rId31"/>
    <p:sldLayoutId id="2147483713" r:id="rId32"/>
    <p:sldLayoutId id="2147483714" r:id="rId33"/>
    <p:sldLayoutId id="2147483715" r:id="rId34"/>
    <p:sldLayoutId id="2147483716" r:id="rId35"/>
    <p:sldLayoutId id="2147483717" r:id="rId36"/>
    <p:sldLayoutId id="2147483718" r:id="rId37"/>
    <p:sldLayoutId id="2147483719" r:id="rId38"/>
    <p:sldLayoutId id="2147483720" r:id="rId39"/>
  </p:sldLayoutIdLst>
  <p:transition spd="slow">
    <p:dissolve/>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0" presetClass="entr" presetSubtype="0" fill="hold" nodeType="afterEffect">
                                  <p:stCondLst>
                                    <p:cond delay="0"/>
                                  </p:stCondLst>
                                  <p:childTnLst>
                                    <p:set>
                                      <p:cBhvr>
                                        <p:cTn id="6" dur="1" fill="hold">
                                          <p:stCondLst>
                                            <p:cond delay="0"/>
                                          </p:stCondLst>
                                        </p:cTn>
                                        <p:tgtEl>
                                          <p:spTgt spid="4"/>
                                        </p:tgtEl>
                                        <p:attrNameLst>
                                          <p:attrName>style.visibility</p:attrName>
                                        </p:attrNameLst>
                                      </p:cBhvr>
                                      <p:to>
                                        <p:strVal val="visible"/>
                                      </p:to>
                                    </p:set>
                                    <p:animEffect transition="in" filter="fade">
                                      <p:cBhvr>
                                        <p:cTn id="7" dur="500"/>
                                        <p:tgtEl>
                                          <p:spTgt spid="4"/>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3.xml><?xml version="1.0" encoding="utf-8"?>
<p:sldMaster xmlns:a="http://schemas.openxmlformats.org/drawingml/2006/main" xmlns:r="http://schemas.openxmlformats.org/officeDocument/2006/relationships" xmlns:p="http://schemas.openxmlformats.org/presentationml/2006/main">
  <p:cSld>
    <p:bg>
      <p:bgPr>
        <a:gradFill rotWithShape="1">
          <a:gsLst>
            <a:gs pos="0">
              <a:srgbClr val="EBF6F7"/>
            </a:gs>
            <a:gs pos="3999">
              <a:srgbClr val="EBF6F7"/>
            </a:gs>
            <a:gs pos="100000">
              <a:srgbClr val="FFFFFF"/>
            </a:gs>
          </a:gsLst>
          <a:lin ang="5400000" scaled="1"/>
        </a:gradFill>
        <a:effectLst/>
      </p:bgPr>
    </p:bg>
    <p:spTree>
      <p:nvGrpSpPr>
        <p:cNvPr id="1" name=""/>
        <p:cNvGrpSpPr/>
        <p:nvPr/>
      </p:nvGrpSpPr>
      <p:grpSpPr>
        <a:xfrm>
          <a:off x="0" y="0"/>
          <a:ext cx="0" cy="0"/>
          <a:chOff x="0" y="0"/>
          <a:chExt cx="0" cy="0"/>
        </a:xfrm>
      </p:grpSpPr>
      <p:sp>
        <p:nvSpPr>
          <p:cNvPr id="1026" name="Rectangle 2">
            <a:extLst>
              <a:ext uri="{FF2B5EF4-FFF2-40B4-BE49-F238E27FC236}">
                <a16:creationId xmlns:a16="http://schemas.microsoft.com/office/drawing/2014/main" id="{C89E24F8-4FE3-779D-D857-5FFB96D951CA}"/>
              </a:ext>
            </a:extLst>
          </p:cNvPr>
          <p:cNvSpPr>
            <a:spLocks noGrp="1" noChangeArrowheads="1"/>
          </p:cNvSpPr>
          <p:nvPr>
            <p:ph type="title"/>
          </p:nvPr>
        </p:nvSpPr>
        <p:spPr bwMode="auto">
          <a:xfrm>
            <a:off x="609600" y="274638"/>
            <a:ext cx="10972800" cy="1143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ctr" anchorCtr="0" compatLnSpc="1">
            <a:prstTxWarp prst="textNoShape">
              <a:avLst/>
            </a:prstTxWarp>
          </a:bodyPr>
          <a:lstStyle/>
          <a:p>
            <a:pPr lvl="0"/>
            <a:r>
              <a:rPr lang="en-US" altLang="en-US"/>
              <a:t>Click to edit Master title style</a:t>
            </a:r>
          </a:p>
        </p:txBody>
      </p:sp>
      <p:sp>
        <p:nvSpPr>
          <p:cNvPr id="1027" name="Rectangle 3">
            <a:extLst>
              <a:ext uri="{FF2B5EF4-FFF2-40B4-BE49-F238E27FC236}">
                <a16:creationId xmlns:a16="http://schemas.microsoft.com/office/drawing/2014/main" id="{C87E2C8C-A4B2-2F9F-895D-06EE87BD1F5D}"/>
              </a:ext>
            </a:extLst>
          </p:cNvPr>
          <p:cNvSpPr>
            <a:spLocks noGrp="1" noChangeArrowheads="1"/>
          </p:cNvSpPr>
          <p:nvPr>
            <p:ph type="body" idx="1"/>
          </p:nvPr>
        </p:nvSpPr>
        <p:spPr bwMode="auto">
          <a:xfrm>
            <a:off x="609600" y="1600200"/>
            <a:ext cx="10972800" cy="45259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pPr lvl="0"/>
            <a:r>
              <a:rPr lang="en-US" altLang="en-US"/>
              <a:t>Click to edit Master text styles</a:t>
            </a:r>
          </a:p>
          <a:p>
            <a:pPr lvl="1"/>
            <a:r>
              <a:rPr lang="en-US" altLang="en-US"/>
              <a:t>Second level</a:t>
            </a:r>
          </a:p>
          <a:p>
            <a:pPr lvl="2"/>
            <a:r>
              <a:rPr lang="en-US" altLang="en-US"/>
              <a:t>Third level</a:t>
            </a:r>
          </a:p>
          <a:p>
            <a:pPr lvl="3"/>
            <a:r>
              <a:rPr lang="en-US" altLang="en-US"/>
              <a:t>Fourth level</a:t>
            </a:r>
          </a:p>
          <a:p>
            <a:pPr lvl="4"/>
            <a:r>
              <a:rPr lang="en-US" altLang="en-US"/>
              <a:t>Fifth level</a:t>
            </a:r>
          </a:p>
        </p:txBody>
      </p:sp>
      <p:sp>
        <p:nvSpPr>
          <p:cNvPr id="1028" name="Rectangle 4">
            <a:extLst>
              <a:ext uri="{FF2B5EF4-FFF2-40B4-BE49-F238E27FC236}">
                <a16:creationId xmlns:a16="http://schemas.microsoft.com/office/drawing/2014/main" id="{AB89B151-D629-C159-44F5-9EB32853AED6}"/>
              </a:ext>
            </a:extLst>
          </p:cNvPr>
          <p:cNvSpPr>
            <a:spLocks noGrp="1" noChangeArrowheads="1"/>
          </p:cNvSpPr>
          <p:nvPr>
            <p:ph type="dt" sz="half" idx="2"/>
          </p:nvPr>
        </p:nvSpPr>
        <p:spPr bwMode="auto">
          <a:xfrm>
            <a:off x="609600" y="6245225"/>
            <a:ext cx="2844800" cy="476250"/>
          </a:xfrm>
          <a:prstGeom prst="rect">
            <a:avLst/>
          </a:prstGeom>
          <a:noFill/>
          <a:ln w="9525">
            <a:noFill/>
            <a:miter lim="800000"/>
            <a:headEnd/>
            <a:tailEnd/>
          </a:ln>
          <a:effectLst/>
        </p:spPr>
        <p:txBody>
          <a:bodyPr vert="horz" wrap="square" lIns="91440" tIns="45720" rIns="91440" bIns="45720" numCol="1" anchor="t" anchorCtr="0" compatLnSpc="1">
            <a:prstTxWarp prst="textNoShape">
              <a:avLst/>
            </a:prstTxWarp>
          </a:bodyPr>
          <a:lstStyle>
            <a:lvl1pPr eaLnBrk="1" hangingPunct="1">
              <a:defRPr sz="1400">
                <a:latin typeface="Arial" charset="0"/>
                <a:cs typeface="+mn-cs"/>
              </a:defRPr>
            </a:lvl1pPr>
          </a:lstStyle>
          <a:p>
            <a:pPr>
              <a:defRPr/>
            </a:pPr>
            <a:endParaRPr lang="en-US"/>
          </a:p>
        </p:txBody>
      </p:sp>
      <p:sp>
        <p:nvSpPr>
          <p:cNvPr id="1029" name="Rectangle 5">
            <a:extLst>
              <a:ext uri="{FF2B5EF4-FFF2-40B4-BE49-F238E27FC236}">
                <a16:creationId xmlns:a16="http://schemas.microsoft.com/office/drawing/2014/main" id="{20DDC69C-AC68-0488-C53F-A6EE0F2CE329}"/>
              </a:ext>
            </a:extLst>
          </p:cNvPr>
          <p:cNvSpPr>
            <a:spLocks noGrp="1" noChangeArrowheads="1"/>
          </p:cNvSpPr>
          <p:nvPr>
            <p:ph type="ftr" sz="quarter" idx="3"/>
          </p:nvPr>
        </p:nvSpPr>
        <p:spPr bwMode="auto">
          <a:xfrm>
            <a:off x="4165600" y="6245225"/>
            <a:ext cx="3860800" cy="476250"/>
          </a:xfrm>
          <a:prstGeom prst="rect">
            <a:avLst/>
          </a:prstGeom>
          <a:noFill/>
          <a:ln w="9525">
            <a:noFill/>
            <a:miter lim="800000"/>
            <a:headEnd/>
            <a:tailEnd/>
          </a:ln>
          <a:effectLst/>
        </p:spPr>
        <p:txBody>
          <a:bodyPr vert="horz" wrap="square" lIns="91440" tIns="45720" rIns="91440" bIns="45720" numCol="1" anchor="t" anchorCtr="0" compatLnSpc="1">
            <a:prstTxWarp prst="textNoShape">
              <a:avLst/>
            </a:prstTxWarp>
          </a:bodyPr>
          <a:lstStyle>
            <a:lvl1pPr algn="ctr" eaLnBrk="1" hangingPunct="1">
              <a:defRPr sz="1400">
                <a:latin typeface="Arial" charset="0"/>
                <a:cs typeface="+mn-cs"/>
              </a:defRPr>
            </a:lvl1pPr>
          </a:lstStyle>
          <a:p>
            <a:pPr>
              <a:defRPr/>
            </a:pPr>
            <a:endParaRPr lang="en-US"/>
          </a:p>
        </p:txBody>
      </p:sp>
      <p:sp>
        <p:nvSpPr>
          <p:cNvPr id="1030" name="Rectangle 6">
            <a:extLst>
              <a:ext uri="{FF2B5EF4-FFF2-40B4-BE49-F238E27FC236}">
                <a16:creationId xmlns:a16="http://schemas.microsoft.com/office/drawing/2014/main" id="{01E199C5-A725-69A4-D6B0-5DE23DA5CD2E}"/>
              </a:ext>
            </a:extLst>
          </p:cNvPr>
          <p:cNvSpPr>
            <a:spLocks noGrp="1" noChangeArrowheads="1"/>
          </p:cNvSpPr>
          <p:nvPr>
            <p:ph type="sldNum" sz="quarter" idx="4"/>
          </p:nvPr>
        </p:nvSpPr>
        <p:spPr bwMode="auto">
          <a:xfrm>
            <a:off x="8737600" y="6245225"/>
            <a:ext cx="2844800" cy="476250"/>
          </a:xfrm>
          <a:prstGeom prst="rect">
            <a:avLst/>
          </a:prstGeom>
          <a:noFill/>
          <a:ln w="9525">
            <a:noFill/>
            <a:miter lim="800000"/>
            <a:headEnd/>
            <a:tailEnd/>
          </a:ln>
          <a:effectLst/>
        </p:spPr>
        <p:txBody>
          <a:bodyPr vert="horz" wrap="square" lIns="91440" tIns="45720" rIns="91440" bIns="45720" numCol="1" anchor="t" anchorCtr="0" compatLnSpc="1">
            <a:prstTxWarp prst="textNoShape">
              <a:avLst/>
            </a:prstTxWarp>
          </a:bodyPr>
          <a:lstStyle>
            <a:lvl1pPr algn="r" eaLnBrk="1" hangingPunct="1">
              <a:defRPr sz="1400"/>
            </a:lvl1pPr>
          </a:lstStyle>
          <a:p>
            <a:fld id="{90F4B24B-73E8-474F-9CAE-4F4DDB6A6E54}" type="slidenum">
              <a:rPr lang="en-US" altLang="en-US"/>
              <a:pPr/>
              <a:t>‹#›</a:t>
            </a:fld>
            <a:endParaRPr lang="en-US" altLang="en-US"/>
          </a:p>
        </p:txBody>
      </p:sp>
    </p:spTree>
    <p:extLst>
      <p:ext uri="{BB962C8B-B14F-4D97-AF65-F5344CB8AC3E}">
        <p14:creationId xmlns:p14="http://schemas.microsoft.com/office/powerpoint/2010/main" val="3982620555"/>
      </p:ext>
    </p:extLst>
  </p:cSld>
  <p:clrMap bg1="lt1" tx1="dk1" bg2="lt2" tx2="dk2" accent1="accent1" accent2="accent2" accent3="accent3" accent4="accent4" accent5="accent5" accent6="accent6" hlink="hlink" folHlink="folHlink"/>
  <p:sldLayoutIdLst>
    <p:sldLayoutId id="2147483722" r:id="rId1"/>
    <p:sldLayoutId id="2147483723" r:id="rId2"/>
    <p:sldLayoutId id="2147483724" r:id="rId3"/>
    <p:sldLayoutId id="2147483725" r:id="rId4"/>
    <p:sldLayoutId id="2147483726" r:id="rId5"/>
    <p:sldLayoutId id="2147483727" r:id="rId6"/>
    <p:sldLayoutId id="2147483728" r:id="rId7"/>
    <p:sldLayoutId id="2147483729" r:id="rId8"/>
    <p:sldLayoutId id="2147483730" r:id="rId9"/>
    <p:sldLayoutId id="2147483731" r:id="rId10"/>
    <p:sldLayoutId id="2147483732" r:id="rId11"/>
  </p:sldLayoutIdLst>
  <p:transition>
    <p:random/>
  </p:transition>
  <p:txStyles>
    <p:titleStyle>
      <a:lvl1pPr algn="ctr" rtl="0" eaLnBrk="0" fontAlgn="base" hangingPunct="0">
        <a:spcBef>
          <a:spcPct val="0"/>
        </a:spcBef>
        <a:spcAft>
          <a:spcPct val="0"/>
        </a:spcAft>
        <a:defRPr sz="4400">
          <a:solidFill>
            <a:schemeClr val="tx2"/>
          </a:solidFill>
          <a:latin typeface="+mj-lt"/>
          <a:ea typeface="+mj-ea"/>
          <a:cs typeface="+mj-cs"/>
        </a:defRPr>
      </a:lvl1pPr>
      <a:lvl2pPr algn="ctr" rtl="0" eaLnBrk="0" fontAlgn="base" hangingPunct="0">
        <a:spcBef>
          <a:spcPct val="0"/>
        </a:spcBef>
        <a:spcAft>
          <a:spcPct val="0"/>
        </a:spcAft>
        <a:defRPr sz="4400">
          <a:solidFill>
            <a:schemeClr val="tx2"/>
          </a:solidFill>
          <a:latin typeface="Arial" charset="0"/>
        </a:defRPr>
      </a:lvl2pPr>
      <a:lvl3pPr algn="ctr" rtl="0" eaLnBrk="0" fontAlgn="base" hangingPunct="0">
        <a:spcBef>
          <a:spcPct val="0"/>
        </a:spcBef>
        <a:spcAft>
          <a:spcPct val="0"/>
        </a:spcAft>
        <a:defRPr sz="4400">
          <a:solidFill>
            <a:schemeClr val="tx2"/>
          </a:solidFill>
          <a:latin typeface="Arial" charset="0"/>
        </a:defRPr>
      </a:lvl3pPr>
      <a:lvl4pPr algn="ctr" rtl="0" eaLnBrk="0" fontAlgn="base" hangingPunct="0">
        <a:spcBef>
          <a:spcPct val="0"/>
        </a:spcBef>
        <a:spcAft>
          <a:spcPct val="0"/>
        </a:spcAft>
        <a:defRPr sz="4400">
          <a:solidFill>
            <a:schemeClr val="tx2"/>
          </a:solidFill>
          <a:latin typeface="Arial" charset="0"/>
        </a:defRPr>
      </a:lvl4pPr>
      <a:lvl5pPr algn="ctr" rtl="0" eaLnBrk="0" fontAlgn="base" hangingPunct="0">
        <a:spcBef>
          <a:spcPct val="0"/>
        </a:spcBef>
        <a:spcAft>
          <a:spcPct val="0"/>
        </a:spcAft>
        <a:defRPr sz="4400">
          <a:solidFill>
            <a:schemeClr val="tx2"/>
          </a:solidFill>
          <a:latin typeface="Arial" charset="0"/>
        </a:defRPr>
      </a:lvl5pPr>
      <a:lvl6pPr marL="457200" algn="ctr" rtl="0" fontAlgn="base">
        <a:spcBef>
          <a:spcPct val="0"/>
        </a:spcBef>
        <a:spcAft>
          <a:spcPct val="0"/>
        </a:spcAft>
        <a:defRPr sz="4400">
          <a:solidFill>
            <a:schemeClr val="tx2"/>
          </a:solidFill>
          <a:latin typeface="Arial" charset="0"/>
        </a:defRPr>
      </a:lvl6pPr>
      <a:lvl7pPr marL="914400" algn="ctr" rtl="0" fontAlgn="base">
        <a:spcBef>
          <a:spcPct val="0"/>
        </a:spcBef>
        <a:spcAft>
          <a:spcPct val="0"/>
        </a:spcAft>
        <a:defRPr sz="4400">
          <a:solidFill>
            <a:schemeClr val="tx2"/>
          </a:solidFill>
          <a:latin typeface="Arial" charset="0"/>
        </a:defRPr>
      </a:lvl7pPr>
      <a:lvl8pPr marL="1371600" algn="ctr" rtl="0" fontAlgn="base">
        <a:spcBef>
          <a:spcPct val="0"/>
        </a:spcBef>
        <a:spcAft>
          <a:spcPct val="0"/>
        </a:spcAft>
        <a:defRPr sz="4400">
          <a:solidFill>
            <a:schemeClr val="tx2"/>
          </a:solidFill>
          <a:latin typeface="Arial" charset="0"/>
        </a:defRPr>
      </a:lvl8pPr>
      <a:lvl9pPr marL="1828800" algn="ctr" rtl="0" fontAlgn="base">
        <a:spcBef>
          <a:spcPct val="0"/>
        </a:spcBef>
        <a:spcAft>
          <a:spcPct val="0"/>
        </a:spcAft>
        <a:defRPr sz="4400">
          <a:solidFill>
            <a:schemeClr val="tx2"/>
          </a:solidFill>
          <a:latin typeface="Arial" charset="0"/>
        </a:defRPr>
      </a:lvl9pPr>
    </p:titleStyle>
    <p:bodyStyle>
      <a:lvl1pPr marL="342900" indent="-342900" algn="l" rtl="0" eaLnBrk="0" fontAlgn="base" hangingPunct="0">
        <a:spcBef>
          <a:spcPct val="20000"/>
        </a:spcBef>
        <a:spcAft>
          <a:spcPct val="0"/>
        </a:spcAft>
        <a:buChar char="•"/>
        <a:defRPr sz="3200">
          <a:solidFill>
            <a:schemeClr val="tx1"/>
          </a:solidFill>
          <a:latin typeface="+mn-lt"/>
          <a:ea typeface="+mn-ea"/>
          <a:cs typeface="+mn-cs"/>
        </a:defRPr>
      </a:lvl1pPr>
      <a:lvl2pPr marL="742950" indent="-285750" algn="l" rtl="0" eaLnBrk="0" fontAlgn="base" hangingPunct="0">
        <a:spcBef>
          <a:spcPct val="20000"/>
        </a:spcBef>
        <a:spcAft>
          <a:spcPct val="0"/>
        </a:spcAft>
        <a:buChar char="–"/>
        <a:defRPr sz="2800">
          <a:solidFill>
            <a:schemeClr val="tx1"/>
          </a:solidFill>
          <a:latin typeface="+mn-lt"/>
        </a:defRPr>
      </a:lvl2pPr>
      <a:lvl3pPr marL="1143000" indent="-228600" algn="l" rtl="0" eaLnBrk="0" fontAlgn="base" hangingPunct="0">
        <a:spcBef>
          <a:spcPct val="20000"/>
        </a:spcBef>
        <a:spcAft>
          <a:spcPct val="0"/>
        </a:spcAft>
        <a:buChar char="•"/>
        <a:defRPr sz="2400">
          <a:solidFill>
            <a:schemeClr val="tx1"/>
          </a:solidFill>
          <a:latin typeface="+mn-lt"/>
        </a:defRPr>
      </a:lvl3pPr>
      <a:lvl4pPr marL="1600200" indent="-228600" algn="l" rtl="0" eaLnBrk="0" fontAlgn="base" hangingPunct="0">
        <a:spcBef>
          <a:spcPct val="20000"/>
        </a:spcBef>
        <a:spcAft>
          <a:spcPct val="0"/>
        </a:spcAft>
        <a:buChar char="–"/>
        <a:defRPr sz="2000">
          <a:solidFill>
            <a:schemeClr val="tx1"/>
          </a:solidFill>
          <a:latin typeface="+mn-lt"/>
        </a:defRPr>
      </a:lvl4pPr>
      <a:lvl5pPr marL="2057400" indent="-228600" algn="l" rtl="0" eaLnBrk="0" fontAlgn="base" hangingPunct="0">
        <a:spcBef>
          <a:spcPct val="20000"/>
        </a:spcBef>
        <a:spcAft>
          <a:spcPct val="0"/>
        </a:spcAft>
        <a:buChar char="»"/>
        <a:defRPr sz="2000">
          <a:solidFill>
            <a:schemeClr val="tx1"/>
          </a:solidFill>
          <a:latin typeface="+mn-lt"/>
        </a:defRPr>
      </a:lvl5pPr>
      <a:lvl6pPr marL="2514600" indent="-228600" algn="l" rtl="0" fontAlgn="base">
        <a:spcBef>
          <a:spcPct val="20000"/>
        </a:spcBef>
        <a:spcAft>
          <a:spcPct val="0"/>
        </a:spcAft>
        <a:buChar char="»"/>
        <a:defRPr sz="2000">
          <a:solidFill>
            <a:schemeClr val="tx1"/>
          </a:solidFill>
          <a:latin typeface="+mn-lt"/>
        </a:defRPr>
      </a:lvl6pPr>
      <a:lvl7pPr marL="2971800" indent="-228600" algn="l" rtl="0" fontAlgn="base">
        <a:spcBef>
          <a:spcPct val="20000"/>
        </a:spcBef>
        <a:spcAft>
          <a:spcPct val="0"/>
        </a:spcAft>
        <a:buChar char="»"/>
        <a:defRPr sz="2000">
          <a:solidFill>
            <a:schemeClr val="tx1"/>
          </a:solidFill>
          <a:latin typeface="+mn-lt"/>
        </a:defRPr>
      </a:lvl7pPr>
      <a:lvl8pPr marL="3429000" indent="-228600" algn="l" rtl="0" fontAlgn="base">
        <a:spcBef>
          <a:spcPct val="20000"/>
        </a:spcBef>
        <a:spcAft>
          <a:spcPct val="0"/>
        </a:spcAft>
        <a:buChar char="»"/>
        <a:defRPr sz="2000">
          <a:solidFill>
            <a:schemeClr val="tx1"/>
          </a:solidFill>
          <a:latin typeface="+mn-lt"/>
        </a:defRPr>
      </a:lvl8pPr>
      <a:lvl9pPr marL="3886200" indent="-228600" algn="l" rtl="0" fontAlgn="base">
        <a:spcBef>
          <a:spcPct val="20000"/>
        </a:spcBef>
        <a:spcAft>
          <a:spcPct val="0"/>
        </a:spcAft>
        <a:buChar char="»"/>
        <a:defRPr sz="2000">
          <a:solidFill>
            <a:schemeClr val="tx1"/>
          </a:solidFill>
          <a:latin typeface="+mn-lt"/>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4.xml><?xml version="1.0" encoding="utf-8"?>
<p:sldMaster xmlns:a="http://schemas.openxmlformats.org/drawingml/2006/main" xmlns:r="http://schemas.openxmlformats.org/officeDocument/2006/relationships" xmlns:p="http://schemas.openxmlformats.org/presentationml/2006/main">
  <p:cSld>
    <p:bg>
      <p:bgPr>
        <a:solidFill>
          <a:schemeClr val="accent1"/>
        </a:solidFill>
        <a:effectLst/>
      </p:bgPr>
    </p:bg>
    <p:spTree>
      <p:nvGrpSpPr>
        <p:cNvPr id="1" name=""/>
        <p:cNvGrpSpPr/>
        <p:nvPr/>
      </p:nvGrpSpPr>
      <p:grpSpPr>
        <a:xfrm>
          <a:off x="0" y="0"/>
          <a:ext cx="0" cy="0"/>
          <a:chOff x="0" y="0"/>
          <a:chExt cx="0" cy="0"/>
        </a:xfrm>
      </p:grpSpPr>
      <p:pic>
        <p:nvPicPr>
          <p:cNvPr id="1034" name="图片 1033" descr="PPT素材-02"/>
          <p:cNvPicPr>
            <a:picLocks noChangeAspect="1"/>
          </p:cNvPicPr>
          <p:nvPr userDrawn="1"/>
        </p:nvPicPr>
        <p:blipFill>
          <a:blip r:embed="rId14"/>
          <a:stretch>
            <a:fillRect/>
          </a:stretch>
        </p:blipFill>
        <p:spPr>
          <a:xfrm>
            <a:off x="1154" y="1150"/>
            <a:ext cx="12189692" cy="6855701"/>
          </a:xfrm>
          <a:prstGeom prst="rect">
            <a:avLst/>
          </a:prstGeom>
          <a:noFill/>
          <a:ln w="9525">
            <a:noFill/>
          </a:ln>
        </p:spPr>
      </p:pic>
      <p:sp>
        <p:nvSpPr>
          <p:cNvPr id="2" name="Title Placeholder 1"/>
          <p:cNvSpPr>
            <a:spLocks noGrp="1"/>
          </p:cNvSpPr>
          <p:nvPr>
            <p:ph type="title"/>
          </p:nvPr>
        </p:nvSpPr>
        <p:spPr>
          <a:xfrm>
            <a:off x="609081" y="274596"/>
            <a:ext cx="10973838" cy="1143191"/>
          </a:xfrm>
          <a:prstGeom prst="rect">
            <a:avLst/>
          </a:prstGeom>
        </p:spPr>
        <p:txBody>
          <a:bodyPr vert="horz" lIns="91440" tIns="45720" rIns="91440" bIns="45720" rtlCol="0" anchor="ctr">
            <a:normAutofit/>
          </a:bodyPr>
          <a:lstStyle/>
          <a:p>
            <a:r>
              <a:rPr lang="en-US"/>
              <a:t>Click to edit Master title style</a:t>
            </a:r>
            <a:endParaRPr lang="vi-VN"/>
          </a:p>
        </p:txBody>
      </p:sp>
    </p:spTree>
    <p:extLst>
      <p:ext uri="{BB962C8B-B14F-4D97-AF65-F5344CB8AC3E}">
        <p14:creationId xmlns:p14="http://schemas.microsoft.com/office/powerpoint/2010/main" val="3850556569"/>
      </p:ext>
    </p:extLst>
  </p:cSld>
  <p:clrMap bg1="lt1" tx1="dk1" bg2="lt2" tx2="dk2" accent1="accent1" accent2="accent2" accent3="accent3" accent4="accent4" accent5="accent5" accent6="accent6" hlink="hlink" folHlink="folHlink"/>
  <p:sldLayoutIdLst>
    <p:sldLayoutId id="2147483734" r:id="rId1"/>
    <p:sldLayoutId id="2147483735" r:id="rId2"/>
    <p:sldLayoutId id="2147483736" r:id="rId3"/>
    <p:sldLayoutId id="2147483737" r:id="rId4"/>
    <p:sldLayoutId id="2147483738" r:id="rId5"/>
    <p:sldLayoutId id="2147483739" r:id="rId6"/>
    <p:sldLayoutId id="2147483740" r:id="rId7"/>
    <p:sldLayoutId id="2147483741" r:id="rId8"/>
    <p:sldLayoutId id="2147483742" r:id="rId9"/>
    <p:sldLayoutId id="2147483743" r:id="rId10"/>
    <p:sldLayoutId id="2147483744" r:id="rId11"/>
    <p:sldLayoutId id="2147483745" r:id="rId12"/>
  </p:sldLayoutIdLst>
  <p:transition>
    <p:random/>
  </p:transition>
  <p:hf sldNum="0" hdr="0"/>
  <p:txStyles>
    <p:titleStyle>
      <a:lvl1pPr marL="0" lvl="0" indent="0" algn="ctr" defTabSz="1085915" eaLnBrk="1" fontAlgn="base" latinLnBrk="0" hangingPunct="1">
        <a:lnSpc>
          <a:spcPct val="100000"/>
        </a:lnSpc>
        <a:spcBef>
          <a:spcPct val="0"/>
        </a:spcBef>
        <a:spcAft>
          <a:spcPct val="0"/>
        </a:spcAft>
        <a:buClr>
          <a:srgbClr val="000000"/>
        </a:buClr>
        <a:buNone/>
        <a:defRPr sz="5211" b="0" i="0" u="none" kern="1200" baseline="0">
          <a:solidFill>
            <a:schemeClr val="tx2"/>
          </a:solidFill>
          <a:latin typeface="+mj-lt"/>
          <a:ea typeface="+mj-ea"/>
          <a:cs typeface="+mj-cs"/>
        </a:defRPr>
      </a:lvl1pPr>
    </p:titleStyle>
    <p:bodyStyle>
      <a:lvl1pPr marL="406701" lvl="0" indent="-406701" algn="l" defTabSz="1085915" eaLnBrk="1" fontAlgn="base" latinLnBrk="0" hangingPunct="1">
        <a:lnSpc>
          <a:spcPct val="100000"/>
        </a:lnSpc>
        <a:spcBef>
          <a:spcPct val="20000"/>
        </a:spcBef>
        <a:spcAft>
          <a:spcPct val="0"/>
        </a:spcAft>
        <a:buChar char="•"/>
        <a:defRPr sz="3763" b="0" i="0" u="none" kern="1200" baseline="0">
          <a:solidFill>
            <a:schemeClr val="tx1"/>
          </a:solidFill>
          <a:latin typeface="+mn-lt"/>
          <a:ea typeface="+mn-ea"/>
          <a:cs typeface="+mn-cs"/>
        </a:defRPr>
      </a:lvl1pPr>
      <a:lvl2pPr marL="882335" lvl="1" indent="-340067" algn="l" defTabSz="1085915" eaLnBrk="1" fontAlgn="base" latinLnBrk="0" hangingPunct="1">
        <a:lnSpc>
          <a:spcPct val="100000"/>
        </a:lnSpc>
        <a:spcBef>
          <a:spcPct val="20000"/>
        </a:spcBef>
        <a:spcAft>
          <a:spcPct val="0"/>
        </a:spcAft>
        <a:buChar char="–"/>
        <a:defRPr sz="3329" b="0" i="0" u="none" kern="1200" baseline="0">
          <a:solidFill>
            <a:schemeClr val="tx1"/>
          </a:solidFill>
          <a:latin typeface="+mn-lt"/>
          <a:ea typeface="+mn-ea"/>
          <a:cs typeface="+mn-cs"/>
        </a:defRPr>
      </a:lvl2pPr>
      <a:lvl3pPr marL="1357050" lvl="2" indent="-271134" algn="l" defTabSz="1085915" eaLnBrk="1" fontAlgn="base" latinLnBrk="0" hangingPunct="1">
        <a:lnSpc>
          <a:spcPct val="100000"/>
        </a:lnSpc>
        <a:spcBef>
          <a:spcPct val="20000"/>
        </a:spcBef>
        <a:spcAft>
          <a:spcPct val="0"/>
        </a:spcAft>
        <a:buChar char="•"/>
        <a:defRPr sz="2822" b="0" i="0" u="none" kern="1200" baseline="0">
          <a:solidFill>
            <a:schemeClr val="tx1"/>
          </a:solidFill>
          <a:latin typeface="+mn-lt"/>
          <a:ea typeface="+mn-ea"/>
          <a:cs typeface="+mn-cs"/>
        </a:defRPr>
      </a:lvl3pPr>
      <a:lvl4pPr marL="1900237" lvl="3" indent="-272053" algn="l" defTabSz="1085915" eaLnBrk="1" fontAlgn="base" latinLnBrk="0" hangingPunct="1">
        <a:lnSpc>
          <a:spcPct val="100000"/>
        </a:lnSpc>
        <a:spcBef>
          <a:spcPct val="20000"/>
        </a:spcBef>
        <a:spcAft>
          <a:spcPct val="0"/>
        </a:spcAft>
        <a:buChar char="–"/>
        <a:defRPr sz="2388" b="0" i="0" u="none" kern="1200" baseline="0">
          <a:solidFill>
            <a:schemeClr val="tx1"/>
          </a:solidFill>
          <a:latin typeface="+mn-lt"/>
          <a:ea typeface="+mn-ea"/>
          <a:cs typeface="+mn-cs"/>
        </a:defRPr>
      </a:lvl4pPr>
      <a:lvl5pPr marL="2442506" lvl="4" indent="-271134" algn="l" defTabSz="1085915" eaLnBrk="1" fontAlgn="base" latinLnBrk="0" hangingPunct="1">
        <a:lnSpc>
          <a:spcPct val="100000"/>
        </a:lnSpc>
        <a:spcBef>
          <a:spcPct val="20000"/>
        </a:spcBef>
        <a:spcAft>
          <a:spcPct val="0"/>
        </a:spcAft>
        <a:buChar char="»"/>
        <a:defRPr sz="2388" b="0" i="0" u="none" kern="1200" baseline="0">
          <a:solidFill>
            <a:schemeClr val="tx1"/>
          </a:solidFill>
          <a:latin typeface="+mn-lt"/>
          <a:ea typeface="+mn-ea"/>
          <a:cs typeface="+mn-cs"/>
        </a:defRPr>
      </a:lvl5pPr>
      <a:lvl6pPr marL="1819816" lvl="5" indent="-165438" algn="l" defTabSz="1085915" eaLnBrk="1" fontAlgn="base" latinLnBrk="0" hangingPunct="1">
        <a:lnSpc>
          <a:spcPct val="100000"/>
        </a:lnSpc>
        <a:spcBef>
          <a:spcPct val="20000"/>
        </a:spcBef>
        <a:spcAft>
          <a:spcPct val="0"/>
        </a:spcAft>
        <a:buChar char="»"/>
        <a:defRPr sz="2388" b="0" i="0" u="none" kern="1200" baseline="0">
          <a:solidFill>
            <a:schemeClr val="tx1"/>
          </a:solidFill>
          <a:latin typeface="+mn-lt"/>
          <a:ea typeface="+mn-ea"/>
          <a:cs typeface="+mn-cs"/>
        </a:defRPr>
      </a:lvl6pPr>
      <a:lvl7pPr marL="2150692" lvl="6" indent="-165438" algn="l" defTabSz="1085915" eaLnBrk="1" fontAlgn="base" latinLnBrk="0" hangingPunct="1">
        <a:lnSpc>
          <a:spcPct val="100000"/>
        </a:lnSpc>
        <a:spcBef>
          <a:spcPct val="20000"/>
        </a:spcBef>
        <a:spcAft>
          <a:spcPct val="0"/>
        </a:spcAft>
        <a:buChar char="»"/>
        <a:defRPr sz="2388" b="0" i="0" u="none" kern="1200" baseline="0">
          <a:solidFill>
            <a:schemeClr val="tx1"/>
          </a:solidFill>
          <a:latin typeface="+mn-lt"/>
          <a:ea typeface="+mn-ea"/>
          <a:cs typeface="+mn-cs"/>
        </a:defRPr>
      </a:lvl7pPr>
      <a:lvl8pPr marL="2481567" lvl="7" indent="-165438" algn="l" defTabSz="1085915" eaLnBrk="1" fontAlgn="base" latinLnBrk="0" hangingPunct="1">
        <a:lnSpc>
          <a:spcPct val="100000"/>
        </a:lnSpc>
        <a:spcBef>
          <a:spcPct val="20000"/>
        </a:spcBef>
        <a:spcAft>
          <a:spcPct val="0"/>
        </a:spcAft>
        <a:buChar char="»"/>
        <a:defRPr sz="2388" b="0" i="0" u="none" kern="1200" baseline="0">
          <a:solidFill>
            <a:schemeClr val="tx1"/>
          </a:solidFill>
          <a:latin typeface="+mn-lt"/>
          <a:ea typeface="+mn-ea"/>
          <a:cs typeface="+mn-cs"/>
        </a:defRPr>
      </a:lvl8pPr>
      <a:lvl9pPr marL="2812443" lvl="8" indent="-165438" algn="l" defTabSz="1085915" eaLnBrk="1" fontAlgn="base" latinLnBrk="0" hangingPunct="1">
        <a:lnSpc>
          <a:spcPct val="100000"/>
        </a:lnSpc>
        <a:spcBef>
          <a:spcPct val="20000"/>
        </a:spcBef>
        <a:spcAft>
          <a:spcPct val="0"/>
        </a:spcAft>
        <a:buChar char="»"/>
        <a:defRPr sz="2388" b="0" i="0" u="none" kern="1200" baseline="0">
          <a:solidFill>
            <a:schemeClr val="tx1"/>
          </a:solidFill>
          <a:latin typeface="+mn-lt"/>
          <a:ea typeface="+mn-ea"/>
          <a:cs typeface="+mn-cs"/>
        </a:defRPr>
      </a:lvl9pPr>
    </p:bodyStyle>
    <p:otherStyle>
      <a:lvl1pPr marL="0" lvl="0" indent="0" algn="l" defTabSz="661751" eaLnBrk="1" fontAlgn="base" latinLnBrk="0" hangingPunct="1">
        <a:lnSpc>
          <a:spcPct val="100000"/>
        </a:lnSpc>
        <a:spcBef>
          <a:spcPct val="0"/>
        </a:spcBef>
        <a:spcAft>
          <a:spcPct val="0"/>
        </a:spcAft>
        <a:buNone/>
        <a:defRPr sz="1303" b="0" i="0" u="none" kern="1200" baseline="0">
          <a:solidFill>
            <a:schemeClr val="tx1"/>
          </a:solidFill>
          <a:latin typeface="+mn-lt"/>
          <a:ea typeface="+mn-ea"/>
          <a:cs typeface="+mn-cs"/>
        </a:defRPr>
      </a:lvl1pPr>
      <a:lvl2pPr marL="330876" lvl="1" indent="0" algn="l" defTabSz="661751" eaLnBrk="1" fontAlgn="base" latinLnBrk="0" hangingPunct="1">
        <a:lnSpc>
          <a:spcPct val="100000"/>
        </a:lnSpc>
        <a:spcBef>
          <a:spcPct val="0"/>
        </a:spcBef>
        <a:spcAft>
          <a:spcPct val="0"/>
        </a:spcAft>
        <a:buNone/>
        <a:defRPr sz="2171" b="0" i="0" u="none" kern="1200" baseline="0">
          <a:solidFill>
            <a:schemeClr val="tx1"/>
          </a:solidFill>
          <a:latin typeface="+mn-lt"/>
          <a:ea typeface="+mn-ea"/>
          <a:cs typeface="+mn-cs"/>
        </a:defRPr>
      </a:lvl2pPr>
      <a:lvl3pPr marL="661751" lvl="2" indent="0" algn="l" defTabSz="661751" eaLnBrk="1" fontAlgn="base" latinLnBrk="0" hangingPunct="1">
        <a:lnSpc>
          <a:spcPct val="100000"/>
        </a:lnSpc>
        <a:spcBef>
          <a:spcPct val="0"/>
        </a:spcBef>
        <a:spcAft>
          <a:spcPct val="0"/>
        </a:spcAft>
        <a:buNone/>
        <a:defRPr sz="2171" b="0" i="0" u="none" kern="1200" baseline="0">
          <a:solidFill>
            <a:schemeClr val="tx1"/>
          </a:solidFill>
          <a:latin typeface="+mn-lt"/>
          <a:ea typeface="+mn-ea"/>
          <a:cs typeface="+mn-cs"/>
        </a:defRPr>
      </a:lvl3pPr>
      <a:lvl4pPr marL="992627" lvl="3" indent="0" algn="l" defTabSz="661751" eaLnBrk="1" fontAlgn="base" latinLnBrk="0" hangingPunct="1">
        <a:lnSpc>
          <a:spcPct val="100000"/>
        </a:lnSpc>
        <a:spcBef>
          <a:spcPct val="0"/>
        </a:spcBef>
        <a:spcAft>
          <a:spcPct val="0"/>
        </a:spcAft>
        <a:buNone/>
        <a:defRPr sz="2171" b="0" i="0" u="none" kern="1200" baseline="0">
          <a:solidFill>
            <a:schemeClr val="tx1"/>
          </a:solidFill>
          <a:latin typeface="+mn-lt"/>
          <a:ea typeface="+mn-ea"/>
          <a:cs typeface="+mn-cs"/>
        </a:defRPr>
      </a:lvl4pPr>
      <a:lvl5pPr marL="1323503" lvl="4" indent="0" algn="l" defTabSz="661751" eaLnBrk="1" fontAlgn="base" latinLnBrk="0" hangingPunct="1">
        <a:lnSpc>
          <a:spcPct val="100000"/>
        </a:lnSpc>
        <a:spcBef>
          <a:spcPct val="0"/>
        </a:spcBef>
        <a:spcAft>
          <a:spcPct val="0"/>
        </a:spcAft>
        <a:buNone/>
        <a:defRPr sz="2171" b="0" i="0" u="none" kern="1200" baseline="0">
          <a:solidFill>
            <a:schemeClr val="tx1"/>
          </a:solidFill>
          <a:latin typeface="+mn-lt"/>
          <a:ea typeface="+mn-ea"/>
          <a:cs typeface="+mn-cs"/>
        </a:defRPr>
      </a:lvl5pPr>
      <a:lvl6pPr marL="1654378" lvl="5" indent="0" algn="l" defTabSz="661751" eaLnBrk="1" fontAlgn="base" latinLnBrk="0" hangingPunct="1">
        <a:lnSpc>
          <a:spcPct val="100000"/>
        </a:lnSpc>
        <a:spcBef>
          <a:spcPct val="0"/>
        </a:spcBef>
        <a:spcAft>
          <a:spcPct val="0"/>
        </a:spcAft>
        <a:buNone/>
        <a:defRPr sz="2171" b="0" i="0" u="none" kern="1200" baseline="0">
          <a:solidFill>
            <a:schemeClr val="tx1"/>
          </a:solidFill>
          <a:latin typeface="+mn-lt"/>
          <a:ea typeface="+mn-ea"/>
          <a:cs typeface="+mn-cs"/>
        </a:defRPr>
      </a:lvl6pPr>
      <a:lvl7pPr marL="1985254" lvl="6" indent="0" algn="l" defTabSz="661751" eaLnBrk="1" fontAlgn="base" latinLnBrk="0" hangingPunct="1">
        <a:lnSpc>
          <a:spcPct val="100000"/>
        </a:lnSpc>
        <a:spcBef>
          <a:spcPct val="0"/>
        </a:spcBef>
        <a:spcAft>
          <a:spcPct val="0"/>
        </a:spcAft>
        <a:buNone/>
        <a:defRPr sz="2171" b="0" i="0" u="none" kern="1200" baseline="0">
          <a:solidFill>
            <a:schemeClr val="tx1"/>
          </a:solidFill>
          <a:latin typeface="+mn-lt"/>
          <a:ea typeface="+mn-ea"/>
          <a:cs typeface="+mn-cs"/>
        </a:defRPr>
      </a:lvl7pPr>
      <a:lvl8pPr marL="2316129" lvl="7" indent="0" algn="l" defTabSz="661751" eaLnBrk="1" fontAlgn="base" latinLnBrk="0" hangingPunct="1">
        <a:lnSpc>
          <a:spcPct val="100000"/>
        </a:lnSpc>
        <a:spcBef>
          <a:spcPct val="0"/>
        </a:spcBef>
        <a:spcAft>
          <a:spcPct val="0"/>
        </a:spcAft>
        <a:buNone/>
        <a:defRPr sz="2171" b="0" i="0" u="none" kern="1200" baseline="0">
          <a:solidFill>
            <a:schemeClr val="tx1"/>
          </a:solidFill>
          <a:latin typeface="+mn-lt"/>
          <a:ea typeface="+mn-ea"/>
          <a:cs typeface="+mn-cs"/>
        </a:defRPr>
      </a:lvl8pPr>
      <a:lvl9pPr marL="2647005" lvl="8" indent="0" algn="l" defTabSz="661751" eaLnBrk="1" fontAlgn="base" latinLnBrk="0" hangingPunct="1">
        <a:lnSpc>
          <a:spcPct val="100000"/>
        </a:lnSpc>
        <a:spcBef>
          <a:spcPct val="0"/>
        </a:spcBef>
        <a:spcAft>
          <a:spcPct val="0"/>
        </a:spcAft>
        <a:buNone/>
        <a:defRPr sz="2171" b="0" i="0" u="none" kern="1200" baseline="0">
          <a:solidFill>
            <a:schemeClr val="tx1"/>
          </a:solidFill>
          <a:latin typeface="+mn-lt"/>
          <a:ea typeface="+mn-ea"/>
          <a:cs typeface="+mn-cs"/>
        </a:defRPr>
      </a:lvl9pPr>
    </p:otherStyle>
  </p:txStyles>
</p:sldMaster>
</file>

<file path=ppt/slideMasters/slideMaster5.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pic>
        <p:nvPicPr>
          <p:cNvPr id="5" name="图片 6">
            <a:extLst>
              <a:ext uri="{FF2B5EF4-FFF2-40B4-BE49-F238E27FC236}">
                <a16:creationId xmlns:a16="http://schemas.microsoft.com/office/drawing/2014/main" id="{21E9CEC5-60F6-0983-FE15-F085C248AD68}"/>
              </a:ext>
            </a:extLst>
          </p:cNvPr>
          <p:cNvPicPr>
            <a:picLocks noChangeAspect="1"/>
          </p:cNvPicPr>
          <p:nvPr userDrawn="1"/>
        </p:nvPicPr>
        <p:blipFill rotWithShape="1">
          <a:blip r:embed="rId14" cstate="email">
            <a:extLst>
              <a:ext uri="{28A0092B-C50C-407E-A947-70E740481C1C}">
                <a14:useLocalDpi xmlns:a14="http://schemas.microsoft.com/office/drawing/2010/main" val="0"/>
              </a:ext>
            </a:extLst>
          </a:blip>
          <a:srcRect l="3653" r="3523"/>
          <a:stretch/>
        </p:blipFill>
        <p:spPr>
          <a:xfrm>
            <a:off x="0" y="0"/>
            <a:ext cx="12192000" cy="6858000"/>
          </a:xfrm>
          <a:prstGeom prst="rect">
            <a:avLst/>
          </a:prstGeom>
        </p:spPr>
      </p:pic>
      <p:pic>
        <p:nvPicPr>
          <p:cNvPr id="3" name="Picture 2" descr="A round pink circle with white text and a black background&#10;&#10;AI-generated content may be incorrect.">
            <a:extLst>
              <a:ext uri="{FF2B5EF4-FFF2-40B4-BE49-F238E27FC236}">
                <a16:creationId xmlns:a16="http://schemas.microsoft.com/office/drawing/2014/main" id="{244012DB-12B3-6C24-76D8-A36E04C67846}"/>
              </a:ext>
            </a:extLst>
          </p:cNvPr>
          <p:cNvPicPr>
            <a:picLocks noChangeAspect="1"/>
          </p:cNvPicPr>
          <p:nvPr userDrawn="1"/>
        </p:nvPicPr>
        <p:blipFill>
          <a:blip r:embed="rId15">
            <a:extLst>
              <a:ext uri="{28A0092B-C50C-407E-A947-70E740481C1C}">
                <a14:useLocalDpi xmlns:a14="http://schemas.microsoft.com/office/drawing/2010/main" val="0"/>
              </a:ext>
            </a:extLst>
          </a:blip>
          <a:stretch>
            <a:fillRect/>
          </a:stretch>
        </p:blipFill>
        <p:spPr>
          <a:xfrm>
            <a:off x="-1849821" y="0"/>
            <a:ext cx="1498083" cy="1498083"/>
          </a:xfrm>
          <a:prstGeom prst="rect">
            <a:avLst/>
          </a:prstGeom>
        </p:spPr>
      </p:pic>
    </p:spTree>
    <p:extLst>
      <p:ext uri="{BB962C8B-B14F-4D97-AF65-F5344CB8AC3E}">
        <p14:creationId xmlns:p14="http://schemas.microsoft.com/office/powerpoint/2010/main" val="3974458254"/>
      </p:ext>
    </p:extLst>
  </p:cSld>
  <p:clrMap bg1="lt1" tx1="dk1" bg2="lt2" tx2="dk2" accent1="accent1" accent2="accent2" accent3="accent3" accent4="accent4" accent5="accent5" accent6="accent6" hlink="hlink" folHlink="folHlink"/>
  <p:sldLayoutIdLst>
    <p:sldLayoutId id="2147483747" r:id="rId1"/>
    <p:sldLayoutId id="2147483748" r:id="rId2"/>
    <p:sldLayoutId id="2147483749" r:id="rId3"/>
    <p:sldLayoutId id="2147483750" r:id="rId4"/>
    <p:sldLayoutId id="2147483751" r:id="rId5"/>
    <p:sldLayoutId id="2147483752" r:id="rId6"/>
    <p:sldLayoutId id="2147483753" r:id="rId7"/>
    <p:sldLayoutId id="2147483754" r:id="rId8"/>
    <p:sldLayoutId id="2147483755" r:id="rId9"/>
    <p:sldLayoutId id="2147483756" r:id="rId10"/>
    <p:sldLayoutId id="2147483757" r:id="rId11"/>
    <p:sldLayoutId id="2147483758" r:id="rId12"/>
  </p:sldLayoutIdLst>
  <p:txStyles>
    <p:titleStyle>
      <a:lvl1pPr algn="l" defTabSz="914446"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11" indent="-228611" algn="l" defTabSz="914446"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34" indent="-228611" algn="l" defTabSz="914446"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57" indent="-228611" algn="l" defTabSz="914446"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80" indent="-228611" algn="l" defTabSz="914446"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503" indent="-228611" algn="l" defTabSz="914446"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726" indent="-228611" algn="l" defTabSz="914446"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949" indent="-228611" algn="l" defTabSz="914446"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171" indent="-228611" algn="l" defTabSz="914446"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394" indent="-228611" algn="l" defTabSz="914446"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46" rtl="0" eaLnBrk="1" latinLnBrk="0" hangingPunct="1">
        <a:defRPr sz="1800" kern="1200">
          <a:solidFill>
            <a:schemeClr val="tx1"/>
          </a:solidFill>
          <a:latin typeface="+mn-lt"/>
          <a:ea typeface="+mn-ea"/>
          <a:cs typeface="+mn-cs"/>
        </a:defRPr>
      </a:lvl1pPr>
      <a:lvl2pPr marL="457223" algn="l" defTabSz="914446" rtl="0" eaLnBrk="1" latinLnBrk="0" hangingPunct="1">
        <a:defRPr sz="1800" kern="1200">
          <a:solidFill>
            <a:schemeClr val="tx1"/>
          </a:solidFill>
          <a:latin typeface="+mn-lt"/>
          <a:ea typeface="+mn-ea"/>
          <a:cs typeface="+mn-cs"/>
        </a:defRPr>
      </a:lvl2pPr>
      <a:lvl3pPr marL="914446" algn="l" defTabSz="914446" rtl="0" eaLnBrk="1" latinLnBrk="0" hangingPunct="1">
        <a:defRPr sz="1800" kern="1200">
          <a:solidFill>
            <a:schemeClr val="tx1"/>
          </a:solidFill>
          <a:latin typeface="+mn-lt"/>
          <a:ea typeface="+mn-ea"/>
          <a:cs typeface="+mn-cs"/>
        </a:defRPr>
      </a:lvl3pPr>
      <a:lvl4pPr marL="1371669" algn="l" defTabSz="914446" rtl="0" eaLnBrk="1" latinLnBrk="0" hangingPunct="1">
        <a:defRPr sz="1800" kern="1200">
          <a:solidFill>
            <a:schemeClr val="tx1"/>
          </a:solidFill>
          <a:latin typeface="+mn-lt"/>
          <a:ea typeface="+mn-ea"/>
          <a:cs typeface="+mn-cs"/>
        </a:defRPr>
      </a:lvl4pPr>
      <a:lvl5pPr marL="1828891" algn="l" defTabSz="914446" rtl="0" eaLnBrk="1" latinLnBrk="0" hangingPunct="1">
        <a:defRPr sz="1800" kern="1200">
          <a:solidFill>
            <a:schemeClr val="tx1"/>
          </a:solidFill>
          <a:latin typeface="+mn-lt"/>
          <a:ea typeface="+mn-ea"/>
          <a:cs typeface="+mn-cs"/>
        </a:defRPr>
      </a:lvl5pPr>
      <a:lvl6pPr marL="2286114" algn="l" defTabSz="914446" rtl="0" eaLnBrk="1" latinLnBrk="0" hangingPunct="1">
        <a:defRPr sz="1800" kern="1200">
          <a:solidFill>
            <a:schemeClr val="tx1"/>
          </a:solidFill>
          <a:latin typeface="+mn-lt"/>
          <a:ea typeface="+mn-ea"/>
          <a:cs typeface="+mn-cs"/>
        </a:defRPr>
      </a:lvl6pPr>
      <a:lvl7pPr marL="2743337" algn="l" defTabSz="914446" rtl="0" eaLnBrk="1" latinLnBrk="0" hangingPunct="1">
        <a:defRPr sz="1800" kern="1200">
          <a:solidFill>
            <a:schemeClr val="tx1"/>
          </a:solidFill>
          <a:latin typeface="+mn-lt"/>
          <a:ea typeface="+mn-ea"/>
          <a:cs typeface="+mn-cs"/>
        </a:defRPr>
      </a:lvl7pPr>
      <a:lvl8pPr marL="3200560" algn="l" defTabSz="914446" rtl="0" eaLnBrk="1" latinLnBrk="0" hangingPunct="1">
        <a:defRPr sz="1800" kern="1200">
          <a:solidFill>
            <a:schemeClr val="tx1"/>
          </a:solidFill>
          <a:latin typeface="+mn-lt"/>
          <a:ea typeface="+mn-ea"/>
          <a:cs typeface="+mn-cs"/>
        </a:defRPr>
      </a:lvl8pPr>
      <a:lvl9pPr marL="3657783" algn="l" defTabSz="914446"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11.png"/><Relationship Id="rId2" Type="http://schemas.openxmlformats.org/officeDocument/2006/relationships/image" Target="../media/image10.png"/><Relationship Id="rId1" Type="http://schemas.openxmlformats.org/officeDocument/2006/relationships/slideLayout" Target="../slideLayouts/slideLayout78.xml"/><Relationship Id="rId6" Type="http://schemas.microsoft.com/office/2007/relationships/hdphoto" Target="../media/hdphoto1.wdp"/><Relationship Id="rId5" Type="http://schemas.openxmlformats.org/officeDocument/2006/relationships/image" Target="../media/image13.png"/><Relationship Id="rId4" Type="http://schemas.openxmlformats.org/officeDocument/2006/relationships/image" Target="../media/image12.png"/></Relationships>
</file>

<file path=ppt/slides/_rels/slide2.xml.rels><?xml version="1.0" encoding="UTF-8" standalone="yes"?>
<Relationships xmlns="http://schemas.openxmlformats.org/package/2006/relationships"><Relationship Id="rId8" Type="http://schemas.openxmlformats.org/officeDocument/2006/relationships/image" Target="../media/image20.png"/><Relationship Id="rId3" Type="http://schemas.openxmlformats.org/officeDocument/2006/relationships/image" Target="../media/image15.png"/><Relationship Id="rId7" Type="http://schemas.openxmlformats.org/officeDocument/2006/relationships/image" Target="../media/image19.png"/><Relationship Id="rId2" Type="http://schemas.openxmlformats.org/officeDocument/2006/relationships/image" Target="../media/image14.jpeg"/><Relationship Id="rId1" Type="http://schemas.openxmlformats.org/officeDocument/2006/relationships/slideLayout" Target="../slideLayouts/slideLayout44.xml"/><Relationship Id="rId6" Type="http://schemas.openxmlformats.org/officeDocument/2006/relationships/image" Target="../media/image18.png"/><Relationship Id="rId11" Type="http://schemas.openxmlformats.org/officeDocument/2006/relationships/image" Target="../media/image22.png"/><Relationship Id="rId5" Type="http://schemas.openxmlformats.org/officeDocument/2006/relationships/image" Target="../media/image17.png"/><Relationship Id="rId10" Type="http://schemas.openxmlformats.org/officeDocument/2006/relationships/image" Target="../media/image21.png"/><Relationship Id="rId4" Type="http://schemas.openxmlformats.org/officeDocument/2006/relationships/image" Target="../media/image16.png"/><Relationship Id="rId9" Type="http://schemas.openxmlformats.org/officeDocument/2006/relationships/slide" Target="slide3.xml"/></Relationships>
</file>

<file path=ppt/slides/_rels/slide3.xml.rels><?xml version="1.0" encoding="UTF-8" standalone="yes"?>
<Relationships xmlns="http://schemas.openxmlformats.org/package/2006/relationships"><Relationship Id="rId8" Type="http://schemas.openxmlformats.org/officeDocument/2006/relationships/image" Target="../media/image28.png"/><Relationship Id="rId13" Type="http://schemas.openxmlformats.org/officeDocument/2006/relationships/slide" Target="slide7.xml"/><Relationship Id="rId18" Type="http://schemas.openxmlformats.org/officeDocument/2006/relationships/image" Target="../media/image34.png"/><Relationship Id="rId3" Type="http://schemas.openxmlformats.org/officeDocument/2006/relationships/image" Target="../media/image23.jpeg"/><Relationship Id="rId21" Type="http://schemas.openxmlformats.org/officeDocument/2006/relationships/image" Target="../media/image37.png"/><Relationship Id="rId7" Type="http://schemas.openxmlformats.org/officeDocument/2006/relationships/image" Target="../media/image27.png"/><Relationship Id="rId12" Type="http://schemas.openxmlformats.org/officeDocument/2006/relationships/image" Target="../media/image30.png"/><Relationship Id="rId17" Type="http://schemas.openxmlformats.org/officeDocument/2006/relationships/image" Target="../media/image33.png"/><Relationship Id="rId2" Type="http://schemas.openxmlformats.org/officeDocument/2006/relationships/notesSlide" Target="../notesSlides/notesSlide1.xml"/><Relationship Id="rId16" Type="http://schemas.openxmlformats.org/officeDocument/2006/relationships/image" Target="../media/image32.png"/><Relationship Id="rId20" Type="http://schemas.openxmlformats.org/officeDocument/2006/relationships/image" Target="../media/image36.png"/><Relationship Id="rId1" Type="http://schemas.openxmlformats.org/officeDocument/2006/relationships/slideLayout" Target="../slideLayouts/slideLayout44.xml"/><Relationship Id="rId6" Type="http://schemas.openxmlformats.org/officeDocument/2006/relationships/image" Target="../media/image26.png"/><Relationship Id="rId11" Type="http://schemas.openxmlformats.org/officeDocument/2006/relationships/slide" Target="slide6.xml"/><Relationship Id="rId5" Type="http://schemas.openxmlformats.org/officeDocument/2006/relationships/image" Target="../media/image25.png"/><Relationship Id="rId15" Type="http://schemas.openxmlformats.org/officeDocument/2006/relationships/image" Target="../media/image31.png"/><Relationship Id="rId23" Type="http://schemas.openxmlformats.org/officeDocument/2006/relationships/slide" Target="slide8.xml"/><Relationship Id="rId10" Type="http://schemas.openxmlformats.org/officeDocument/2006/relationships/image" Target="../media/image29.png"/><Relationship Id="rId19" Type="http://schemas.openxmlformats.org/officeDocument/2006/relationships/image" Target="../media/image35.png"/><Relationship Id="rId4" Type="http://schemas.openxmlformats.org/officeDocument/2006/relationships/image" Target="../media/image24.png"/><Relationship Id="rId9" Type="http://schemas.openxmlformats.org/officeDocument/2006/relationships/slide" Target="slide5.xml"/><Relationship Id="rId14" Type="http://schemas.openxmlformats.org/officeDocument/2006/relationships/slide" Target="slide4.xml"/><Relationship Id="rId22" Type="http://schemas.openxmlformats.org/officeDocument/2006/relationships/image" Target="../media/image38.png"/></Relationships>
</file>

<file path=ppt/slides/_rels/slide4.xml.rels><?xml version="1.0" encoding="UTF-8" standalone="yes"?>
<Relationships xmlns="http://schemas.openxmlformats.org/package/2006/relationships"><Relationship Id="rId8" Type="http://schemas.openxmlformats.org/officeDocument/2006/relationships/image" Target="../media/image41.png"/><Relationship Id="rId3" Type="http://schemas.openxmlformats.org/officeDocument/2006/relationships/slide" Target="slide3.xml"/><Relationship Id="rId7" Type="http://schemas.openxmlformats.org/officeDocument/2006/relationships/image" Target="../media/image19.png"/><Relationship Id="rId2" Type="http://schemas.openxmlformats.org/officeDocument/2006/relationships/image" Target="../media/image14.jpeg"/><Relationship Id="rId1" Type="http://schemas.openxmlformats.org/officeDocument/2006/relationships/slideLayout" Target="../slideLayouts/slideLayout44.xml"/><Relationship Id="rId6" Type="http://schemas.openxmlformats.org/officeDocument/2006/relationships/image" Target="../media/image40.png"/><Relationship Id="rId5" Type="http://schemas.openxmlformats.org/officeDocument/2006/relationships/image" Target="../media/image16.png"/><Relationship Id="rId4" Type="http://schemas.openxmlformats.org/officeDocument/2006/relationships/image" Target="../media/image39.png"/></Relationships>
</file>

<file path=ppt/slides/_rels/slide5.xml.rels><?xml version="1.0" encoding="UTF-8" standalone="yes"?>
<Relationships xmlns="http://schemas.openxmlformats.org/package/2006/relationships"><Relationship Id="rId8" Type="http://schemas.openxmlformats.org/officeDocument/2006/relationships/image" Target="../media/image41.png"/><Relationship Id="rId3" Type="http://schemas.openxmlformats.org/officeDocument/2006/relationships/slide" Target="slide3.xml"/><Relationship Id="rId7" Type="http://schemas.openxmlformats.org/officeDocument/2006/relationships/image" Target="../media/image19.png"/><Relationship Id="rId2" Type="http://schemas.openxmlformats.org/officeDocument/2006/relationships/image" Target="../media/image14.jpeg"/><Relationship Id="rId1" Type="http://schemas.openxmlformats.org/officeDocument/2006/relationships/slideLayout" Target="../slideLayouts/slideLayout44.xml"/><Relationship Id="rId6" Type="http://schemas.openxmlformats.org/officeDocument/2006/relationships/image" Target="../media/image40.png"/><Relationship Id="rId5" Type="http://schemas.openxmlformats.org/officeDocument/2006/relationships/image" Target="../media/image16.png"/><Relationship Id="rId4" Type="http://schemas.openxmlformats.org/officeDocument/2006/relationships/image" Target="../media/image39.png"/></Relationships>
</file>

<file path=ppt/slides/_rels/slide6.xml.rels><?xml version="1.0" encoding="UTF-8" standalone="yes"?>
<Relationships xmlns="http://schemas.openxmlformats.org/package/2006/relationships"><Relationship Id="rId8" Type="http://schemas.openxmlformats.org/officeDocument/2006/relationships/image" Target="../media/image41.png"/><Relationship Id="rId3" Type="http://schemas.openxmlformats.org/officeDocument/2006/relationships/slide" Target="slide3.xml"/><Relationship Id="rId7" Type="http://schemas.openxmlformats.org/officeDocument/2006/relationships/image" Target="../media/image19.png"/><Relationship Id="rId2" Type="http://schemas.openxmlformats.org/officeDocument/2006/relationships/image" Target="../media/image14.jpeg"/><Relationship Id="rId1" Type="http://schemas.openxmlformats.org/officeDocument/2006/relationships/slideLayout" Target="../slideLayouts/slideLayout44.xml"/><Relationship Id="rId6" Type="http://schemas.openxmlformats.org/officeDocument/2006/relationships/image" Target="../media/image40.png"/><Relationship Id="rId5" Type="http://schemas.openxmlformats.org/officeDocument/2006/relationships/image" Target="../media/image16.png"/><Relationship Id="rId4" Type="http://schemas.openxmlformats.org/officeDocument/2006/relationships/image" Target="../media/image39.png"/></Relationships>
</file>

<file path=ppt/slides/_rels/slide7.xml.rels><?xml version="1.0" encoding="UTF-8" standalone="yes"?>
<Relationships xmlns="http://schemas.openxmlformats.org/package/2006/relationships"><Relationship Id="rId8" Type="http://schemas.openxmlformats.org/officeDocument/2006/relationships/image" Target="../media/image41.png"/><Relationship Id="rId3" Type="http://schemas.openxmlformats.org/officeDocument/2006/relationships/slide" Target="slide3.xml"/><Relationship Id="rId7" Type="http://schemas.openxmlformats.org/officeDocument/2006/relationships/image" Target="../media/image19.png"/><Relationship Id="rId2" Type="http://schemas.openxmlformats.org/officeDocument/2006/relationships/image" Target="../media/image14.jpeg"/><Relationship Id="rId1" Type="http://schemas.openxmlformats.org/officeDocument/2006/relationships/slideLayout" Target="../slideLayouts/slideLayout44.xml"/><Relationship Id="rId6" Type="http://schemas.openxmlformats.org/officeDocument/2006/relationships/image" Target="../media/image40.png"/><Relationship Id="rId5" Type="http://schemas.openxmlformats.org/officeDocument/2006/relationships/image" Target="../media/image16.png"/><Relationship Id="rId4" Type="http://schemas.openxmlformats.org/officeDocument/2006/relationships/image" Target="../media/image39.png"/></Relationships>
</file>

<file path=ppt/slides/_rels/slide8.xml.rels><?xml version="1.0" encoding="UTF-8" standalone="yes"?>
<Relationships xmlns="http://schemas.openxmlformats.org/package/2006/relationships"><Relationship Id="rId8" Type="http://schemas.openxmlformats.org/officeDocument/2006/relationships/image" Target="../media/image46.png"/><Relationship Id="rId3" Type="http://schemas.openxmlformats.org/officeDocument/2006/relationships/notesSlide" Target="../notesSlides/notesSlide2.xml"/><Relationship Id="rId7" Type="http://schemas.openxmlformats.org/officeDocument/2006/relationships/image" Target="../media/image45.png"/><Relationship Id="rId2" Type="http://schemas.openxmlformats.org/officeDocument/2006/relationships/slideLayout" Target="../slideLayouts/slideLayout5.xml"/><Relationship Id="rId1" Type="http://schemas.openxmlformats.org/officeDocument/2006/relationships/tags" Target="../tags/tag1.xml"/><Relationship Id="rId6" Type="http://schemas.openxmlformats.org/officeDocument/2006/relationships/image" Target="../media/image44.png"/><Relationship Id="rId5" Type="http://schemas.openxmlformats.org/officeDocument/2006/relationships/image" Target="../media/image43.png"/><Relationship Id="rId4" Type="http://schemas.openxmlformats.org/officeDocument/2006/relationships/image" Target="../media/image42.png"/></Relationships>
</file>

<file path=ppt/slides/_rels/slide9.xml.rels><?xml version="1.0" encoding="UTF-8" standalone="yes"?>
<Relationships xmlns="http://schemas.openxmlformats.org/package/2006/relationships"><Relationship Id="rId3" Type="http://schemas.openxmlformats.org/officeDocument/2006/relationships/image" Target="../media/image48.png"/><Relationship Id="rId2" Type="http://schemas.openxmlformats.org/officeDocument/2006/relationships/image" Target="../media/image47.png"/><Relationship Id="rId1" Type="http://schemas.openxmlformats.org/officeDocument/2006/relationships/slideLayout" Target="../slideLayouts/slideLayout11.xml"/><Relationship Id="rId5" Type="http://schemas.openxmlformats.org/officeDocument/2006/relationships/image" Target="../media/image49.png"/><Relationship Id="rId4" Type="http://schemas.microsoft.com/office/2007/relationships/hdphoto" Target="../media/hdphoto2.wdp"/></Relationships>
</file>

<file path=ppt/slides/_rels/slide10.xml.rels><?xml version="1.0" encoding="UTF-8" standalone="yes"?>
<Relationships xmlns="http://schemas.openxmlformats.org/package/2006/relationships"><Relationship Id="rId3" Type="http://schemas.openxmlformats.org/officeDocument/2006/relationships/image" Target="../media/image13.png"/><Relationship Id="rId2" Type="http://schemas.openxmlformats.org/officeDocument/2006/relationships/image" Target="../media/image10.png"/><Relationship Id="rId1" Type="http://schemas.openxmlformats.org/officeDocument/2006/relationships/slideLayout" Target="../slideLayouts/slideLayout78.xml"/><Relationship Id="rId5" Type="http://schemas.openxmlformats.org/officeDocument/2006/relationships/image" Target="../media/image50.png"/><Relationship Id="rId4" Type="http://schemas.microsoft.com/office/2007/relationships/hdphoto" Target="../media/hdphoto1.wdp"/></Relationships>
</file>

<file path=ppt/slides/_rels/slide11.xml.rels><?xml version="1.0" encoding="UTF-8" standalone="yes"?>
<Relationships xmlns="http://schemas.openxmlformats.org/package/2006/relationships"><Relationship Id="rId3" Type="http://schemas.openxmlformats.org/officeDocument/2006/relationships/slideLayout" Target="../slideLayouts/slideLayout6.xml"/><Relationship Id="rId2" Type="http://schemas.openxmlformats.org/officeDocument/2006/relationships/video" Target="../media/media1.mp4"/><Relationship Id="rId1" Type="http://schemas.microsoft.com/office/2007/relationships/media" Target="../media/media1.mp4"/><Relationship Id="rId4" Type="http://schemas.openxmlformats.org/officeDocument/2006/relationships/image" Target="../media/image51.png"/></Relationships>
</file>

<file path=ppt/slides/_rels/slide12.xml.rels><?xml version="1.0" encoding="UTF-8" standalone="yes"?>
<Relationships xmlns="http://schemas.openxmlformats.org/package/2006/relationships"><Relationship Id="rId3" Type="http://schemas.microsoft.com/office/2007/relationships/hdphoto" Target="../media/hdphoto3.wdp"/><Relationship Id="rId2" Type="http://schemas.openxmlformats.org/officeDocument/2006/relationships/image" Target="../media/image52.png"/><Relationship Id="rId1" Type="http://schemas.openxmlformats.org/officeDocument/2006/relationships/slideLayout" Target="../slideLayouts/slideLayout40.xml"/><Relationship Id="rId5" Type="http://schemas.microsoft.com/office/2007/relationships/hdphoto" Target="../media/hdphoto4.wdp"/><Relationship Id="rId4" Type="http://schemas.openxmlformats.org/officeDocument/2006/relationships/image" Target="../media/image53.png"/></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40.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40.xml"/></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40.xml"/></Relationships>
</file>

<file path=ppt/slides/_rels/slide16.xml.rels><?xml version="1.0" encoding="UTF-8" standalone="yes"?>
<Relationships xmlns="http://schemas.openxmlformats.org/package/2006/relationships"><Relationship Id="rId3" Type="http://schemas.openxmlformats.org/officeDocument/2006/relationships/image" Target="../media/image54.png"/><Relationship Id="rId2" Type="http://schemas.openxmlformats.org/officeDocument/2006/relationships/notesSlide" Target="../notesSlides/notesSlide3.xml"/><Relationship Id="rId1" Type="http://schemas.openxmlformats.org/officeDocument/2006/relationships/slideLayout" Target="../slideLayouts/slideLayout56.xml"/><Relationship Id="rId5" Type="http://schemas.openxmlformats.org/officeDocument/2006/relationships/image" Target="../media/image56.png"/><Relationship Id="rId4" Type="http://schemas.openxmlformats.org/officeDocument/2006/relationships/image" Target="../media/image55.png"/></Relationships>
</file>

<file path=ppt/slides/_rels/slide17.xml.rels><?xml version="1.0" encoding="UTF-8" standalone="yes"?>
<Relationships xmlns="http://schemas.openxmlformats.org/package/2006/relationships"><Relationship Id="rId3" Type="http://schemas.openxmlformats.org/officeDocument/2006/relationships/image" Target="../media/image54.png"/><Relationship Id="rId2" Type="http://schemas.openxmlformats.org/officeDocument/2006/relationships/notesSlide" Target="../notesSlides/notesSlide4.xml"/><Relationship Id="rId1" Type="http://schemas.openxmlformats.org/officeDocument/2006/relationships/slideLayout" Target="../slideLayouts/slideLayout56.xml"/><Relationship Id="rId5" Type="http://schemas.openxmlformats.org/officeDocument/2006/relationships/image" Target="../media/image56.png"/><Relationship Id="rId4" Type="http://schemas.openxmlformats.org/officeDocument/2006/relationships/image" Target="../media/image55.png"/></Relationships>
</file>

<file path=ppt/slides/_rels/slide18.xml.rels><?xml version="1.0" encoding="UTF-8" standalone="yes"?>
<Relationships xmlns="http://schemas.openxmlformats.org/package/2006/relationships"><Relationship Id="rId3" Type="http://schemas.openxmlformats.org/officeDocument/2006/relationships/image" Target="../media/image54.png"/><Relationship Id="rId2" Type="http://schemas.openxmlformats.org/officeDocument/2006/relationships/notesSlide" Target="../notesSlides/notesSlide5.xml"/><Relationship Id="rId1" Type="http://schemas.openxmlformats.org/officeDocument/2006/relationships/slideLayout" Target="../slideLayouts/slideLayout56.xml"/><Relationship Id="rId5" Type="http://schemas.openxmlformats.org/officeDocument/2006/relationships/image" Target="../media/image56.png"/><Relationship Id="rId4" Type="http://schemas.openxmlformats.org/officeDocument/2006/relationships/image" Target="../media/image55.png"/></Relationships>
</file>

<file path=ppt/slides/_rels/slide19.xml.rels><?xml version="1.0" encoding="UTF-8" standalone="yes"?>
<Relationships xmlns="http://schemas.openxmlformats.org/package/2006/relationships"><Relationship Id="rId3" Type="http://schemas.openxmlformats.org/officeDocument/2006/relationships/image" Target="../media/image13.png"/><Relationship Id="rId2" Type="http://schemas.openxmlformats.org/officeDocument/2006/relationships/image" Target="../media/image10.png"/><Relationship Id="rId1" Type="http://schemas.openxmlformats.org/officeDocument/2006/relationships/slideLayout" Target="../slideLayouts/slideLayout78.xml"/><Relationship Id="rId5" Type="http://schemas.openxmlformats.org/officeDocument/2006/relationships/image" Target="../media/image57.png"/><Relationship Id="rId4" Type="http://schemas.microsoft.com/office/2007/relationships/hdphoto" Target="../media/hdphoto1.wdp"/></Relationships>
</file>

<file path=ppt/slides/_rels/slide20.xml.rels><?xml version="1.0" encoding="UTF-8" standalone="yes"?>
<Relationships xmlns="http://schemas.openxmlformats.org/package/2006/relationships"><Relationship Id="rId2" Type="http://schemas.openxmlformats.org/officeDocument/2006/relationships/notesSlide" Target="../notesSlides/notesSlide6.xml"/><Relationship Id="rId1" Type="http://schemas.openxmlformats.org/officeDocument/2006/relationships/slideLayout" Target="../slideLayouts/slideLayout11.xml"/></Relationships>
</file>

<file path=ppt/slides/_rels/slide21.xml.rels><?xml version="1.0" encoding="UTF-8" standalone="yes"?>
<Relationships xmlns="http://schemas.openxmlformats.org/package/2006/relationships"><Relationship Id="rId2" Type="http://schemas.openxmlformats.org/officeDocument/2006/relationships/notesSlide" Target="../notesSlides/notesSlide7.xml"/><Relationship Id="rId1" Type="http://schemas.openxmlformats.org/officeDocument/2006/relationships/slideLayout" Target="../slideLayouts/slideLayout11.xml"/></Relationships>
</file>

<file path=ppt/slides/_rels/slide22.xml.rels><?xml version="1.0" encoding="UTF-8" standalone="yes"?>
<Relationships xmlns="http://schemas.openxmlformats.org/package/2006/relationships"><Relationship Id="rId2" Type="http://schemas.openxmlformats.org/officeDocument/2006/relationships/notesSlide" Target="../notesSlides/notesSlide8.xml"/><Relationship Id="rId1" Type="http://schemas.openxmlformats.org/officeDocument/2006/relationships/slideLayout" Target="../slideLayouts/slideLayout11.xml"/></Relationships>
</file>

<file path=ppt/slides/_rels/slide23.xml.rels><?xml version="1.0" encoding="UTF-8" standalone="yes"?>
<Relationships xmlns="http://schemas.openxmlformats.org/package/2006/relationships"><Relationship Id="rId2" Type="http://schemas.openxmlformats.org/officeDocument/2006/relationships/notesSlide" Target="../notesSlides/notesSlide9.xml"/><Relationship Id="rId1" Type="http://schemas.openxmlformats.org/officeDocument/2006/relationships/slideLayout" Target="../slideLayouts/slideLayout11.xml"/></Relationships>
</file>

<file path=ppt/slides/_rels/slide24.xml.rels><?xml version="1.0" encoding="UTF-8" standalone="yes"?>
<Relationships xmlns="http://schemas.openxmlformats.org/package/2006/relationships"><Relationship Id="rId3" Type="http://schemas.openxmlformats.org/officeDocument/2006/relationships/slideLayout" Target="../slideLayouts/slideLayout11.xml"/><Relationship Id="rId2" Type="http://schemas.openxmlformats.org/officeDocument/2006/relationships/video" Target="../media/media2.mp4"/><Relationship Id="rId1" Type="http://schemas.microsoft.com/office/2007/relationships/media" Target="../media/media2.mp4"/><Relationship Id="rId4" Type="http://schemas.openxmlformats.org/officeDocument/2006/relationships/image" Target="../media/image58.png"/></Relationships>
</file>

<file path=ppt/slides/_rels/slide25.xml.rels><?xml version="1.0" encoding="UTF-8" standalone="yes"?>
<Relationships xmlns="http://schemas.openxmlformats.org/package/2006/relationships"><Relationship Id="rId3" Type="http://schemas.openxmlformats.org/officeDocument/2006/relationships/image" Target="../media/image59.png"/><Relationship Id="rId2" Type="http://schemas.openxmlformats.org/officeDocument/2006/relationships/notesSlide" Target="../notesSlides/notesSlide10.xml"/><Relationship Id="rId1" Type="http://schemas.openxmlformats.org/officeDocument/2006/relationships/slideLayout" Target="../slideLayouts/slideLayout11.xml"/><Relationship Id="rId4" Type="http://schemas.microsoft.com/office/2007/relationships/hdphoto" Target="../media/hdphoto5.wdp"/></Relationships>
</file>

<file path=ppt/slides/_rels/slide26.xml.rels><?xml version="1.0" encoding="UTF-8" standalone="yes"?>
<Relationships xmlns="http://schemas.openxmlformats.org/package/2006/relationships"><Relationship Id="rId2" Type="http://schemas.openxmlformats.org/officeDocument/2006/relationships/notesSlide" Target="../notesSlides/notesSlide11.xml"/><Relationship Id="rId1" Type="http://schemas.openxmlformats.org/officeDocument/2006/relationships/slideLayout" Target="../slideLayouts/slideLayout11.xml"/></Relationships>
</file>

<file path=ppt/slides/_rels/slide27.xml.rels><?xml version="1.0" encoding="UTF-8" standalone="yes"?>
<Relationships xmlns="http://schemas.openxmlformats.org/package/2006/relationships"><Relationship Id="rId3" Type="http://schemas.microsoft.com/office/2007/relationships/hdphoto" Target="../media/hdphoto6.wdp"/><Relationship Id="rId2" Type="http://schemas.openxmlformats.org/officeDocument/2006/relationships/image" Target="../media/image60.png"/><Relationship Id="rId1" Type="http://schemas.openxmlformats.org/officeDocument/2006/relationships/slideLayout" Target="../slideLayouts/slideLayout11.xml"/></Relationships>
</file>

<file path=ppt/slides/_rels/slide28.xml.rels><?xml version="1.0" encoding="UTF-8" standalone="yes"?>
<Relationships xmlns="http://schemas.openxmlformats.org/package/2006/relationships"><Relationship Id="rId2" Type="http://schemas.openxmlformats.org/officeDocument/2006/relationships/notesSlide" Target="../notesSlides/notesSlide12.xml"/><Relationship Id="rId1" Type="http://schemas.openxmlformats.org/officeDocument/2006/relationships/slideLayout" Target="../slideLayouts/slideLayout11.xml"/></Relationships>
</file>

<file path=ppt/slides/_rels/slide29.xml.rels><?xml version="1.0" encoding="UTF-8" standalone="yes"?>
<Relationships xmlns="http://schemas.openxmlformats.org/package/2006/relationships"><Relationship Id="rId3" Type="http://schemas.openxmlformats.org/officeDocument/2006/relationships/notesSlide" Target="../notesSlides/notesSlide13.xml"/><Relationship Id="rId2" Type="http://schemas.openxmlformats.org/officeDocument/2006/relationships/slideLayout" Target="../slideLayouts/slideLayout5.xml"/><Relationship Id="rId1" Type="http://schemas.openxmlformats.org/officeDocument/2006/relationships/tags" Target="../tags/tag2.xml"/><Relationship Id="rId6" Type="http://schemas.openxmlformats.org/officeDocument/2006/relationships/image" Target="../media/image63.png"/><Relationship Id="rId5" Type="http://schemas.openxmlformats.org/officeDocument/2006/relationships/image" Target="../media/image62.png"/><Relationship Id="rId4" Type="http://schemas.openxmlformats.org/officeDocument/2006/relationships/image" Target="../media/image61.png"/></Relationships>
</file>

<file path=ppt/slides/_rels/slide30.xml.rels><?xml version="1.0" encoding="UTF-8" standalone="yes"?>
<Relationships xmlns="http://schemas.openxmlformats.org/package/2006/relationships"><Relationship Id="rId1" Type="http://schemas.openxmlformats.org/officeDocument/2006/relationships/slideLayout" Target="../slideLayouts/slideLayout11.xml"/></Relationships>
</file>

<file path=ppt/slides/_rels/slide31.xml.rels><?xml version="1.0" encoding="UTF-8" standalone="yes"?>
<Relationships xmlns="http://schemas.openxmlformats.org/package/2006/relationships"><Relationship Id="rId1" Type="http://schemas.openxmlformats.org/officeDocument/2006/relationships/slideLayout" Target="../slideLayouts/slideLayout11.xml"/></Relationships>
</file>

<file path=ppt/slides/_rels/slide32.xml.rels><?xml version="1.0" encoding="UTF-8" standalone="yes"?>
<Relationships xmlns="http://schemas.openxmlformats.org/package/2006/relationships"><Relationship Id="rId3" Type="http://schemas.openxmlformats.org/officeDocument/2006/relationships/image" Target="../media/image64.png"/><Relationship Id="rId2" Type="http://schemas.openxmlformats.org/officeDocument/2006/relationships/image" Target="../media/image42.png"/><Relationship Id="rId1" Type="http://schemas.openxmlformats.org/officeDocument/2006/relationships/slideLayout" Target="../slideLayouts/slideLayout11.xml"/><Relationship Id="rId5" Type="http://schemas.microsoft.com/office/2007/relationships/hdphoto" Target="../media/hdphoto7.wdp"/><Relationship Id="rId4" Type="http://schemas.openxmlformats.org/officeDocument/2006/relationships/image" Target="../media/image65.png"/></Relationships>
</file>

<file path=ppt/slides/_rels/slide33.xml.rels><?xml version="1.0" encoding="UTF-8" standalone="yes"?>
<Relationships xmlns="http://schemas.openxmlformats.org/package/2006/relationships"><Relationship Id="rId3" Type="http://schemas.openxmlformats.org/officeDocument/2006/relationships/image" Target="../media/image65.png"/><Relationship Id="rId2" Type="http://schemas.openxmlformats.org/officeDocument/2006/relationships/image" Target="../media/image42.png"/><Relationship Id="rId1" Type="http://schemas.openxmlformats.org/officeDocument/2006/relationships/slideLayout" Target="../slideLayouts/slideLayout11.xml"/><Relationship Id="rId5" Type="http://schemas.openxmlformats.org/officeDocument/2006/relationships/image" Target="../media/image66.png"/><Relationship Id="rId4" Type="http://schemas.microsoft.com/office/2007/relationships/hdphoto" Target="../media/hdphoto7.wdp"/></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2" name="Group 1">
            <a:extLst>
              <a:ext uri="{FF2B5EF4-FFF2-40B4-BE49-F238E27FC236}">
                <a16:creationId xmlns:a16="http://schemas.microsoft.com/office/drawing/2014/main" id="{7BA28064-88DB-8C10-A845-D9099769F017}"/>
              </a:ext>
            </a:extLst>
          </p:cNvPr>
          <p:cNvGrpSpPr/>
          <p:nvPr/>
        </p:nvGrpSpPr>
        <p:grpSpPr>
          <a:xfrm>
            <a:off x="0" y="1"/>
            <a:ext cx="12561060" cy="6857999"/>
            <a:chOff x="-19947" y="578953"/>
            <a:chExt cx="10358649" cy="6337610"/>
          </a:xfrm>
        </p:grpSpPr>
        <p:sp>
          <p:nvSpPr>
            <p:cNvPr id="3" name="Google Shape;60;p13">
              <a:extLst>
                <a:ext uri="{FF2B5EF4-FFF2-40B4-BE49-F238E27FC236}">
                  <a16:creationId xmlns:a16="http://schemas.microsoft.com/office/drawing/2014/main" id="{A850D35B-6FA5-5D98-3D30-A274925B447C}"/>
                </a:ext>
              </a:extLst>
            </p:cNvPr>
            <p:cNvSpPr/>
            <p:nvPr/>
          </p:nvSpPr>
          <p:spPr>
            <a:xfrm>
              <a:off x="265020" y="1009934"/>
              <a:ext cx="9199928" cy="5618130"/>
            </a:xfrm>
            <a:custGeom>
              <a:avLst/>
              <a:gdLst>
                <a:gd name="connsiteX0" fmla="*/ 0 w 9199928"/>
                <a:gd name="connsiteY0" fmla="*/ 489114 h 5618130"/>
                <a:gd name="connsiteX1" fmla="*/ 489114 w 9199928"/>
                <a:gd name="connsiteY1" fmla="*/ 0 h 5618130"/>
                <a:gd name="connsiteX2" fmla="*/ 8710814 w 9199928"/>
                <a:gd name="connsiteY2" fmla="*/ 0 h 5618130"/>
                <a:gd name="connsiteX3" fmla="*/ 9199928 w 9199928"/>
                <a:gd name="connsiteY3" fmla="*/ 489114 h 5618130"/>
                <a:gd name="connsiteX4" fmla="*/ 9199928 w 9199928"/>
                <a:gd name="connsiteY4" fmla="*/ 5129016 h 5618130"/>
                <a:gd name="connsiteX5" fmla="*/ 8710814 w 9199928"/>
                <a:gd name="connsiteY5" fmla="*/ 5618130 h 5618130"/>
                <a:gd name="connsiteX6" fmla="*/ 489114 w 9199928"/>
                <a:gd name="connsiteY6" fmla="*/ 5618130 h 5618130"/>
                <a:gd name="connsiteX7" fmla="*/ 0 w 9199928"/>
                <a:gd name="connsiteY7" fmla="*/ 5129016 h 5618130"/>
                <a:gd name="connsiteX8" fmla="*/ 0 w 9199928"/>
                <a:gd name="connsiteY8" fmla="*/ 489114 h 561813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9199928" h="5618130" fill="none" extrusionOk="0">
                  <a:moveTo>
                    <a:pt x="0" y="489114"/>
                  </a:moveTo>
                  <a:cubicBezTo>
                    <a:pt x="495" y="232370"/>
                    <a:pt x="232049" y="21927"/>
                    <a:pt x="489114" y="0"/>
                  </a:cubicBezTo>
                  <a:cubicBezTo>
                    <a:pt x="3332662" y="72427"/>
                    <a:pt x="7321563" y="61419"/>
                    <a:pt x="8710814" y="0"/>
                  </a:cubicBezTo>
                  <a:cubicBezTo>
                    <a:pt x="8974768" y="-42515"/>
                    <a:pt x="9166418" y="208848"/>
                    <a:pt x="9199928" y="489114"/>
                  </a:cubicBezTo>
                  <a:cubicBezTo>
                    <a:pt x="9300804" y="2657698"/>
                    <a:pt x="9092615" y="2956592"/>
                    <a:pt x="9199928" y="5129016"/>
                  </a:cubicBezTo>
                  <a:cubicBezTo>
                    <a:pt x="9206653" y="5365017"/>
                    <a:pt x="8963399" y="5598462"/>
                    <a:pt x="8710814" y="5618130"/>
                  </a:cubicBezTo>
                  <a:cubicBezTo>
                    <a:pt x="4832983" y="5647957"/>
                    <a:pt x="3695517" y="5538824"/>
                    <a:pt x="489114" y="5618130"/>
                  </a:cubicBezTo>
                  <a:cubicBezTo>
                    <a:pt x="259465" y="5613554"/>
                    <a:pt x="-9400" y="5401005"/>
                    <a:pt x="0" y="5129016"/>
                  </a:cubicBezTo>
                  <a:cubicBezTo>
                    <a:pt x="50037" y="3367944"/>
                    <a:pt x="770" y="1211801"/>
                    <a:pt x="0" y="489114"/>
                  </a:cubicBezTo>
                  <a:close/>
                </a:path>
                <a:path w="9199928" h="5618130" stroke="0" extrusionOk="0">
                  <a:moveTo>
                    <a:pt x="0" y="489114"/>
                  </a:moveTo>
                  <a:cubicBezTo>
                    <a:pt x="30989" y="227431"/>
                    <a:pt x="237597" y="38780"/>
                    <a:pt x="489114" y="0"/>
                  </a:cubicBezTo>
                  <a:cubicBezTo>
                    <a:pt x="4156189" y="123000"/>
                    <a:pt x="6592893" y="-96860"/>
                    <a:pt x="8710814" y="0"/>
                  </a:cubicBezTo>
                  <a:cubicBezTo>
                    <a:pt x="8960817" y="-15340"/>
                    <a:pt x="9201589" y="215636"/>
                    <a:pt x="9199928" y="489114"/>
                  </a:cubicBezTo>
                  <a:cubicBezTo>
                    <a:pt x="9203101" y="1166320"/>
                    <a:pt x="9294195" y="4394013"/>
                    <a:pt x="9199928" y="5129016"/>
                  </a:cubicBezTo>
                  <a:cubicBezTo>
                    <a:pt x="9195808" y="5400639"/>
                    <a:pt x="8931743" y="5610078"/>
                    <a:pt x="8710814" y="5618130"/>
                  </a:cubicBezTo>
                  <a:cubicBezTo>
                    <a:pt x="4688940" y="5457423"/>
                    <a:pt x="4345746" y="5657797"/>
                    <a:pt x="489114" y="5618130"/>
                  </a:cubicBezTo>
                  <a:cubicBezTo>
                    <a:pt x="174957" y="5609238"/>
                    <a:pt x="-7802" y="5395612"/>
                    <a:pt x="0" y="5129016"/>
                  </a:cubicBezTo>
                  <a:cubicBezTo>
                    <a:pt x="32216" y="2811163"/>
                    <a:pt x="57206" y="1283240"/>
                    <a:pt x="0" y="489114"/>
                  </a:cubicBezTo>
                  <a:close/>
                </a:path>
              </a:pathLst>
            </a:custGeom>
            <a:solidFill>
              <a:schemeClr val="bg1">
                <a:alpha val="88000"/>
              </a:schemeClr>
            </a:solidFill>
            <a:ln w="6350" cap="flat" cmpd="sng">
              <a:solidFill>
                <a:srgbClr val="66FFFF"/>
              </a:solidFill>
              <a:prstDash val="solid"/>
              <a:round/>
              <a:headEnd type="none" w="sm" len="sm"/>
              <a:tailEnd type="none" w="sm" len="sm"/>
              <a:extLst>
                <a:ext uri="{C807C97D-BFC1-408E-A445-0C87EB9F89A2}">
                  <ask:lineSketchStyleProps xmlns:ask="http://schemas.microsoft.com/office/drawing/2018/sketchyshapes" sd="852854689">
                    <a:prstGeom prst="roundRect">
                      <a:avLst>
                        <a:gd name="adj" fmla="val 8706"/>
                      </a:avLst>
                    </a:prstGeom>
                    <ask:type>
                      <ask:lineSketchCurved/>
                    </ask:type>
                  </ask:lineSketchStyleProps>
                </a:ext>
              </a:extLst>
            </a:ln>
            <a:effectLst>
              <a:outerShdw dist="95250" dir="5400000" algn="bl" rotWithShape="0">
                <a:schemeClr val="dk1">
                  <a:alpha val="20000"/>
                </a:schemeClr>
              </a:outerShdw>
            </a:effectLst>
          </p:spPr>
          <p:txBody>
            <a:bodyPr spcFirstLastPara="1" wrap="square" lIns="121900" tIns="121900" rIns="121900" bIns="121900" anchor="ctr" anchorCtr="0">
              <a:noAutofit/>
            </a:bodyPr>
            <a:lstStyle/>
            <a:p>
              <a:pPr marL="0" marR="0" lvl="0" indent="0" algn="l" defTabSz="1219231" rtl="0" eaLnBrk="1" fontAlgn="auto" latinLnBrk="0" hangingPunct="1">
                <a:lnSpc>
                  <a:spcPct val="100000"/>
                </a:lnSpc>
                <a:spcBef>
                  <a:spcPts val="0"/>
                </a:spcBef>
                <a:spcAft>
                  <a:spcPts val="0"/>
                </a:spcAft>
                <a:buClr>
                  <a:srgbClr val="000000"/>
                </a:buClr>
                <a:buSzTx/>
                <a:buFontTx/>
                <a:buNone/>
                <a:tabLst/>
                <a:defRPr/>
              </a:pPr>
              <a:endParaRPr kumimoji="0" sz="1867" b="0" i="0" u="none" strike="noStrike" kern="0" cap="none" spc="0" normalizeH="0" baseline="0" noProof="0">
                <a:ln>
                  <a:noFill/>
                </a:ln>
                <a:solidFill>
                  <a:srgbClr val="000000"/>
                </a:solidFill>
                <a:effectLst/>
                <a:uLnTx/>
                <a:uFillTx/>
                <a:latin typeface="Arial"/>
                <a:ea typeface="+mn-ea"/>
                <a:cs typeface="Arial"/>
                <a:sym typeface="Arial"/>
              </a:endParaRPr>
            </a:p>
          </p:txBody>
        </p:sp>
        <p:pic>
          <p:nvPicPr>
            <p:cNvPr id="4" name="图片 3">
              <a:extLst>
                <a:ext uri="{FF2B5EF4-FFF2-40B4-BE49-F238E27FC236}">
                  <a16:creationId xmlns:a16="http://schemas.microsoft.com/office/drawing/2014/main" id="{41578802-0A23-D278-EC93-FDE1B30B0E8F}"/>
                </a:ext>
              </a:extLst>
            </p:cNvPr>
            <p:cNvPicPr>
              <a:picLocks noChangeAspect="1"/>
            </p:cNvPicPr>
            <p:nvPr/>
          </p:nvPicPr>
          <p:blipFill rotWithShape="1">
            <a:blip r:embed="rId2" cstate="print">
              <a:extLst>
                <a:ext uri="{28A0092B-C50C-407E-A947-70E740481C1C}">
                  <a14:useLocalDpi xmlns:a14="http://schemas.microsoft.com/office/drawing/2010/main" val="0"/>
                </a:ext>
              </a:extLst>
            </a:blip>
            <a:srcRect t="14725" b="13598"/>
            <a:stretch/>
          </p:blipFill>
          <p:spPr>
            <a:xfrm flipH="1">
              <a:off x="-19947" y="578953"/>
              <a:ext cx="10358649" cy="6337610"/>
            </a:xfrm>
            <a:prstGeom prst="rect">
              <a:avLst/>
            </a:prstGeom>
          </p:spPr>
        </p:pic>
      </p:grpSp>
      <p:pic>
        <p:nvPicPr>
          <p:cNvPr id="8" name="Picture 7">
            <a:extLst>
              <a:ext uri="{FF2B5EF4-FFF2-40B4-BE49-F238E27FC236}">
                <a16:creationId xmlns:a16="http://schemas.microsoft.com/office/drawing/2014/main" id="{F88FCA10-BCB9-D210-3F31-B3CA830BB653}"/>
              </a:ext>
            </a:extLst>
          </p:cNvPr>
          <p:cNvPicPr>
            <a:picLocks noChangeAspect="1"/>
          </p:cNvPicPr>
          <p:nvPr/>
        </p:nvPicPr>
        <p:blipFill>
          <a:blip r:embed="rId3"/>
          <a:stretch>
            <a:fillRect/>
          </a:stretch>
        </p:blipFill>
        <p:spPr>
          <a:xfrm>
            <a:off x="1150268" y="1056129"/>
            <a:ext cx="10260524" cy="3718539"/>
          </a:xfrm>
          <a:prstGeom prst="rect">
            <a:avLst/>
          </a:prstGeom>
        </p:spPr>
      </p:pic>
      <p:pic>
        <p:nvPicPr>
          <p:cNvPr id="9" name="Picture 8">
            <a:extLst>
              <a:ext uri="{FF2B5EF4-FFF2-40B4-BE49-F238E27FC236}">
                <a16:creationId xmlns:a16="http://schemas.microsoft.com/office/drawing/2014/main" id="{959C45E6-A66A-02F8-B58E-39E9BD4F6327}"/>
              </a:ext>
            </a:extLst>
          </p:cNvPr>
          <p:cNvPicPr>
            <a:picLocks noChangeAspect="1"/>
          </p:cNvPicPr>
          <p:nvPr/>
        </p:nvPicPr>
        <p:blipFill>
          <a:blip r:embed="rId4"/>
          <a:stretch>
            <a:fillRect/>
          </a:stretch>
        </p:blipFill>
        <p:spPr>
          <a:xfrm>
            <a:off x="9398001" y="3143913"/>
            <a:ext cx="2566660" cy="3870181"/>
          </a:xfrm>
          <a:prstGeom prst="rect">
            <a:avLst/>
          </a:prstGeom>
        </p:spPr>
      </p:pic>
      <p:pic>
        <p:nvPicPr>
          <p:cNvPr id="5" name="Picture 4" descr="A group of cartoon characters&#10;&#10;Description automatically generated">
            <a:extLst>
              <a:ext uri="{FF2B5EF4-FFF2-40B4-BE49-F238E27FC236}">
                <a16:creationId xmlns:a16="http://schemas.microsoft.com/office/drawing/2014/main" id="{FF655030-42D9-F569-349F-9EDEAC071464}"/>
              </a:ext>
            </a:extLst>
          </p:cNvPr>
          <p:cNvPicPr>
            <a:picLocks noChangeAspect="1"/>
          </p:cNvPicPr>
          <p:nvPr/>
        </p:nvPicPr>
        <p:blipFill rotWithShape="1">
          <a:blip r:embed="rId5" cstate="print">
            <a:extLst>
              <a:ext uri="{BEBA8EAE-BF5A-486C-A8C5-ECC9F3942E4B}">
                <a14:imgProps xmlns:a14="http://schemas.microsoft.com/office/drawing/2010/main">
                  <a14:imgLayer r:embed="rId6">
                    <a14:imgEffect>
                      <a14:backgroundRemoval t="5093" b="47696" l="5022" r="45235">
                        <a14:foregroundMark x1="15935" y1="7720" x2="17794" y2="47211"/>
                        <a14:foregroundMark x1="17794" y1="47211" x2="17991" y2="47696"/>
                        <a14:foregroundMark x1="11744" y1="14511" x2="20245" y2="27930"/>
                        <a14:foregroundMark x1="20245" y1="27930" x2="20878" y2="29466"/>
                        <a14:foregroundMark x1="18980" y1="13339" x2="19138" y2="29790"/>
                        <a14:foregroundMark x1="12614" y1="24576" x2="12614" y2="27850"/>
                        <a14:foregroundMark x1="15500" y1="31851" x2="17833" y2="30800"/>
                        <a14:foregroundMark x1="13207" y1="47130" x2="14195" y2="44462"/>
                        <a14:foregroundMark x1="31000" y1="15400" x2="39027" y2="14713"/>
                        <a14:foregroundMark x1="39027" y1="14713" x2="39581" y2="14834"/>
                        <a14:foregroundMark x1="37248" y1="14066" x2="38118" y2="16451"/>
                        <a14:foregroundMark x1="36971" y1="42684" x2="36813" y2="47575"/>
                        <a14:foregroundMark x1="33175" y1="44462" x2="33768" y2="47575"/>
                      </a14:backgroundRemoval>
                    </a14:imgEffect>
                    <a14:imgEffect>
                      <a14:saturation sat="300000"/>
                    </a14:imgEffect>
                  </a14:imgLayer>
                </a14:imgProps>
              </a:ext>
              <a:ext uri="{28A0092B-C50C-407E-A947-70E740481C1C}">
                <a14:useLocalDpi xmlns:a14="http://schemas.microsoft.com/office/drawing/2010/main" val="0"/>
              </a:ext>
            </a:extLst>
          </a:blip>
          <a:srcRect r="49710" b="48963"/>
          <a:stretch/>
        </p:blipFill>
        <p:spPr>
          <a:xfrm>
            <a:off x="458930" y="3506091"/>
            <a:ext cx="3453044" cy="3428999"/>
          </a:xfrm>
          <a:prstGeom prst="rect">
            <a:avLst/>
          </a:prstGeom>
        </p:spPr>
      </p:pic>
    </p:spTree>
    <p:extLst>
      <p:ext uri="{BB962C8B-B14F-4D97-AF65-F5344CB8AC3E}">
        <p14:creationId xmlns:p14="http://schemas.microsoft.com/office/powerpoint/2010/main" val="2988610160"/>
      </p:ext>
    </p:extLst>
  </p:cSld>
  <p:clrMapOvr>
    <a:masterClrMapping/>
  </p:clrMapOvr>
  <mc:AlternateContent xmlns:mc="http://schemas.openxmlformats.org/markup-compatibility/2006" xmlns:p14="http://schemas.microsoft.com/office/powerpoint/2010/main">
    <mc:Choice Requires="p14">
      <p:transition spd="slow" p14:dur="1250">
        <p:push dir="r"/>
      </p:transition>
    </mc:Choice>
    <mc:Fallback xmlns="">
      <p:transition spd="slow">
        <p:push dir="r"/>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53" presetClass="entr" presetSubtype="16" fill="hold" nodeType="withEffect">
                                  <p:stCondLst>
                                    <p:cond delay="0"/>
                                  </p:stCondLst>
                                  <p:childTnLst>
                                    <p:set>
                                      <p:cBhvr>
                                        <p:cTn id="6" dur="1" fill="hold">
                                          <p:stCondLst>
                                            <p:cond delay="0"/>
                                          </p:stCondLst>
                                        </p:cTn>
                                        <p:tgtEl>
                                          <p:spTgt spid="8"/>
                                        </p:tgtEl>
                                        <p:attrNameLst>
                                          <p:attrName>style.visibility</p:attrName>
                                        </p:attrNameLst>
                                      </p:cBhvr>
                                      <p:to>
                                        <p:strVal val="visible"/>
                                      </p:to>
                                    </p:set>
                                    <p:anim calcmode="lin" valueType="num">
                                      <p:cBhvr>
                                        <p:cTn id="7" dur="500" fill="hold"/>
                                        <p:tgtEl>
                                          <p:spTgt spid="8"/>
                                        </p:tgtEl>
                                        <p:attrNameLst>
                                          <p:attrName>ppt_w</p:attrName>
                                        </p:attrNameLst>
                                      </p:cBhvr>
                                      <p:tavLst>
                                        <p:tav tm="0">
                                          <p:val>
                                            <p:fltVal val="0"/>
                                          </p:val>
                                        </p:tav>
                                        <p:tav tm="100000">
                                          <p:val>
                                            <p:strVal val="#ppt_w"/>
                                          </p:val>
                                        </p:tav>
                                      </p:tavLst>
                                    </p:anim>
                                    <p:anim calcmode="lin" valueType="num">
                                      <p:cBhvr>
                                        <p:cTn id="8" dur="500" fill="hold"/>
                                        <p:tgtEl>
                                          <p:spTgt spid="8"/>
                                        </p:tgtEl>
                                        <p:attrNameLst>
                                          <p:attrName>ppt_h</p:attrName>
                                        </p:attrNameLst>
                                      </p:cBhvr>
                                      <p:tavLst>
                                        <p:tav tm="0">
                                          <p:val>
                                            <p:fltVal val="0"/>
                                          </p:val>
                                        </p:tav>
                                        <p:tav tm="100000">
                                          <p:val>
                                            <p:strVal val="#ppt_h"/>
                                          </p:val>
                                        </p:tav>
                                      </p:tavLst>
                                    </p:anim>
                                    <p:animEffect transition="in" filter="fade">
                                      <p:cBhvr>
                                        <p:cTn id="9" dur="500"/>
                                        <p:tgtEl>
                                          <p:spTgt spid="8"/>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098" name="Picture 2" descr="G:\TRO CHOI POWERPOINT\Giai cuu rung xanh\Free-vector-cartoon-natural.jpg">
            <a:extLst>
              <a:ext uri="{FF2B5EF4-FFF2-40B4-BE49-F238E27FC236}">
                <a16:creationId xmlns:a16="http://schemas.microsoft.com/office/drawing/2014/main" id="{D479D801-1D61-23E6-91C4-72E50250CE56}"/>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0" y="-330200"/>
            <a:ext cx="12192000" cy="71882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4099" name="Picture 2" descr="C:\Users\ADMIN\Desktop\Giai cuu con vat\depositphotos_8033217-stock-illustration-cartoon-hunter-with-a-blunderbuss.jpg">
            <a:extLst>
              <a:ext uri="{FF2B5EF4-FFF2-40B4-BE49-F238E27FC236}">
                <a16:creationId xmlns:a16="http://schemas.microsoft.com/office/drawing/2014/main" id="{84042AAF-CDFB-7510-ACAE-2D72F6E37434}"/>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rot="20956218" flipH="1">
            <a:off x="134938" y="3498850"/>
            <a:ext cx="2963862" cy="386873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4100" name="Picture 6" descr="Hình ảnh có liên quan">
            <a:extLst>
              <a:ext uri="{FF2B5EF4-FFF2-40B4-BE49-F238E27FC236}">
                <a16:creationId xmlns:a16="http://schemas.microsoft.com/office/drawing/2014/main" id="{5482381C-CD66-4B0C-3249-044D9A2C03DC}"/>
              </a:ext>
            </a:extLst>
          </p:cNvPr>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7391400" y="198438"/>
            <a:ext cx="5613400" cy="561181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4101" name="Picture 2" descr="C:\Users\ADMIN\Desktop\Giai cuu con vat\historieta-linda-de-los-ciervos-47108548.jpg">
            <a:extLst>
              <a:ext uri="{FF2B5EF4-FFF2-40B4-BE49-F238E27FC236}">
                <a16:creationId xmlns:a16="http://schemas.microsoft.com/office/drawing/2014/main" id="{D805F81D-9520-FD0E-1771-5C74BF331903}"/>
              </a:ext>
            </a:extLst>
          </p:cNvPr>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rot="-363664">
            <a:off x="2728913" y="2817813"/>
            <a:ext cx="1041400" cy="9715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4102" name="Picture 9" descr="C:\Users\ADMIN\Desktop\Giai cuu con vat\dessin-animé-mignon-de-tigre-43198987.jpg">
            <a:extLst>
              <a:ext uri="{FF2B5EF4-FFF2-40B4-BE49-F238E27FC236}">
                <a16:creationId xmlns:a16="http://schemas.microsoft.com/office/drawing/2014/main" id="{1EFB3901-B1BD-7ABD-E8C7-C08C5C945718}"/>
              </a:ext>
            </a:extLst>
          </p:cNvPr>
          <p:cNvPicPr>
            <a:picLocks noChangeAspect="1" noChangeArrowheads="1"/>
          </p:cNvPicPr>
          <p:nvPr/>
        </p:nvPicPr>
        <p:blipFill>
          <a:blip r:embed="rId6">
            <a:extLst>
              <a:ext uri="{28A0092B-C50C-407E-A947-70E740481C1C}">
                <a14:useLocalDpi xmlns:a14="http://schemas.microsoft.com/office/drawing/2010/main" val="0"/>
              </a:ext>
            </a:extLst>
          </a:blip>
          <a:srcRect/>
          <a:stretch>
            <a:fillRect/>
          </a:stretch>
        </p:blipFill>
        <p:spPr bwMode="auto">
          <a:xfrm>
            <a:off x="6197600" y="4546600"/>
            <a:ext cx="2933700" cy="28321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4103" name="Picture 4" descr="Kết quả hình ảnh cho elephant cartoon">
            <a:extLst>
              <a:ext uri="{FF2B5EF4-FFF2-40B4-BE49-F238E27FC236}">
                <a16:creationId xmlns:a16="http://schemas.microsoft.com/office/drawing/2014/main" id="{ABF51BF9-FAF2-DCB1-1405-80ADD4179DE3}"/>
              </a:ext>
            </a:extLst>
          </p:cNvPr>
          <p:cNvPicPr>
            <a:picLocks noChangeAspect="1" noChangeArrowheads="1"/>
          </p:cNvPicPr>
          <p:nvPr/>
        </p:nvPicPr>
        <p:blipFill>
          <a:blip r:embed="rId7">
            <a:extLst>
              <a:ext uri="{28A0092B-C50C-407E-A947-70E740481C1C}">
                <a14:useLocalDpi xmlns:a14="http://schemas.microsoft.com/office/drawing/2010/main" val="0"/>
              </a:ext>
            </a:extLst>
          </a:blip>
          <a:srcRect/>
          <a:stretch>
            <a:fillRect/>
          </a:stretch>
        </p:blipFill>
        <p:spPr bwMode="auto">
          <a:xfrm>
            <a:off x="7620000" y="2312988"/>
            <a:ext cx="4595813" cy="548481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6" name="Picture 10" descr="C:\Users\ADMIN\Desktop\Tai nguyen thiet ke tro choi\Bảng gỗ\images.jpg">
            <a:extLst>
              <a:ext uri="{FF2B5EF4-FFF2-40B4-BE49-F238E27FC236}">
                <a16:creationId xmlns:a16="http://schemas.microsoft.com/office/drawing/2014/main" id="{C605D409-0E16-1191-035F-4A722A90B5AD}"/>
              </a:ext>
            </a:extLst>
          </p:cNvPr>
          <p:cNvPicPr>
            <a:picLocks noChangeAspect="1" noChangeArrowheads="1"/>
          </p:cNvPicPr>
          <p:nvPr/>
        </p:nvPicPr>
        <p:blipFill>
          <a:blip r:embed="rId8">
            <a:extLst>
              <a:ext uri="{28A0092B-C50C-407E-A947-70E740481C1C}">
                <a14:useLocalDpi xmlns:a14="http://schemas.microsoft.com/office/drawing/2010/main" val="0"/>
              </a:ext>
            </a:extLst>
          </a:blip>
          <a:srcRect/>
          <a:stretch>
            <a:fillRect/>
          </a:stretch>
        </p:blipFill>
        <p:spPr bwMode="auto">
          <a:xfrm>
            <a:off x="4064000" y="-950913"/>
            <a:ext cx="3556000" cy="357187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17" name="TextBox 16">
            <a:extLst>
              <a:ext uri="{FF2B5EF4-FFF2-40B4-BE49-F238E27FC236}">
                <a16:creationId xmlns:a16="http://schemas.microsoft.com/office/drawing/2014/main" id="{320514B5-4027-0AD2-E64B-03DF8FC55692}"/>
              </a:ext>
            </a:extLst>
          </p:cNvPr>
          <p:cNvSpPr txBox="1">
            <a:spLocks noChangeArrowheads="1"/>
          </p:cNvSpPr>
          <p:nvPr/>
        </p:nvSpPr>
        <p:spPr bwMode="auto">
          <a:xfrm>
            <a:off x="4498975" y="628650"/>
            <a:ext cx="2714625" cy="107791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defRPr>
                <a:solidFill>
                  <a:schemeClr val="tx1"/>
                </a:solidFill>
                <a:latin typeface="Arial" panose="020B0604020202020204" pitchFamily="34" charset="0"/>
                <a:cs typeface="Arial" panose="020B0604020202020204" pitchFamily="34" charset="0"/>
              </a:defRPr>
            </a:lvl1pPr>
            <a:lvl2pPr marL="742950" indent="-285750">
              <a:defRPr>
                <a:solidFill>
                  <a:schemeClr val="tx1"/>
                </a:solidFill>
                <a:latin typeface="Arial" panose="020B0604020202020204" pitchFamily="34" charset="0"/>
                <a:cs typeface="Arial" panose="020B0604020202020204" pitchFamily="34" charset="0"/>
              </a:defRPr>
            </a:lvl2pPr>
            <a:lvl3pPr marL="1143000" indent="-228600">
              <a:defRPr>
                <a:solidFill>
                  <a:schemeClr val="tx1"/>
                </a:solidFill>
                <a:latin typeface="Arial" panose="020B0604020202020204" pitchFamily="34" charset="0"/>
                <a:cs typeface="Arial" panose="020B0604020202020204" pitchFamily="34" charset="0"/>
              </a:defRPr>
            </a:lvl3pPr>
            <a:lvl4pPr marL="1600200" indent="-228600">
              <a:defRPr>
                <a:solidFill>
                  <a:schemeClr val="tx1"/>
                </a:solidFill>
                <a:latin typeface="Arial" panose="020B0604020202020204" pitchFamily="34" charset="0"/>
                <a:cs typeface="Arial" panose="020B0604020202020204" pitchFamily="34" charset="0"/>
              </a:defRPr>
            </a:lvl4pPr>
            <a:lvl5pPr marL="2057400" indent="-228600">
              <a:defRPr>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9pPr>
          </a:lstStyle>
          <a:p>
            <a:pPr marL="0" marR="0" lvl="0" indent="0" algn="ctr" defTabSz="914400" rtl="0" eaLnBrk="1" fontAlgn="base" latinLnBrk="0" hangingPunct="1">
              <a:lnSpc>
                <a:spcPct val="100000"/>
              </a:lnSpc>
              <a:spcBef>
                <a:spcPct val="0"/>
              </a:spcBef>
              <a:spcAft>
                <a:spcPct val="0"/>
              </a:spcAft>
              <a:buClrTx/>
              <a:buSzTx/>
              <a:buFontTx/>
              <a:buNone/>
              <a:tabLst/>
              <a:defRPr/>
            </a:pPr>
            <a:r>
              <a:rPr kumimoji="0" lang="en-US" altLang="en-US" sz="3200" b="1" i="0" u="none" strike="noStrike" kern="1200" cap="none" spc="0" normalizeH="0" baseline="0" noProof="0">
                <a:ln>
                  <a:noFill/>
                </a:ln>
                <a:solidFill>
                  <a:srgbClr val="008000"/>
                </a:solidFill>
                <a:effectLst/>
                <a:uLnTx/>
                <a:uFillTx/>
                <a:latin typeface="Arial" panose="020B0604020202020204" pitchFamily="34" charset="0"/>
                <a:ea typeface="+mn-ea"/>
                <a:cs typeface="Arial" panose="020B0604020202020204" pitchFamily="34" charset="0"/>
              </a:rPr>
              <a:t>GIẢI CỨU</a:t>
            </a:r>
          </a:p>
          <a:p>
            <a:pPr marL="0" marR="0" lvl="0" indent="0" algn="ctr" defTabSz="914400" rtl="0" eaLnBrk="1" fontAlgn="base" latinLnBrk="0" hangingPunct="1">
              <a:lnSpc>
                <a:spcPct val="100000"/>
              </a:lnSpc>
              <a:spcBef>
                <a:spcPct val="0"/>
              </a:spcBef>
              <a:spcAft>
                <a:spcPct val="0"/>
              </a:spcAft>
              <a:buClrTx/>
              <a:buSzTx/>
              <a:buFontTx/>
              <a:buNone/>
              <a:tabLst/>
              <a:defRPr/>
            </a:pPr>
            <a:r>
              <a:rPr kumimoji="0" lang="en-US" altLang="en-US" sz="3200" b="1" i="0" u="none" strike="noStrike" kern="1200" cap="none" spc="0" normalizeH="0" baseline="0" noProof="0">
                <a:ln>
                  <a:noFill/>
                </a:ln>
                <a:solidFill>
                  <a:srgbClr val="008000"/>
                </a:solidFill>
                <a:effectLst/>
                <a:uLnTx/>
                <a:uFillTx/>
                <a:latin typeface="Arial" panose="020B0604020202020204" pitchFamily="34" charset="0"/>
                <a:ea typeface="+mn-ea"/>
                <a:cs typeface="Arial" panose="020B0604020202020204" pitchFamily="34" charset="0"/>
              </a:rPr>
              <a:t>RỪNG XANH</a:t>
            </a:r>
          </a:p>
        </p:txBody>
      </p:sp>
      <p:pic>
        <p:nvPicPr>
          <p:cNvPr id="18" name="Picture 11" descr="C:\Users\ADMIN\Desktop\Tai nguyen thiet ke tro choi\Angry birds epic birds\1505573783630 (2).png">
            <a:hlinkClick r:id="rId9" action="ppaction://hlinksldjump"/>
            <a:extLst>
              <a:ext uri="{FF2B5EF4-FFF2-40B4-BE49-F238E27FC236}">
                <a16:creationId xmlns:a16="http://schemas.microsoft.com/office/drawing/2014/main" id="{75722BC7-A4A1-F7A1-6601-26D034F65B1E}"/>
              </a:ext>
            </a:extLst>
          </p:cNvPr>
          <p:cNvPicPr>
            <a:picLocks noChangeAspect="1" noChangeArrowheads="1"/>
          </p:cNvPicPr>
          <p:nvPr/>
        </p:nvPicPr>
        <p:blipFill>
          <a:blip r:embed="rId10">
            <a:extLst>
              <a:ext uri="{28A0092B-C50C-407E-A947-70E740481C1C}">
                <a14:useLocalDpi xmlns:a14="http://schemas.microsoft.com/office/drawing/2010/main" val="0"/>
              </a:ext>
            </a:extLst>
          </a:blip>
          <a:srcRect/>
          <a:stretch>
            <a:fillRect/>
          </a:stretch>
        </p:blipFill>
        <p:spPr bwMode="auto">
          <a:xfrm>
            <a:off x="5181600" y="2620963"/>
            <a:ext cx="1681163" cy="102393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4107" name="Zen Garden In-Game - Laura Shigihara - NhacCuaTui.MP3">
            <a:hlinkClick r:id="" action="ppaction://media"/>
            <a:extLst>
              <a:ext uri="{FF2B5EF4-FFF2-40B4-BE49-F238E27FC236}">
                <a16:creationId xmlns:a16="http://schemas.microsoft.com/office/drawing/2014/main" id="{1590B283-CC97-EE1C-8F11-84D2599DDCF7}"/>
              </a:ext>
            </a:extLst>
          </p:cNvPr>
          <p:cNvPicPr>
            <a:picLocks noChangeAspect="1" noChangeArrowheads="1"/>
          </p:cNvPicPr>
          <p:nvPr/>
        </p:nvPicPr>
        <p:blipFill>
          <a:blip r:embed="rId11">
            <a:extLst>
              <a:ext uri="{28A0092B-C50C-407E-A947-70E740481C1C}">
                <a14:useLocalDpi xmlns:a14="http://schemas.microsoft.com/office/drawing/2010/main" val="0"/>
              </a:ext>
            </a:extLst>
          </a:blip>
          <a:srcRect/>
          <a:stretch>
            <a:fillRect/>
          </a:stretch>
        </p:blipFill>
        <p:spPr bwMode="auto">
          <a:xfrm>
            <a:off x="12903200" y="6007100"/>
            <a:ext cx="812800" cy="8128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cSld>
  <p:clrMapOvr>
    <a:masterClrMapping/>
  </p:clrMapOvr>
  <p:transition>
    <p:random/>
  </p:transition>
  <p:timing>
    <p:tnLst>
      <p:par>
        <p:cTn id="1" dur="indefinite" restart="never" nodeType="tmRoot">
          <p:childTnLst>
            <p:seq concurrent="1" nextAc="seek">
              <p:cTn id="2" dur="indefinite" nodeType="mainSeq">
                <p:childTnLst>
                  <p:par>
                    <p:cTn id="3" fill="hold" nodeType="clickPar">
                      <p:stCondLst>
                        <p:cond delay="indefinite"/>
                        <p:cond evt="onBegin" delay="0">
                          <p:tn val="2"/>
                        </p:cond>
                      </p:stCondLst>
                      <p:childTnLst>
                        <p:par>
                          <p:cTn id="4" fill="hold" nodeType="withGroup">
                            <p:stCondLst>
                              <p:cond delay="0"/>
                            </p:stCondLst>
                            <p:childTnLst>
                              <p:par>
                                <p:cTn id="5" presetID="26" presetClass="entr" presetSubtype="0" fill="hold" nodeType="withEffect">
                                  <p:stCondLst>
                                    <p:cond delay="0"/>
                                  </p:stCondLst>
                                  <p:childTnLst>
                                    <p:set>
                                      <p:cBhvr>
                                        <p:cTn id="6" dur="1" fill="hold">
                                          <p:stCondLst>
                                            <p:cond delay="0"/>
                                          </p:stCondLst>
                                        </p:cTn>
                                        <p:tgtEl>
                                          <p:spTgt spid="17"/>
                                        </p:tgtEl>
                                        <p:attrNameLst>
                                          <p:attrName>style.visibility</p:attrName>
                                        </p:attrNameLst>
                                      </p:cBhvr>
                                      <p:to>
                                        <p:strVal val="visible"/>
                                      </p:to>
                                    </p:set>
                                    <p:animEffect transition="in" filter="wipe(down)">
                                      <p:cBhvr>
                                        <p:cTn id="7" dur="580">
                                          <p:stCondLst>
                                            <p:cond delay="0"/>
                                          </p:stCondLst>
                                        </p:cTn>
                                        <p:tgtEl>
                                          <p:spTgt spid="17"/>
                                        </p:tgtEl>
                                      </p:cBhvr>
                                    </p:animEffect>
                                    <p:anim calcmode="lin" valueType="num">
                                      <p:cBhvr>
                                        <p:cTn id="8" dur="1822" tmFilter="0,0; 0.14,0.36; 0.43,0.73; 0.71,0.91; 1.0,1.0">
                                          <p:stCondLst>
                                            <p:cond delay="0"/>
                                          </p:stCondLst>
                                        </p:cTn>
                                        <p:tgtEl>
                                          <p:spTgt spid="17"/>
                                        </p:tgtEl>
                                        <p:attrNameLst>
                                          <p:attrName>ppt_x</p:attrName>
                                        </p:attrNameLst>
                                      </p:cBhvr>
                                      <p:tavLst>
                                        <p:tav tm="0">
                                          <p:val>
                                            <p:strVal val="#ppt_x-0.25"/>
                                          </p:val>
                                        </p:tav>
                                        <p:tav tm="100000">
                                          <p:val>
                                            <p:strVal val="#ppt_x"/>
                                          </p:val>
                                        </p:tav>
                                      </p:tavLst>
                                    </p:anim>
                                    <p:anim calcmode="lin" valueType="num">
                                      <p:cBhvr>
                                        <p:cTn id="9" dur="664" tmFilter="0.0,0.0; 0.25,0.07; 0.50,0.2; 0.75,0.467; 1.0,1.0">
                                          <p:stCondLst>
                                            <p:cond delay="0"/>
                                          </p:stCondLst>
                                        </p:cTn>
                                        <p:tgtEl>
                                          <p:spTgt spid="17"/>
                                        </p:tgtEl>
                                        <p:attrNameLst>
                                          <p:attrName>ppt_y</p:attrName>
                                        </p:attrNameLst>
                                      </p:cBhvr>
                                      <p:tavLst>
                                        <p:tav tm="0" fmla="#ppt_y-sin(pi*$)/3">
                                          <p:val>
                                            <p:fltVal val="0.5"/>
                                          </p:val>
                                        </p:tav>
                                        <p:tav tm="100000">
                                          <p:val>
                                            <p:fltVal val="1"/>
                                          </p:val>
                                        </p:tav>
                                      </p:tavLst>
                                    </p:anim>
                                    <p:anim calcmode="lin" valueType="num">
                                      <p:cBhvr>
                                        <p:cTn id="10" dur="664" tmFilter="0, 0; 0.125,0.2665; 0.25,0.4; 0.375,0.465; 0.5,0.5;  0.625,0.535; 0.75,0.6; 0.875,0.7335; 1,1">
                                          <p:stCondLst>
                                            <p:cond delay="664"/>
                                          </p:stCondLst>
                                        </p:cTn>
                                        <p:tgtEl>
                                          <p:spTgt spid="17"/>
                                        </p:tgtEl>
                                        <p:attrNameLst>
                                          <p:attrName>ppt_y</p:attrName>
                                        </p:attrNameLst>
                                      </p:cBhvr>
                                      <p:tavLst>
                                        <p:tav tm="0" fmla="#ppt_y-sin(pi*$)/9">
                                          <p:val>
                                            <p:fltVal val="0"/>
                                          </p:val>
                                        </p:tav>
                                        <p:tav tm="100000">
                                          <p:val>
                                            <p:fltVal val="1"/>
                                          </p:val>
                                        </p:tav>
                                      </p:tavLst>
                                    </p:anim>
                                    <p:anim calcmode="lin" valueType="num">
                                      <p:cBhvr>
                                        <p:cTn id="11" dur="332" tmFilter="0, 0; 0.125,0.2665; 0.25,0.4; 0.375,0.465; 0.5,0.5;  0.625,0.535; 0.75,0.6; 0.875,0.7335; 1,1">
                                          <p:stCondLst>
                                            <p:cond delay="1324"/>
                                          </p:stCondLst>
                                        </p:cTn>
                                        <p:tgtEl>
                                          <p:spTgt spid="17"/>
                                        </p:tgtEl>
                                        <p:attrNameLst>
                                          <p:attrName>ppt_y</p:attrName>
                                        </p:attrNameLst>
                                      </p:cBhvr>
                                      <p:tavLst>
                                        <p:tav tm="0" fmla="#ppt_y-sin(pi*$)/27">
                                          <p:val>
                                            <p:fltVal val="0"/>
                                          </p:val>
                                        </p:tav>
                                        <p:tav tm="100000">
                                          <p:val>
                                            <p:fltVal val="1"/>
                                          </p:val>
                                        </p:tav>
                                      </p:tavLst>
                                    </p:anim>
                                    <p:anim calcmode="lin" valueType="num">
                                      <p:cBhvr>
                                        <p:cTn id="12" dur="164" tmFilter="0, 0; 0.125,0.2665; 0.25,0.4; 0.375,0.465; 0.5,0.5;  0.625,0.535; 0.75,0.6; 0.875,0.7335; 1,1">
                                          <p:stCondLst>
                                            <p:cond delay="1656"/>
                                          </p:stCondLst>
                                        </p:cTn>
                                        <p:tgtEl>
                                          <p:spTgt spid="17"/>
                                        </p:tgtEl>
                                        <p:attrNameLst>
                                          <p:attrName>ppt_y</p:attrName>
                                        </p:attrNameLst>
                                      </p:cBhvr>
                                      <p:tavLst>
                                        <p:tav tm="0" fmla="#ppt_y-sin(pi*$)/81">
                                          <p:val>
                                            <p:fltVal val="0"/>
                                          </p:val>
                                        </p:tav>
                                        <p:tav tm="100000">
                                          <p:val>
                                            <p:fltVal val="1"/>
                                          </p:val>
                                        </p:tav>
                                      </p:tavLst>
                                    </p:anim>
                                    <p:animScale>
                                      <p:cBhvr>
                                        <p:cTn id="13" dur="26">
                                          <p:stCondLst>
                                            <p:cond delay="650"/>
                                          </p:stCondLst>
                                        </p:cTn>
                                        <p:tgtEl>
                                          <p:spTgt spid="17"/>
                                        </p:tgtEl>
                                      </p:cBhvr>
                                      <p:to x="100000" y="60000"/>
                                    </p:animScale>
                                    <p:animScale>
                                      <p:cBhvr>
                                        <p:cTn id="14" dur="166" decel="50000">
                                          <p:stCondLst>
                                            <p:cond delay="676"/>
                                          </p:stCondLst>
                                        </p:cTn>
                                        <p:tgtEl>
                                          <p:spTgt spid="17"/>
                                        </p:tgtEl>
                                      </p:cBhvr>
                                      <p:to x="100000" y="100000"/>
                                    </p:animScale>
                                    <p:animScale>
                                      <p:cBhvr>
                                        <p:cTn id="15" dur="26">
                                          <p:stCondLst>
                                            <p:cond delay="1312"/>
                                          </p:stCondLst>
                                        </p:cTn>
                                        <p:tgtEl>
                                          <p:spTgt spid="17"/>
                                        </p:tgtEl>
                                      </p:cBhvr>
                                      <p:to x="100000" y="80000"/>
                                    </p:animScale>
                                    <p:animScale>
                                      <p:cBhvr>
                                        <p:cTn id="16" dur="166" decel="50000">
                                          <p:stCondLst>
                                            <p:cond delay="1338"/>
                                          </p:stCondLst>
                                        </p:cTn>
                                        <p:tgtEl>
                                          <p:spTgt spid="17"/>
                                        </p:tgtEl>
                                      </p:cBhvr>
                                      <p:to x="100000" y="100000"/>
                                    </p:animScale>
                                    <p:animScale>
                                      <p:cBhvr>
                                        <p:cTn id="17" dur="26">
                                          <p:stCondLst>
                                            <p:cond delay="1642"/>
                                          </p:stCondLst>
                                        </p:cTn>
                                        <p:tgtEl>
                                          <p:spTgt spid="17"/>
                                        </p:tgtEl>
                                      </p:cBhvr>
                                      <p:to x="100000" y="90000"/>
                                    </p:animScale>
                                    <p:animScale>
                                      <p:cBhvr>
                                        <p:cTn id="18" dur="166" decel="50000">
                                          <p:stCondLst>
                                            <p:cond delay="1668"/>
                                          </p:stCondLst>
                                        </p:cTn>
                                        <p:tgtEl>
                                          <p:spTgt spid="17"/>
                                        </p:tgtEl>
                                      </p:cBhvr>
                                      <p:to x="100000" y="100000"/>
                                    </p:animScale>
                                    <p:animScale>
                                      <p:cBhvr>
                                        <p:cTn id="19" dur="26">
                                          <p:stCondLst>
                                            <p:cond delay="1808"/>
                                          </p:stCondLst>
                                        </p:cTn>
                                        <p:tgtEl>
                                          <p:spTgt spid="17"/>
                                        </p:tgtEl>
                                      </p:cBhvr>
                                      <p:to x="100000" y="95000"/>
                                    </p:animScale>
                                    <p:animScale>
                                      <p:cBhvr>
                                        <p:cTn id="20" dur="166" decel="50000">
                                          <p:stCondLst>
                                            <p:cond delay="1834"/>
                                          </p:stCondLst>
                                        </p:cTn>
                                        <p:tgtEl>
                                          <p:spTgt spid="17"/>
                                        </p:tgtEl>
                                      </p:cBhvr>
                                      <p:to x="100000" y="100000"/>
                                    </p:animScale>
                                  </p:childTnLst>
                                </p:cTn>
                              </p:par>
                              <p:par>
                                <p:cTn id="21" presetID="26" presetClass="entr" presetSubtype="0" fill="hold" nodeType="withEffect">
                                  <p:stCondLst>
                                    <p:cond delay="0"/>
                                  </p:stCondLst>
                                  <p:childTnLst>
                                    <p:set>
                                      <p:cBhvr>
                                        <p:cTn id="22" dur="1" fill="hold">
                                          <p:stCondLst>
                                            <p:cond delay="0"/>
                                          </p:stCondLst>
                                        </p:cTn>
                                        <p:tgtEl>
                                          <p:spTgt spid="16"/>
                                        </p:tgtEl>
                                        <p:attrNameLst>
                                          <p:attrName>style.visibility</p:attrName>
                                        </p:attrNameLst>
                                      </p:cBhvr>
                                      <p:to>
                                        <p:strVal val="visible"/>
                                      </p:to>
                                    </p:set>
                                    <p:animEffect transition="in" filter="wipe(down)">
                                      <p:cBhvr>
                                        <p:cTn id="23" dur="580">
                                          <p:stCondLst>
                                            <p:cond delay="0"/>
                                          </p:stCondLst>
                                        </p:cTn>
                                        <p:tgtEl>
                                          <p:spTgt spid="16"/>
                                        </p:tgtEl>
                                      </p:cBhvr>
                                    </p:animEffect>
                                    <p:anim calcmode="lin" valueType="num">
                                      <p:cBhvr>
                                        <p:cTn id="24" dur="1822" tmFilter="0,0; 0.14,0.36; 0.43,0.73; 0.71,0.91; 1.0,1.0">
                                          <p:stCondLst>
                                            <p:cond delay="0"/>
                                          </p:stCondLst>
                                        </p:cTn>
                                        <p:tgtEl>
                                          <p:spTgt spid="16"/>
                                        </p:tgtEl>
                                        <p:attrNameLst>
                                          <p:attrName>ppt_x</p:attrName>
                                        </p:attrNameLst>
                                      </p:cBhvr>
                                      <p:tavLst>
                                        <p:tav tm="0">
                                          <p:val>
                                            <p:strVal val="#ppt_x-0.25"/>
                                          </p:val>
                                        </p:tav>
                                        <p:tav tm="100000">
                                          <p:val>
                                            <p:strVal val="#ppt_x"/>
                                          </p:val>
                                        </p:tav>
                                      </p:tavLst>
                                    </p:anim>
                                    <p:anim calcmode="lin" valueType="num">
                                      <p:cBhvr>
                                        <p:cTn id="25" dur="664" tmFilter="0.0,0.0; 0.25,0.07; 0.50,0.2; 0.75,0.467; 1.0,1.0">
                                          <p:stCondLst>
                                            <p:cond delay="0"/>
                                          </p:stCondLst>
                                        </p:cTn>
                                        <p:tgtEl>
                                          <p:spTgt spid="16"/>
                                        </p:tgtEl>
                                        <p:attrNameLst>
                                          <p:attrName>ppt_y</p:attrName>
                                        </p:attrNameLst>
                                      </p:cBhvr>
                                      <p:tavLst>
                                        <p:tav tm="0" fmla="#ppt_y-sin(pi*$)/3">
                                          <p:val>
                                            <p:fltVal val="0.5"/>
                                          </p:val>
                                        </p:tav>
                                        <p:tav tm="100000">
                                          <p:val>
                                            <p:fltVal val="1"/>
                                          </p:val>
                                        </p:tav>
                                      </p:tavLst>
                                    </p:anim>
                                    <p:anim calcmode="lin" valueType="num">
                                      <p:cBhvr>
                                        <p:cTn id="26" dur="664" tmFilter="0, 0; 0.125,0.2665; 0.25,0.4; 0.375,0.465; 0.5,0.5;  0.625,0.535; 0.75,0.6; 0.875,0.7335; 1,1">
                                          <p:stCondLst>
                                            <p:cond delay="664"/>
                                          </p:stCondLst>
                                        </p:cTn>
                                        <p:tgtEl>
                                          <p:spTgt spid="16"/>
                                        </p:tgtEl>
                                        <p:attrNameLst>
                                          <p:attrName>ppt_y</p:attrName>
                                        </p:attrNameLst>
                                      </p:cBhvr>
                                      <p:tavLst>
                                        <p:tav tm="0" fmla="#ppt_y-sin(pi*$)/9">
                                          <p:val>
                                            <p:fltVal val="0"/>
                                          </p:val>
                                        </p:tav>
                                        <p:tav tm="100000">
                                          <p:val>
                                            <p:fltVal val="1"/>
                                          </p:val>
                                        </p:tav>
                                      </p:tavLst>
                                    </p:anim>
                                    <p:anim calcmode="lin" valueType="num">
                                      <p:cBhvr>
                                        <p:cTn id="27" dur="332" tmFilter="0, 0; 0.125,0.2665; 0.25,0.4; 0.375,0.465; 0.5,0.5;  0.625,0.535; 0.75,0.6; 0.875,0.7335; 1,1">
                                          <p:stCondLst>
                                            <p:cond delay="1324"/>
                                          </p:stCondLst>
                                        </p:cTn>
                                        <p:tgtEl>
                                          <p:spTgt spid="16"/>
                                        </p:tgtEl>
                                        <p:attrNameLst>
                                          <p:attrName>ppt_y</p:attrName>
                                        </p:attrNameLst>
                                      </p:cBhvr>
                                      <p:tavLst>
                                        <p:tav tm="0" fmla="#ppt_y-sin(pi*$)/27">
                                          <p:val>
                                            <p:fltVal val="0"/>
                                          </p:val>
                                        </p:tav>
                                        <p:tav tm="100000">
                                          <p:val>
                                            <p:fltVal val="1"/>
                                          </p:val>
                                        </p:tav>
                                      </p:tavLst>
                                    </p:anim>
                                    <p:anim calcmode="lin" valueType="num">
                                      <p:cBhvr>
                                        <p:cTn id="28" dur="164" tmFilter="0, 0; 0.125,0.2665; 0.25,0.4; 0.375,0.465; 0.5,0.5;  0.625,0.535; 0.75,0.6; 0.875,0.7335; 1,1">
                                          <p:stCondLst>
                                            <p:cond delay="1656"/>
                                          </p:stCondLst>
                                        </p:cTn>
                                        <p:tgtEl>
                                          <p:spTgt spid="16"/>
                                        </p:tgtEl>
                                        <p:attrNameLst>
                                          <p:attrName>ppt_y</p:attrName>
                                        </p:attrNameLst>
                                      </p:cBhvr>
                                      <p:tavLst>
                                        <p:tav tm="0" fmla="#ppt_y-sin(pi*$)/81">
                                          <p:val>
                                            <p:fltVal val="0"/>
                                          </p:val>
                                        </p:tav>
                                        <p:tav tm="100000">
                                          <p:val>
                                            <p:fltVal val="1"/>
                                          </p:val>
                                        </p:tav>
                                      </p:tavLst>
                                    </p:anim>
                                    <p:animScale>
                                      <p:cBhvr>
                                        <p:cTn id="29" dur="26">
                                          <p:stCondLst>
                                            <p:cond delay="650"/>
                                          </p:stCondLst>
                                        </p:cTn>
                                        <p:tgtEl>
                                          <p:spTgt spid="16"/>
                                        </p:tgtEl>
                                      </p:cBhvr>
                                      <p:to x="100000" y="60000"/>
                                    </p:animScale>
                                    <p:animScale>
                                      <p:cBhvr>
                                        <p:cTn id="30" dur="166" decel="50000">
                                          <p:stCondLst>
                                            <p:cond delay="676"/>
                                          </p:stCondLst>
                                        </p:cTn>
                                        <p:tgtEl>
                                          <p:spTgt spid="16"/>
                                        </p:tgtEl>
                                      </p:cBhvr>
                                      <p:to x="100000" y="100000"/>
                                    </p:animScale>
                                    <p:animScale>
                                      <p:cBhvr>
                                        <p:cTn id="31" dur="26">
                                          <p:stCondLst>
                                            <p:cond delay="1312"/>
                                          </p:stCondLst>
                                        </p:cTn>
                                        <p:tgtEl>
                                          <p:spTgt spid="16"/>
                                        </p:tgtEl>
                                      </p:cBhvr>
                                      <p:to x="100000" y="80000"/>
                                    </p:animScale>
                                    <p:animScale>
                                      <p:cBhvr>
                                        <p:cTn id="32" dur="166" decel="50000">
                                          <p:stCondLst>
                                            <p:cond delay="1338"/>
                                          </p:stCondLst>
                                        </p:cTn>
                                        <p:tgtEl>
                                          <p:spTgt spid="16"/>
                                        </p:tgtEl>
                                      </p:cBhvr>
                                      <p:to x="100000" y="100000"/>
                                    </p:animScale>
                                    <p:animScale>
                                      <p:cBhvr>
                                        <p:cTn id="33" dur="26">
                                          <p:stCondLst>
                                            <p:cond delay="1642"/>
                                          </p:stCondLst>
                                        </p:cTn>
                                        <p:tgtEl>
                                          <p:spTgt spid="16"/>
                                        </p:tgtEl>
                                      </p:cBhvr>
                                      <p:to x="100000" y="90000"/>
                                    </p:animScale>
                                    <p:animScale>
                                      <p:cBhvr>
                                        <p:cTn id="34" dur="166" decel="50000">
                                          <p:stCondLst>
                                            <p:cond delay="1668"/>
                                          </p:stCondLst>
                                        </p:cTn>
                                        <p:tgtEl>
                                          <p:spTgt spid="16"/>
                                        </p:tgtEl>
                                      </p:cBhvr>
                                      <p:to x="100000" y="100000"/>
                                    </p:animScale>
                                    <p:animScale>
                                      <p:cBhvr>
                                        <p:cTn id="35" dur="26">
                                          <p:stCondLst>
                                            <p:cond delay="1808"/>
                                          </p:stCondLst>
                                        </p:cTn>
                                        <p:tgtEl>
                                          <p:spTgt spid="16"/>
                                        </p:tgtEl>
                                      </p:cBhvr>
                                      <p:to x="100000" y="95000"/>
                                    </p:animScale>
                                    <p:animScale>
                                      <p:cBhvr>
                                        <p:cTn id="36" dur="166" decel="50000">
                                          <p:stCondLst>
                                            <p:cond delay="1834"/>
                                          </p:stCondLst>
                                        </p:cTn>
                                        <p:tgtEl>
                                          <p:spTgt spid="16"/>
                                        </p:tgtEl>
                                      </p:cBhvr>
                                      <p:to x="100000" y="100000"/>
                                    </p:animScale>
                                  </p:childTnLst>
                                </p:cTn>
                              </p:par>
                              <p:par>
                                <p:cTn id="37" presetID="26" presetClass="entr" presetSubtype="0" fill="hold" nodeType="withEffect">
                                  <p:stCondLst>
                                    <p:cond delay="0"/>
                                  </p:stCondLst>
                                  <p:childTnLst>
                                    <p:set>
                                      <p:cBhvr>
                                        <p:cTn id="38" dur="1" fill="hold">
                                          <p:stCondLst>
                                            <p:cond delay="0"/>
                                          </p:stCondLst>
                                        </p:cTn>
                                        <p:tgtEl>
                                          <p:spTgt spid="18"/>
                                        </p:tgtEl>
                                        <p:attrNameLst>
                                          <p:attrName>style.visibility</p:attrName>
                                        </p:attrNameLst>
                                      </p:cBhvr>
                                      <p:to>
                                        <p:strVal val="visible"/>
                                      </p:to>
                                    </p:set>
                                    <p:animEffect transition="in" filter="wipe(down)">
                                      <p:cBhvr>
                                        <p:cTn id="39" dur="580">
                                          <p:stCondLst>
                                            <p:cond delay="0"/>
                                          </p:stCondLst>
                                        </p:cTn>
                                        <p:tgtEl>
                                          <p:spTgt spid="18"/>
                                        </p:tgtEl>
                                      </p:cBhvr>
                                    </p:animEffect>
                                    <p:anim calcmode="lin" valueType="num">
                                      <p:cBhvr>
                                        <p:cTn id="40" dur="1822" tmFilter="0,0; 0.14,0.36; 0.43,0.73; 0.71,0.91; 1.0,1.0">
                                          <p:stCondLst>
                                            <p:cond delay="0"/>
                                          </p:stCondLst>
                                        </p:cTn>
                                        <p:tgtEl>
                                          <p:spTgt spid="18"/>
                                        </p:tgtEl>
                                        <p:attrNameLst>
                                          <p:attrName>ppt_x</p:attrName>
                                        </p:attrNameLst>
                                      </p:cBhvr>
                                      <p:tavLst>
                                        <p:tav tm="0">
                                          <p:val>
                                            <p:strVal val="#ppt_x-0.25"/>
                                          </p:val>
                                        </p:tav>
                                        <p:tav tm="100000">
                                          <p:val>
                                            <p:strVal val="#ppt_x"/>
                                          </p:val>
                                        </p:tav>
                                      </p:tavLst>
                                    </p:anim>
                                    <p:anim calcmode="lin" valueType="num">
                                      <p:cBhvr>
                                        <p:cTn id="41" dur="664" tmFilter="0.0,0.0; 0.25,0.07; 0.50,0.2; 0.75,0.467; 1.0,1.0">
                                          <p:stCondLst>
                                            <p:cond delay="0"/>
                                          </p:stCondLst>
                                        </p:cTn>
                                        <p:tgtEl>
                                          <p:spTgt spid="18"/>
                                        </p:tgtEl>
                                        <p:attrNameLst>
                                          <p:attrName>ppt_y</p:attrName>
                                        </p:attrNameLst>
                                      </p:cBhvr>
                                      <p:tavLst>
                                        <p:tav tm="0" fmla="#ppt_y-sin(pi*$)/3">
                                          <p:val>
                                            <p:fltVal val="0.5"/>
                                          </p:val>
                                        </p:tav>
                                        <p:tav tm="100000">
                                          <p:val>
                                            <p:fltVal val="1"/>
                                          </p:val>
                                        </p:tav>
                                      </p:tavLst>
                                    </p:anim>
                                    <p:anim calcmode="lin" valueType="num">
                                      <p:cBhvr>
                                        <p:cTn id="42" dur="664" tmFilter="0, 0; 0.125,0.2665; 0.25,0.4; 0.375,0.465; 0.5,0.5;  0.625,0.535; 0.75,0.6; 0.875,0.7335; 1,1">
                                          <p:stCondLst>
                                            <p:cond delay="664"/>
                                          </p:stCondLst>
                                        </p:cTn>
                                        <p:tgtEl>
                                          <p:spTgt spid="18"/>
                                        </p:tgtEl>
                                        <p:attrNameLst>
                                          <p:attrName>ppt_y</p:attrName>
                                        </p:attrNameLst>
                                      </p:cBhvr>
                                      <p:tavLst>
                                        <p:tav tm="0" fmla="#ppt_y-sin(pi*$)/9">
                                          <p:val>
                                            <p:fltVal val="0"/>
                                          </p:val>
                                        </p:tav>
                                        <p:tav tm="100000">
                                          <p:val>
                                            <p:fltVal val="1"/>
                                          </p:val>
                                        </p:tav>
                                      </p:tavLst>
                                    </p:anim>
                                    <p:anim calcmode="lin" valueType="num">
                                      <p:cBhvr>
                                        <p:cTn id="43" dur="332" tmFilter="0, 0; 0.125,0.2665; 0.25,0.4; 0.375,0.465; 0.5,0.5;  0.625,0.535; 0.75,0.6; 0.875,0.7335; 1,1">
                                          <p:stCondLst>
                                            <p:cond delay="1324"/>
                                          </p:stCondLst>
                                        </p:cTn>
                                        <p:tgtEl>
                                          <p:spTgt spid="18"/>
                                        </p:tgtEl>
                                        <p:attrNameLst>
                                          <p:attrName>ppt_y</p:attrName>
                                        </p:attrNameLst>
                                      </p:cBhvr>
                                      <p:tavLst>
                                        <p:tav tm="0" fmla="#ppt_y-sin(pi*$)/27">
                                          <p:val>
                                            <p:fltVal val="0"/>
                                          </p:val>
                                        </p:tav>
                                        <p:tav tm="100000">
                                          <p:val>
                                            <p:fltVal val="1"/>
                                          </p:val>
                                        </p:tav>
                                      </p:tavLst>
                                    </p:anim>
                                    <p:anim calcmode="lin" valueType="num">
                                      <p:cBhvr>
                                        <p:cTn id="44" dur="164" tmFilter="0, 0; 0.125,0.2665; 0.25,0.4; 0.375,0.465; 0.5,0.5;  0.625,0.535; 0.75,0.6; 0.875,0.7335; 1,1">
                                          <p:stCondLst>
                                            <p:cond delay="1656"/>
                                          </p:stCondLst>
                                        </p:cTn>
                                        <p:tgtEl>
                                          <p:spTgt spid="18"/>
                                        </p:tgtEl>
                                        <p:attrNameLst>
                                          <p:attrName>ppt_y</p:attrName>
                                        </p:attrNameLst>
                                      </p:cBhvr>
                                      <p:tavLst>
                                        <p:tav tm="0" fmla="#ppt_y-sin(pi*$)/81">
                                          <p:val>
                                            <p:fltVal val="0"/>
                                          </p:val>
                                        </p:tav>
                                        <p:tav tm="100000">
                                          <p:val>
                                            <p:fltVal val="1"/>
                                          </p:val>
                                        </p:tav>
                                      </p:tavLst>
                                    </p:anim>
                                    <p:animScale>
                                      <p:cBhvr>
                                        <p:cTn id="45" dur="26">
                                          <p:stCondLst>
                                            <p:cond delay="650"/>
                                          </p:stCondLst>
                                        </p:cTn>
                                        <p:tgtEl>
                                          <p:spTgt spid="18"/>
                                        </p:tgtEl>
                                      </p:cBhvr>
                                      <p:to x="100000" y="60000"/>
                                    </p:animScale>
                                    <p:animScale>
                                      <p:cBhvr>
                                        <p:cTn id="46" dur="166" decel="50000">
                                          <p:stCondLst>
                                            <p:cond delay="676"/>
                                          </p:stCondLst>
                                        </p:cTn>
                                        <p:tgtEl>
                                          <p:spTgt spid="18"/>
                                        </p:tgtEl>
                                      </p:cBhvr>
                                      <p:to x="100000" y="100000"/>
                                    </p:animScale>
                                    <p:animScale>
                                      <p:cBhvr>
                                        <p:cTn id="47" dur="26">
                                          <p:stCondLst>
                                            <p:cond delay="1312"/>
                                          </p:stCondLst>
                                        </p:cTn>
                                        <p:tgtEl>
                                          <p:spTgt spid="18"/>
                                        </p:tgtEl>
                                      </p:cBhvr>
                                      <p:to x="100000" y="80000"/>
                                    </p:animScale>
                                    <p:animScale>
                                      <p:cBhvr>
                                        <p:cTn id="48" dur="166" decel="50000">
                                          <p:stCondLst>
                                            <p:cond delay="1338"/>
                                          </p:stCondLst>
                                        </p:cTn>
                                        <p:tgtEl>
                                          <p:spTgt spid="18"/>
                                        </p:tgtEl>
                                      </p:cBhvr>
                                      <p:to x="100000" y="100000"/>
                                    </p:animScale>
                                    <p:animScale>
                                      <p:cBhvr>
                                        <p:cTn id="49" dur="26">
                                          <p:stCondLst>
                                            <p:cond delay="1642"/>
                                          </p:stCondLst>
                                        </p:cTn>
                                        <p:tgtEl>
                                          <p:spTgt spid="18"/>
                                        </p:tgtEl>
                                      </p:cBhvr>
                                      <p:to x="100000" y="90000"/>
                                    </p:animScale>
                                    <p:animScale>
                                      <p:cBhvr>
                                        <p:cTn id="50" dur="166" decel="50000">
                                          <p:stCondLst>
                                            <p:cond delay="1668"/>
                                          </p:stCondLst>
                                        </p:cTn>
                                        <p:tgtEl>
                                          <p:spTgt spid="18"/>
                                        </p:tgtEl>
                                      </p:cBhvr>
                                      <p:to x="100000" y="100000"/>
                                    </p:animScale>
                                    <p:animScale>
                                      <p:cBhvr>
                                        <p:cTn id="51" dur="26">
                                          <p:stCondLst>
                                            <p:cond delay="1808"/>
                                          </p:stCondLst>
                                        </p:cTn>
                                        <p:tgtEl>
                                          <p:spTgt spid="18"/>
                                        </p:tgtEl>
                                      </p:cBhvr>
                                      <p:to x="100000" y="95000"/>
                                    </p:animScale>
                                    <p:animScale>
                                      <p:cBhvr>
                                        <p:cTn id="52" dur="166" decel="50000">
                                          <p:stCondLst>
                                            <p:cond delay="1834"/>
                                          </p:stCondLst>
                                        </p:cTn>
                                        <p:tgtEl>
                                          <p:spTgt spid="18"/>
                                        </p:tgtEl>
                                      </p:cBhvr>
                                      <p:to x="100000" y="100000"/>
                                    </p:animScale>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7" grpId="0"/>
    </p:bld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122" name="Picture 2" descr="G:\TRO CHOI POWERPOINT\Giai cuu rung xanh\floresta.jpg">
            <a:extLst>
              <a:ext uri="{FF2B5EF4-FFF2-40B4-BE49-F238E27FC236}">
                <a16:creationId xmlns:a16="http://schemas.microsoft.com/office/drawing/2014/main" id="{49EBBE20-A939-F226-8A82-FD6640506A28}"/>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1828800" y="-838200"/>
            <a:ext cx="14020800" cy="80264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35" name="Picture 2" descr="C:\Users\ADMIN\Desktop\Giai cuu con vat\depositphotos_8033217-stock-illustration-cartoon-hunter-with-a-blunderbuss.jpg">
            <a:extLst>
              <a:ext uri="{FF2B5EF4-FFF2-40B4-BE49-F238E27FC236}">
                <a16:creationId xmlns:a16="http://schemas.microsoft.com/office/drawing/2014/main" id="{96DD9C03-66E8-8BAA-726A-E9552862CDF9}"/>
              </a:ext>
            </a:extLst>
          </p:cNvPr>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304800" y="2789238"/>
            <a:ext cx="1092200" cy="13144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36" name="Picture 5" descr="C:\Users\ADMIN\Desktop\Giai cuu con vat\860b43d1f72858179212c60650ccfc01.jpg">
            <a:extLst>
              <a:ext uri="{FF2B5EF4-FFF2-40B4-BE49-F238E27FC236}">
                <a16:creationId xmlns:a16="http://schemas.microsoft.com/office/drawing/2014/main" id="{1F8086A9-3295-F61D-B960-E2C161813AD3}"/>
              </a:ext>
            </a:extLst>
          </p:cNvPr>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3352800" y="4532313"/>
            <a:ext cx="1341438" cy="17049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37" name="Picture 6" descr="C:\Users\ADMIN\Desktop\Giai cuu con vat\Baby-Elephant-Clipart_7.png.1379429044053.png">
            <a:extLst>
              <a:ext uri="{FF2B5EF4-FFF2-40B4-BE49-F238E27FC236}">
                <a16:creationId xmlns:a16="http://schemas.microsoft.com/office/drawing/2014/main" id="{AB86361C-B603-EF7C-4EBB-ACB1F84B405F}"/>
              </a:ext>
            </a:extLst>
          </p:cNvPr>
          <p:cNvPicPr>
            <a:picLocks noChangeAspect="1" noChangeArrowheads="1"/>
          </p:cNvPicPr>
          <p:nvPr/>
        </p:nvPicPr>
        <p:blipFill>
          <a:blip r:embed="rId6">
            <a:extLst>
              <a:ext uri="{28A0092B-C50C-407E-A947-70E740481C1C}">
                <a14:useLocalDpi xmlns:a14="http://schemas.microsoft.com/office/drawing/2010/main" val="0"/>
              </a:ext>
            </a:extLst>
          </a:blip>
          <a:srcRect/>
          <a:stretch>
            <a:fillRect/>
          </a:stretch>
        </p:blipFill>
        <p:spPr bwMode="auto">
          <a:xfrm>
            <a:off x="5695950" y="4211638"/>
            <a:ext cx="2330450" cy="23304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38" name="Picture 8" descr="C:\Users\ADMIN\Desktop\Giai cuu con vat\clipbear4.gif">
            <a:extLst>
              <a:ext uri="{FF2B5EF4-FFF2-40B4-BE49-F238E27FC236}">
                <a16:creationId xmlns:a16="http://schemas.microsoft.com/office/drawing/2014/main" id="{22FD1F9C-7827-91F8-7667-16526088D3B5}"/>
              </a:ext>
            </a:extLst>
          </p:cNvPr>
          <p:cNvPicPr>
            <a:picLocks noChangeAspect="1" noChangeArrowheads="1"/>
          </p:cNvPicPr>
          <p:nvPr/>
        </p:nvPicPr>
        <p:blipFill>
          <a:blip r:embed="rId7">
            <a:extLst>
              <a:ext uri="{28A0092B-C50C-407E-A947-70E740481C1C}">
                <a14:useLocalDpi xmlns:a14="http://schemas.microsoft.com/office/drawing/2010/main" val="0"/>
              </a:ext>
            </a:extLst>
          </a:blip>
          <a:srcRect/>
          <a:stretch>
            <a:fillRect/>
          </a:stretch>
        </p:blipFill>
        <p:spPr bwMode="auto">
          <a:xfrm>
            <a:off x="8940800" y="2933700"/>
            <a:ext cx="2641600" cy="307181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39" name="Picture 9" descr="C:\Users\ADMIN\Desktop\Giai cuu con vat\cute-deer-cartoon-illustration-47171319.jpg">
            <a:extLst>
              <a:ext uri="{FF2B5EF4-FFF2-40B4-BE49-F238E27FC236}">
                <a16:creationId xmlns:a16="http://schemas.microsoft.com/office/drawing/2014/main" id="{07CB1079-1F97-2071-9654-578357C5FF1B}"/>
              </a:ext>
            </a:extLst>
          </p:cNvPr>
          <p:cNvPicPr>
            <a:picLocks noChangeAspect="1" noChangeArrowheads="1"/>
          </p:cNvPicPr>
          <p:nvPr/>
        </p:nvPicPr>
        <p:blipFill>
          <a:blip r:embed="rId8">
            <a:extLst>
              <a:ext uri="{28A0092B-C50C-407E-A947-70E740481C1C}">
                <a14:useLocalDpi xmlns:a14="http://schemas.microsoft.com/office/drawing/2010/main" val="0"/>
              </a:ext>
            </a:extLst>
          </a:blip>
          <a:srcRect/>
          <a:stretch>
            <a:fillRect/>
          </a:stretch>
        </p:blipFill>
        <p:spPr bwMode="auto">
          <a:xfrm>
            <a:off x="839788" y="4319588"/>
            <a:ext cx="933450" cy="183991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5128" name="AutoShape 11" descr="Hình ảnh có liên quan">
            <a:extLst>
              <a:ext uri="{FF2B5EF4-FFF2-40B4-BE49-F238E27FC236}">
                <a16:creationId xmlns:a16="http://schemas.microsoft.com/office/drawing/2014/main" id="{5BAD157C-6039-5930-73C7-AC9BEC887801}"/>
              </a:ext>
            </a:extLst>
          </p:cNvPr>
          <p:cNvSpPr>
            <a:spLocks noChangeAspect="1" noChangeArrowheads="1"/>
          </p:cNvSpPr>
          <p:nvPr/>
        </p:nvSpPr>
        <p:spPr bwMode="auto">
          <a:xfrm>
            <a:off x="207963" y="-127000"/>
            <a:ext cx="406400" cy="4064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defRPr>
                <a:solidFill>
                  <a:schemeClr val="tx1"/>
                </a:solidFill>
                <a:latin typeface="Arial" panose="020B0604020202020204" pitchFamily="34" charset="0"/>
                <a:cs typeface="Arial" panose="020B0604020202020204" pitchFamily="34" charset="0"/>
              </a:defRPr>
            </a:lvl1pPr>
            <a:lvl2pPr marL="742950" indent="-285750">
              <a:defRPr>
                <a:solidFill>
                  <a:schemeClr val="tx1"/>
                </a:solidFill>
                <a:latin typeface="Arial" panose="020B0604020202020204" pitchFamily="34" charset="0"/>
                <a:cs typeface="Arial" panose="020B0604020202020204" pitchFamily="34" charset="0"/>
              </a:defRPr>
            </a:lvl2pPr>
            <a:lvl3pPr marL="1143000" indent="-228600">
              <a:defRPr>
                <a:solidFill>
                  <a:schemeClr val="tx1"/>
                </a:solidFill>
                <a:latin typeface="Arial" panose="020B0604020202020204" pitchFamily="34" charset="0"/>
                <a:cs typeface="Arial" panose="020B0604020202020204" pitchFamily="34" charset="0"/>
              </a:defRPr>
            </a:lvl3pPr>
            <a:lvl4pPr marL="1600200" indent="-228600">
              <a:defRPr>
                <a:solidFill>
                  <a:schemeClr val="tx1"/>
                </a:solidFill>
                <a:latin typeface="Arial" panose="020B0604020202020204" pitchFamily="34" charset="0"/>
                <a:cs typeface="Arial" panose="020B0604020202020204" pitchFamily="34" charset="0"/>
              </a:defRPr>
            </a:lvl4pPr>
            <a:lvl5pPr marL="2057400" indent="-228600">
              <a:defRPr>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9pPr>
          </a:lstStyle>
          <a:p>
            <a:pPr marL="0" marR="0" lvl="0" indent="0" algn="l" defTabSz="914400" rtl="0" eaLnBrk="1" fontAlgn="base" latinLnBrk="0" hangingPunct="1">
              <a:lnSpc>
                <a:spcPct val="100000"/>
              </a:lnSpc>
              <a:spcBef>
                <a:spcPct val="0"/>
              </a:spcBef>
              <a:spcAft>
                <a:spcPct val="0"/>
              </a:spcAft>
              <a:buClrTx/>
              <a:buSzTx/>
              <a:buFontTx/>
              <a:buNone/>
              <a:tabLst/>
              <a:defRPr/>
            </a:pPr>
            <a:endParaRPr kumimoji="0" lang="en-US" altLang="en-US" sz="1800" b="0" i="0" u="none" strike="noStrike" kern="1200" cap="none" spc="0" normalizeH="0" baseline="0" noProof="0">
              <a:ln>
                <a:noFill/>
              </a:ln>
              <a:solidFill>
                <a:srgbClr val="000000"/>
              </a:solidFill>
              <a:effectLst/>
              <a:uLnTx/>
              <a:uFillTx/>
              <a:latin typeface="Calibri" panose="020F0502020204030204" pitchFamily="34" charset="0"/>
              <a:ea typeface="+mn-ea"/>
              <a:cs typeface="Arial" panose="020B0604020202020204" pitchFamily="34" charset="0"/>
            </a:endParaRPr>
          </a:p>
        </p:txBody>
      </p:sp>
      <p:pic>
        <p:nvPicPr>
          <p:cNvPr id="41" name="Picture 13" descr="C:\Users\ADMIN\Desktop\Picture1 (2).png">
            <a:hlinkClick r:id="rId9" action="ppaction://hlinksldjump"/>
            <a:extLst>
              <a:ext uri="{FF2B5EF4-FFF2-40B4-BE49-F238E27FC236}">
                <a16:creationId xmlns:a16="http://schemas.microsoft.com/office/drawing/2014/main" id="{F231D984-8E30-8710-9506-44BE1DDCE912}"/>
              </a:ext>
            </a:extLst>
          </p:cNvPr>
          <p:cNvPicPr>
            <a:picLocks noChangeAspect="1" noChangeArrowheads="1"/>
          </p:cNvPicPr>
          <p:nvPr/>
        </p:nvPicPr>
        <p:blipFill>
          <a:blip r:embed="rId10">
            <a:extLst>
              <a:ext uri="{28A0092B-C50C-407E-A947-70E740481C1C}">
                <a14:useLocalDpi xmlns:a14="http://schemas.microsoft.com/office/drawing/2010/main" val="0"/>
              </a:ext>
            </a:extLst>
          </a:blip>
          <a:srcRect/>
          <a:stretch>
            <a:fillRect/>
          </a:stretch>
        </p:blipFill>
        <p:spPr bwMode="auto">
          <a:xfrm>
            <a:off x="2743200" y="4395788"/>
            <a:ext cx="2344738" cy="20447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42" name="Picture 13" descr="C:\Users\ADMIN\Desktop\Picture1 (2).png">
            <a:hlinkClick r:id="rId11" action="ppaction://hlinksldjump"/>
            <a:extLst>
              <a:ext uri="{FF2B5EF4-FFF2-40B4-BE49-F238E27FC236}">
                <a16:creationId xmlns:a16="http://schemas.microsoft.com/office/drawing/2014/main" id="{DC7A4589-82AE-2D11-3E8F-E6CBF40EC936}"/>
              </a:ext>
            </a:extLst>
          </p:cNvPr>
          <p:cNvPicPr>
            <a:picLocks noChangeAspect="1" noChangeArrowheads="1"/>
          </p:cNvPicPr>
          <p:nvPr/>
        </p:nvPicPr>
        <p:blipFill>
          <a:blip r:embed="rId12">
            <a:extLst>
              <a:ext uri="{28A0092B-C50C-407E-A947-70E740481C1C}">
                <a14:useLocalDpi xmlns:a14="http://schemas.microsoft.com/office/drawing/2010/main" val="0"/>
              </a:ext>
            </a:extLst>
          </a:blip>
          <a:srcRect/>
          <a:stretch>
            <a:fillRect/>
          </a:stretch>
        </p:blipFill>
        <p:spPr bwMode="auto">
          <a:xfrm>
            <a:off x="5511800" y="4408488"/>
            <a:ext cx="2819400" cy="220821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43" name="Picture 13" descr="C:\Users\ADMIN\Desktop\Picture1 (2).png">
            <a:hlinkClick r:id="rId13" action="ppaction://hlinksldjump"/>
            <a:extLst>
              <a:ext uri="{FF2B5EF4-FFF2-40B4-BE49-F238E27FC236}">
                <a16:creationId xmlns:a16="http://schemas.microsoft.com/office/drawing/2014/main" id="{1A1920EA-CC59-2B7B-006B-25360F37B8E2}"/>
              </a:ext>
            </a:extLst>
          </p:cNvPr>
          <p:cNvPicPr>
            <a:picLocks noChangeAspect="1" noChangeArrowheads="1"/>
          </p:cNvPicPr>
          <p:nvPr/>
        </p:nvPicPr>
        <p:blipFill>
          <a:blip r:embed="rId12">
            <a:extLst>
              <a:ext uri="{28A0092B-C50C-407E-A947-70E740481C1C}">
                <a14:useLocalDpi xmlns:a14="http://schemas.microsoft.com/office/drawing/2010/main" val="0"/>
              </a:ext>
            </a:extLst>
          </a:blip>
          <a:srcRect/>
          <a:stretch>
            <a:fillRect/>
          </a:stretch>
        </p:blipFill>
        <p:spPr bwMode="auto">
          <a:xfrm>
            <a:off x="8839200" y="3225800"/>
            <a:ext cx="2819400" cy="310991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44" name="Picture 13" descr="C:\Users\ADMIN\Desktop\Picture1 (2).png">
            <a:hlinkClick r:id="rId14" action="ppaction://hlinksldjump"/>
            <a:extLst>
              <a:ext uri="{FF2B5EF4-FFF2-40B4-BE49-F238E27FC236}">
                <a16:creationId xmlns:a16="http://schemas.microsoft.com/office/drawing/2014/main" id="{D94140F5-24F4-25DB-C28F-63EE943CF297}"/>
              </a:ext>
            </a:extLst>
          </p:cNvPr>
          <p:cNvPicPr>
            <a:picLocks noChangeAspect="1" noChangeArrowheads="1"/>
          </p:cNvPicPr>
          <p:nvPr/>
        </p:nvPicPr>
        <p:blipFill>
          <a:blip r:embed="rId15">
            <a:extLst>
              <a:ext uri="{28A0092B-C50C-407E-A947-70E740481C1C}">
                <a14:useLocalDpi xmlns:a14="http://schemas.microsoft.com/office/drawing/2010/main" val="0"/>
              </a:ext>
            </a:extLst>
          </a:blip>
          <a:srcRect/>
          <a:stretch>
            <a:fillRect/>
          </a:stretch>
        </p:blipFill>
        <p:spPr bwMode="auto">
          <a:xfrm>
            <a:off x="331788" y="4408488"/>
            <a:ext cx="1758950" cy="19304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45" name="Picture 2" descr="C:\Users\ADMIN\Desktop\Giai cuu con vat\historieta-linda-de-los-ciervos-47108548.jpg">
            <a:extLst>
              <a:ext uri="{FF2B5EF4-FFF2-40B4-BE49-F238E27FC236}">
                <a16:creationId xmlns:a16="http://schemas.microsoft.com/office/drawing/2014/main" id="{F68C4E0B-6723-0A94-D0E2-311504A007A5}"/>
              </a:ext>
            </a:extLst>
          </p:cNvPr>
          <p:cNvPicPr>
            <a:picLocks noChangeAspect="1" noChangeArrowheads="1"/>
          </p:cNvPicPr>
          <p:nvPr/>
        </p:nvPicPr>
        <p:blipFill>
          <a:blip r:embed="rId16">
            <a:extLst>
              <a:ext uri="{28A0092B-C50C-407E-A947-70E740481C1C}">
                <a14:useLocalDpi xmlns:a14="http://schemas.microsoft.com/office/drawing/2010/main" val="0"/>
              </a:ext>
            </a:extLst>
          </a:blip>
          <a:srcRect/>
          <a:stretch>
            <a:fillRect/>
          </a:stretch>
        </p:blipFill>
        <p:spPr bwMode="auto">
          <a:xfrm rot="-770662">
            <a:off x="550863" y="4500563"/>
            <a:ext cx="1695450" cy="158273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46" name="Picture 4" descr="C:\Users\ADMIN\Desktop\Giai cuu con vat\dessin-animé-mignon-de-tigre-43198987.jpg">
            <a:extLst>
              <a:ext uri="{FF2B5EF4-FFF2-40B4-BE49-F238E27FC236}">
                <a16:creationId xmlns:a16="http://schemas.microsoft.com/office/drawing/2014/main" id="{A46AE93D-1722-DAD8-8089-08AC7ADFBA54}"/>
              </a:ext>
            </a:extLst>
          </p:cNvPr>
          <p:cNvPicPr>
            <a:picLocks noChangeAspect="1" noChangeArrowheads="1"/>
          </p:cNvPicPr>
          <p:nvPr/>
        </p:nvPicPr>
        <p:blipFill>
          <a:blip r:embed="rId17">
            <a:extLst>
              <a:ext uri="{28A0092B-C50C-407E-A947-70E740481C1C}">
                <a14:useLocalDpi xmlns:a14="http://schemas.microsoft.com/office/drawing/2010/main" val="0"/>
              </a:ext>
            </a:extLst>
          </a:blip>
          <a:srcRect/>
          <a:stretch>
            <a:fillRect/>
          </a:stretch>
        </p:blipFill>
        <p:spPr bwMode="auto">
          <a:xfrm>
            <a:off x="3443288" y="4757738"/>
            <a:ext cx="1444625" cy="13906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47" name="Picture 46" descr="C:\Users\ADMIN\Desktop\Giai cuu con vat\elephant-cartoon-clip-art.png">
            <a:extLst>
              <a:ext uri="{FF2B5EF4-FFF2-40B4-BE49-F238E27FC236}">
                <a16:creationId xmlns:a16="http://schemas.microsoft.com/office/drawing/2014/main" id="{9CAFD3DC-B645-1424-A553-B9553EE1D8E3}"/>
              </a:ext>
            </a:extLst>
          </p:cNvPr>
          <p:cNvPicPr>
            <a:picLocks noChangeAspect="1" noChangeArrowheads="1"/>
          </p:cNvPicPr>
          <p:nvPr/>
        </p:nvPicPr>
        <p:blipFill>
          <a:blip r:embed="rId18">
            <a:extLst>
              <a:ext uri="{28A0092B-C50C-407E-A947-70E740481C1C}">
                <a14:useLocalDpi xmlns:a14="http://schemas.microsoft.com/office/drawing/2010/main" val="0"/>
              </a:ext>
            </a:extLst>
          </a:blip>
          <a:srcRect/>
          <a:stretch>
            <a:fillRect/>
          </a:stretch>
        </p:blipFill>
        <p:spPr bwMode="auto">
          <a:xfrm>
            <a:off x="5570538" y="4051300"/>
            <a:ext cx="2581275" cy="25273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48" name="Picture 47" descr="C:\Users\ADMIN\Desktop\Giai cuu con vat\bear  mother and baby cartoon image 5.png">
            <a:extLst>
              <a:ext uri="{FF2B5EF4-FFF2-40B4-BE49-F238E27FC236}">
                <a16:creationId xmlns:a16="http://schemas.microsoft.com/office/drawing/2014/main" id="{5EC473FC-6A27-5B32-F01F-F10CB29C824B}"/>
              </a:ext>
            </a:extLst>
          </p:cNvPr>
          <p:cNvPicPr>
            <a:picLocks noChangeAspect="1" noChangeArrowheads="1"/>
          </p:cNvPicPr>
          <p:nvPr/>
        </p:nvPicPr>
        <p:blipFill>
          <a:blip r:embed="rId19">
            <a:extLst>
              <a:ext uri="{28A0092B-C50C-407E-A947-70E740481C1C}">
                <a14:useLocalDpi xmlns:a14="http://schemas.microsoft.com/office/drawing/2010/main" val="0"/>
              </a:ext>
            </a:extLst>
          </a:blip>
          <a:srcRect/>
          <a:stretch>
            <a:fillRect/>
          </a:stretch>
        </p:blipFill>
        <p:spPr bwMode="auto">
          <a:xfrm>
            <a:off x="8450263" y="3632200"/>
            <a:ext cx="3741737" cy="374173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49" name="Picture 48" descr="C:\Users\ADMIN\Desktop\vector-fruits-cartoon-icons (2).jpg">
            <a:extLst>
              <a:ext uri="{FF2B5EF4-FFF2-40B4-BE49-F238E27FC236}">
                <a16:creationId xmlns:a16="http://schemas.microsoft.com/office/drawing/2014/main" id="{1E6D5884-986B-E67B-D3ED-CED4A940AE06}"/>
              </a:ext>
            </a:extLst>
          </p:cNvPr>
          <p:cNvPicPr>
            <a:picLocks noChangeAspect="1" noChangeArrowheads="1"/>
          </p:cNvPicPr>
          <p:nvPr/>
        </p:nvPicPr>
        <p:blipFill>
          <a:blip r:embed="rId20">
            <a:extLst>
              <a:ext uri="{28A0092B-C50C-407E-A947-70E740481C1C}">
                <a14:useLocalDpi xmlns:a14="http://schemas.microsoft.com/office/drawing/2010/main" val="0"/>
              </a:ext>
            </a:extLst>
          </a:blip>
          <a:srcRect/>
          <a:stretch>
            <a:fillRect/>
          </a:stretch>
        </p:blipFill>
        <p:spPr bwMode="auto">
          <a:xfrm>
            <a:off x="436563" y="-57150"/>
            <a:ext cx="831850" cy="7540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50" name="Explosion 2 49">
            <a:extLst>
              <a:ext uri="{FF2B5EF4-FFF2-40B4-BE49-F238E27FC236}">
                <a16:creationId xmlns:a16="http://schemas.microsoft.com/office/drawing/2014/main" id="{0F7FDEB6-D145-4303-274D-BA85896A3109}"/>
              </a:ext>
            </a:extLst>
          </p:cNvPr>
          <p:cNvSpPr/>
          <p:nvPr/>
        </p:nvSpPr>
        <p:spPr>
          <a:xfrm rot="1364045">
            <a:off x="258763" y="2425700"/>
            <a:ext cx="1336675" cy="947738"/>
          </a:xfrm>
          <a:prstGeom prst="irregularSeal2">
            <a:avLst/>
          </a:prstGeom>
          <a:solidFill>
            <a:srgbClr val="FFFF00"/>
          </a:solidFill>
          <a:ln>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srgbClr val="FFFFFF"/>
              </a:solidFill>
              <a:effectLst/>
              <a:uLnTx/>
              <a:uFillTx/>
              <a:latin typeface="Arial"/>
              <a:ea typeface="+mn-ea"/>
              <a:cs typeface="+mn-cs"/>
            </a:endParaRPr>
          </a:p>
        </p:txBody>
      </p:sp>
      <p:sp>
        <p:nvSpPr>
          <p:cNvPr id="51" name="TextBox 50">
            <a:extLst>
              <a:ext uri="{FF2B5EF4-FFF2-40B4-BE49-F238E27FC236}">
                <a16:creationId xmlns:a16="http://schemas.microsoft.com/office/drawing/2014/main" id="{EEDC1C46-E9D0-4177-EB32-2B25F168867F}"/>
              </a:ext>
            </a:extLst>
          </p:cNvPr>
          <p:cNvSpPr txBox="1">
            <a:spLocks noChangeArrowheads="1"/>
          </p:cNvSpPr>
          <p:nvPr/>
        </p:nvSpPr>
        <p:spPr bwMode="auto">
          <a:xfrm rot="560109">
            <a:off x="482600" y="2828925"/>
            <a:ext cx="1544638" cy="33813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defRPr>
                <a:solidFill>
                  <a:schemeClr val="tx1"/>
                </a:solidFill>
                <a:latin typeface="Arial" panose="020B0604020202020204" pitchFamily="34" charset="0"/>
                <a:cs typeface="Arial" panose="020B0604020202020204" pitchFamily="34" charset="0"/>
              </a:defRPr>
            </a:lvl1pPr>
            <a:lvl2pPr marL="742950" indent="-285750">
              <a:defRPr>
                <a:solidFill>
                  <a:schemeClr val="tx1"/>
                </a:solidFill>
                <a:latin typeface="Arial" panose="020B0604020202020204" pitchFamily="34" charset="0"/>
                <a:cs typeface="Arial" panose="020B0604020202020204" pitchFamily="34" charset="0"/>
              </a:defRPr>
            </a:lvl2pPr>
            <a:lvl3pPr marL="1143000" indent="-228600">
              <a:defRPr>
                <a:solidFill>
                  <a:schemeClr val="tx1"/>
                </a:solidFill>
                <a:latin typeface="Arial" panose="020B0604020202020204" pitchFamily="34" charset="0"/>
                <a:cs typeface="Arial" panose="020B0604020202020204" pitchFamily="34" charset="0"/>
              </a:defRPr>
            </a:lvl3pPr>
            <a:lvl4pPr marL="1600200" indent="-228600">
              <a:defRPr>
                <a:solidFill>
                  <a:schemeClr val="tx1"/>
                </a:solidFill>
                <a:latin typeface="Arial" panose="020B0604020202020204" pitchFamily="34" charset="0"/>
                <a:cs typeface="Arial" panose="020B0604020202020204" pitchFamily="34" charset="0"/>
              </a:defRPr>
            </a:lvl4pPr>
            <a:lvl5pPr marL="2057400" indent="-228600">
              <a:defRPr>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9pPr>
          </a:lstStyle>
          <a:p>
            <a:pPr marL="0" marR="0" lvl="0" indent="0" algn="l" defTabSz="914400" rtl="0" eaLnBrk="1" fontAlgn="base" latinLnBrk="0" hangingPunct="1">
              <a:lnSpc>
                <a:spcPct val="100000"/>
              </a:lnSpc>
              <a:spcBef>
                <a:spcPct val="0"/>
              </a:spcBef>
              <a:spcAft>
                <a:spcPct val="0"/>
              </a:spcAft>
              <a:buClrTx/>
              <a:buSzTx/>
              <a:buFontTx/>
              <a:buNone/>
              <a:tabLst/>
              <a:defRPr/>
            </a:pPr>
            <a:r>
              <a:rPr kumimoji="0" lang="en-US" altLang="en-US" sz="1600" b="1" i="0" u="none" strike="noStrike" kern="1200" cap="none" spc="0" normalizeH="0" baseline="0" noProof="0">
                <a:ln>
                  <a:noFill/>
                </a:ln>
                <a:solidFill>
                  <a:srgbClr val="FF0000"/>
                </a:solidFill>
                <a:effectLst/>
                <a:uLnTx/>
                <a:uFillTx/>
                <a:latin typeface="Comic Sans MS" panose="030F0702030302020204" pitchFamily="66" charset="0"/>
                <a:ea typeface="+mn-ea"/>
                <a:cs typeface="Arial" panose="020B0604020202020204" pitchFamily="34" charset="0"/>
              </a:rPr>
              <a:t>POW!</a:t>
            </a:r>
          </a:p>
        </p:txBody>
      </p:sp>
      <p:pic>
        <p:nvPicPr>
          <p:cNvPr id="52" name="Picture 2" descr="C:\Users\ADMIN\Desktop\Giai cuu con vat\depositphotos_8033217-stock-illustration-cartoon-hunter-with-a-blunderbuss.jpg">
            <a:extLst>
              <a:ext uri="{FF2B5EF4-FFF2-40B4-BE49-F238E27FC236}">
                <a16:creationId xmlns:a16="http://schemas.microsoft.com/office/drawing/2014/main" id="{1E120031-373B-CF3B-9B5F-087C7EE0583A}"/>
              </a:ext>
            </a:extLst>
          </p:cNvPr>
          <p:cNvPicPr>
            <a:picLocks noChangeAspect="1" noChangeArrowheads="1"/>
          </p:cNvPicPr>
          <p:nvPr/>
        </p:nvPicPr>
        <p:blipFill>
          <a:blip r:embed="rId21">
            <a:extLst>
              <a:ext uri="{28A0092B-C50C-407E-A947-70E740481C1C}">
                <a14:useLocalDpi xmlns:a14="http://schemas.microsoft.com/office/drawing/2010/main" val="0"/>
              </a:ext>
            </a:extLst>
          </a:blip>
          <a:srcRect/>
          <a:stretch>
            <a:fillRect/>
          </a:stretch>
        </p:blipFill>
        <p:spPr bwMode="auto">
          <a:xfrm rot="15843971" flipH="1">
            <a:off x="498475" y="3208338"/>
            <a:ext cx="1092200" cy="13144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53" name="Picture 52" descr="C:\Users\ADMIN\Desktop\monkey_drawing_branch_hang_54278_2048x2048 (2).jpg">
            <a:extLst>
              <a:ext uri="{FF2B5EF4-FFF2-40B4-BE49-F238E27FC236}">
                <a16:creationId xmlns:a16="http://schemas.microsoft.com/office/drawing/2014/main" id="{E747D81C-E2B5-1939-1919-4284F6AFF5F6}"/>
              </a:ext>
            </a:extLst>
          </p:cNvPr>
          <p:cNvPicPr>
            <a:picLocks noChangeAspect="1" noChangeArrowheads="1"/>
          </p:cNvPicPr>
          <p:nvPr/>
        </p:nvPicPr>
        <p:blipFill>
          <a:blip r:embed="rId22">
            <a:extLst>
              <a:ext uri="{28A0092B-C50C-407E-A947-70E740481C1C}">
                <a14:useLocalDpi xmlns:a14="http://schemas.microsoft.com/office/drawing/2010/main" val="0"/>
              </a:ext>
            </a:extLst>
          </a:blip>
          <a:srcRect/>
          <a:stretch>
            <a:fillRect/>
          </a:stretch>
        </p:blipFill>
        <p:spPr bwMode="auto">
          <a:xfrm>
            <a:off x="0" y="26988"/>
            <a:ext cx="1763713" cy="8255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2" name="Rectangle: Rounded Corners 1">
            <a:hlinkClick r:id="rId23" action="ppaction://hlinksldjump"/>
            <a:extLst>
              <a:ext uri="{FF2B5EF4-FFF2-40B4-BE49-F238E27FC236}">
                <a16:creationId xmlns:a16="http://schemas.microsoft.com/office/drawing/2014/main" id="{824B6CE3-A634-FDF1-3306-438CF7DE7A2B}"/>
              </a:ext>
            </a:extLst>
          </p:cNvPr>
          <p:cNvSpPr/>
          <p:nvPr/>
        </p:nvSpPr>
        <p:spPr bwMode="auto">
          <a:xfrm>
            <a:off x="10325100" y="0"/>
            <a:ext cx="1390650" cy="504825"/>
          </a:xfrm>
          <a:prstGeom prst="roundRect">
            <a:avLst/>
          </a:prstGeom>
          <a:solidFill>
            <a:schemeClr val="accent1"/>
          </a:solidFill>
          <a:ln w="9525" cap="flat" cmpd="sng" algn="ctr">
            <a:solidFill>
              <a:schemeClr val="tx1"/>
            </a:solidFill>
            <a:prstDash val="solid"/>
            <a:round/>
            <a:headEnd type="none" w="med" len="med"/>
            <a:tailEnd type="none" w="med" len="med"/>
          </a:ln>
          <a:effectLst/>
        </p:spPr>
        <p:txBody>
          <a:bodyPr vert="horz" wrap="square" lIns="91440" tIns="45720" rIns="91440" bIns="45720" numCol="1" rtlCol="0" anchor="t" anchorCtr="0" compatLnSpc="1">
            <a:prstTxWarp prst="textNoShape">
              <a:avLst/>
            </a:prstTxWarp>
          </a:bodyPr>
          <a:lstStyle/>
          <a:p>
            <a:pPr marL="0" marR="0" lvl="0" indent="0" algn="ctr" defTabSz="914400" rtl="0" eaLnBrk="0" fontAlgn="base" latinLnBrk="0" hangingPunct="0">
              <a:lnSpc>
                <a:spcPct val="100000"/>
              </a:lnSpc>
              <a:spcBef>
                <a:spcPct val="0"/>
              </a:spcBef>
              <a:spcAft>
                <a:spcPct val="0"/>
              </a:spcAft>
              <a:buClrTx/>
              <a:buSzTx/>
              <a:buFontTx/>
              <a:buNone/>
              <a:tabLst/>
              <a:defRPr/>
            </a:pPr>
            <a:r>
              <a:rPr kumimoji="0" lang="en-US" sz="1800" b="0" i="0" u="none" strike="noStrike" kern="1200" cap="none" spc="0" normalizeH="0" baseline="0" noProof="0" dirty="0" err="1">
                <a:ln>
                  <a:noFill/>
                </a:ln>
                <a:solidFill>
                  <a:srgbClr val="000000"/>
                </a:solidFill>
                <a:effectLst/>
                <a:uLnTx/>
                <a:uFillTx/>
                <a:latin typeface="Arial" charset="0"/>
                <a:ea typeface="+mn-ea"/>
                <a:cs typeface="+mn-cs"/>
              </a:rPr>
              <a:t>Học</a:t>
            </a:r>
            <a:r>
              <a:rPr kumimoji="0" lang="en-US" sz="1800" b="0" i="0" u="none" strike="noStrike" kern="1200" cap="none" spc="0" normalizeH="0" baseline="0" noProof="0" dirty="0">
                <a:ln>
                  <a:noFill/>
                </a:ln>
                <a:solidFill>
                  <a:srgbClr val="000000"/>
                </a:solidFill>
                <a:effectLst/>
                <a:uLnTx/>
                <a:uFillTx/>
                <a:latin typeface="Arial" charset="0"/>
                <a:ea typeface="+mn-ea"/>
                <a:cs typeface="+mn-cs"/>
              </a:rPr>
              <a:t> </a:t>
            </a:r>
            <a:r>
              <a:rPr kumimoji="0" lang="en-US" sz="1800" b="0" i="0" u="none" strike="noStrike" kern="1200" cap="none" spc="0" normalizeH="0" baseline="0" noProof="0" dirty="0" err="1">
                <a:ln>
                  <a:noFill/>
                </a:ln>
                <a:solidFill>
                  <a:srgbClr val="000000"/>
                </a:solidFill>
                <a:effectLst/>
                <a:uLnTx/>
                <a:uFillTx/>
                <a:latin typeface="Arial" charset="0"/>
                <a:ea typeface="+mn-ea"/>
                <a:cs typeface="+mn-cs"/>
              </a:rPr>
              <a:t>tiếp</a:t>
            </a:r>
            <a:endParaRPr kumimoji="0" lang="en-US" sz="1800" b="0" i="0" u="none" strike="noStrike" kern="1200" cap="none" spc="0" normalizeH="0" baseline="0" noProof="0" dirty="0">
              <a:ln>
                <a:noFill/>
              </a:ln>
              <a:solidFill>
                <a:srgbClr val="000000"/>
              </a:solidFill>
              <a:effectLst/>
              <a:uLnTx/>
              <a:uFillTx/>
              <a:latin typeface="Arial" charset="0"/>
              <a:ea typeface="+mn-ea"/>
              <a:cs typeface="+mn-cs"/>
            </a:endParaRPr>
          </a:p>
        </p:txBody>
      </p:sp>
    </p:spTree>
  </p:cSld>
  <p:clrMapOvr>
    <a:masterClrMapping/>
  </p:clrMapOvr>
  <p:transition>
    <p:random/>
  </p:transition>
  <p:timing>
    <p:tnLst>
      <p:par>
        <p:cTn id="1" dur="indefinite" restart="never" nodeType="tmRoot">
          <p:childTnLst>
            <p:seq concurrent="1" nextAc="seek">
              <p:cTn id="2" dur="indefinite" nodeType="mainSeq">
                <p:childTnLst>
                  <p:par>
                    <p:cTn id="3" fill="hold" nodeType="clickPar">
                      <p:stCondLst>
                        <p:cond delay="indefinite"/>
                        <p:cond evt="onBegin" delay="0">
                          <p:tn val="2"/>
                        </p:cond>
                      </p:stCondLst>
                      <p:childTnLst>
                        <p:par>
                          <p:cTn id="4" fill="hold" nodeType="withGroup">
                            <p:stCondLst>
                              <p:cond delay="0"/>
                            </p:stCondLst>
                            <p:childTnLst>
                              <p:par>
                                <p:cTn id="5" presetID="32" presetClass="emph" presetSubtype="0" repeatCount="indefinite" fill="hold" nodeType="withEffect">
                                  <p:stCondLst>
                                    <p:cond delay="0"/>
                                  </p:stCondLst>
                                  <p:childTnLst>
                                    <p:animRot by="120000">
                                      <p:cBhvr>
                                        <p:cTn id="6" dur="200" fill="hold">
                                          <p:stCondLst>
                                            <p:cond delay="0"/>
                                          </p:stCondLst>
                                        </p:cTn>
                                        <p:tgtEl>
                                          <p:spTgt spid="53"/>
                                        </p:tgtEl>
                                        <p:attrNameLst>
                                          <p:attrName>r</p:attrName>
                                        </p:attrNameLst>
                                      </p:cBhvr>
                                    </p:animRot>
                                    <p:animRot by="-240000">
                                      <p:cBhvr>
                                        <p:cTn id="7" dur="400" fill="hold">
                                          <p:stCondLst>
                                            <p:cond delay="400"/>
                                          </p:stCondLst>
                                        </p:cTn>
                                        <p:tgtEl>
                                          <p:spTgt spid="53"/>
                                        </p:tgtEl>
                                        <p:attrNameLst>
                                          <p:attrName>r</p:attrName>
                                        </p:attrNameLst>
                                      </p:cBhvr>
                                    </p:animRot>
                                    <p:animRot by="240000">
                                      <p:cBhvr>
                                        <p:cTn id="8" dur="400" fill="hold">
                                          <p:stCondLst>
                                            <p:cond delay="800"/>
                                          </p:stCondLst>
                                        </p:cTn>
                                        <p:tgtEl>
                                          <p:spTgt spid="53"/>
                                        </p:tgtEl>
                                        <p:attrNameLst>
                                          <p:attrName>r</p:attrName>
                                        </p:attrNameLst>
                                      </p:cBhvr>
                                    </p:animRot>
                                    <p:animRot by="-240000">
                                      <p:cBhvr>
                                        <p:cTn id="9" dur="400" fill="hold">
                                          <p:stCondLst>
                                            <p:cond delay="1200"/>
                                          </p:stCondLst>
                                        </p:cTn>
                                        <p:tgtEl>
                                          <p:spTgt spid="53"/>
                                        </p:tgtEl>
                                        <p:attrNameLst>
                                          <p:attrName>r</p:attrName>
                                        </p:attrNameLst>
                                      </p:cBhvr>
                                    </p:animRot>
                                    <p:animRot by="120000">
                                      <p:cBhvr>
                                        <p:cTn id="10" dur="400" fill="hold">
                                          <p:stCondLst>
                                            <p:cond delay="1600"/>
                                          </p:stCondLst>
                                        </p:cTn>
                                        <p:tgtEl>
                                          <p:spTgt spid="53"/>
                                        </p:tgtEl>
                                        <p:attrNameLst>
                                          <p:attrName>r</p:attrName>
                                        </p:attrNameLst>
                                      </p:cBhvr>
                                    </p:animRot>
                                  </p:childTnLst>
                                </p:cTn>
                              </p:par>
                            </p:childTnLst>
                          </p:cTn>
                        </p:par>
                      </p:childTnLst>
                    </p:cTn>
                  </p:par>
                </p:childTnLst>
              </p:cTn>
              <p:prevCondLst>
                <p:cond evt="onPrev" delay="0">
                  <p:tgtEl>
                    <p:sldTgt/>
                  </p:tgtEl>
                </p:cond>
              </p:prevCondLst>
              <p:nextCondLst>
                <p:cond evt="onNext" delay="0">
                  <p:tgtEl>
                    <p:sldTgt/>
                  </p:tgtEl>
                </p:cond>
              </p:nextCondLst>
            </p:seq>
            <p:seq concurrent="1" nextAc="seek">
              <p:cTn id="11" restart="whenNotActive" fill="hold" evtFilter="cancelBubble" nodeType="interactiveSeq">
                <p:stCondLst>
                  <p:cond evt="onClick" delay="0">
                    <p:tgtEl>
                      <p:spTgt spid="44"/>
                    </p:tgtEl>
                  </p:cond>
                </p:stCondLst>
                <p:endSync evt="end" delay="0">
                  <p:rtn val="all"/>
                </p:endSync>
                <p:childTnLst>
                  <p:par>
                    <p:cTn id="12" fill="hold" nodeType="clickPar">
                      <p:stCondLst>
                        <p:cond delay="0"/>
                      </p:stCondLst>
                      <p:childTnLst>
                        <p:par>
                          <p:cTn id="13" fill="hold" nodeType="withGroup">
                            <p:stCondLst>
                              <p:cond delay="0"/>
                            </p:stCondLst>
                            <p:childTnLst>
                              <p:par>
                                <p:cTn id="14" presetID="2" presetClass="exit" presetSubtype="4" fill="hold" nodeType="clickEffect">
                                  <p:stCondLst>
                                    <p:cond delay="0"/>
                                  </p:stCondLst>
                                  <p:childTnLst>
                                    <p:anim calcmode="lin" valueType="num">
                                      <p:cBhvr additive="base">
                                        <p:cTn id="15" dur="500"/>
                                        <p:tgtEl>
                                          <p:spTgt spid="44"/>
                                        </p:tgtEl>
                                        <p:attrNameLst>
                                          <p:attrName>ppt_x</p:attrName>
                                        </p:attrNameLst>
                                      </p:cBhvr>
                                      <p:tavLst>
                                        <p:tav tm="0">
                                          <p:val>
                                            <p:strVal val="ppt_x"/>
                                          </p:val>
                                        </p:tav>
                                        <p:tav tm="100000">
                                          <p:val>
                                            <p:strVal val="ppt_x"/>
                                          </p:val>
                                        </p:tav>
                                      </p:tavLst>
                                    </p:anim>
                                    <p:anim calcmode="lin" valueType="num">
                                      <p:cBhvr additive="base">
                                        <p:cTn id="16" dur="500"/>
                                        <p:tgtEl>
                                          <p:spTgt spid="44"/>
                                        </p:tgtEl>
                                        <p:attrNameLst>
                                          <p:attrName>ppt_y</p:attrName>
                                        </p:attrNameLst>
                                      </p:cBhvr>
                                      <p:tavLst>
                                        <p:tav tm="0">
                                          <p:val>
                                            <p:strVal val="ppt_y"/>
                                          </p:val>
                                        </p:tav>
                                        <p:tav tm="100000">
                                          <p:val>
                                            <p:strVal val="1+ppt_h/2"/>
                                          </p:val>
                                        </p:tav>
                                      </p:tavLst>
                                    </p:anim>
                                    <p:set>
                                      <p:cBhvr>
                                        <p:cTn id="17" dur="1" fill="hold">
                                          <p:stCondLst>
                                            <p:cond delay="499"/>
                                          </p:stCondLst>
                                        </p:cTn>
                                        <p:tgtEl>
                                          <p:spTgt spid="44"/>
                                        </p:tgtEl>
                                        <p:attrNameLst>
                                          <p:attrName>style.visibility</p:attrName>
                                        </p:attrNameLst>
                                      </p:cBhvr>
                                      <p:to>
                                        <p:strVal val="hidden"/>
                                      </p:to>
                                    </p:set>
                                  </p:childTnLst>
                                </p:cTn>
                              </p:par>
                            </p:childTnLst>
                          </p:cTn>
                        </p:par>
                        <p:par>
                          <p:cTn id="18" fill="hold" nodeType="afterGroup">
                            <p:stCondLst>
                              <p:cond delay="500"/>
                            </p:stCondLst>
                            <p:childTnLst>
                              <p:par>
                                <p:cTn id="19" presetID="1" presetClass="exit" presetSubtype="0" fill="hold" nodeType="afterEffect">
                                  <p:stCondLst>
                                    <p:cond delay="0"/>
                                  </p:stCondLst>
                                  <p:childTnLst>
                                    <p:set>
                                      <p:cBhvr>
                                        <p:cTn id="20" dur="1" fill="hold">
                                          <p:stCondLst>
                                            <p:cond delay="0"/>
                                          </p:stCondLst>
                                        </p:cTn>
                                        <p:tgtEl>
                                          <p:spTgt spid="39"/>
                                        </p:tgtEl>
                                        <p:attrNameLst>
                                          <p:attrName>style.visibility</p:attrName>
                                        </p:attrNameLst>
                                      </p:cBhvr>
                                      <p:to>
                                        <p:strVal val="hidden"/>
                                      </p:to>
                                    </p:set>
                                  </p:childTnLst>
                                </p:cTn>
                              </p:par>
                              <p:par>
                                <p:cTn id="21" presetID="1" presetClass="entr" presetSubtype="0" fill="hold" nodeType="withEffect">
                                  <p:stCondLst>
                                    <p:cond delay="0"/>
                                  </p:stCondLst>
                                  <p:childTnLst>
                                    <p:set>
                                      <p:cBhvr>
                                        <p:cTn id="22" dur="1" fill="hold">
                                          <p:stCondLst>
                                            <p:cond delay="0"/>
                                          </p:stCondLst>
                                        </p:cTn>
                                        <p:tgtEl>
                                          <p:spTgt spid="45"/>
                                        </p:tgtEl>
                                        <p:attrNameLst>
                                          <p:attrName>style.visibility</p:attrName>
                                        </p:attrNameLst>
                                      </p:cBhvr>
                                      <p:to>
                                        <p:strVal val="visible"/>
                                      </p:to>
                                    </p:set>
                                  </p:childTnLst>
                                </p:cTn>
                              </p:par>
                              <p:par>
                                <p:cTn id="23" presetID="32" presetClass="emph" presetSubtype="0" repeatCount="indefinite" fill="hold" nodeType="withEffect">
                                  <p:stCondLst>
                                    <p:cond delay="0"/>
                                  </p:stCondLst>
                                  <p:childTnLst>
                                    <p:animRot by="120000">
                                      <p:cBhvr>
                                        <p:cTn id="24" dur="200" fill="hold">
                                          <p:stCondLst>
                                            <p:cond delay="0"/>
                                          </p:stCondLst>
                                        </p:cTn>
                                        <p:tgtEl>
                                          <p:spTgt spid="45"/>
                                        </p:tgtEl>
                                        <p:attrNameLst>
                                          <p:attrName>r</p:attrName>
                                        </p:attrNameLst>
                                      </p:cBhvr>
                                    </p:animRot>
                                    <p:animRot by="-240000">
                                      <p:cBhvr>
                                        <p:cTn id="25" dur="400" fill="hold">
                                          <p:stCondLst>
                                            <p:cond delay="400"/>
                                          </p:stCondLst>
                                        </p:cTn>
                                        <p:tgtEl>
                                          <p:spTgt spid="45"/>
                                        </p:tgtEl>
                                        <p:attrNameLst>
                                          <p:attrName>r</p:attrName>
                                        </p:attrNameLst>
                                      </p:cBhvr>
                                    </p:animRot>
                                    <p:animRot by="240000">
                                      <p:cBhvr>
                                        <p:cTn id="26" dur="400" fill="hold">
                                          <p:stCondLst>
                                            <p:cond delay="800"/>
                                          </p:stCondLst>
                                        </p:cTn>
                                        <p:tgtEl>
                                          <p:spTgt spid="45"/>
                                        </p:tgtEl>
                                        <p:attrNameLst>
                                          <p:attrName>r</p:attrName>
                                        </p:attrNameLst>
                                      </p:cBhvr>
                                    </p:animRot>
                                    <p:animRot by="-240000">
                                      <p:cBhvr>
                                        <p:cTn id="27" dur="400" fill="hold">
                                          <p:stCondLst>
                                            <p:cond delay="1200"/>
                                          </p:stCondLst>
                                        </p:cTn>
                                        <p:tgtEl>
                                          <p:spTgt spid="45"/>
                                        </p:tgtEl>
                                        <p:attrNameLst>
                                          <p:attrName>r</p:attrName>
                                        </p:attrNameLst>
                                      </p:cBhvr>
                                    </p:animRot>
                                    <p:animRot by="120000">
                                      <p:cBhvr>
                                        <p:cTn id="28" dur="400" fill="hold">
                                          <p:stCondLst>
                                            <p:cond delay="1600"/>
                                          </p:stCondLst>
                                        </p:cTn>
                                        <p:tgtEl>
                                          <p:spTgt spid="45"/>
                                        </p:tgtEl>
                                        <p:attrNameLst>
                                          <p:attrName>r</p:attrName>
                                        </p:attrNameLst>
                                      </p:cBhvr>
                                    </p:animRot>
                                  </p:childTnLst>
                                </p:cTn>
                              </p:par>
                              <p:par>
                                <p:cTn id="29" presetID="35" presetClass="path" presetSubtype="0" accel="50000" decel="50000" fill="hold" nodeType="withEffect">
                                  <p:stCondLst>
                                    <p:cond delay="0"/>
                                  </p:stCondLst>
                                  <p:childTnLst>
                                    <p:animMotion origin="layout" path="M 4.44444E-6 -4.44444E-6 L -0.23056 0.00186 " pathEditMode="relative" rAng="0" ptsTypes="AA">
                                      <p:cBhvr>
                                        <p:cTn id="30" dur="3000" fill="hold"/>
                                        <p:tgtEl>
                                          <p:spTgt spid="45"/>
                                        </p:tgtEl>
                                        <p:attrNameLst>
                                          <p:attrName>ppt_x</p:attrName>
                                          <p:attrName>ppt_y</p:attrName>
                                        </p:attrNameLst>
                                      </p:cBhvr>
                                      <p:rCtr x="-11528" y="93"/>
                                    </p:animMotion>
                                  </p:childTnLst>
                                </p:cTn>
                              </p:par>
                            </p:childTnLst>
                          </p:cTn>
                        </p:par>
                      </p:childTnLst>
                    </p:cTn>
                  </p:par>
                </p:childTnLst>
              </p:cTn>
              <p:nextCondLst>
                <p:cond evt="onClick" delay="0">
                  <p:tgtEl>
                    <p:spTgt spid="44"/>
                  </p:tgtEl>
                </p:cond>
              </p:nextCondLst>
            </p:seq>
            <p:seq concurrent="1" nextAc="seek">
              <p:cTn id="31" restart="whenNotActive" fill="hold" evtFilter="cancelBubble" nodeType="interactiveSeq">
                <p:stCondLst>
                  <p:cond evt="onClick" delay="0">
                    <p:tgtEl>
                      <p:spTgt spid="41"/>
                    </p:tgtEl>
                  </p:cond>
                </p:stCondLst>
                <p:endSync evt="end" delay="0">
                  <p:rtn val="all"/>
                </p:endSync>
                <p:childTnLst>
                  <p:par>
                    <p:cTn id="32" fill="hold" nodeType="clickPar">
                      <p:stCondLst>
                        <p:cond delay="0"/>
                      </p:stCondLst>
                      <p:childTnLst>
                        <p:par>
                          <p:cTn id="33" fill="hold" nodeType="withGroup">
                            <p:stCondLst>
                              <p:cond delay="0"/>
                            </p:stCondLst>
                            <p:childTnLst>
                              <p:par>
                                <p:cTn id="34" presetID="2" presetClass="exit" presetSubtype="4" fill="hold" nodeType="withEffect">
                                  <p:stCondLst>
                                    <p:cond delay="0"/>
                                  </p:stCondLst>
                                  <p:childTnLst>
                                    <p:anim calcmode="lin" valueType="num">
                                      <p:cBhvr additive="base">
                                        <p:cTn id="35" dur="500"/>
                                        <p:tgtEl>
                                          <p:spTgt spid="41"/>
                                        </p:tgtEl>
                                        <p:attrNameLst>
                                          <p:attrName>ppt_x</p:attrName>
                                        </p:attrNameLst>
                                      </p:cBhvr>
                                      <p:tavLst>
                                        <p:tav tm="0">
                                          <p:val>
                                            <p:strVal val="ppt_x"/>
                                          </p:val>
                                        </p:tav>
                                        <p:tav tm="100000">
                                          <p:val>
                                            <p:strVal val="ppt_x"/>
                                          </p:val>
                                        </p:tav>
                                      </p:tavLst>
                                    </p:anim>
                                    <p:anim calcmode="lin" valueType="num">
                                      <p:cBhvr additive="base">
                                        <p:cTn id="36" dur="500"/>
                                        <p:tgtEl>
                                          <p:spTgt spid="41"/>
                                        </p:tgtEl>
                                        <p:attrNameLst>
                                          <p:attrName>ppt_y</p:attrName>
                                        </p:attrNameLst>
                                      </p:cBhvr>
                                      <p:tavLst>
                                        <p:tav tm="0">
                                          <p:val>
                                            <p:strVal val="ppt_y"/>
                                          </p:val>
                                        </p:tav>
                                        <p:tav tm="100000">
                                          <p:val>
                                            <p:strVal val="1+ppt_h/2"/>
                                          </p:val>
                                        </p:tav>
                                      </p:tavLst>
                                    </p:anim>
                                    <p:set>
                                      <p:cBhvr>
                                        <p:cTn id="37" dur="1" fill="hold">
                                          <p:stCondLst>
                                            <p:cond delay="499"/>
                                          </p:stCondLst>
                                        </p:cTn>
                                        <p:tgtEl>
                                          <p:spTgt spid="41"/>
                                        </p:tgtEl>
                                        <p:attrNameLst>
                                          <p:attrName>style.visibility</p:attrName>
                                        </p:attrNameLst>
                                      </p:cBhvr>
                                      <p:to>
                                        <p:strVal val="hidden"/>
                                      </p:to>
                                    </p:set>
                                  </p:childTnLst>
                                </p:cTn>
                              </p:par>
                            </p:childTnLst>
                          </p:cTn>
                        </p:par>
                        <p:par>
                          <p:cTn id="38" fill="hold" nodeType="afterGroup">
                            <p:stCondLst>
                              <p:cond delay="500"/>
                            </p:stCondLst>
                            <p:childTnLst>
                              <p:par>
                                <p:cTn id="39" presetID="1" presetClass="exit" presetSubtype="0" fill="hold" nodeType="afterEffect">
                                  <p:stCondLst>
                                    <p:cond delay="0"/>
                                  </p:stCondLst>
                                  <p:childTnLst>
                                    <p:set>
                                      <p:cBhvr>
                                        <p:cTn id="40" dur="1" fill="hold">
                                          <p:stCondLst>
                                            <p:cond delay="0"/>
                                          </p:stCondLst>
                                        </p:cTn>
                                        <p:tgtEl>
                                          <p:spTgt spid="36"/>
                                        </p:tgtEl>
                                        <p:attrNameLst>
                                          <p:attrName>style.visibility</p:attrName>
                                        </p:attrNameLst>
                                      </p:cBhvr>
                                      <p:to>
                                        <p:strVal val="hidden"/>
                                      </p:to>
                                    </p:set>
                                  </p:childTnLst>
                                </p:cTn>
                              </p:par>
                              <p:par>
                                <p:cTn id="41" presetID="1" presetClass="entr" presetSubtype="0" fill="hold" nodeType="withEffect">
                                  <p:stCondLst>
                                    <p:cond delay="0"/>
                                  </p:stCondLst>
                                  <p:childTnLst>
                                    <p:set>
                                      <p:cBhvr>
                                        <p:cTn id="42" dur="1" fill="hold">
                                          <p:stCondLst>
                                            <p:cond delay="0"/>
                                          </p:stCondLst>
                                        </p:cTn>
                                        <p:tgtEl>
                                          <p:spTgt spid="46"/>
                                        </p:tgtEl>
                                        <p:attrNameLst>
                                          <p:attrName>style.visibility</p:attrName>
                                        </p:attrNameLst>
                                      </p:cBhvr>
                                      <p:to>
                                        <p:strVal val="visible"/>
                                      </p:to>
                                    </p:set>
                                  </p:childTnLst>
                                </p:cTn>
                              </p:par>
                              <p:par>
                                <p:cTn id="43" presetID="32" presetClass="emph" presetSubtype="0" fill="hold" nodeType="withEffect">
                                  <p:stCondLst>
                                    <p:cond delay="0"/>
                                  </p:stCondLst>
                                  <p:childTnLst>
                                    <p:animRot by="120000">
                                      <p:cBhvr>
                                        <p:cTn id="44" dur="300" fill="hold">
                                          <p:stCondLst>
                                            <p:cond delay="0"/>
                                          </p:stCondLst>
                                        </p:cTn>
                                        <p:tgtEl>
                                          <p:spTgt spid="46"/>
                                        </p:tgtEl>
                                        <p:attrNameLst>
                                          <p:attrName>r</p:attrName>
                                        </p:attrNameLst>
                                      </p:cBhvr>
                                    </p:animRot>
                                    <p:animRot by="-240000">
                                      <p:cBhvr>
                                        <p:cTn id="45" dur="600" fill="hold">
                                          <p:stCondLst>
                                            <p:cond delay="600"/>
                                          </p:stCondLst>
                                        </p:cTn>
                                        <p:tgtEl>
                                          <p:spTgt spid="46"/>
                                        </p:tgtEl>
                                        <p:attrNameLst>
                                          <p:attrName>r</p:attrName>
                                        </p:attrNameLst>
                                      </p:cBhvr>
                                    </p:animRot>
                                    <p:animRot by="240000">
                                      <p:cBhvr>
                                        <p:cTn id="46" dur="600" fill="hold">
                                          <p:stCondLst>
                                            <p:cond delay="1200"/>
                                          </p:stCondLst>
                                        </p:cTn>
                                        <p:tgtEl>
                                          <p:spTgt spid="46"/>
                                        </p:tgtEl>
                                        <p:attrNameLst>
                                          <p:attrName>r</p:attrName>
                                        </p:attrNameLst>
                                      </p:cBhvr>
                                    </p:animRot>
                                    <p:animRot by="-240000">
                                      <p:cBhvr>
                                        <p:cTn id="47" dur="600" fill="hold">
                                          <p:stCondLst>
                                            <p:cond delay="1800"/>
                                          </p:stCondLst>
                                        </p:cTn>
                                        <p:tgtEl>
                                          <p:spTgt spid="46"/>
                                        </p:tgtEl>
                                        <p:attrNameLst>
                                          <p:attrName>r</p:attrName>
                                        </p:attrNameLst>
                                      </p:cBhvr>
                                    </p:animRot>
                                    <p:animRot by="120000">
                                      <p:cBhvr>
                                        <p:cTn id="48" dur="600" fill="hold">
                                          <p:stCondLst>
                                            <p:cond delay="2400"/>
                                          </p:stCondLst>
                                        </p:cTn>
                                        <p:tgtEl>
                                          <p:spTgt spid="46"/>
                                        </p:tgtEl>
                                        <p:attrNameLst>
                                          <p:attrName>r</p:attrName>
                                        </p:attrNameLst>
                                      </p:cBhvr>
                                    </p:animRot>
                                  </p:childTnLst>
                                </p:cTn>
                              </p:par>
                              <p:par>
                                <p:cTn id="49" presetID="35" presetClass="path" presetSubtype="0" accel="50000" decel="50000" fill="hold" nodeType="withEffect">
                                  <p:stCondLst>
                                    <p:cond delay="0"/>
                                  </p:stCondLst>
                                  <p:childTnLst>
                                    <p:animMotion origin="layout" path="M -3.33333E-6 2.80913E-6 L -0.50833 0.01079 " pathEditMode="relative" rAng="0" ptsTypes="AA">
                                      <p:cBhvr>
                                        <p:cTn id="50" dur="3000" fill="hold"/>
                                        <p:tgtEl>
                                          <p:spTgt spid="46"/>
                                        </p:tgtEl>
                                        <p:attrNameLst>
                                          <p:attrName>ppt_x</p:attrName>
                                          <p:attrName>ppt_y</p:attrName>
                                        </p:attrNameLst>
                                      </p:cBhvr>
                                      <p:rCtr x="-25417" y="524"/>
                                    </p:animMotion>
                                  </p:childTnLst>
                                </p:cTn>
                              </p:par>
                            </p:childTnLst>
                          </p:cTn>
                        </p:par>
                      </p:childTnLst>
                    </p:cTn>
                  </p:par>
                </p:childTnLst>
              </p:cTn>
              <p:nextCondLst>
                <p:cond evt="onClick" delay="0">
                  <p:tgtEl>
                    <p:spTgt spid="41"/>
                  </p:tgtEl>
                </p:cond>
              </p:nextCondLst>
            </p:seq>
            <p:seq concurrent="1" nextAc="seek">
              <p:cTn id="51" restart="whenNotActive" fill="hold" evtFilter="cancelBubble" nodeType="interactiveSeq">
                <p:stCondLst>
                  <p:cond evt="onClick" delay="0">
                    <p:tgtEl>
                      <p:spTgt spid="35"/>
                    </p:tgtEl>
                  </p:cond>
                </p:stCondLst>
                <p:endSync evt="end" delay="0">
                  <p:rtn val="all"/>
                </p:endSync>
                <p:childTnLst>
                  <p:par>
                    <p:cTn id="52" fill="hold" nodeType="clickPar">
                      <p:stCondLst>
                        <p:cond delay="0"/>
                      </p:stCondLst>
                      <p:childTnLst>
                        <p:par>
                          <p:cTn id="53" fill="hold" nodeType="withGroup">
                            <p:stCondLst>
                              <p:cond delay="0"/>
                            </p:stCondLst>
                            <p:childTnLst>
                              <p:par>
                                <p:cTn id="54" presetID="1" presetClass="entr" presetSubtype="0" fill="hold" nodeType="clickEffect">
                                  <p:stCondLst>
                                    <p:cond delay="0"/>
                                  </p:stCondLst>
                                  <p:childTnLst>
                                    <p:set>
                                      <p:cBhvr>
                                        <p:cTn id="55" dur="1" fill="hold">
                                          <p:stCondLst>
                                            <p:cond delay="0"/>
                                          </p:stCondLst>
                                        </p:cTn>
                                        <p:tgtEl>
                                          <p:spTgt spid="49"/>
                                        </p:tgtEl>
                                        <p:attrNameLst>
                                          <p:attrName>style.visibility</p:attrName>
                                        </p:attrNameLst>
                                      </p:cBhvr>
                                      <p:to>
                                        <p:strVal val="visible"/>
                                      </p:to>
                                    </p:set>
                                  </p:childTnLst>
                                </p:cTn>
                              </p:par>
                              <p:par>
                                <p:cTn id="56" presetID="42" presetClass="path" presetSubtype="0" accel="50000" decel="50000" fill="hold" nodeType="withEffect">
                                  <p:stCondLst>
                                    <p:cond delay="0"/>
                                  </p:stCondLst>
                                  <p:childTnLst>
                                    <p:animMotion origin="layout" path="M -1.66667E-6 2.96296E-6 L -0.00312 0.37407 " pathEditMode="relative" rAng="0" ptsTypes="AA">
                                      <p:cBhvr>
                                        <p:cTn id="57" dur="1000" fill="hold"/>
                                        <p:tgtEl>
                                          <p:spTgt spid="49"/>
                                        </p:tgtEl>
                                        <p:attrNameLst>
                                          <p:attrName>ppt_x</p:attrName>
                                          <p:attrName>ppt_y</p:attrName>
                                        </p:attrNameLst>
                                      </p:cBhvr>
                                      <p:rCtr x="-156" y="18704"/>
                                    </p:animMotion>
                                  </p:childTnLst>
                                </p:cTn>
                              </p:par>
                              <p:par>
                                <p:cTn id="58" presetID="9" presetClass="entr" presetSubtype="0" fill="hold" nodeType="withEffect">
                                  <p:stCondLst>
                                    <p:cond delay="500"/>
                                  </p:stCondLst>
                                  <p:childTnLst>
                                    <p:set>
                                      <p:cBhvr>
                                        <p:cTn id="59" dur="1" fill="hold">
                                          <p:stCondLst>
                                            <p:cond delay="0"/>
                                          </p:stCondLst>
                                        </p:cTn>
                                        <p:tgtEl>
                                          <p:spTgt spid="50"/>
                                        </p:tgtEl>
                                        <p:attrNameLst>
                                          <p:attrName>style.visibility</p:attrName>
                                        </p:attrNameLst>
                                      </p:cBhvr>
                                      <p:to>
                                        <p:strVal val="visible"/>
                                      </p:to>
                                    </p:set>
                                    <p:animEffect transition="in" filter="dissolve">
                                      <p:cBhvr>
                                        <p:cTn id="60" dur="500"/>
                                        <p:tgtEl>
                                          <p:spTgt spid="50"/>
                                        </p:tgtEl>
                                      </p:cBhvr>
                                    </p:animEffect>
                                  </p:childTnLst>
                                </p:cTn>
                              </p:par>
                              <p:par>
                                <p:cTn id="61" presetID="9" presetClass="entr" presetSubtype="0" fill="hold" nodeType="withEffect">
                                  <p:stCondLst>
                                    <p:cond delay="500"/>
                                  </p:stCondLst>
                                  <p:childTnLst>
                                    <p:set>
                                      <p:cBhvr>
                                        <p:cTn id="62" dur="1" fill="hold">
                                          <p:stCondLst>
                                            <p:cond delay="0"/>
                                          </p:stCondLst>
                                        </p:cTn>
                                        <p:tgtEl>
                                          <p:spTgt spid="51"/>
                                        </p:tgtEl>
                                        <p:attrNameLst>
                                          <p:attrName>style.visibility</p:attrName>
                                        </p:attrNameLst>
                                      </p:cBhvr>
                                      <p:to>
                                        <p:strVal val="visible"/>
                                      </p:to>
                                    </p:set>
                                    <p:animEffect transition="in" filter="dissolve">
                                      <p:cBhvr>
                                        <p:cTn id="63" dur="500"/>
                                        <p:tgtEl>
                                          <p:spTgt spid="51"/>
                                        </p:tgtEl>
                                      </p:cBhvr>
                                    </p:animEffect>
                                  </p:childTnLst>
                                </p:cTn>
                              </p:par>
                            </p:childTnLst>
                          </p:cTn>
                        </p:par>
                        <p:par>
                          <p:cTn id="64" fill="hold" nodeType="afterGroup">
                            <p:stCondLst>
                              <p:cond delay="1000"/>
                            </p:stCondLst>
                            <p:childTnLst>
                              <p:par>
                                <p:cTn id="65" presetID="1" presetClass="exit" presetSubtype="0" fill="hold" nodeType="afterEffect">
                                  <p:stCondLst>
                                    <p:cond delay="0"/>
                                  </p:stCondLst>
                                  <p:childTnLst>
                                    <p:set>
                                      <p:cBhvr>
                                        <p:cTn id="66" dur="1" fill="hold">
                                          <p:stCondLst>
                                            <p:cond delay="0"/>
                                          </p:stCondLst>
                                        </p:cTn>
                                        <p:tgtEl>
                                          <p:spTgt spid="49"/>
                                        </p:tgtEl>
                                        <p:attrNameLst>
                                          <p:attrName>style.visibility</p:attrName>
                                        </p:attrNameLst>
                                      </p:cBhvr>
                                      <p:to>
                                        <p:strVal val="hidden"/>
                                      </p:to>
                                    </p:set>
                                  </p:childTnLst>
                                </p:cTn>
                              </p:par>
                              <p:par>
                                <p:cTn id="67" presetID="1" presetClass="exit" presetSubtype="0" fill="hold" nodeType="withEffect">
                                  <p:stCondLst>
                                    <p:cond delay="1000"/>
                                  </p:stCondLst>
                                  <p:childTnLst>
                                    <p:set>
                                      <p:cBhvr>
                                        <p:cTn id="68" dur="1" fill="hold">
                                          <p:stCondLst>
                                            <p:cond delay="0"/>
                                          </p:stCondLst>
                                        </p:cTn>
                                        <p:tgtEl>
                                          <p:spTgt spid="50"/>
                                        </p:tgtEl>
                                        <p:attrNameLst>
                                          <p:attrName>style.visibility</p:attrName>
                                        </p:attrNameLst>
                                      </p:cBhvr>
                                      <p:to>
                                        <p:strVal val="hidden"/>
                                      </p:to>
                                    </p:set>
                                  </p:childTnLst>
                                </p:cTn>
                              </p:par>
                              <p:par>
                                <p:cTn id="69" presetID="1" presetClass="exit" presetSubtype="0" fill="hold" nodeType="withEffect">
                                  <p:stCondLst>
                                    <p:cond delay="1000"/>
                                  </p:stCondLst>
                                  <p:childTnLst>
                                    <p:set>
                                      <p:cBhvr>
                                        <p:cTn id="70" dur="1" fill="hold">
                                          <p:stCondLst>
                                            <p:cond delay="0"/>
                                          </p:stCondLst>
                                        </p:cTn>
                                        <p:tgtEl>
                                          <p:spTgt spid="51"/>
                                        </p:tgtEl>
                                        <p:attrNameLst>
                                          <p:attrName>style.visibility</p:attrName>
                                        </p:attrNameLst>
                                      </p:cBhvr>
                                      <p:to>
                                        <p:strVal val="hidden"/>
                                      </p:to>
                                    </p:set>
                                  </p:childTnLst>
                                </p:cTn>
                              </p:par>
                              <p:par>
                                <p:cTn id="71" presetID="1" presetClass="exit" presetSubtype="0" fill="hold" nodeType="withEffect">
                                  <p:stCondLst>
                                    <p:cond delay="500"/>
                                  </p:stCondLst>
                                  <p:childTnLst>
                                    <p:set>
                                      <p:cBhvr>
                                        <p:cTn id="72" dur="1" fill="hold">
                                          <p:stCondLst>
                                            <p:cond delay="0"/>
                                          </p:stCondLst>
                                        </p:cTn>
                                        <p:tgtEl>
                                          <p:spTgt spid="35"/>
                                        </p:tgtEl>
                                        <p:attrNameLst>
                                          <p:attrName>style.visibility</p:attrName>
                                        </p:attrNameLst>
                                      </p:cBhvr>
                                      <p:to>
                                        <p:strVal val="hidden"/>
                                      </p:to>
                                    </p:set>
                                  </p:childTnLst>
                                </p:cTn>
                              </p:par>
                              <p:par>
                                <p:cTn id="73" presetID="1" presetClass="entr" presetSubtype="0" fill="hold" nodeType="withEffect">
                                  <p:stCondLst>
                                    <p:cond delay="500"/>
                                  </p:stCondLst>
                                  <p:childTnLst>
                                    <p:set>
                                      <p:cBhvr>
                                        <p:cTn id="74" dur="1" fill="hold">
                                          <p:stCondLst>
                                            <p:cond delay="0"/>
                                          </p:stCondLst>
                                        </p:cTn>
                                        <p:tgtEl>
                                          <p:spTgt spid="52"/>
                                        </p:tgtEl>
                                        <p:attrNameLst>
                                          <p:attrName>style.visibility</p:attrName>
                                        </p:attrNameLst>
                                      </p:cBhvr>
                                      <p:to>
                                        <p:strVal val="visible"/>
                                      </p:to>
                                    </p:set>
                                  </p:childTnLst>
                                </p:cTn>
                              </p:par>
                            </p:childTnLst>
                          </p:cTn>
                        </p:par>
                      </p:childTnLst>
                    </p:cTn>
                  </p:par>
                </p:childTnLst>
              </p:cTn>
              <p:nextCondLst>
                <p:cond evt="onClick" delay="0">
                  <p:tgtEl>
                    <p:spTgt spid="35"/>
                  </p:tgtEl>
                </p:cond>
              </p:nextCondLst>
            </p:seq>
            <p:seq concurrent="1" nextAc="seek">
              <p:cTn id="75" restart="whenNotActive" fill="hold" evtFilter="cancelBubble" nodeType="interactiveSeq">
                <p:stCondLst>
                  <p:cond evt="onClick" delay="0">
                    <p:tgtEl>
                      <p:spTgt spid="42"/>
                    </p:tgtEl>
                  </p:cond>
                </p:stCondLst>
                <p:endSync evt="end" delay="0">
                  <p:rtn val="all"/>
                </p:endSync>
                <p:childTnLst>
                  <p:par>
                    <p:cTn id="76" fill="hold" nodeType="clickPar">
                      <p:stCondLst>
                        <p:cond delay="0"/>
                      </p:stCondLst>
                      <p:childTnLst>
                        <p:par>
                          <p:cTn id="77" fill="hold" nodeType="withGroup">
                            <p:stCondLst>
                              <p:cond delay="0"/>
                            </p:stCondLst>
                            <p:childTnLst>
                              <p:par>
                                <p:cTn id="78" presetID="2" presetClass="exit" presetSubtype="4" fill="hold" nodeType="clickEffect">
                                  <p:stCondLst>
                                    <p:cond delay="0"/>
                                  </p:stCondLst>
                                  <p:childTnLst>
                                    <p:anim calcmode="lin" valueType="num">
                                      <p:cBhvr additive="base">
                                        <p:cTn id="79" dur="500"/>
                                        <p:tgtEl>
                                          <p:spTgt spid="42"/>
                                        </p:tgtEl>
                                        <p:attrNameLst>
                                          <p:attrName>ppt_x</p:attrName>
                                        </p:attrNameLst>
                                      </p:cBhvr>
                                      <p:tavLst>
                                        <p:tav tm="0">
                                          <p:val>
                                            <p:strVal val="ppt_x"/>
                                          </p:val>
                                        </p:tav>
                                        <p:tav tm="100000">
                                          <p:val>
                                            <p:strVal val="ppt_x"/>
                                          </p:val>
                                        </p:tav>
                                      </p:tavLst>
                                    </p:anim>
                                    <p:anim calcmode="lin" valueType="num">
                                      <p:cBhvr additive="base">
                                        <p:cTn id="80" dur="500"/>
                                        <p:tgtEl>
                                          <p:spTgt spid="42"/>
                                        </p:tgtEl>
                                        <p:attrNameLst>
                                          <p:attrName>ppt_y</p:attrName>
                                        </p:attrNameLst>
                                      </p:cBhvr>
                                      <p:tavLst>
                                        <p:tav tm="0">
                                          <p:val>
                                            <p:strVal val="ppt_y"/>
                                          </p:val>
                                        </p:tav>
                                        <p:tav tm="100000">
                                          <p:val>
                                            <p:strVal val="1+ppt_h/2"/>
                                          </p:val>
                                        </p:tav>
                                      </p:tavLst>
                                    </p:anim>
                                    <p:set>
                                      <p:cBhvr>
                                        <p:cTn id="81" dur="1" fill="hold">
                                          <p:stCondLst>
                                            <p:cond delay="499"/>
                                          </p:stCondLst>
                                        </p:cTn>
                                        <p:tgtEl>
                                          <p:spTgt spid="42"/>
                                        </p:tgtEl>
                                        <p:attrNameLst>
                                          <p:attrName>style.visibility</p:attrName>
                                        </p:attrNameLst>
                                      </p:cBhvr>
                                      <p:to>
                                        <p:strVal val="hidden"/>
                                      </p:to>
                                    </p:set>
                                  </p:childTnLst>
                                </p:cTn>
                              </p:par>
                            </p:childTnLst>
                          </p:cTn>
                        </p:par>
                        <p:par>
                          <p:cTn id="82" fill="hold" nodeType="afterGroup">
                            <p:stCondLst>
                              <p:cond delay="500"/>
                            </p:stCondLst>
                            <p:childTnLst>
                              <p:par>
                                <p:cTn id="83" presetID="1" presetClass="exit" presetSubtype="0" fill="hold" nodeType="afterEffect">
                                  <p:stCondLst>
                                    <p:cond delay="0"/>
                                  </p:stCondLst>
                                  <p:childTnLst>
                                    <p:set>
                                      <p:cBhvr>
                                        <p:cTn id="84" dur="1" fill="hold">
                                          <p:stCondLst>
                                            <p:cond delay="0"/>
                                          </p:stCondLst>
                                        </p:cTn>
                                        <p:tgtEl>
                                          <p:spTgt spid="37"/>
                                        </p:tgtEl>
                                        <p:attrNameLst>
                                          <p:attrName>style.visibility</p:attrName>
                                        </p:attrNameLst>
                                      </p:cBhvr>
                                      <p:to>
                                        <p:strVal val="hidden"/>
                                      </p:to>
                                    </p:set>
                                  </p:childTnLst>
                                </p:cTn>
                              </p:par>
                              <p:par>
                                <p:cTn id="85" presetID="1" presetClass="entr" presetSubtype="0" fill="hold" nodeType="withEffect">
                                  <p:stCondLst>
                                    <p:cond delay="0"/>
                                  </p:stCondLst>
                                  <p:childTnLst>
                                    <p:set>
                                      <p:cBhvr>
                                        <p:cTn id="86" dur="1" fill="hold">
                                          <p:stCondLst>
                                            <p:cond delay="0"/>
                                          </p:stCondLst>
                                        </p:cTn>
                                        <p:tgtEl>
                                          <p:spTgt spid="47"/>
                                        </p:tgtEl>
                                        <p:attrNameLst>
                                          <p:attrName>style.visibility</p:attrName>
                                        </p:attrNameLst>
                                      </p:cBhvr>
                                      <p:to>
                                        <p:strVal val="visible"/>
                                      </p:to>
                                    </p:set>
                                  </p:childTnLst>
                                </p:cTn>
                              </p:par>
                              <p:par>
                                <p:cTn id="87" presetID="35" presetClass="path" presetSubtype="0" accel="50000" decel="50000" fill="hold" nodeType="withEffect">
                                  <p:stCondLst>
                                    <p:cond delay="0"/>
                                  </p:stCondLst>
                                  <p:childTnLst>
                                    <p:animMotion origin="layout" path="M -5.55556E-7 -4.44444E-6 L -0.75243 0.03612 " pathEditMode="relative" rAng="0" ptsTypes="AA">
                                      <p:cBhvr>
                                        <p:cTn id="88" dur="3000" fill="hold"/>
                                        <p:tgtEl>
                                          <p:spTgt spid="47"/>
                                        </p:tgtEl>
                                        <p:attrNameLst>
                                          <p:attrName>ppt_x</p:attrName>
                                          <p:attrName>ppt_y</p:attrName>
                                        </p:attrNameLst>
                                      </p:cBhvr>
                                      <p:rCtr x="-37622" y="1790"/>
                                    </p:animMotion>
                                  </p:childTnLst>
                                </p:cTn>
                              </p:par>
                              <p:par>
                                <p:cTn id="89" presetID="32" presetClass="emph" presetSubtype="0" repeatCount="indefinite" fill="hold" nodeType="withEffect">
                                  <p:stCondLst>
                                    <p:cond delay="0"/>
                                  </p:stCondLst>
                                  <p:childTnLst>
                                    <p:animRot by="120000">
                                      <p:cBhvr>
                                        <p:cTn id="90" dur="100" fill="hold">
                                          <p:stCondLst>
                                            <p:cond delay="0"/>
                                          </p:stCondLst>
                                        </p:cTn>
                                        <p:tgtEl>
                                          <p:spTgt spid="47"/>
                                        </p:tgtEl>
                                        <p:attrNameLst>
                                          <p:attrName>r</p:attrName>
                                        </p:attrNameLst>
                                      </p:cBhvr>
                                    </p:animRot>
                                    <p:animRot by="-240000">
                                      <p:cBhvr>
                                        <p:cTn id="91" dur="200" fill="hold">
                                          <p:stCondLst>
                                            <p:cond delay="200"/>
                                          </p:stCondLst>
                                        </p:cTn>
                                        <p:tgtEl>
                                          <p:spTgt spid="47"/>
                                        </p:tgtEl>
                                        <p:attrNameLst>
                                          <p:attrName>r</p:attrName>
                                        </p:attrNameLst>
                                      </p:cBhvr>
                                    </p:animRot>
                                    <p:animRot by="240000">
                                      <p:cBhvr>
                                        <p:cTn id="92" dur="200" fill="hold">
                                          <p:stCondLst>
                                            <p:cond delay="400"/>
                                          </p:stCondLst>
                                        </p:cTn>
                                        <p:tgtEl>
                                          <p:spTgt spid="47"/>
                                        </p:tgtEl>
                                        <p:attrNameLst>
                                          <p:attrName>r</p:attrName>
                                        </p:attrNameLst>
                                      </p:cBhvr>
                                    </p:animRot>
                                    <p:animRot by="-240000">
                                      <p:cBhvr>
                                        <p:cTn id="93" dur="200" fill="hold">
                                          <p:stCondLst>
                                            <p:cond delay="600"/>
                                          </p:stCondLst>
                                        </p:cTn>
                                        <p:tgtEl>
                                          <p:spTgt spid="47"/>
                                        </p:tgtEl>
                                        <p:attrNameLst>
                                          <p:attrName>r</p:attrName>
                                        </p:attrNameLst>
                                      </p:cBhvr>
                                    </p:animRot>
                                    <p:animRot by="120000">
                                      <p:cBhvr>
                                        <p:cTn id="94" dur="200" fill="hold">
                                          <p:stCondLst>
                                            <p:cond delay="800"/>
                                          </p:stCondLst>
                                        </p:cTn>
                                        <p:tgtEl>
                                          <p:spTgt spid="47"/>
                                        </p:tgtEl>
                                        <p:attrNameLst>
                                          <p:attrName>r</p:attrName>
                                        </p:attrNameLst>
                                      </p:cBhvr>
                                    </p:animRot>
                                  </p:childTnLst>
                                </p:cTn>
                              </p:par>
                            </p:childTnLst>
                          </p:cTn>
                        </p:par>
                      </p:childTnLst>
                    </p:cTn>
                  </p:par>
                </p:childTnLst>
              </p:cTn>
              <p:nextCondLst>
                <p:cond evt="onClick" delay="0">
                  <p:tgtEl>
                    <p:spTgt spid="42"/>
                  </p:tgtEl>
                </p:cond>
              </p:nextCondLst>
            </p:seq>
            <p:seq concurrent="1" nextAc="seek">
              <p:cTn id="95" restart="whenNotActive" fill="hold" evtFilter="cancelBubble" nodeType="interactiveSeq">
                <p:stCondLst>
                  <p:cond evt="onClick" delay="0">
                    <p:tgtEl>
                      <p:spTgt spid="43"/>
                    </p:tgtEl>
                  </p:cond>
                </p:stCondLst>
                <p:endSync evt="end" delay="0">
                  <p:rtn val="all"/>
                </p:endSync>
                <p:childTnLst>
                  <p:par>
                    <p:cTn id="96" fill="hold" nodeType="clickPar">
                      <p:stCondLst>
                        <p:cond delay="0"/>
                      </p:stCondLst>
                      <p:childTnLst>
                        <p:par>
                          <p:cTn id="97" fill="hold" nodeType="withGroup">
                            <p:stCondLst>
                              <p:cond delay="0"/>
                            </p:stCondLst>
                            <p:childTnLst>
                              <p:par>
                                <p:cTn id="98" presetID="2" presetClass="exit" presetSubtype="4" fill="hold" nodeType="clickEffect">
                                  <p:stCondLst>
                                    <p:cond delay="0"/>
                                  </p:stCondLst>
                                  <p:childTnLst>
                                    <p:anim calcmode="lin" valueType="num">
                                      <p:cBhvr additive="base">
                                        <p:cTn id="99" dur="500"/>
                                        <p:tgtEl>
                                          <p:spTgt spid="43"/>
                                        </p:tgtEl>
                                        <p:attrNameLst>
                                          <p:attrName>ppt_x</p:attrName>
                                        </p:attrNameLst>
                                      </p:cBhvr>
                                      <p:tavLst>
                                        <p:tav tm="0">
                                          <p:val>
                                            <p:strVal val="ppt_x"/>
                                          </p:val>
                                        </p:tav>
                                        <p:tav tm="100000">
                                          <p:val>
                                            <p:strVal val="ppt_x"/>
                                          </p:val>
                                        </p:tav>
                                      </p:tavLst>
                                    </p:anim>
                                    <p:anim calcmode="lin" valueType="num">
                                      <p:cBhvr additive="base">
                                        <p:cTn id="100" dur="500"/>
                                        <p:tgtEl>
                                          <p:spTgt spid="43"/>
                                        </p:tgtEl>
                                        <p:attrNameLst>
                                          <p:attrName>ppt_y</p:attrName>
                                        </p:attrNameLst>
                                      </p:cBhvr>
                                      <p:tavLst>
                                        <p:tav tm="0">
                                          <p:val>
                                            <p:strVal val="ppt_y"/>
                                          </p:val>
                                        </p:tav>
                                        <p:tav tm="100000">
                                          <p:val>
                                            <p:strVal val="1+ppt_h/2"/>
                                          </p:val>
                                        </p:tav>
                                      </p:tavLst>
                                    </p:anim>
                                    <p:set>
                                      <p:cBhvr>
                                        <p:cTn id="101" dur="1" fill="hold">
                                          <p:stCondLst>
                                            <p:cond delay="499"/>
                                          </p:stCondLst>
                                        </p:cTn>
                                        <p:tgtEl>
                                          <p:spTgt spid="43"/>
                                        </p:tgtEl>
                                        <p:attrNameLst>
                                          <p:attrName>style.visibility</p:attrName>
                                        </p:attrNameLst>
                                      </p:cBhvr>
                                      <p:to>
                                        <p:strVal val="hidden"/>
                                      </p:to>
                                    </p:set>
                                  </p:childTnLst>
                                </p:cTn>
                              </p:par>
                            </p:childTnLst>
                          </p:cTn>
                        </p:par>
                        <p:par>
                          <p:cTn id="102" fill="hold" nodeType="afterGroup">
                            <p:stCondLst>
                              <p:cond delay="500"/>
                            </p:stCondLst>
                            <p:childTnLst>
                              <p:par>
                                <p:cTn id="103" presetID="1" presetClass="exit" presetSubtype="0" fill="hold" nodeType="afterEffect">
                                  <p:stCondLst>
                                    <p:cond delay="0"/>
                                  </p:stCondLst>
                                  <p:childTnLst>
                                    <p:set>
                                      <p:cBhvr>
                                        <p:cTn id="104" dur="1" fill="hold">
                                          <p:stCondLst>
                                            <p:cond delay="0"/>
                                          </p:stCondLst>
                                        </p:cTn>
                                        <p:tgtEl>
                                          <p:spTgt spid="38"/>
                                        </p:tgtEl>
                                        <p:attrNameLst>
                                          <p:attrName>style.visibility</p:attrName>
                                        </p:attrNameLst>
                                      </p:cBhvr>
                                      <p:to>
                                        <p:strVal val="hidden"/>
                                      </p:to>
                                    </p:set>
                                  </p:childTnLst>
                                </p:cTn>
                              </p:par>
                              <p:par>
                                <p:cTn id="105" presetID="1" presetClass="entr" presetSubtype="0" fill="hold" nodeType="withEffect">
                                  <p:stCondLst>
                                    <p:cond delay="0"/>
                                  </p:stCondLst>
                                  <p:childTnLst>
                                    <p:set>
                                      <p:cBhvr>
                                        <p:cTn id="106" dur="1" fill="hold">
                                          <p:stCondLst>
                                            <p:cond delay="0"/>
                                          </p:stCondLst>
                                        </p:cTn>
                                        <p:tgtEl>
                                          <p:spTgt spid="48"/>
                                        </p:tgtEl>
                                        <p:attrNameLst>
                                          <p:attrName>style.visibility</p:attrName>
                                        </p:attrNameLst>
                                      </p:cBhvr>
                                      <p:to>
                                        <p:strVal val="visible"/>
                                      </p:to>
                                    </p:set>
                                  </p:childTnLst>
                                </p:cTn>
                              </p:par>
                              <p:par>
                                <p:cTn id="107" presetID="32" presetClass="emph" presetSubtype="0" repeatCount="indefinite" fill="hold" nodeType="withEffect">
                                  <p:stCondLst>
                                    <p:cond delay="0"/>
                                  </p:stCondLst>
                                  <p:childTnLst>
                                    <p:animRot by="120000">
                                      <p:cBhvr>
                                        <p:cTn id="108" dur="100" fill="hold">
                                          <p:stCondLst>
                                            <p:cond delay="0"/>
                                          </p:stCondLst>
                                        </p:cTn>
                                        <p:tgtEl>
                                          <p:spTgt spid="48"/>
                                        </p:tgtEl>
                                        <p:attrNameLst>
                                          <p:attrName>r</p:attrName>
                                        </p:attrNameLst>
                                      </p:cBhvr>
                                    </p:animRot>
                                    <p:animRot by="-240000">
                                      <p:cBhvr>
                                        <p:cTn id="109" dur="200" fill="hold">
                                          <p:stCondLst>
                                            <p:cond delay="200"/>
                                          </p:stCondLst>
                                        </p:cTn>
                                        <p:tgtEl>
                                          <p:spTgt spid="48"/>
                                        </p:tgtEl>
                                        <p:attrNameLst>
                                          <p:attrName>r</p:attrName>
                                        </p:attrNameLst>
                                      </p:cBhvr>
                                    </p:animRot>
                                    <p:animRot by="240000">
                                      <p:cBhvr>
                                        <p:cTn id="110" dur="200" fill="hold">
                                          <p:stCondLst>
                                            <p:cond delay="400"/>
                                          </p:stCondLst>
                                        </p:cTn>
                                        <p:tgtEl>
                                          <p:spTgt spid="48"/>
                                        </p:tgtEl>
                                        <p:attrNameLst>
                                          <p:attrName>r</p:attrName>
                                        </p:attrNameLst>
                                      </p:cBhvr>
                                    </p:animRot>
                                    <p:animRot by="-240000">
                                      <p:cBhvr>
                                        <p:cTn id="111" dur="200" fill="hold">
                                          <p:stCondLst>
                                            <p:cond delay="600"/>
                                          </p:stCondLst>
                                        </p:cTn>
                                        <p:tgtEl>
                                          <p:spTgt spid="48"/>
                                        </p:tgtEl>
                                        <p:attrNameLst>
                                          <p:attrName>r</p:attrName>
                                        </p:attrNameLst>
                                      </p:cBhvr>
                                    </p:animRot>
                                    <p:animRot by="120000">
                                      <p:cBhvr>
                                        <p:cTn id="112" dur="200" fill="hold">
                                          <p:stCondLst>
                                            <p:cond delay="800"/>
                                          </p:stCondLst>
                                        </p:cTn>
                                        <p:tgtEl>
                                          <p:spTgt spid="48"/>
                                        </p:tgtEl>
                                        <p:attrNameLst>
                                          <p:attrName>r</p:attrName>
                                        </p:attrNameLst>
                                      </p:cBhvr>
                                    </p:animRot>
                                  </p:childTnLst>
                                </p:cTn>
                              </p:par>
                              <p:par>
                                <p:cTn id="113" presetID="35" presetClass="path" presetSubtype="0" accel="50000" decel="50000" fill="hold" nodeType="withEffect">
                                  <p:stCondLst>
                                    <p:cond delay="0"/>
                                  </p:stCondLst>
                                  <p:childTnLst>
                                    <p:animMotion origin="layout" path="M 2.22222E-6 -2.82051E-6 L -1.12153 0.02101 " pathEditMode="relative" rAng="0" ptsTypes="AA">
                                      <p:cBhvr>
                                        <p:cTn id="114" dur="3000" fill="hold"/>
                                        <p:tgtEl>
                                          <p:spTgt spid="48"/>
                                        </p:tgtEl>
                                        <p:attrNameLst>
                                          <p:attrName>ppt_x</p:attrName>
                                          <p:attrName>ppt_y</p:attrName>
                                        </p:attrNameLst>
                                      </p:cBhvr>
                                      <p:rCtr x="-56076" y="1050"/>
                                    </p:animMotion>
                                  </p:childTnLst>
                                </p:cTn>
                              </p:par>
                            </p:childTnLst>
                          </p:cTn>
                        </p:par>
                      </p:childTnLst>
                    </p:cTn>
                  </p:par>
                </p:childTnLst>
              </p:cTn>
              <p:nextCondLst>
                <p:cond evt="onClick" delay="0">
                  <p:tgtEl>
                    <p:spTgt spid="43"/>
                  </p:tgtEl>
                </p:cond>
              </p:nextCondLst>
            </p:seq>
          </p:childTnLst>
        </p:cTn>
      </p:par>
    </p:tnLst>
    <p:bldLst>
      <p:bldP spid="50" grpId="0" animBg="1"/>
      <p:bldP spid="50" grpId="1" animBg="1"/>
      <p:bldP spid="51" grpId="0"/>
      <p:bldP spid="51" grpId="1"/>
    </p:bld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6146" name="Picture 2" descr="G:\TRO CHOI POWERPOINT\Giai cuu rung xanh\Free-vector-cartoon-natural.jpg">
            <a:extLst>
              <a:ext uri="{FF2B5EF4-FFF2-40B4-BE49-F238E27FC236}">
                <a16:creationId xmlns:a16="http://schemas.microsoft.com/office/drawing/2014/main" id="{B084B54E-1050-42AD-14EC-F03EA7AA9AD8}"/>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0" y="-330200"/>
            <a:ext cx="12192000" cy="71882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6147" name="Picture 2" descr="C:\Users\ADMIN\Desktop\Giai cuu con vat\depositphotos_8033217-stock-illustration-cartoon-hunter-with-a-blunderbuss.jpg">
            <a:hlinkClick r:id="rId3" action="ppaction://hlinksldjump"/>
            <a:extLst>
              <a:ext uri="{FF2B5EF4-FFF2-40B4-BE49-F238E27FC236}">
                <a16:creationId xmlns:a16="http://schemas.microsoft.com/office/drawing/2014/main" id="{7CC9B801-8114-B2F3-F613-CBA0F63A8CCB}"/>
              </a:ext>
            </a:extLst>
          </p:cNvPr>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rot="20956218" flipH="1">
            <a:off x="-158750" y="4386263"/>
            <a:ext cx="2205038" cy="28765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6148" name="Picture 6" descr="Hình ảnh có liên quan">
            <a:extLst>
              <a:ext uri="{FF2B5EF4-FFF2-40B4-BE49-F238E27FC236}">
                <a16:creationId xmlns:a16="http://schemas.microsoft.com/office/drawing/2014/main" id="{493D0B8B-EBE9-BDC3-17AA-09867C6BB5FE}"/>
              </a:ext>
            </a:extLst>
          </p:cNvPr>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9855200" y="3408363"/>
            <a:ext cx="2971800" cy="29718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6149" name="Picture 9" descr="C:\Users\ADMIN\Desktop\Giai cuu con vat\dessin-animé-mignon-de-tigre-43198987.jpg">
            <a:extLst>
              <a:ext uri="{FF2B5EF4-FFF2-40B4-BE49-F238E27FC236}">
                <a16:creationId xmlns:a16="http://schemas.microsoft.com/office/drawing/2014/main" id="{B08563F0-16E8-002A-E7C2-2F24D77B52CF}"/>
              </a:ext>
            </a:extLst>
          </p:cNvPr>
          <p:cNvPicPr>
            <a:picLocks noChangeAspect="1" noChangeArrowheads="1"/>
          </p:cNvPicPr>
          <p:nvPr/>
        </p:nvPicPr>
        <p:blipFill>
          <a:blip r:embed="rId6">
            <a:extLst>
              <a:ext uri="{28A0092B-C50C-407E-A947-70E740481C1C}">
                <a14:useLocalDpi xmlns:a14="http://schemas.microsoft.com/office/drawing/2010/main" val="0"/>
              </a:ext>
            </a:extLst>
          </a:blip>
          <a:srcRect/>
          <a:stretch>
            <a:fillRect/>
          </a:stretch>
        </p:blipFill>
        <p:spPr bwMode="auto">
          <a:xfrm>
            <a:off x="9518650" y="5880100"/>
            <a:ext cx="1554163" cy="14986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6150" name="Picture 4" descr="Kết quả hình ảnh cho elephant cartoon">
            <a:extLst>
              <a:ext uri="{FF2B5EF4-FFF2-40B4-BE49-F238E27FC236}">
                <a16:creationId xmlns:a16="http://schemas.microsoft.com/office/drawing/2014/main" id="{5A206A43-91CC-00B4-8F17-61E6F2E14090}"/>
              </a:ext>
            </a:extLst>
          </p:cNvPr>
          <p:cNvPicPr>
            <a:picLocks noChangeAspect="1" noChangeArrowheads="1"/>
          </p:cNvPicPr>
          <p:nvPr/>
        </p:nvPicPr>
        <p:blipFill>
          <a:blip r:embed="rId7">
            <a:extLst>
              <a:ext uri="{28A0092B-C50C-407E-A947-70E740481C1C}">
                <a14:useLocalDpi xmlns:a14="http://schemas.microsoft.com/office/drawing/2010/main" val="0"/>
              </a:ext>
            </a:extLst>
          </a:blip>
          <a:srcRect/>
          <a:stretch>
            <a:fillRect/>
          </a:stretch>
        </p:blipFill>
        <p:spPr bwMode="auto">
          <a:xfrm>
            <a:off x="9855200" y="4706938"/>
            <a:ext cx="2432050" cy="29051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9" name="Picture 2" descr="C:\Users\ADMIN\Desktop\Giai cuu con vat\wooden-board-theme-image-1-vector-clip-art_csp9738361.jpg">
            <a:extLst>
              <a:ext uri="{FF2B5EF4-FFF2-40B4-BE49-F238E27FC236}">
                <a16:creationId xmlns:a16="http://schemas.microsoft.com/office/drawing/2014/main" id="{86C92D42-370B-8C9E-6244-5E6421007198}"/>
              </a:ext>
            </a:extLst>
          </p:cNvPr>
          <p:cNvPicPr>
            <a:picLocks noChangeAspect="1" noChangeArrowheads="1"/>
          </p:cNvPicPr>
          <p:nvPr/>
        </p:nvPicPr>
        <p:blipFill>
          <a:blip r:embed="rId8">
            <a:extLst>
              <a:ext uri="{28A0092B-C50C-407E-A947-70E740481C1C}">
                <a14:useLocalDpi xmlns:a14="http://schemas.microsoft.com/office/drawing/2010/main" val="0"/>
              </a:ext>
            </a:extLst>
          </a:blip>
          <a:srcRect/>
          <a:stretch>
            <a:fillRect/>
          </a:stretch>
        </p:blipFill>
        <p:spPr bwMode="auto">
          <a:xfrm>
            <a:off x="1828800" y="-160338"/>
            <a:ext cx="8331200" cy="338613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8" name="Picture 2" descr="C:\Users\ADMIN\Desktop\Giai cuu con vat\wooden-board-theme-image-1-vector-clip-art_csp9738361.jpg">
            <a:extLst>
              <a:ext uri="{FF2B5EF4-FFF2-40B4-BE49-F238E27FC236}">
                <a16:creationId xmlns:a16="http://schemas.microsoft.com/office/drawing/2014/main" id="{80D55D39-881E-6D58-3CC4-8C45322E93FA}"/>
              </a:ext>
            </a:extLst>
          </p:cNvPr>
          <p:cNvPicPr>
            <a:picLocks noChangeAspect="1" noChangeArrowheads="1"/>
          </p:cNvPicPr>
          <p:nvPr/>
        </p:nvPicPr>
        <p:blipFill>
          <a:blip r:embed="rId8">
            <a:extLst>
              <a:ext uri="{28A0092B-C50C-407E-A947-70E740481C1C}">
                <a14:useLocalDpi xmlns:a14="http://schemas.microsoft.com/office/drawing/2010/main" val="0"/>
              </a:ext>
            </a:extLst>
          </a:blip>
          <a:srcRect/>
          <a:stretch>
            <a:fillRect/>
          </a:stretch>
        </p:blipFill>
        <p:spPr bwMode="auto">
          <a:xfrm>
            <a:off x="2963863" y="3208338"/>
            <a:ext cx="6554787" cy="265588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2" name="TextBox 1">
            <a:extLst>
              <a:ext uri="{FF2B5EF4-FFF2-40B4-BE49-F238E27FC236}">
                <a16:creationId xmlns:a16="http://schemas.microsoft.com/office/drawing/2014/main" id="{930902C7-B888-A769-EA4A-325C723FB1AD}"/>
              </a:ext>
            </a:extLst>
          </p:cNvPr>
          <p:cNvSpPr txBox="1">
            <a:spLocks noChangeArrowheads="1"/>
          </p:cNvSpPr>
          <p:nvPr/>
        </p:nvSpPr>
        <p:spPr bwMode="auto">
          <a:xfrm>
            <a:off x="3619500" y="838200"/>
            <a:ext cx="4572000" cy="107791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defRPr>
                <a:solidFill>
                  <a:schemeClr val="tx1"/>
                </a:solidFill>
                <a:latin typeface="Arial" panose="020B0604020202020204" pitchFamily="34" charset="0"/>
                <a:cs typeface="Arial" panose="020B0604020202020204" pitchFamily="34" charset="0"/>
              </a:defRPr>
            </a:lvl1pPr>
            <a:lvl2pPr marL="742950" indent="-285750">
              <a:defRPr>
                <a:solidFill>
                  <a:schemeClr val="tx1"/>
                </a:solidFill>
                <a:latin typeface="Arial" panose="020B0604020202020204" pitchFamily="34" charset="0"/>
                <a:cs typeface="Arial" panose="020B0604020202020204" pitchFamily="34" charset="0"/>
              </a:defRPr>
            </a:lvl2pPr>
            <a:lvl3pPr marL="1143000" indent="-228600">
              <a:defRPr>
                <a:solidFill>
                  <a:schemeClr val="tx1"/>
                </a:solidFill>
                <a:latin typeface="Arial" panose="020B0604020202020204" pitchFamily="34" charset="0"/>
                <a:cs typeface="Arial" panose="020B0604020202020204" pitchFamily="34" charset="0"/>
              </a:defRPr>
            </a:lvl3pPr>
            <a:lvl4pPr marL="1600200" indent="-228600">
              <a:defRPr>
                <a:solidFill>
                  <a:schemeClr val="tx1"/>
                </a:solidFill>
                <a:latin typeface="Arial" panose="020B0604020202020204" pitchFamily="34" charset="0"/>
                <a:cs typeface="Arial" panose="020B0604020202020204" pitchFamily="34" charset="0"/>
              </a:defRPr>
            </a:lvl4pPr>
            <a:lvl5pPr marL="2057400" indent="-228600">
              <a:defRPr>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9pPr>
          </a:lstStyle>
          <a:p>
            <a:pPr marL="0" marR="0" lvl="0" indent="0" algn="ctr" defTabSz="914400" rtl="0" eaLnBrk="1" fontAlgn="base" latinLnBrk="0" hangingPunct="1">
              <a:lnSpc>
                <a:spcPct val="100000"/>
              </a:lnSpc>
              <a:spcBef>
                <a:spcPct val="0"/>
              </a:spcBef>
              <a:spcAft>
                <a:spcPct val="0"/>
              </a:spcAft>
              <a:buClrTx/>
              <a:buSzTx/>
              <a:buFontTx/>
              <a:buNone/>
              <a:tabLst/>
              <a:defRPr/>
            </a:pPr>
            <a:r>
              <a:rPr kumimoji="0" lang="en-US" altLang="en-US" sz="3200" b="0" i="0" u="none" strike="noStrike" kern="1200" cap="none" spc="0" normalizeH="0" baseline="0" noProof="0" dirty="0" err="1">
                <a:ln>
                  <a:noFill/>
                </a:ln>
                <a:solidFill>
                  <a:srgbClr val="000000"/>
                </a:solidFill>
                <a:effectLst/>
                <a:uLnTx/>
                <a:uFillTx/>
                <a:latin typeface="Arial" panose="020B0604020202020204" pitchFamily="34" charset="0"/>
                <a:ea typeface="+mn-ea"/>
                <a:cs typeface="Arial" panose="020B0604020202020204" pitchFamily="34" charset="0"/>
              </a:rPr>
              <a:t>Kết</a:t>
            </a:r>
            <a:r>
              <a:rPr kumimoji="0" lang="en-US" altLang="en-US" sz="3200" b="0" i="0" u="none" strike="noStrike" kern="1200" cap="none" spc="0" normalizeH="0" baseline="0" noProof="0" dirty="0">
                <a:ln>
                  <a:noFill/>
                </a:ln>
                <a:solidFill>
                  <a:srgbClr val="000000"/>
                </a:solidFill>
                <a:effectLst/>
                <a:uLnTx/>
                <a:uFillTx/>
                <a:latin typeface="Arial" panose="020B0604020202020204" pitchFamily="34" charset="0"/>
                <a:ea typeface="+mn-ea"/>
                <a:cs typeface="Arial" panose="020B0604020202020204" pitchFamily="34" charset="0"/>
              </a:rPr>
              <a:t> </a:t>
            </a:r>
            <a:r>
              <a:rPr kumimoji="0" lang="en-US" altLang="en-US" sz="3200" b="0" i="0" u="none" strike="noStrike" kern="1200" cap="none" spc="0" normalizeH="0" baseline="0" noProof="0" dirty="0" err="1">
                <a:ln>
                  <a:noFill/>
                </a:ln>
                <a:solidFill>
                  <a:srgbClr val="000000"/>
                </a:solidFill>
                <a:effectLst/>
                <a:uLnTx/>
                <a:uFillTx/>
                <a:latin typeface="Arial" panose="020B0604020202020204" pitchFamily="34" charset="0"/>
                <a:ea typeface="+mn-ea"/>
                <a:cs typeface="Arial" panose="020B0604020202020204" pitchFamily="34" charset="0"/>
              </a:rPr>
              <a:t>quả</a:t>
            </a:r>
            <a:r>
              <a:rPr kumimoji="0" lang="en-US" altLang="en-US" sz="3200" b="0" i="0" u="none" strike="noStrike" kern="1200" cap="none" spc="0" normalizeH="0" baseline="0" noProof="0" dirty="0">
                <a:ln>
                  <a:noFill/>
                </a:ln>
                <a:solidFill>
                  <a:srgbClr val="000000"/>
                </a:solidFill>
                <a:effectLst/>
                <a:uLnTx/>
                <a:uFillTx/>
                <a:latin typeface="Arial" panose="020B0604020202020204" pitchFamily="34" charset="0"/>
                <a:ea typeface="+mn-ea"/>
                <a:cs typeface="Arial" panose="020B0604020202020204" pitchFamily="34" charset="0"/>
              </a:rPr>
              <a:t> </a:t>
            </a:r>
            <a:r>
              <a:rPr kumimoji="0" lang="en-US" altLang="en-US" sz="3200" b="0" i="0" u="none" strike="noStrike" kern="1200" cap="none" spc="0" normalizeH="0" baseline="0" noProof="0" dirty="0" err="1">
                <a:ln>
                  <a:noFill/>
                </a:ln>
                <a:solidFill>
                  <a:srgbClr val="000000"/>
                </a:solidFill>
                <a:effectLst/>
                <a:uLnTx/>
                <a:uFillTx/>
                <a:latin typeface="Arial" panose="020B0604020202020204" pitchFamily="34" charset="0"/>
                <a:ea typeface="+mn-ea"/>
                <a:cs typeface="Arial" panose="020B0604020202020204" pitchFamily="34" charset="0"/>
              </a:rPr>
              <a:t>của</a:t>
            </a:r>
            <a:r>
              <a:rPr kumimoji="0" lang="en-US" altLang="en-US" sz="3200" b="0" i="0" u="none" strike="noStrike" kern="1200" cap="none" spc="0" normalizeH="0" baseline="0" noProof="0" dirty="0">
                <a:ln>
                  <a:noFill/>
                </a:ln>
                <a:solidFill>
                  <a:srgbClr val="000000"/>
                </a:solidFill>
                <a:effectLst/>
                <a:uLnTx/>
                <a:uFillTx/>
                <a:latin typeface="Arial" panose="020B0604020202020204" pitchFamily="34" charset="0"/>
                <a:ea typeface="+mn-ea"/>
                <a:cs typeface="Arial" panose="020B0604020202020204" pitchFamily="34" charset="0"/>
              </a:rPr>
              <a:t> </a:t>
            </a:r>
            <a:r>
              <a:rPr kumimoji="0" lang="en-US" altLang="en-US" sz="3200" b="0" i="0" u="none" strike="noStrike" kern="1200" cap="none" spc="0" normalizeH="0" baseline="0" noProof="0" dirty="0" err="1">
                <a:ln>
                  <a:noFill/>
                </a:ln>
                <a:solidFill>
                  <a:srgbClr val="000000"/>
                </a:solidFill>
                <a:effectLst/>
                <a:uLnTx/>
                <a:uFillTx/>
                <a:latin typeface="Arial" panose="020B0604020202020204" pitchFamily="34" charset="0"/>
                <a:ea typeface="+mn-ea"/>
                <a:cs typeface="Arial" panose="020B0604020202020204" pitchFamily="34" charset="0"/>
              </a:rPr>
              <a:t>phép</a:t>
            </a:r>
            <a:r>
              <a:rPr kumimoji="0" lang="en-US" altLang="en-US" sz="3200" b="0" i="0" u="none" strike="noStrike" kern="1200" cap="none" spc="0" normalizeH="0" baseline="0" noProof="0" dirty="0">
                <a:ln>
                  <a:noFill/>
                </a:ln>
                <a:solidFill>
                  <a:srgbClr val="000000"/>
                </a:solidFill>
                <a:effectLst/>
                <a:uLnTx/>
                <a:uFillTx/>
                <a:latin typeface="Arial" panose="020B0604020202020204" pitchFamily="34" charset="0"/>
                <a:ea typeface="+mn-ea"/>
                <a:cs typeface="Arial" panose="020B0604020202020204" pitchFamily="34" charset="0"/>
              </a:rPr>
              <a:t> </a:t>
            </a:r>
            <a:r>
              <a:rPr kumimoji="0" lang="en-US" altLang="en-US" sz="3200" b="0" i="0" u="none" strike="noStrike" kern="1200" cap="none" spc="0" normalizeH="0" baseline="0" noProof="0" dirty="0" err="1">
                <a:ln>
                  <a:noFill/>
                </a:ln>
                <a:solidFill>
                  <a:srgbClr val="000000"/>
                </a:solidFill>
                <a:effectLst/>
                <a:uLnTx/>
                <a:uFillTx/>
                <a:latin typeface="Arial" panose="020B0604020202020204" pitchFamily="34" charset="0"/>
                <a:ea typeface="+mn-ea"/>
                <a:cs typeface="Arial" panose="020B0604020202020204" pitchFamily="34" charset="0"/>
              </a:rPr>
              <a:t>tính</a:t>
            </a:r>
            <a:r>
              <a:rPr kumimoji="0" lang="en-US" altLang="en-US" sz="3200" b="0" i="0" u="none" strike="noStrike" kern="1200" cap="none" spc="0" normalizeH="0" baseline="0" noProof="0" dirty="0">
                <a:ln>
                  <a:noFill/>
                </a:ln>
                <a:solidFill>
                  <a:srgbClr val="000000"/>
                </a:solidFill>
                <a:effectLst/>
                <a:uLnTx/>
                <a:uFillTx/>
                <a:latin typeface="Arial" panose="020B0604020202020204" pitchFamily="34" charset="0"/>
                <a:ea typeface="+mn-ea"/>
                <a:cs typeface="Arial" panose="020B0604020202020204" pitchFamily="34" charset="0"/>
              </a:rPr>
              <a:t> 300 000 + 200 000 =</a:t>
            </a:r>
          </a:p>
        </p:txBody>
      </p:sp>
      <p:sp>
        <p:nvSpPr>
          <p:cNvPr id="10" name="TextBox 9">
            <a:extLst>
              <a:ext uri="{FF2B5EF4-FFF2-40B4-BE49-F238E27FC236}">
                <a16:creationId xmlns:a16="http://schemas.microsoft.com/office/drawing/2014/main" id="{0283F9C3-AA6D-9CBE-3674-7EC9293ED969}"/>
              </a:ext>
            </a:extLst>
          </p:cNvPr>
          <p:cNvSpPr txBox="1">
            <a:spLocks noChangeArrowheads="1"/>
          </p:cNvSpPr>
          <p:nvPr/>
        </p:nvSpPr>
        <p:spPr bwMode="auto">
          <a:xfrm>
            <a:off x="3954463" y="3913188"/>
            <a:ext cx="4572000" cy="92333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defRPr>
                <a:solidFill>
                  <a:schemeClr val="tx1"/>
                </a:solidFill>
                <a:latin typeface="Arial" panose="020B0604020202020204" pitchFamily="34" charset="0"/>
                <a:cs typeface="Arial" panose="020B0604020202020204" pitchFamily="34" charset="0"/>
              </a:defRPr>
            </a:lvl1pPr>
            <a:lvl2pPr marL="742950" indent="-285750">
              <a:defRPr>
                <a:solidFill>
                  <a:schemeClr val="tx1"/>
                </a:solidFill>
                <a:latin typeface="Arial" panose="020B0604020202020204" pitchFamily="34" charset="0"/>
                <a:cs typeface="Arial" panose="020B0604020202020204" pitchFamily="34" charset="0"/>
              </a:defRPr>
            </a:lvl2pPr>
            <a:lvl3pPr marL="1143000" indent="-228600">
              <a:defRPr>
                <a:solidFill>
                  <a:schemeClr val="tx1"/>
                </a:solidFill>
                <a:latin typeface="Arial" panose="020B0604020202020204" pitchFamily="34" charset="0"/>
                <a:cs typeface="Arial" panose="020B0604020202020204" pitchFamily="34" charset="0"/>
              </a:defRPr>
            </a:lvl3pPr>
            <a:lvl4pPr marL="1600200" indent="-228600">
              <a:defRPr>
                <a:solidFill>
                  <a:schemeClr val="tx1"/>
                </a:solidFill>
                <a:latin typeface="Arial" panose="020B0604020202020204" pitchFamily="34" charset="0"/>
                <a:cs typeface="Arial" panose="020B0604020202020204" pitchFamily="34" charset="0"/>
              </a:defRPr>
            </a:lvl4pPr>
            <a:lvl5pPr marL="2057400" indent="-228600">
              <a:defRPr>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9pPr>
          </a:lstStyle>
          <a:p>
            <a:pPr marL="0" marR="0" lvl="0" indent="0" algn="ctr" defTabSz="914400" rtl="0" eaLnBrk="1" fontAlgn="base" latinLnBrk="0" hangingPunct="1">
              <a:lnSpc>
                <a:spcPct val="100000"/>
              </a:lnSpc>
              <a:spcBef>
                <a:spcPct val="0"/>
              </a:spcBef>
              <a:spcAft>
                <a:spcPct val="0"/>
              </a:spcAft>
              <a:buClrTx/>
              <a:buSzTx/>
              <a:buFontTx/>
              <a:buNone/>
              <a:tabLst/>
              <a:defRPr/>
            </a:pPr>
            <a:r>
              <a:rPr kumimoji="0" lang="en-US" altLang="en-US" sz="5400" b="1" i="0" u="none" strike="noStrike" kern="1200" cap="none" spc="0" normalizeH="0" baseline="0" noProof="0" dirty="0">
                <a:ln>
                  <a:noFill/>
                </a:ln>
                <a:solidFill>
                  <a:srgbClr val="FF0000"/>
                </a:solidFill>
                <a:effectLst/>
                <a:uLnTx/>
                <a:uFillTx/>
                <a:latin typeface="Arial" panose="020B0604020202020204" pitchFamily="34" charset="0"/>
                <a:ea typeface="+mn-ea"/>
                <a:cs typeface="Arial" panose="020B0604020202020204" pitchFamily="34" charset="0"/>
              </a:rPr>
              <a:t>500 000</a:t>
            </a:r>
          </a:p>
        </p:txBody>
      </p:sp>
    </p:spTree>
  </p:cSld>
  <p:clrMapOvr>
    <a:masterClrMapping/>
  </p:clrMapOvr>
  <p:transition>
    <p:random/>
  </p:transition>
  <p:timing>
    <p:tnLst>
      <p:par>
        <p:cTn id="1" dur="indefinite" restart="never" nodeType="tmRoot">
          <p:childTnLst>
            <p:seq concurrent="1" nextAc="seek">
              <p:cTn id="2" dur="indefinite" nodeType="mainSeq">
                <p:childTnLst>
                  <p:par>
                    <p:cTn id="3" fill="hold" nodeType="clickPar">
                      <p:stCondLst>
                        <p:cond delay="indefinite"/>
                        <p:cond evt="onBegin" delay="0">
                          <p:tn val="2"/>
                        </p:cond>
                      </p:stCondLst>
                      <p:childTnLst>
                        <p:par>
                          <p:cTn id="4" fill="hold" nodeType="withGroup">
                            <p:stCondLst>
                              <p:cond delay="0"/>
                            </p:stCondLst>
                            <p:childTnLst>
                              <p:par>
                                <p:cTn id="5" presetID="42" presetClass="entr" presetSubtype="0" fill="hold" nodeType="withEffect">
                                  <p:stCondLst>
                                    <p:cond delay="0"/>
                                  </p:stCondLst>
                                  <p:childTnLst>
                                    <p:set>
                                      <p:cBhvr>
                                        <p:cTn id="6" dur="1" fill="hold">
                                          <p:stCondLst>
                                            <p:cond delay="0"/>
                                          </p:stCondLst>
                                        </p:cTn>
                                        <p:tgtEl>
                                          <p:spTgt spid="19"/>
                                        </p:tgtEl>
                                        <p:attrNameLst>
                                          <p:attrName>style.visibility</p:attrName>
                                        </p:attrNameLst>
                                      </p:cBhvr>
                                      <p:to>
                                        <p:strVal val="visible"/>
                                      </p:to>
                                    </p:set>
                                    <p:animEffect transition="in" filter="fade">
                                      <p:cBhvr>
                                        <p:cTn id="7" dur="1000"/>
                                        <p:tgtEl>
                                          <p:spTgt spid="19"/>
                                        </p:tgtEl>
                                      </p:cBhvr>
                                    </p:animEffect>
                                    <p:anim calcmode="lin" valueType="num">
                                      <p:cBhvr>
                                        <p:cTn id="8" dur="1000" fill="hold"/>
                                        <p:tgtEl>
                                          <p:spTgt spid="19"/>
                                        </p:tgtEl>
                                        <p:attrNameLst>
                                          <p:attrName>ppt_x</p:attrName>
                                        </p:attrNameLst>
                                      </p:cBhvr>
                                      <p:tavLst>
                                        <p:tav tm="0">
                                          <p:val>
                                            <p:strVal val="#ppt_x"/>
                                          </p:val>
                                        </p:tav>
                                        <p:tav tm="100000">
                                          <p:val>
                                            <p:strVal val="#ppt_x"/>
                                          </p:val>
                                        </p:tav>
                                      </p:tavLst>
                                    </p:anim>
                                    <p:anim calcmode="lin" valueType="num">
                                      <p:cBhvr>
                                        <p:cTn id="9" dur="1000" fill="hold"/>
                                        <p:tgtEl>
                                          <p:spTgt spid="19"/>
                                        </p:tgtEl>
                                        <p:attrNameLst>
                                          <p:attrName>ppt_y</p:attrName>
                                        </p:attrNameLst>
                                      </p:cBhvr>
                                      <p:tavLst>
                                        <p:tav tm="0">
                                          <p:val>
                                            <p:strVal val="#ppt_y+.1"/>
                                          </p:val>
                                        </p:tav>
                                        <p:tav tm="100000">
                                          <p:val>
                                            <p:strVal val="#ppt_y"/>
                                          </p:val>
                                        </p:tav>
                                      </p:tavLst>
                                    </p:anim>
                                  </p:childTnLst>
                                </p:cTn>
                              </p:par>
                              <p:par>
                                <p:cTn id="10" presetID="42" presetClass="entr" presetSubtype="0" fill="hold" nodeType="withEffect">
                                  <p:stCondLst>
                                    <p:cond delay="0"/>
                                  </p:stCondLst>
                                  <p:childTnLst>
                                    <p:set>
                                      <p:cBhvr>
                                        <p:cTn id="11" dur="1" fill="hold">
                                          <p:stCondLst>
                                            <p:cond delay="0"/>
                                          </p:stCondLst>
                                        </p:cTn>
                                        <p:tgtEl>
                                          <p:spTgt spid="2"/>
                                        </p:tgtEl>
                                        <p:attrNameLst>
                                          <p:attrName>style.visibility</p:attrName>
                                        </p:attrNameLst>
                                      </p:cBhvr>
                                      <p:to>
                                        <p:strVal val="visible"/>
                                      </p:to>
                                    </p:set>
                                    <p:animEffect transition="in" filter="fade">
                                      <p:cBhvr>
                                        <p:cTn id="12" dur="1000"/>
                                        <p:tgtEl>
                                          <p:spTgt spid="2"/>
                                        </p:tgtEl>
                                      </p:cBhvr>
                                    </p:animEffect>
                                    <p:anim calcmode="lin" valueType="num">
                                      <p:cBhvr>
                                        <p:cTn id="13" dur="1000" fill="hold"/>
                                        <p:tgtEl>
                                          <p:spTgt spid="2"/>
                                        </p:tgtEl>
                                        <p:attrNameLst>
                                          <p:attrName>ppt_x</p:attrName>
                                        </p:attrNameLst>
                                      </p:cBhvr>
                                      <p:tavLst>
                                        <p:tav tm="0">
                                          <p:val>
                                            <p:strVal val="#ppt_x"/>
                                          </p:val>
                                        </p:tav>
                                        <p:tav tm="100000">
                                          <p:val>
                                            <p:strVal val="#ppt_x"/>
                                          </p:val>
                                        </p:tav>
                                      </p:tavLst>
                                    </p:anim>
                                    <p:anim calcmode="lin" valueType="num">
                                      <p:cBhvr>
                                        <p:cTn id="14" dur="1000" fill="hold"/>
                                        <p:tgtEl>
                                          <p:spTgt spid="2"/>
                                        </p:tgtEl>
                                        <p:attrNameLst>
                                          <p:attrName>ppt_y</p:attrName>
                                        </p:attrNameLst>
                                      </p:cBhvr>
                                      <p:tavLst>
                                        <p:tav tm="0">
                                          <p:val>
                                            <p:strVal val="#ppt_y+.1"/>
                                          </p:val>
                                        </p:tav>
                                        <p:tav tm="100000">
                                          <p:val>
                                            <p:strVal val="#ppt_y"/>
                                          </p:val>
                                        </p:tav>
                                      </p:tavLst>
                                    </p:anim>
                                  </p:childTnLst>
                                </p:cTn>
                              </p:par>
                            </p:childTnLst>
                          </p:cTn>
                        </p:par>
                      </p:childTnLst>
                    </p:cTn>
                  </p:par>
                  <p:par>
                    <p:cTn id="15" fill="hold" nodeType="clickPar">
                      <p:stCondLst>
                        <p:cond delay="indefinite"/>
                      </p:stCondLst>
                      <p:childTnLst>
                        <p:par>
                          <p:cTn id="16" fill="hold" nodeType="withGroup">
                            <p:stCondLst>
                              <p:cond delay="0"/>
                            </p:stCondLst>
                            <p:childTnLst>
                              <p:par>
                                <p:cTn id="17" presetID="42" presetClass="entr" presetSubtype="0" fill="hold" nodeType="clickEffect">
                                  <p:stCondLst>
                                    <p:cond delay="0"/>
                                  </p:stCondLst>
                                  <p:childTnLst>
                                    <p:set>
                                      <p:cBhvr>
                                        <p:cTn id="18" dur="1" fill="hold">
                                          <p:stCondLst>
                                            <p:cond delay="0"/>
                                          </p:stCondLst>
                                        </p:cTn>
                                        <p:tgtEl>
                                          <p:spTgt spid="8"/>
                                        </p:tgtEl>
                                        <p:attrNameLst>
                                          <p:attrName>style.visibility</p:attrName>
                                        </p:attrNameLst>
                                      </p:cBhvr>
                                      <p:to>
                                        <p:strVal val="visible"/>
                                      </p:to>
                                    </p:set>
                                    <p:animEffect transition="in" filter="fade">
                                      <p:cBhvr>
                                        <p:cTn id="19" dur="1000"/>
                                        <p:tgtEl>
                                          <p:spTgt spid="8"/>
                                        </p:tgtEl>
                                      </p:cBhvr>
                                    </p:animEffect>
                                    <p:anim calcmode="lin" valueType="num">
                                      <p:cBhvr>
                                        <p:cTn id="20" dur="1000" fill="hold"/>
                                        <p:tgtEl>
                                          <p:spTgt spid="8"/>
                                        </p:tgtEl>
                                        <p:attrNameLst>
                                          <p:attrName>ppt_x</p:attrName>
                                        </p:attrNameLst>
                                      </p:cBhvr>
                                      <p:tavLst>
                                        <p:tav tm="0">
                                          <p:val>
                                            <p:strVal val="#ppt_x"/>
                                          </p:val>
                                        </p:tav>
                                        <p:tav tm="100000">
                                          <p:val>
                                            <p:strVal val="#ppt_x"/>
                                          </p:val>
                                        </p:tav>
                                      </p:tavLst>
                                    </p:anim>
                                    <p:anim calcmode="lin" valueType="num">
                                      <p:cBhvr>
                                        <p:cTn id="21" dur="1000" fill="hold"/>
                                        <p:tgtEl>
                                          <p:spTgt spid="8"/>
                                        </p:tgtEl>
                                        <p:attrNameLst>
                                          <p:attrName>ppt_y</p:attrName>
                                        </p:attrNameLst>
                                      </p:cBhvr>
                                      <p:tavLst>
                                        <p:tav tm="0">
                                          <p:val>
                                            <p:strVal val="#ppt_y+.1"/>
                                          </p:val>
                                        </p:tav>
                                        <p:tav tm="100000">
                                          <p:val>
                                            <p:strVal val="#ppt_y"/>
                                          </p:val>
                                        </p:tav>
                                      </p:tavLst>
                                    </p:anim>
                                  </p:childTnLst>
                                </p:cTn>
                              </p:par>
                              <p:par>
                                <p:cTn id="22" presetID="42" presetClass="entr" presetSubtype="0" fill="hold" nodeType="withEffect">
                                  <p:stCondLst>
                                    <p:cond delay="0"/>
                                  </p:stCondLst>
                                  <p:childTnLst>
                                    <p:set>
                                      <p:cBhvr>
                                        <p:cTn id="23" dur="1" fill="hold">
                                          <p:stCondLst>
                                            <p:cond delay="0"/>
                                          </p:stCondLst>
                                        </p:cTn>
                                        <p:tgtEl>
                                          <p:spTgt spid="10"/>
                                        </p:tgtEl>
                                        <p:attrNameLst>
                                          <p:attrName>style.visibility</p:attrName>
                                        </p:attrNameLst>
                                      </p:cBhvr>
                                      <p:to>
                                        <p:strVal val="visible"/>
                                      </p:to>
                                    </p:set>
                                    <p:animEffect transition="in" filter="fade">
                                      <p:cBhvr>
                                        <p:cTn id="24" dur="1000"/>
                                        <p:tgtEl>
                                          <p:spTgt spid="10"/>
                                        </p:tgtEl>
                                      </p:cBhvr>
                                    </p:animEffect>
                                    <p:anim calcmode="lin" valueType="num">
                                      <p:cBhvr>
                                        <p:cTn id="25" dur="1000" fill="hold"/>
                                        <p:tgtEl>
                                          <p:spTgt spid="10"/>
                                        </p:tgtEl>
                                        <p:attrNameLst>
                                          <p:attrName>ppt_x</p:attrName>
                                        </p:attrNameLst>
                                      </p:cBhvr>
                                      <p:tavLst>
                                        <p:tav tm="0">
                                          <p:val>
                                            <p:strVal val="#ppt_x"/>
                                          </p:val>
                                        </p:tav>
                                        <p:tav tm="100000">
                                          <p:val>
                                            <p:strVal val="#ppt_x"/>
                                          </p:val>
                                        </p:tav>
                                      </p:tavLst>
                                    </p:anim>
                                    <p:anim calcmode="lin" valueType="num">
                                      <p:cBhvr>
                                        <p:cTn id="26" dur="1000" fill="hold"/>
                                        <p:tgtEl>
                                          <p:spTgt spid="10"/>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p:bldP spid="10" grpId="0"/>
    </p:bld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7170" name="Picture 2" descr="G:\TRO CHOI POWERPOINT\Giai cuu rung xanh\Free-vector-cartoon-natural.jpg">
            <a:extLst>
              <a:ext uri="{FF2B5EF4-FFF2-40B4-BE49-F238E27FC236}">
                <a16:creationId xmlns:a16="http://schemas.microsoft.com/office/drawing/2014/main" id="{F4481919-63D7-9174-6774-78C7470EE833}"/>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0" y="-330200"/>
            <a:ext cx="12192000" cy="71882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7171" name="Picture 2" descr="C:\Users\ADMIN\Desktop\Giai cuu con vat\depositphotos_8033217-stock-illustration-cartoon-hunter-with-a-blunderbuss.jpg">
            <a:hlinkClick r:id="rId3" action="ppaction://hlinksldjump"/>
            <a:extLst>
              <a:ext uri="{FF2B5EF4-FFF2-40B4-BE49-F238E27FC236}">
                <a16:creationId xmlns:a16="http://schemas.microsoft.com/office/drawing/2014/main" id="{7A31741C-4F3B-F621-B6CD-2F4227216E7E}"/>
              </a:ext>
            </a:extLst>
          </p:cNvPr>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rot="20956218" flipH="1">
            <a:off x="-158750" y="4386263"/>
            <a:ext cx="2205038" cy="28765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7172" name="Picture 6" descr="Hình ảnh có liên quan">
            <a:extLst>
              <a:ext uri="{FF2B5EF4-FFF2-40B4-BE49-F238E27FC236}">
                <a16:creationId xmlns:a16="http://schemas.microsoft.com/office/drawing/2014/main" id="{9D92EF2C-15B8-68E8-9680-63AD2C7F6638}"/>
              </a:ext>
            </a:extLst>
          </p:cNvPr>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9855200" y="3408363"/>
            <a:ext cx="2971800" cy="29718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7173" name="Picture 9" descr="C:\Users\ADMIN\Desktop\Giai cuu con vat\dessin-animé-mignon-de-tigre-43198987.jpg">
            <a:extLst>
              <a:ext uri="{FF2B5EF4-FFF2-40B4-BE49-F238E27FC236}">
                <a16:creationId xmlns:a16="http://schemas.microsoft.com/office/drawing/2014/main" id="{D42C269D-6D5A-5A06-5B14-BD7D1D02D4E7}"/>
              </a:ext>
            </a:extLst>
          </p:cNvPr>
          <p:cNvPicPr>
            <a:picLocks noChangeAspect="1" noChangeArrowheads="1"/>
          </p:cNvPicPr>
          <p:nvPr/>
        </p:nvPicPr>
        <p:blipFill>
          <a:blip r:embed="rId6">
            <a:extLst>
              <a:ext uri="{28A0092B-C50C-407E-A947-70E740481C1C}">
                <a14:useLocalDpi xmlns:a14="http://schemas.microsoft.com/office/drawing/2010/main" val="0"/>
              </a:ext>
            </a:extLst>
          </a:blip>
          <a:srcRect/>
          <a:stretch>
            <a:fillRect/>
          </a:stretch>
        </p:blipFill>
        <p:spPr bwMode="auto">
          <a:xfrm>
            <a:off x="9518650" y="5880100"/>
            <a:ext cx="1554163" cy="14986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7174" name="Picture 4" descr="Kết quả hình ảnh cho elephant cartoon">
            <a:extLst>
              <a:ext uri="{FF2B5EF4-FFF2-40B4-BE49-F238E27FC236}">
                <a16:creationId xmlns:a16="http://schemas.microsoft.com/office/drawing/2014/main" id="{5C23F8F8-CCA9-82B8-8065-E4CE0A5D282D}"/>
              </a:ext>
            </a:extLst>
          </p:cNvPr>
          <p:cNvPicPr>
            <a:picLocks noChangeAspect="1" noChangeArrowheads="1"/>
          </p:cNvPicPr>
          <p:nvPr/>
        </p:nvPicPr>
        <p:blipFill>
          <a:blip r:embed="rId7">
            <a:extLst>
              <a:ext uri="{28A0092B-C50C-407E-A947-70E740481C1C}">
                <a14:useLocalDpi xmlns:a14="http://schemas.microsoft.com/office/drawing/2010/main" val="0"/>
              </a:ext>
            </a:extLst>
          </a:blip>
          <a:srcRect/>
          <a:stretch>
            <a:fillRect/>
          </a:stretch>
        </p:blipFill>
        <p:spPr bwMode="auto">
          <a:xfrm>
            <a:off x="9855200" y="4706938"/>
            <a:ext cx="2432050" cy="29051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9" name="Picture 2" descr="C:\Users\ADMIN\Desktop\Giai cuu con vat\wooden-board-theme-image-1-vector-clip-art_csp9738361.jpg">
            <a:extLst>
              <a:ext uri="{FF2B5EF4-FFF2-40B4-BE49-F238E27FC236}">
                <a16:creationId xmlns:a16="http://schemas.microsoft.com/office/drawing/2014/main" id="{C5C98FEF-0F48-0F4D-6228-3B67CEEAD123}"/>
              </a:ext>
            </a:extLst>
          </p:cNvPr>
          <p:cNvPicPr>
            <a:picLocks noChangeAspect="1" noChangeArrowheads="1"/>
          </p:cNvPicPr>
          <p:nvPr/>
        </p:nvPicPr>
        <p:blipFill>
          <a:blip r:embed="rId8">
            <a:extLst>
              <a:ext uri="{28A0092B-C50C-407E-A947-70E740481C1C}">
                <a14:useLocalDpi xmlns:a14="http://schemas.microsoft.com/office/drawing/2010/main" val="0"/>
              </a:ext>
            </a:extLst>
          </a:blip>
          <a:srcRect/>
          <a:stretch>
            <a:fillRect/>
          </a:stretch>
        </p:blipFill>
        <p:spPr bwMode="auto">
          <a:xfrm>
            <a:off x="1828800" y="-160338"/>
            <a:ext cx="8331200" cy="441642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8" name="Picture 2" descr="C:\Users\ADMIN\Desktop\Giai cuu con vat\wooden-board-theme-image-1-vector-clip-art_csp9738361.jpg">
            <a:extLst>
              <a:ext uri="{FF2B5EF4-FFF2-40B4-BE49-F238E27FC236}">
                <a16:creationId xmlns:a16="http://schemas.microsoft.com/office/drawing/2014/main" id="{B6F8D1CF-F202-A084-5552-8DB71AEAD035}"/>
              </a:ext>
            </a:extLst>
          </p:cNvPr>
          <p:cNvPicPr>
            <a:picLocks noChangeAspect="1" noChangeArrowheads="1"/>
          </p:cNvPicPr>
          <p:nvPr/>
        </p:nvPicPr>
        <p:blipFill>
          <a:blip r:embed="rId8">
            <a:extLst>
              <a:ext uri="{28A0092B-C50C-407E-A947-70E740481C1C}">
                <a14:useLocalDpi xmlns:a14="http://schemas.microsoft.com/office/drawing/2010/main" val="0"/>
              </a:ext>
            </a:extLst>
          </a:blip>
          <a:srcRect/>
          <a:stretch>
            <a:fillRect/>
          </a:stretch>
        </p:blipFill>
        <p:spPr bwMode="auto">
          <a:xfrm>
            <a:off x="2894013" y="3632200"/>
            <a:ext cx="6554787" cy="347503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11" name="TextBox 10">
            <a:extLst>
              <a:ext uri="{FF2B5EF4-FFF2-40B4-BE49-F238E27FC236}">
                <a16:creationId xmlns:a16="http://schemas.microsoft.com/office/drawing/2014/main" id="{8F1492B7-AF69-CBD6-03F9-F10E58ECF582}"/>
              </a:ext>
            </a:extLst>
          </p:cNvPr>
          <p:cNvSpPr txBox="1">
            <a:spLocks noChangeArrowheads="1"/>
          </p:cNvSpPr>
          <p:nvPr/>
        </p:nvSpPr>
        <p:spPr bwMode="auto">
          <a:xfrm>
            <a:off x="3505200" y="1039813"/>
            <a:ext cx="5181600" cy="107791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defRPr>
                <a:solidFill>
                  <a:schemeClr val="tx1"/>
                </a:solidFill>
                <a:latin typeface="Arial" panose="020B0604020202020204" pitchFamily="34" charset="0"/>
                <a:cs typeface="Arial" panose="020B0604020202020204" pitchFamily="34" charset="0"/>
              </a:defRPr>
            </a:lvl1pPr>
            <a:lvl2pPr marL="742950" indent="-285750">
              <a:defRPr>
                <a:solidFill>
                  <a:schemeClr val="tx1"/>
                </a:solidFill>
                <a:latin typeface="Arial" panose="020B0604020202020204" pitchFamily="34" charset="0"/>
                <a:cs typeface="Arial" panose="020B0604020202020204" pitchFamily="34" charset="0"/>
              </a:defRPr>
            </a:lvl2pPr>
            <a:lvl3pPr marL="1143000" indent="-228600">
              <a:defRPr>
                <a:solidFill>
                  <a:schemeClr val="tx1"/>
                </a:solidFill>
                <a:latin typeface="Arial" panose="020B0604020202020204" pitchFamily="34" charset="0"/>
                <a:cs typeface="Arial" panose="020B0604020202020204" pitchFamily="34" charset="0"/>
              </a:defRPr>
            </a:lvl3pPr>
            <a:lvl4pPr marL="1600200" indent="-228600">
              <a:defRPr>
                <a:solidFill>
                  <a:schemeClr val="tx1"/>
                </a:solidFill>
                <a:latin typeface="Arial" panose="020B0604020202020204" pitchFamily="34" charset="0"/>
                <a:cs typeface="Arial" panose="020B0604020202020204" pitchFamily="34" charset="0"/>
              </a:defRPr>
            </a:lvl4pPr>
            <a:lvl5pPr marL="2057400" indent="-228600">
              <a:defRPr>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9pPr>
          </a:lstStyle>
          <a:p>
            <a:pPr marL="0" marR="0" lvl="0" indent="0" algn="ctr" defTabSz="914400" rtl="0" eaLnBrk="1" fontAlgn="base" latinLnBrk="0" hangingPunct="1">
              <a:lnSpc>
                <a:spcPct val="100000"/>
              </a:lnSpc>
              <a:spcBef>
                <a:spcPct val="0"/>
              </a:spcBef>
              <a:spcAft>
                <a:spcPct val="0"/>
              </a:spcAft>
              <a:buClrTx/>
              <a:buSzTx/>
              <a:buFontTx/>
              <a:buNone/>
              <a:tabLst/>
              <a:defRPr/>
            </a:pPr>
            <a:r>
              <a:rPr kumimoji="0" lang="en-US" altLang="en-US" sz="3200" b="0" i="0" u="none" strike="noStrike" kern="1200" cap="none" spc="0" normalizeH="0" baseline="0" noProof="0" dirty="0" err="1">
                <a:ln>
                  <a:noFill/>
                </a:ln>
                <a:solidFill>
                  <a:srgbClr val="000000"/>
                </a:solidFill>
                <a:effectLst/>
                <a:uLnTx/>
                <a:uFillTx/>
                <a:latin typeface="Arial" panose="020B0604020202020204" pitchFamily="34" charset="0"/>
                <a:ea typeface="+mn-ea"/>
                <a:cs typeface="Arial" panose="020B0604020202020204" pitchFamily="34" charset="0"/>
              </a:rPr>
              <a:t>Kết</a:t>
            </a:r>
            <a:r>
              <a:rPr kumimoji="0" lang="en-US" altLang="en-US" sz="3200" b="0" i="0" u="none" strike="noStrike" kern="1200" cap="none" spc="0" normalizeH="0" baseline="0" noProof="0" dirty="0">
                <a:ln>
                  <a:noFill/>
                </a:ln>
                <a:solidFill>
                  <a:srgbClr val="000000"/>
                </a:solidFill>
                <a:effectLst/>
                <a:uLnTx/>
                <a:uFillTx/>
                <a:latin typeface="Arial" panose="020B0604020202020204" pitchFamily="34" charset="0"/>
                <a:ea typeface="+mn-ea"/>
                <a:cs typeface="Arial" panose="020B0604020202020204" pitchFamily="34" charset="0"/>
              </a:rPr>
              <a:t> </a:t>
            </a:r>
            <a:r>
              <a:rPr kumimoji="0" lang="en-US" altLang="en-US" sz="3200" b="0" i="0" u="none" strike="noStrike" kern="1200" cap="none" spc="0" normalizeH="0" baseline="0" noProof="0" dirty="0" err="1">
                <a:ln>
                  <a:noFill/>
                </a:ln>
                <a:solidFill>
                  <a:srgbClr val="000000"/>
                </a:solidFill>
                <a:effectLst/>
                <a:uLnTx/>
                <a:uFillTx/>
                <a:latin typeface="Arial" panose="020B0604020202020204" pitchFamily="34" charset="0"/>
                <a:ea typeface="+mn-ea"/>
                <a:cs typeface="Arial" panose="020B0604020202020204" pitchFamily="34" charset="0"/>
              </a:rPr>
              <a:t>quả</a:t>
            </a:r>
            <a:r>
              <a:rPr kumimoji="0" lang="en-US" altLang="en-US" sz="3200" b="0" i="0" u="none" strike="noStrike" kern="1200" cap="none" spc="0" normalizeH="0" baseline="0" noProof="0" dirty="0">
                <a:ln>
                  <a:noFill/>
                </a:ln>
                <a:solidFill>
                  <a:srgbClr val="000000"/>
                </a:solidFill>
                <a:effectLst/>
                <a:uLnTx/>
                <a:uFillTx/>
                <a:latin typeface="Arial" panose="020B0604020202020204" pitchFamily="34" charset="0"/>
                <a:ea typeface="+mn-ea"/>
                <a:cs typeface="Arial" panose="020B0604020202020204" pitchFamily="34" charset="0"/>
              </a:rPr>
              <a:t> </a:t>
            </a:r>
            <a:r>
              <a:rPr kumimoji="0" lang="en-US" altLang="en-US" sz="3200" b="0" i="0" u="none" strike="noStrike" kern="1200" cap="none" spc="0" normalizeH="0" baseline="0" noProof="0" dirty="0" err="1">
                <a:ln>
                  <a:noFill/>
                </a:ln>
                <a:solidFill>
                  <a:srgbClr val="000000"/>
                </a:solidFill>
                <a:effectLst/>
                <a:uLnTx/>
                <a:uFillTx/>
                <a:latin typeface="Arial" panose="020B0604020202020204" pitchFamily="34" charset="0"/>
                <a:ea typeface="+mn-ea"/>
                <a:cs typeface="Arial" panose="020B0604020202020204" pitchFamily="34" charset="0"/>
              </a:rPr>
              <a:t>của</a:t>
            </a:r>
            <a:r>
              <a:rPr kumimoji="0" lang="en-US" altLang="en-US" sz="3200" b="0" i="0" u="none" strike="noStrike" kern="1200" cap="none" spc="0" normalizeH="0" baseline="0" noProof="0" dirty="0">
                <a:ln>
                  <a:noFill/>
                </a:ln>
                <a:solidFill>
                  <a:srgbClr val="000000"/>
                </a:solidFill>
                <a:effectLst/>
                <a:uLnTx/>
                <a:uFillTx/>
                <a:latin typeface="Arial" panose="020B0604020202020204" pitchFamily="34" charset="0"/>
                <a:ea typeface="+mn-ea"/>
                <a:cs typeface="Arial" panose="020B0604020202020204" pitchFamily="34" charset="0"/>
              </a:rPr>
              <a:t> </a:t>
            </a:r>
            <a:r>
              <a:rPr kumimoji="0" lang="en-US" altLang="en-US" sz="3200" b="0" i="0" u="none" strike="noStrike" kern="1200" cap="none" spc="0" normalizeH="0" baseline="0" noProof="0" dirty="0" err="1">
                <a:ln>
                  <a:noFill/>
                </a:ln>
                <a:solidFill>
                  <a:srgbClr val="000000"/>
                </a:solidFill>
                <a:effectLst/>
                <a:uLnTx/>
                <a:uFillTx/>
                <a:latin typeface="Arial" panose="020B0604020202020204" pitchFamily="34" charset="0"/>
                <a:ea typeface="+mn-ea"/>
                <a:cs typeface="Arial" panose="020B0604020202020204" pitchFamily="34" charset="0"/>
              </a:rPr>
              <a:t>phép</a:t>
            </a:r>
            <a:r>
              <a:rPr kumimoji="0" lang="en-US" altLang="en-US" sz="3200" b="0" i="0" u="none" strike="noStrike" kern="1200" cap="none" spc="0" normalizeH="0" baseline="0" noProof="0" dirty="0">
                <a:ln>
                  <a:noFill/>
                </a:ln>
                <a:solidFill>
                  <a:srgbClr val="000000"/>
                </a:solidFill>
                <a:effectLst/>
                <a:uLnTx/>
                <a:uFillTx/>
                <a:latin typeface="Arial" panose="020B0604020202020204" pitchFamily="34" charset="0"/>
                <a:ea typeface="+mn-ea"/>
                <a:cs typeface="Arial" panose="020B0604020202020204" pitchFamily="34" charset="0"/>
              </a:rPr>
              <a:t> </a:t>
            </a:r>
            <a:r>
              <a:rPr kumimoji="0" lang="en-US" altLang="en-US" sz="3200" b="0" i="0" u="none" strike="noStrike" kern="1200" cap="none" spc="0" normalizeH="0" baseline="0" noProof="0" dirty="0" err="1">
                <a:ln>
                  <a:noFill/>
                </a:ln>
                <a:solidFill>
                  <a:srgbClr val="000000"/>
                </a:solidFill>
                <a:effectLst/>
                <a:uLnTx/>
                <a:uFillTx/>
                <a:latin typeface="Arial" panose="020B0604020202020204" pitchFamily="34" charset="0"/>
                <a:ea typeface="+mn-ea"/>
                <a:cs typeface="Arial" panose="020B0604020202020204" pitchFamily="34" charset="0"/>
              </a:rPr>
              <a:t>tính</a:t>
            </a:r>
            <a:r>
              <a:rPr kumimoji="0" lang="en-US" altLang="en-US" sz="3200" b="0" i="0" u="none" strike="noStrike" kern="1200" cap="none" spc="0" normalizeH="0" baseline="0" noProof="0" dirty="0">
                <a:ln>
                  <a:noFill/>
                </a:ln>
                <a:solidFill>
                  <a:srgbClr val="000000"/>
                </a:solidFill>
                <a:effectLst/>
                <a:uLnTx/>
                <a:uFillTx/>
                <a:latin typeface="Arial" panose="020B0604020202020204" pitchFamily="34" charset="0"/>
                <a:ea typeface="+mn-ea"/>
                <a:cs typeface="Arial" panose="020B0604020202020204" pitchFamily="34" charset="0"/>
              </a:rPr>
              <a:t> </a:t>
            </a:r>
          </a:p>
          <a:p>
            <a:pPr marL="0" marR="0" lvl="0" indent="0" algn="ctr" defTabSz="914400" rtl="0" eaLnBrk="1" fontAlgn="base" latinLnBrk="0" hangingPunct="1">
              <a:lnSpc>
                <a:spcPct val="100000"/>
              </a:lnSpc>
              <a:spcBef>
                <a:spcPct val="0"/>
              </a:spcBef>
              <a:spcAft>
                <a:spcPct val="0"/>
              </a:spcAft>
              <a:buClrTx/>
              <a:buSzTx/>
              <a:buFontTx/>
              <a:buNone/>
              <a:tabLst/>
              <a:defRPr/>
            </a:pPr>
            <a:r>
              <a:rPr kumimoji="0" lang="en-US" altLang="en-US" sz="3200" b="0" i="0" u="none" strike="noStrike" kern="1200" cap="none" spc="0" normalizeH="0" baseline="0" noProof="0" dirty="0">
                <a:ln>
                  <a:noFill/>
                </a:ln>
                <a:solidFill>
                  <a:srgbClr val="000000"/>
                </a:solidFill>
                <a:effectLst/>
                <a:uLnTx/>
                <a:uFillTx/>
                <a:latin typeface="Arial" panose="020B0604020202020204" pitchFamily="34" charset="0"/>
                <a:ea typeface="+mn-ea"/>
                <a:cs typeface="Arial" panose="020B0604020202020204" pitchFamily="34" charset="0"/>
              </a:rPr>
              <a:t>11 000 + 4 000 =?</a:t>
            </a:r>
          </a:p>
        </p:txBody>
      </p:sp>
      <p:sp>
        <p:nvSpPr>
          <p:cNvPr id="2" name="TextBox 1">
            <a:extLst>
              <a:ext uri="{FF2B5EF4-FFF2-40B4-BE49-F238E27FC236}">
                <a16:creationId xmlns:a16="http://schemas.microsoft.com/office/drawing/2014/main" id="{CC8DDC1E-98AE-6FBB-D66C-33BFFA867448}"/>
              </a:ext>
            </a:extLst>
          </p:cNvPr>
          <p:cNvSpPr txBox="1">
            <a:spLocks noChangeArrowheads="1"/>
          </p:cNvSpPr>
          <p:nvPr/>
        </p:nvSpPr>
        <p:spPr bwMode="auto">
          <a:xfrm>
            <a:off x="5114925" y="4706938"/>
            <a:ext cx="2286000" cy="92333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defRPr>
                <a:solidFill>
                  <a:schemeClr val="tx1"/>
                </a:solidFill>
                <a:latin typeface="Arial" panose="020B0604020202020204" pitchFamily="34" charset="0"/>
                <a:cs typeface="Arial" panose="020B0604020202020204" pitchFamily="34" charset="0"/>
              </a:defRPr>
            </a:lvl1pPr>
            <a:lvl2pPr marL="742950" indent="-285750">
              <a:defRPr>
                <a:solidFill>
                  <a:schemeClr val="tx1"/>
                </a:solidFill>
                <a:latin typeface="Arial" panose="020B0604020202020204" pitchFamily="34" charset="0"/>
                <a:cs typeface="Arial" panose="020B0604020202020204" pitchFamily="34" charset="0"/>
              </a:defRPr>
            </a:lvl2pPr>
            <a:lvl3pPr marL="1143000" indent="-228600">
              <a:defRPr>
                <a:solidFill>
                  <a:schemeClr val="tx1"/>
                </a:solidFill>
                <a:latin typeface="Arial" panose="020B0604020202020204" pitchFamily="34" charset="0"/>
                <a:cs typeface="Arial" panose="020B0604020202020204" pitchFamily="34" charset="0"/>
              </a:defRPr>
            </a:lvl3pPr>
            <a:lvl4pPr marL="1600200" indent="-228600">
              <a:defRPr>
                <a:solidFill>
                  <a:schemeClr val="tx1"/>
                </a:solidFill>
                <a:latin typeface="Arial" panose="020B0604020202020204" pitchFamily="34" charset="0"/>
                <a:cs typeface="Arial" panose="020B0604020202020204" pitchFamily="34" charset="0"/>
              </a:defRPr>
            </a:lvl4pPr>
            <a:lvl5pPr marL="2057400" indent="-228600">
              <a:defRPr>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9pPr>
          </a:lstStyle>
          <a:p>
            <a:pPr marL="0" marR="0" lvl="0" indent="0" algn="l" defTabSz="914400" rtl="0" eaLnBrk="0" fontAlgn="base" latinLnBrk="0" hangingPunct="0">
              <a:lnSpc>
                <a:spcPct val="100000"/>
              </a:lnSpc>
              <a:spcBef>
                <a:spcPct val="0"/>
              </a:spcBef>
              <a:spcAft>
                <a:spcPct val="0"/>
              </a:spcAft>
              <a:buClrTx/>
              <a:buSzTx/>
              <a:buFontTx/>
              <a:buNone/>
              <a:tabLst/>
              <a:defRPr/>
            </a:pPr>
            <a:r>
              <a:rPr kumimoji="0" lang="en-US" altLang="en-US" sz="5400" b="1" i="0" u="none" strike="noStrike" kern="1200" cap="none" spc="0" normalizeH="0" baseline="0" noProof="0" dirty="0">
                <a:ln>
                  <a:noFill/>
                </a:ln>
                <a:solidFill>
                  <a:srgbClr val="008000"/>
                </a:solidFill>
                <a:effectLst/>
                <a:uLnTx/>
                <a:uFillTx/>
                <a:latin typeface="Times New Roman" panose="02020603050405020304" pitchFamily="18" charset="0"/>
                <a:ea typeface="+mn-ea"/>
                <a:cs typeface="Times New Roman" panose="02020603050405020304" pitchFamily="18" charset="0"/>
              </a:rPr>
              <a:t>15 000</a:t>
            </a:r>
          </a:p>
        </p:txBody>
      </p:sp>
    </p:spTree>
  </p:cSld>
  <p:clrMapOvr>
    <a:masterClrMapping/>
  </p:clrMapOvr>
  <p:transition>
    <p:random/>
  </p:transition>
  <p:timing>
    <p:tnLst>
      <p:par>
        <p:cTn id="1" dur="indefinite" restart="never" nodeType="tmRoot">
          <p:childTnLst>
            <p:seq concurrent="1" nextAc="seek">
              <p:cTn id="2" dur="indefinite" nodeType="mainSeq">
                <p:childTnLst>
                  <p:par>
                    <p:cTn id="3" fill="hold" nodeType="clickPar">
                      <p:stCondLst>
                        <p:cond delay="indefinite"/>
                        <p:cond evt="onBegin" delay="0">
                          <p:tn val="2"/>
                        </p:cond>
                      </p:stCondLst>
                      <p:childTnLst>
                        <p:par>
                          <p:cTn id="4" fill="hold" nodeType="withGroup">
                            <p:stCondLst>
                              <p:cond delay="0"/>
                            </p:stCondLst>
                            <p:childTnLst>
                              <p:par>
                                <p:cTn id="5" presetID="42" presetClass="entr" presetSubtype="0" fill="hold" nodeType="withEffect">
                                  <p:stCondLst>
                                    <p:cond delay="0"/>
                                  </p:stCondLst>
                                  <p:childTnLst>
                                    <p:set>
                                      <p:cBhvr>
                                        <p:cTn id="6" dur="1" fill="hold">
                                          <p:stCondLst>
                                            <p:cond delay="0"/>
                                          </p:stCondLst>
                                        </p:cTn>
                                        <p:tgtEl>
                                          <p:spTgt spid="19"/>
                                        </p:tgtEl>
                                        <p:attrNameLst>
                                          <p:attrName>style.visibility</p:attrName>
                                        </p:attrNameLst>
                                      </p:cBhvr>
                                      <p:to>
                                        <p:strVal val="visible"/>
                                      </p:to>
                                    </p:set>
                                    <p:animEffect transition="in" filter="fade">
                                      <p:cBhvr>
                                        <p:cTn id="7" dur="1000"/>
                                        <p:tgtEl>
                                          <p:spTgt spid="19"/>
                                        </p:tgtEl>
                                      </p:cBhvr>
                                    </p:animEffect>
                                    <p:anim calcmode="lin" valueType="num">
                                      <p:cBhvr>
                                        <p:cTn id="8" dur="1000" fill="hold"/>
                                        <p:tgtEl>
                                          <p:spTgt spid="19"/>
                                        </p:tgtEl>
                                        <p:attrNameLst>
                                          <p:attrName>ppt_x</p:attrName>
                                        </p:attrNameLst>
                                      </p:cBhvr>
                                      <p:tavLst>
                                        <p:tav tm="0">
                                          <p:val>
                                            <p:strVal val="#ppt_x"/>
                                          </p:val>
                                        </p:tav>
                                        <p:tav tm="100000">
                                          <p:val>
                                            <p:strVal val="#ppt_x"/>
                                          </p:val>
                                        </p:tav>
                                      </p:tavLst>
                                    </p:anim>
                                    <p:anim calcmode="lin" valueType="num">
                                      <p:cBhvr>
                                        <p:cTn id="9" dur="1000" fill="hold"/>
                                        <p:tgtEl>
                                          <p:spTgt spid="19"/>
                                        </p:tgtEl>
                                        <p:attrNameLst>
                                          <p:attrName>ppt_y</p:attrName>
                                        </p:attrNameLst>
                                      </p:cBhvr>
                                      <p:tavLst>
                                        <p:tav tm="0">
                                          <p:val>
                                            <p:strVal val="#ppt_y+.1"/>
                                          </p:val>
                                        </p:tav>
                                        <p:tav tm="100000">
                                          <p:val>
                                            <p:strVal val="#ppt_y"/>
                                          </p:val>
                                        </p:tav>
                                      </p:tavLst>
                                    </p:anim>
                                  </p:childTnLst>
                                </p:cTn>
                              </p:par>
                            </p:childTnLst>
                          </p:cTn>
                        </p:par>
                      </p:childTnLst>
                    </p:cTn>
                  </p:par>
                  <p:par>
                    <p:cTn id="10" fill="hold" nodeType="clickPar">
                      <p:stCondLst>
                        <p:cond delay="indefinite"/>
                      </p:stCondLst>
                      <p:childTnLst>
                        <p:par>
                          <p:cTn id="11" fill="hold" nodeType="withGroup">
                            <p:stCondLst>
                              <p:cond delay="0"/>
                            </p:stCondLst>
                            <p:childTnLst>
                              <p:par>
                                <p:cTn id="12" presetID="42" presetClass="entr" presetSubtype="0" fill="hold" nodeType="clickEffect">
                                  <p:stCondLst>
                                    <p:cond delay="0"/>
                                  </p:stCondLst>
                                  <p:childTnLst>
                                    <p:set>
                                      <p:cBhvr>
                                        <p:cTn id="13" dur="1" fill="hold">
                                          <p:stCondLst>
                                            <p:cond delay="0"/>
                                          </p:stCondLst>
                                        </p:cTn>
                                        <p:tgtEl>
                                          <p:spTgt spid="8"/>
                                        </p:tgtEl>
                                        <p:attrNameLst>
                                          <p:attrName>style.visibility</p:attrName>
                                        </p:attrNameLst>
                                      </p:cBhvr>
                                      <p:to>
                                        <p:strVal val="visible"/>
                                      </p:to>
                                    </p:set>
                                    <p:animEffect transition="in" filter="fade">
                                      <p:cBhvr>
                                        <p:cTn id="14" dur="1000"/>
                                        <p:tgtEl>
                                          <p:spTgt spid="8"/>
                                        </p:tgtEl>
                                      </p:cBhvr>
                                    </p:animEffect>
                                    <p:anim calcmode="lin" valueType="num">
                                      <p:cBhvr>
                                        <p:cTn id="15" dur="1000" fill="hold"/>
                                        <p:tgtEl>
                                          <p:spTgt spid="8"/>
                                        </p:tgtEl>
                                        <p:attrNameLst>
                                          <p:attrName>ppt_x</p:attrName>
                                        </p:attrNameLst>
                                      </p:cBhvr>
                                      <p:tavLst>
                                        <p:tav tm="0">
                                          <p:val>
                                            <p:strVal val="#ppt_x"/>
                                          </p:val>
                                        </p:tav>
                                        <p:tav tm="100000">
                                          <p:val>
                                            <p:strVal val="#ppt_x"/>
                                          </p:val>
                                        </p:tav>
                                      </p:tavLst>
                                    </p:anim>
                                    <p:anim calcmode="lin" valueType="num">
                                      <p:cBhvr>
                                        <p:cTn id="16" dur="1000" fill="hold"/>
                                        <p:tgtEl>
                                          <p:spTgt spid="8"/>
                                        </p:tgtEl>
                                        <p:attrNameLst>
                                          <p:attrName>ppt_y</p:attrName>
                                        </p:attrNameLst>
                                      </p:cBhvr>
                                      <p:tavLst>
                                        <p:tav tm="0">
                                          <p:val>
                                            <p:strVal val="#ppt_y+.1"/>
                                          </p:val>
                                        </p:tav>
                                        <p:tav tm="100000">
                                          <p:val>
                                            <p:strVal val="#ppt_y"/>
                                          </p:val>
                                        </p:tav>
                                      </p:tavLst>
                                    </p:anim>
                                  </p:childTnLst>
                                </p:cTn>
                              </p:par>
                              <p:par>
                                <p:cTn id="17" presetID="42" presetClass="entr" presetSubtype="0" fill="hold" nodeType="withEffect">
                                  <p:stCondLst>
                                    <p:cond delay="0"/>
                                  </p:stCondLst>
                                  <p:childTnLst>
                                    <p:set>
                                      <p:cBhvr>
                                        <p:cTn id="18" dur="1" fill="hold">
                                          <p:stCondLst>
                                            <p:cond delay="0"/>
                                          </p:stCondLst>
                                        </p:cTn>
                                        <p:tgtEl>
                                          <p:spTgt spid="11"/>
                                        </p:tgtEl>
                                        <p:attrNameLst>
                                          <p:attrName>style.visibility</p:attrName>
                                        </p:attrNameLst>
                                      </p:cBhvr>
                                      <p:to>
                                        <p:strVal val="visible"/>
                                      </p:to>
                                    </p:set>
                                    <p:animEffect transition="in" filter="fade">
                                      <p:cBhvr>
                                        <p:cTn id="19" dur="1000"/>
                                        <p:tgtEl>
                                          <p:spTgt spid="11"/>
                                        </p:tgtEl>
                                      </p:cBhvr>
                                    </p:animEffect>
                                    <p:anim calcmode="lin" valueType="num">
                                      <p:cBhvr>
                                        <p:cTn id="20" dur="1000" fill="hold"/>
                                        <p:tgtEl>
                                          <p:spTgt spid="11"/>
                                        </p:tgtEl>
                                        <p:attrNameLst>
                                          <p:attrName>ppt_x</p:attrName>
                                        </p:attrNameLst>
                                      </p:cBhvr>
                                      <p:tavLst>
                                        <p:tav tm="0">
                                          <p:val>
                                            <p:strVal val="#ppt_x"/>
                                          </p:val>
                                        </p:tav>
                                        <p:tav tm="100000">
                                          <p:val>
                                            <p:strVal val="#ppt_x"/>
                                          </p:val>
                                        </p:tav>
                                      </p:tavLst>
                                    </p:anim>
                                    <p:anim calcmode="lin" valueType="num">
                                      <p:cBhvr>
                                        <p:cTn id="21" dur="1000" fill="hold"/>
                                        <p:tgtEl>
                                          <p:spTgt spid="11"/>
                                        </p:tgtEl>
                                        <p:attrNameLst>
                                          <p:attrName>ppt_y</p:attrName>
                                        </p:attrNameLst>
                                      </p:cBhvr>
                                      <p:tavLst>
                                        <p:tav tm="0">
                                          <p:val>
                                            <p:strVal val="#ppt_y+.1"/>
                                          </p:val>
                                        </p:tav>
                                        <p:tav tm="100000">
                                          <p:val>
                                            <p:strVal val="#ppt_y"/>
                                          </p:val>
                                        </p:tav>
                                      </p:tavLst>
                                    </p:anim>
                                  </p:childTnLst>
                                </p:cTn>
                              </p:par>
                            </p:childTnLst>
                          </p:cTn>
                        </p:par>
                      </p:childTnLst>
                    </p:cTn>
                  </p:par>
                  <p:par>
                    <p:cTn id="22" fill="hold" nodeType="clickPar">
                      <p:stCondLst>
                        <p:cond delay="indefinite"/>
                      </p:stCondLst>
                      <p:childTnLst>
                        <p:par>
                          <p:cTn id="23" fill="hold" nodeType="withGroup">
                            <p:stCondLst>
                              <p:cond delay="0"/>
                            </p:stCondLst>
                            <p:childTnLst>
                              <p:par>
                                <p:cTn id="24" presetID="2" presetClass="entr" presetSubtype="4" fill="hold" nodeType="clickEffect">
                                  <p:stCondLst>
                                    <p:cond delay="0"/>
                                  </p:stCondLst>
                                  <p:childTnLst>
                                    <p:set>
                                      <p:cBhvr>
                                        <p:cTn id="25" dur="1" fill="hold">
                                          <p:stCondLst>
                                            <p:cond delay="0"/>
                                          </p:stCondLst>
                                        </p:cTn>
                                        <p:tgtEl>
                                          <p:spTgt spid="2"/>
                                        </p:tgtEl>
                                        <p:attrNameLst>
                                          <p:attrName>style.visibility</p:attrName>
                                        </p:attrNameLst>
                                      </p:cBhvr>
                                      <p:to>
                                        <p:strVal val="visible"/>
                                      </p:to>
                                    </p:set>
                                    <p:anim calcmode="lin" valueType="num">
                                      <p:cBhvr additive="base">
                                        <p:cTn id="26" dur="500" fill="hold"/>
                                        <p:tgtEl>
                                          <p:spTgt spid="2"/>
                                        </p:tgtEl>
                                        <p:attrNameLst>
                                          <p:attrName>ppt_x</p:attrName>
                                        </p:attrNameLst>
                                      </p:cBhvr>
                                      <p:tavLst>
                                        <p:tav tm="0">
                                          <p:val>
                                            <p:strVal val="#ppt_x"/>
                                          </p:val>
                                        </p:tav>
                                        <p:tav tm="100000">
                                          <p:val>
                                            <p:strVal val="#ppt_x"/>
                                          </p:val>
                                        </p:tav>
                                      </p:tavLst>
                                    </p:anim>
                                    <p:anim calcmode="lin" valueType="num">
                                      <p:cBhvr additive="base">
                                        <p:cTn id="27" dur="500" fill="hold"/>
                                        <p:tgtEl>
                                          <p:spTgt spid="2"/>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1" grpId="0"/>
      <p:bldP spid="2" grpId="0"/>
    </p:bld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8194" name="Picture 2" descr="G:\TRO CHOI POWERPOINT\Giai cuu rung xanh\Free-vector-cartoon-natural.jpg">
            <a:extLst>
              <a:ext uri="{FF2B5EF4-FFF2-40B4-BE49-F238E27FC236}">
                <a16:creationId xmlns:a16="http://schemas.microsoft.com/office/drawing/2014/main" id="{299E4741-8B0E-8950-E294-192D8611568C}"/>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0" y="-330200"/>
            <a:ext cx="12192000" cy="71882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8195" name="Picture 2" descr="C:\Users\ADMIN\Desktop\Giai cuu con vat\depositphotos_8033217-stock-illustration-cartoon-hunter-with-a-blunderbuss.jpg">
            <a:hlinkClick r:id="rId3" action="ppaction://hlinksldjump"/>
            <a:extLst>
              <a:ext uri="{FF2B5EF4-FFF2-40B4-BE49-F238E27FC236}">
                <a16:creationId xmlns:a16="http://schemas.microsoft.com/office/drawing/2014/main" id="{6E8F28AA-C43E-1B8D-827D-F39F8AA1C197}"/>
              </a:ext>
            </a:extLst>
          </p:cNvPr>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rot="20956218" flipH="1">
            <a:off x="-158750" y="4386263"/>
            <a:ext cx="2205038" cy="28765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8196" name="Picture 6" descr="Hình ảnh có liên quan">
            <a:extLst>
              <a:ext uri="{FF2B5EF4-FFF2-40B4-BE49-F238E27FC236}">
                <a16:creationId xmlns:a16="http://schemas.microsoft.com/office/drawing/2014/main" id="{17460987-5E09-01CE-B645-506D53105EE2}"/>
              </a:ext>
            </a:extLst>
          </p:cNvPr>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9855200" y="3408363"/>
            <a:ext cx="2971800" cy="29718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8197" name="Picture 9" descr="C:\Users\ADMIN\Desktop\Giai cuu con vat\dessin-animé-mignon-de-tigre-43198987.jpg">
            <a:extLst>
              <a:ext uri="{FF2B5EF4-FFF2-40B4-BE49-F238E27FC236}">
                <a16:creationId xmlns:a16="http://schemas.microsoft.com/office/drawing/2014/main" id="{7658E14D-58BA-5B1C-096C-E6FD53DF8354}"/>
              </a:ext>
            </a:extLst>
          </p:cNvPr>
          <p:cNvPicPr>
            <a:picLocks noChangeAspect="1" noChangeArrowheads="1"/>
          </p:cNvPicPr>
          <p:nvPr/>
        </p:nvPicPr>
        <p:blipFill>
          <a:blip r:embed="rId6">
            <a:extLst>
              <a:ext uri="{28A0092B-C50C-407E-A947-70E740481C1C}">
                <a14:useLocalDpi xmlns:a14="http://schemas.microsoft.com/office/drawing/2010/main" val="0"/>
              </a:ext>
            </a:extLst>
          </a:blip>
          <a:srcRect/>
          <a:stretch>
            <a:fillRect/>
          </a:stretch>
        </p:blipFill>
        <p:spPr bwMode="auto">
          <a:xfrm>
            <a:off x="9518650" y="5880100"/>
            <a:ext cx="1554163" cy="14986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8198" name="Picture 4" descr="Kết quả hình ảnh cho elephant cartoon">
            <a:extLst>
              <a:ext uri="{FF2B5EF4-FFF2-40B4-BE49-F238E27FC236}">
                <a16:creationId xmlns:a16="http://schemas.microsoft.com/office/drawing/2014/main" id="{E8372229-5EF3-39CF-94AC-289D7A5BEC0E}"/>
              </a:ext>
            </a:extLst>
          </p:cNvPr>
          <p:cNvPicPr>
            <a:picLocks noChangeAspect="1" noChangeArrowheads="1"/>
          </p:cNvPicPr>
          <p:nvPr/>
        </p:nvPicPr>
        <p:blipFill>
          <a:blip r:embed="rId7">
            <a:extLst>
              <a:ext uri="{28A0092B-C50C-407E-A947-70E740481C1C}">
                <a14:useLocalDpi xmlns:a14="http://schemas.microsoft.com/office/drawing/2010/main" val="0"/>
              </a:ext>
            </a:extLst>
          </a:blip>
          <a:srcRect/>
          <a:stretch>
            <a:fillRect/>
          </a:stretch>
        </p:blipFill>
        <p:spPr bwMode="auto">
          <a:xfrm>
            <a:off x="9855200" y="4706938"/>
            <a:ext cx="2432050" cy="29051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9" name="Picture 2" descr="C:\Users\ADMIN\Desktop\Giai cuu con vat\wooden-board-theme-image-1-vector-clip-art_csp9738361.jpg">
            <a:extLst>
              <a:ext uri="{FF2B5EF4-FFF2-40B4-BE49-F238E27FC236}">
                <a16:creationId xmlns:a16="http://schemas.microsoft.com/office/drawing/2014/main" id="{C68A9DE1-8B83-4626-88ED-17E5BFEA4CA0}"/>
              </a:ext>
            </a:extLst>
          </p:cNvPr>
          <p:cNvPicPr>
            <a:picLocks noChangeAspect="1" noChangeArrowheads="1"/>
          </p:cNvPicPr>
          <p:nvPr/>
        </p:nvPicPr>
        <p:blipFill>
          <a:blip r:embed="rId8">
            <a:extLst>
              <a:ext uri="{28A0092B-C50C-407E-A947-70E740481C1C}">
                <a14:useLocalDpi xmlns:a14="http://schemas.microsoft.com/office/drawing/2010/main" val="0"/>
              </a:ext>
            </a:extLst>
          </a:blip>
          <a:srcRect/>
          <a:stretch>
            <a:fillRect/>
          </a:stretch>
        </p:blipFill>
        <p:spPr bwMode="auto">
          <a:xfrm>
            <a:off x="1828800" y="-160338"/>
            <a:ext cx="8331200" cy="441642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8" name="Picture 2" descr="C:\Users\ADMIN\Desktop\Giai cuu con vat\wooden-board-theme-image-1-vector-clip-art_csp9738361.jpg">
            <a:extLst>
              <a:ext uri="{FF2B5EF4-FFF2-40B4-BE49-F238E27FC236}">
                <a16:creationId xmlns:a16="http://schemas.microsoft.com/office/drawing/2014/main" id="{A45E6FAF-D5E7-2403-BC89-6C7C135DEAD7}"/>
              </a:ext>
            </a:extLst>
          </p:cNvPr>
          <p:cNvPicPr>
            <a:picLocks noChangeAspect="1" noChangeArrowheads="1"/>
          </p:cNvPicPr>
          <p:nvPr/>
        </p:nvPicPr>
        <p:blipFill>
          <a:blip r:embed="rId8">
            <a:extLst>
              <a:ext uri="{28A0092B-C50C-407E-A947-70E740481C1C}">
                <a14:useLocalDpi xmlns:a14="http://schemas.microsoft.com/office/drawing/2010/main" val="0"/>
              </a:ext>
            </a:extLst>
          </a:blip>
          <a:srcRect/>
          <a:stretch>
            <a:fillRect/>
          </a:stretch>
        </p:blipFill>
        <p:spPr bwMode="auto">
          <a:xfrm>
            <a:off x="2894013" y="3632200"/>
            <a:ext cx="6554787" cy="347503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11" name="TextBox 10">
            <a:extLst>
              <a:ext uri="{FF2B5EF4-FFF2-40B4-BE49-F238E27FC236}">
                <a16:creationId xmlns:a16="http://schemas.microsoft.com/office/drawing/2014/main" id="{5EE3DC77-DDBB-851E-8E20-7C8761C41B36}"/>
              </a:ext>
            </a:extLst>
          </p:cNvPr>
          <p:cNvSpPr txBox="1">
            <a:spLocks noChangeArrowheads="1"/>
          </p:cNvSpPr>
          <p:nvPr/>
        </p:nvSpPr>
        <p:spPr bwMode="auto">
          <a:xfrm>
            <a:off x="3105149" y="1030288"/>
            <a:ext cx="6029325" cy="132343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a:defRPr>
                <a:solidFill>
                  <a:schemeClr val="tx1"/>
                </a:solidFill>
                <a:latin typeface="Arial" panose="020B0604020202020204" pitchFamily="34" charset="0"/>
                <a:cs typeface="Arial" panose="020B0604020202020204" pitchFamily="34" charset="0"/>
              </a:defRPr>
            </a:lvl1pPr>
            <a:lvl2pPr marL="742950" indent="-285750">
              <a:defRPr>
                <a:solidFill>
                  <a:schemeClr val="tx1"/>
                </a:solidFill>
                <a:latin typeface="Arial" panose="020B0604020202020204" pitchFamily="34" charset="0"/>
                <a:cs typeface="Arial" panose="020B0604020202020204" pitchFamily="34" charset="0"/>
              </a:defRPr>
            </a:lvl2pPr>
            <a:lvl3pPr marL="1143000" indent="-228600">
              <a:defRPr>
                <a:solidFill>
                  <a:schemeClr val="tx1"/>
                </a:solidFill>
                <a:latin typeface="Arial" panose="020B0604020202020204" pitchFamily="34" charset="0"/>
                <a:cs typeface="Arial" panose="020B0604020202020204" pitchFamily="34" charset="0"/>
              </a:defRPr>
            </a:lvl3pPr>
            <a:lvl4pPr marL="1600200" indent="-228600">
              <a:defRPr>
                <a:solidFill>
                  <a:schemeClr val="tx1"/>
                </a:solidFill>
                <a:latin typeface="Arial" panose="020B0604020202020204" pitchFamily="34" charset="0"/>
                <a:cs typeface="Arial" panose="020B0604020202020204" pitchFamily="34" charset="0"/>
              </a:defRPr>
            </a:lvl4pPr>
            <a:lvl5pPr marL="2057400" indent="-228600">
              <a:defRPr>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9pPr>
          </a:lstStyle>
          <a:p>
            <a:pPr marL="0" marR="0" lvl="0" indent="0" algn="ctr" defTabSz="914400" rtl="0" eaLnBrk="1" fontAlgn="base" latinLnBrk="0" hangingPunct="1">
              <a:lnSpc>
                <a:spcPct val="100000"/>
              </a:lnSpc>
              <a:spcBef>
                <a:spcPct val="0"/>
              </a:spcBef>
              <a:spcAft>
                <a:spcPct val="0"/>
              </a:spcAft>
              <a:buClrTx/>
              <a:buSzTx/>
              <a:buFontTx/>
              <a:buNone/>
              <a:tabLst/>
              <a:defRPr/>
            </a:pPr>
            <a:r>
              <a:rPr kumimoji="0" lang="en-US" altLang="en-US" sz="4000" b="0" i="0" u="none" strike="noStrike" kern="1200" cap="none" spc="0" normalizeH="0" baseline="0" noProof="0" dirty="0" err="1">
                <a:ln>
                  <a:noFill/>
                </a:ln>
                <a:solidFill>
                  <a:srgbClr val="000000"/>
                </a:solidFill>
                <a:effectLst/>
                <a:uLnTx/>
                <a:uFillTx/>
                <a:latin typeface="Arial" panose="020B0604020202020204" pitchFamily="34" charset="0"/>
                <a:ea typeface="+mn-ea"/>
                <a:cs typeface="Arial" panose="020B0604020202020204" pitchFamily="34" charset="0"/>
              </a:rPr>
              <a:t>Kết</a:t>
            </a:r>
            <a:r>
              <a:rPr kumimoji="0" lang="en-US" altLang="en-US" sz="4000" b="0" i="0" u="none" strike="noStrike" kern="1200" cap="none" spc="0" normalizeH="0" baseline="0" noProof="0" dirty="0">
                <a:ln>
                  <a:noFill/>
                </a:ln>
                <a:solidFill>
                  <a:srgbClr val="000000"/>
                </a:solidFill>
                <a:effectLst/>
                <a:uLnTx/>
                <a:uFillTx/>
                <a:latin typeface="Arial" panose="020B0604020202020204" pitchFamily="34" charset="0"/>
                <a:ea typeface="+mn-ea"/>
                <a:cs typeface="Arial" panose="020B0604020202020204" pitchFamily="34" charset="0"/>
              </a:rPr>
              <a:t> </a:t>
            </a:r>
            <a:r>
              <a:rPr kumimoji="0" lang="en-US" altLang="en-US" sz="4000" b="0" i="0" u="none" strike="noStrike" kern="1200" cap="none" spc="0" normalizeH="0" baseline="0" noProof="0" dirty="0" err="1">
                <a:ln>
                  <a:noFill/>
                </a:ln>
                <a:solidFill>
                  <a:srgbClr val="000000"/>
                </a:solidFill>
                <a:effectLst/>
                <a:uLnTx/>
                <a:uFillTx/>
                <a:latin typeface="Arial" panose="020B0604020202020204" pitchFamily="34" charset="0"/>
                <a:ea typeface="+mn-ea"/>
                <a:cs typeface="Arial" panose="020B0604020202020204" pitchFamily="34" charset="0"/>
              </a:rPr>
              <a:t>quả</a:t>
            </a:r>
            <a:r>
              <a:rPr kumimoji="0" lang="en-US" altLang="en-US" sz="4000" b="0" i="0" u="none" strike="noStrike" kern="1200" cap="none" spc="0" normalizeH="0" baseline="0" noProof="0" dirty="0">
                <a:ln>
                  <a:noFill/>
                </a:ln>
                <a:solidFill>
                  <a:srgbClr val="000000"/>
                </a:solidFill>
                <a:effectLst/>
                <a:uLnTx/>
                <a:uFillTx/>
                <a:latin typeface="Arial" panose="020B0604020202020204" pitchFamily="34" charset="0"/>
                <a:ea typeface="+mn-ea"/>
                <a:cs typeface="Arial" panose="020B0604020202020204" pitchFamily="34" charset="0"/>
              </a:rPr>
              <a:t> </a:t>
            </a:r>
            <a:r>
              <a:rPr kumimoji="0" lang="en-US" altLang="en-US" sz="4000" b="0" i="0" u="none" strike="noStrike" kern="1200" cap="none" spc="0" normalizeH="0" baseline="0" noProof="0" dirty="0" err="1">
                <a:ln>
                  <a:noFill/>
                </a:ln>
                <a:solidFill>
                  <a:srgbClr val="000000"/>
                </a:solidFill>
                <a:effectLst/>
                <a:uLnTx/>
                <a:uFillTx/>
                <a:latin typeface="Arial" panose="020B0604020202020204" pitchFamily="34" charset="0"/>
                <a:ea typeface="+mn-ea"/>
                <a:cs typeface="Arial" panose="020B0604020202020204" pitchFamily="34" charset="0"/>
              </a:rPr>
              <a:t>của</a:t>
            </a:r>
            <a:r>
              <a:rPr kumimoji="0" lang="en-US" altLang="en-US" sz="4000" b="0" i="0" u="none" strike="noStrike" kern="1200" cap="none" spc="0" normalizeH="0" baseline="0" noProof="0" dirty="0">
                <a:ln>
                  <a:noFill/>
                </a:ln>
                <a:solidFill>
                  <a:srgbClr val="000000"/>
                </a:solidFill>
                <a:effectLst/>
                <a:uLnTx/>
                <a:uFillTx/>
                <a:latin typeface="Arial" panose="020B0604020202020204" pitchFamily="34" charset="0"/>
                <a:ea typeface="+mn-ea"/>
                <a:cs typeface="Arial" panose="020B0604020202020204" pitchFamily="34" charset="0"/>
              </a:rPr>
              <a:t> </a:t>
            </a:r>
            <a:r>
              <a:rPr kumimoji="0" lang="en-US" altLang="en-US" sz="4000" b="0" i="0" u="none" strike="noStrike" kern="1200" cap="none" spc="0" normalizeH="0" baseline="0" noProof="0" dirty="0" err="1">
                <a:ln>
                  <a:noFill/>
                </a:ln>
                <a:solidFill>
                  <a:srgbClr val="000000"/>
                </a:solidFill>
                <a:effectLst/>
                <a:uLnTx/>
                <a:uFillTx/>
                <a:latin typeface="Arial" panose="020B0604020202020204" pitchFamily="34" charset="0"/>
                <a:ea typeface="+mn-ea"/>
                <a:cs typeface="Arial" panose="020B0604020202020204" pitchFamily="34" charset="0"/>
              </a:rPr>
              <a:t>phép</a:t>
            </a:r>
            <a:r>
              <a:rPr kumimoji="0" lang="en-US" altLang="en-US" sz="4000" b="0" i="0" u="none" strike="noStrike" kern="1200" cap="none" spc="0" normalizeH="0" baseline="0" noProof="0" dirty="0">
                <a:ln>
                  <a:noFill/>
                </a:ln>
                <a:solidFill>
                  <a:srgbClr val="000000"/>
                </a:solidFill>
                <a:effectLst/>
                <a:uLnTx/>
                <a:uFillTx/>
                <a:latin typeface="Arial" panose="020B0604020202020204" pitchFamily="34" charset="0"/>
                <a:ea typeface="+mn-ea"/>
                <a:cs typeface="Arial" panose="020B0604020202020204" pitchFamily="34" charset="0"/>
              </a:rPr>
              <a:t> </a:t>
            </a:r>
            <a:r>
              <a:rPr kumimoji="0" lang="en-US" altLang="en-US" sz="4000" b="0" i="0" u="none" strike="noStrike" kern="1200" cap="none" spc="0" normalizeH="0" baseline="0" noProof="0" dirty="0" err="1">
                <a:ln>
                  <a:noFill/>
                </a:ln>
                <a:solidFill>
                  <a:srgbClr val="000000"/>
                </a:solidFill>
                <a:effectLst/>
                <a:uLnTx/>
                <a:uFillTx/>
                <a:latin typeface="Arial" panose="020B0604020202020204" pitchFamily="34" charset="0"/>
                <a:ea typeface="+mn-ea"/>
                <a:cs typeface="Arial" panose="020B0604020202020204" pitchFamily="34" charset="0"/>
              </a:rPr>
              <a:t>tính</a:t>
            </a:r>
            <a:r>
              <a:rPr kumimoji="0" lang="en-US" altLang="en-US" sz="4000" b="0" i="0" u="none" strike="noStrike" kern="1200" cap="none" spc="0" normalizeH="0" baseline="0" noProof="0" dirty="0">
                <a:ln>
                  <a:noFill/>
                </a:ln>
                <a:solidFill>
                  <a:srgbClr val="000000"/>
                </a:solidFill>
                <a:effectLst/>
                <a:uLnTx/>
                <a:uFillTx/>
                <a:latin typeface="Arial" panose="020B0604020202020204" pitchFamily="34" charset="0"/>
                <a:ea typeface="+mn-ea"/>
                <a:cs typeface="Arial" panose="020B0604020202020204" pitchFamily="34" charset="0"/>
              </a:rPr>
              <a:t> </a:t>
            </a:r>
          </a:p>
          <a:p>
            <a:pPr marL="0" marR="0" lvl="0" indent="0" algn="ctr" defTabSz="914400" rtl="0" eaLnBrk="1" fontAlgn="base" latinLnBrk="0" hangingPunct="1">
              <a:lnSpc>
                <a:spcPct val="100000"/>
              </a:lnSpc>
              <a:spcBef>
                <a:spcPct val="0"/>
              </a:spcBef>
              <a:spcAft>
                <a:spcPct val="0"/>
              </a:spcAft>
              <a:buClrTx/>
              <a:buSzTx/>
              <a:buFontTx/>
              <a:buNone/>
              <a:tabLst/>
              <a:defRPr/>
            </a:pPr>
            <a:r>
              <a:rPr kumimoji="0" lang="en-US" altLang="en-US" sz="4000" b="0" i="0" u="none" strike="noStrike" kern="1200" cap="none" spc="0" normalizeH="0" baseline="0" noProof="0" dirty="0">
                <a:ln>
                  <a:noFill/>
                </a:ln>
                <a:solidFill>
                  <a:srgbClr val="000000"/>
                </a:solidFill>
                <a:effectLst/>
                <a:uLnTx/>
                <a:uFillTx/>
                <a:latin typeface="Arial" panose="020B0604020202020204" pitchFamily="34" charset="0"/>
                <a:ea typeface="+mn-ea"/>
                <a:cs typeface="Arial" panose="020B0604020202020204" pitchFamily="34" charset="0"/>
              </a:rPr>
              <a:t>3 278 + 4 865 =</a:t>
            </a:r>
          </a:p>
        </p:txBody>
      </p:sp>
      <p:sp>
        <p:nvSpPr>
          <p:cNvPr id="2" name="TextBox 1">
            <a:extLst>
              <a:ext uri="{FF2B5EF4-FFF2-40B4-BE49-F238E27FC236}">
                <a16:creationId xmlns:a16="http://schemas.microsoft.com/office/drawing/2014/main" id="{EF3F65FA-186E-AB0E-50D2-EA2FBF2FD8EB}"/>
              </a:ext>
            </a:extLst>
          </p:cNvPr>
          <p:cNvSpPr txBox="1">
            <a:spLocks noChangeArrowheads="1"/>
          </p:cNvSpPr>
          <p:nvPr/>
        </p:nvSpPr>
        <p:spPr bwMode="auto">
          <a:xfrm>
            <a:off x="5238749" y="4589463"/>
            <a:ext cx="3362326" cy="110799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a:defRPr>
                <a:solidFill>
                  <a:schemeClr val="tx1"/>
                </a:solidFill>
                <a:latin typeface="Arial" panose="020B0604020202020204" pitchFamily="34" charset="0"/>
                <a:cs typeface="Arial" panose="020B0604020202020204" pitchFamily="34" charset="0"/>
              </a:defRPr>
            </a:lvl1pPr>
            <a:lvl2pPr marL="742950" indent="-285750">
              <a:defRPr>
                <a:solidFill>
                  <a:schemeClr val="tx1"/>
                </a:solidFill>
                <a:latin typeface="Arial" panose="020B0604020202020204" pitchFamily="34" charset="0"/>
                <a:cs typeface="Arial" panose="020B0604020202020204" pitchFamily="34" charset="0"/>
              </a:defRPr>
            </a:lvl2pPr>
            <a:lvl3pPr marL="1143000" indent="-228600">
              <a:defRPr>
                <a:solidFill>
                  <a:schemeClr val="tx1"/>
                </a:solidFill>
                <a:latin typeface="Arial" panose="020B0604020202020204" pitchFamily="34" charset="0"/>
                <a:cs typeface="Arial" panose="020B0604020202020204" pitchFamily="34" charset="0"/>
              </a:defRPr>
            </a:lvl3pPr>
            <a:lvl4pPr marL="1600200" indent="-228600">
              <a:defRPr>
                <a:solidFill>
                  <a:schemeClr val="tx1"/>
                </a:solidFill>
                <a:latin typeface="Arial" panose="020B0604020202020204" pitchFamily="34" charset="0"/>
                <a:cs typeface="Arial" panose="020B0604020202020204" pitchFamily="34" charset="0"/>
              </a:defRPr>
            </a:lvl4pPr>
            <a:lvl5pPr marL="2057400" indent="-228600">
              <a:defRPr>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9pPr>
          </a:lstStyle>
          <a:p>
            <a:pPr marL="0" marR="0" lvl="0" indent="0" algn="l" defTabSz="914400" rtl="0" eaLnBrk="0" fontAlgn="base" latinLnBrk="0" hangingPunct="0">
              <a:lnSpc>
                <a:spcPct val="100000"/>
              </a:lnSpc>
              <a:spcBef>
                <a:spcPct val="0"/>
              </a:spcBef>
              <a:spcAft>
                <a:spcPct val="0"/>
              </a:spcAft>
              <a:buClrTx/>
              <a:buSzTx/>
              <a:buFontTx/>
              <a:buNone/>
              <a:tabLst/>
              <a:defRPr/>
            </a:pPr>
            <a:r>
              <a:rPr kumimoji="0" lang="en-US" altLang="en-US" sz="6600" b="1" i="0" u="none" strike="noStrike" kern="1200" cap="none" spc="0" normalizeH="0" baseline="0" noProof="0" dirty="0">
                <a:ln>
                  <a:noFill/>
                </a:ln>
                <a:solidFill>
                  <a:srgbClr val="FF0000"/>
                </a:solidFill>
                <a:effectLst/>
                <a:uLnTx/>
                <a:uFillTx/>
                <a:latin typeface="Times New Roman" panose="02020603050405020304" pitchFamily="18" charset="0"/>
                <a:ea typeface="+mn-ea"/>
                <a:cs typeface="Times New Roman" panose="02020603050405020304" pitchFamily="18" charset="0"/>
              </a:rPr>
              <a:t>8 143</a:t>
            </a:r>
          </a:p>
        </p:txBody>
      </p:sp>
    </p:spTree>
  </p:cSld>
  <p:clrMapOvr>
    <a:masterClrMapping/>
  </p:clrMapOvr>
  <p:transition>
    <p:random/>
  </p:transition>
  <p:timing>
    <p:tnLst>
      <p:par>
        <p:cTn id="1" dur="indefinite" restart="never" nodeType="tmRoot">
          <p:childTnLst>
            <p:seq concurrent="1" nextAc="seek">
              <p:cTn id="2" dur="indefinite" nodeType="mainSeq">
                <p:childTnLst>
                  <p:par>
                    <p:cTn id="3" fill="hold" nodeType="clickPar">
                      <p:stCondLst>
                        <p:cond delay="indefinite"/>
                        <p:cond evt="onBegin" delay="0">
                          <p:tn val="2"/>
                        </p:cond>
                      </p:stCondLst>
                      <p:childTnLst>
                        <p:par>
                          <p:cTn id="4" fill="hold" nodeType="withGroup">
                            <p:stCondLst>
                              <p:cond delay="0"/>
                            </p:stCondLst>
                            <p:childTnLst>
                              <p:par>
                                <p:cTn id="5" presetID="42" presetClass="entr" presetSubtype="0" fill="hold" nodeType="withEffect">
                                  <p:stCondLst>
                                    <p:cond delay="0"/>
                                  </p:stCondLst>
                                  <p:childTnLst>
                                    <p:set>
                                      <p:cBhvr>
                                        <p:cTn id="6" dur="1" fill="hold">
                                          <p:stCondLst>
                                            <p:cond delay="0"/>
                                          </p:stCondLst>
                                        </p:cTn>
                                        <p:tgtEl>
                                          <p:spTgt spid="19"/>
                                        </p:tgtEl>
                                        <p:attrNameLst>
                                          <p:attrName>style.visibility</p:attrName>
                                        </p:attrNameLst>
                                      </p:cBhvr>
                                      <p:to>
                                        <p:strVal val="visible"/>
                                      </p:to>
                                    </p:set>
                                    <p:animEffect transition="in" filter="fade">
                                      <p:cBhvr>
                                        <p:cTn id="7" dur="1000"/>
                                        <p:tgtEl>
                                          <p:spTgt spid="19"/>
                                        </p:tgtEl>
                                      </p:cBhvr>
                                    </p:animEffect>
                                    <p:anim calcmode="lin" valueType="num">
                                      <p:cBhvr>
                                        <p:cTn id="8" dur="1000" fill="hold"/>
                                        <p:tgtEl>
                                          <p:spTgt spid="19"/>
                                        </p:tgtEl>
                                        <p:attrNameLst>
                                          <p:attrName>ppt_x</p:attrName>
                                        </p:attrNameLst>
                                      </p:cBhvr>
                                      <p:tavLst>
                                        <p:tav tm="0">
                                          <p:val>
                                            <p:strVal val="#ppt_x"/>
                                          </p:val>
                                        </p:tav>
                                        <p:tav tm="100000">
                                          <p:val>
                                            <p:strVal val="#ppt_x"/>
                                          </p:val>
                                        </p:tav>
                                      </p:tavLst>
                                    </p:anim>
                                    <p:anim calcmode="lin" valueType="num">
                                      <p:cBhvr>
                                        <p:cTn id="9" dur="1000" fill="hold"/>
                                        <p:tgtEl>
                                          <p:spTgt spid="19"/>
                                        </p:tgtEl>
                                        <p:attrNameLst>
                                          <p:attrName>ppt_y</p:attrName>
                                        </p:attrNameLst>
                                      </p:cBhvr>
                                      <p:tavLst>
                                        <p:tav tm="0">
                                          <p:val>
                                            <p:strVal val="#ppt_y+.1"/>
                                          </p:val>
                                        </p:tav>
                                        <p:tav tm="100000">
                                          <p:val>
                                            <p:strVal val="#ppt_y"/>
                                          </p:val>
                                        </p:tav>
                                      </p:tavLst>
                                    </p:anim>
                                  </p:childTnLst>
                                </p:cTn>
                              </p:par>
                            </p:childTnLst>
                          </p:cTn>
                        </p:par>
                      </p:childTnLst>
                    </p:cTn>
                  </p:par>
                  <p:par>
                    <p:cTn id="10" fill="hold" nodeType="clickPar">
                      <p:stCondLst>
                        <p:cond delay="indefinite"/>
                      </p:stCondLst>
                      <p:childTnLst>
                        <p:par>
                          <p:cTn id="11" fill="hold" nodeType="withGroup">
                            <p:stCondLst>
                              <p:cond delay="0"/>
                            </p:stCondLst>
                            <p:childTnLst>
                              <p:par>
                                <p:cTn id="12" presetID="42" presetClass="entr" presetSubtype="0" fill="hold" nodeType="clickEffect">
                                  <p:stCondLst>
                                    <p:cond delay="0"/>
                                  </p:stCondLst>
                                  <p:childTnLst>
                                    <p:set>
                                      <p:cBhvr>
                                        <p:cTn id="13" dur="1" fill="hold">
                                          <p:stCondLst>
                                            <p:cond delay="0"/>
                                          </p:stCondLst>
                                        </p:cTn>
                                        <p:tgtEl>
                                          <p:spTgt spid="8"/>
                                        </p:tgtEl>
                                        <p:attrNameLst>
                                          <p:attrName>style.visibility</p:attrName>
                                        </p:attrNameLst>
                                      </p:cBhvr>
                                      <p:to>
                                        <p:strVal val="visible"/>
                                      </p:to>
                                    </p:set>
                                    <p:animEffect transition="in" filter="fade">
                                      <p:cBhvr>
                                        <p:cTn id="14" dur="1000"/>
                                        <p:tgtEl>
                                          <p:spTgt spid="8"/>
                                        </p:tgtEl>
                                      </p:cBhvr>
                                    </p:animEffect>
                                    <p:anim calcmode="lin" valueType="num">
                                      <p:cBhvr>
                                        <p:cTn id="15" dur="1000" fill="hold"/>
                                        <p:tgtEl>
                                          <p:spTgt spid="8"/>
                                        </p:tgtEl>
                                        <p:attrNameLst>
                                          <p:attrName>ppt_x</p:attrName>
                                        </p:attrNameLst>
                                      </p:cBhvr>
                                      <p:tavLst>
                                        <p:tav tm="0">
                                          <p:val>
                                            <p:strVal val="#ppt_x"/>
                                          </p:val>
                                        </p:tav>
                                        <p:tav tm="100000">
                                          <p:val>
                                            <p:strVal val="#ppt_x"/>
                                          </p:val>
                                        </p:tav>
                                      </p:tavLst>
                                    </p:anim>
                                    <p:anim calcmode="lin" valueType="num">
                                      <p:cBhvr>
                                        <p:cTn id="16" dur="1000" fill="hold"/>
                                        <p:tgtEl>
                                          <p:spTgt spid="8"/>
                                        </p:tgtEl>
                                        <p:attrNameLst>
                                          <p:attrName>ppt_y</p:attrName>
                                        </p:attrNameLst>
                                      </p:cBhvr>
                                      <p:tavLst>
                                        <p:tav tm="0">
                                          <p:val>
                                            <p:strVal val="#ppt_y+.1"/>
                                          </p:val>
                                        </p:tav>
                                        <p:tav tm="100000">
                                          <p:val>
                                            <p:strVal val="#ppt_y"/>
                                          </p:val>
                                        </p:tav>
                                      </p:tavLst>
                                    </p:anim>
                                  </p:childTnLst>
                                </p:cTn>
                              </p:par>
                              <p:par>
                                <p:cTn id="17" presetID="42" presetClass="entr" presetSubtype="0" fill="hold" nodeType="withEffect">
                                  <p:stCondLst>
                                    <p:cond delay="0"/>
                                  </p:stCondLst>
                                  <p:childTnLst>
                                    <p:set>
                                      <p:cBhvr>
                                        <p:cTn id="18" dur="1" fill="hold">
                                          <p:stCondLst>
                                            <p:cond delay="0"/>
                                          </p:stCondLst>
                                        </p:cTn>
                                        <p:tgtEl>
                                          <p:spTgt spid="11"/>
                                        </p:tgtEl>
                                        <p:attrNameLst>
                                          <p:attrName>style.visibility</p:attrName>
                                        </p:attrNameLst>
                                      </p:cBhvr>
                                      <p:to>
                                        <p:strVal val="visible"/>
                                      </p:to>
                                    </p:set>
                                    <p:animEffect transition="in" filter="fade">
                                      <p:cBhvr>
                                        <p:cTn id="19" dur="1000"/>
                                        <p:tgtEl>
                                          <p:spTgt spid="11"/>
                                        </p:tgtEl>
                                      </p:cBhvr>
                                    </p:animEffect>
                                    <p:anim calcmode="lin" valueType="num">
                                      <p:cBhvr>
                                        <p:cTn id="20" dur="1000" fill="hold"/>
                                        <p:tgtEl>
                                          <p:spTgt spid="11"/>
                                        </p:tgtEl>
                                        <p:attrNameLst>
                                          <p:attrName>ppt_x</p:attrName>
                                        </p:attrNameLst>
                                      </p:cBhvr>
                                      <p:tavLst>
                                        <p:tav tm="0">
                                          <p:val>
                                            <p:strVal val="#ppt_x"/>
                                          </p:val>
                                        </p:tav>
                                        <p:tav tm="100000">
                                          <p:val>
                                            <p:strVal val="#ppt_x"/>
                                          </p:val>
                                        </p:tav>
                                      </p:tavLst>
                                    </p:anim>
                                    <p:anim calcmode="lin" valueType="num">
                                      <p:cBhvr>
                                        <p:cTn id="21" dur="1000" fill="hold"/>
                                        <p:tgtEl>
                                          <p:spTgt spid="11"/>
                                        </p:tgtEl>
                                        <p:attrNameLst>
                                          <p:attrName>ppt_y</p:attrName>
                                        </p:attrNameLst>
                                      </p:cBhvr>
                                      <p:tavLst>
                                        <p:tav tm="0">
                                          <p:val>
                                            <p:strVal val="#ppt_y+.1"/>
                                          </p:val>
                                        </p:tav>
                                        <p:tav tm="100000">
                                          <p:val>
                                            <p:strVal val="#ppt_y"/>
                                          </p:val>
                                        </p:tav>
                                      </p:tavLst>
                                    </p:anim>
                                  </p:childTnLst>
                                </p:cTn>
                              </p:par>
                            </p:childTnLst>
                          </p:cTn>
                        </p:par>
                      </p:childTnLst>
                    </p:cTn>
                  </p:par>
                  <p:par>
                    <p:cTn id="22" fill="hold" nodeType="clickPar">
                      <p:stCondLst>
                        <p:cond delay="indefinite"/>
                      </p:stCondLst>
                      <p:childTnLst>
                        <p:par>
                          <p:cTn id="23" fill="hold" nodeType="withGroup">
                            <p:stCondLst>
                              <p:cond delay="0"/>
                            </p:stCondLst>
                            <p:childTnLst>
                              <p:par>
                                <p:cTn id="24" presetID="2" presetClass="entr" presetSubtype="4" fill="hold" nodeType="clickEffect">
                                  <p:stCondLst>
                                    <p:cond delay="0"/>
                                  </p:stCondLst>
                                  <p:childTnLst>
                                    <p:set>
                                      <p:cBhvr>
                                        <p:cTn id="25" dur="1" fill="hold">
                                          <p:stCondLst>
                                            <p:cond delay="0"/>
                                          </p:stCondLst>
                                        </p:cTn>
                                        <p:tgtEl>
                                          <p:spTgt spid="2"/>
                                        </p:tgtEl>
                                        <p:attrNameLst>
                                          <p:attrName>style.visibility</p:attrName>
                                        </p:attrNameLst>
                                      </p:cBhvr>
                                      <p:to>
                                        <p:strVal val="visible"/>
                                      </p:to>
                                    </p:set>
                                    <p:anim calcmode="lin" valueType="num">
                                      <p:cBhvr additive="base">
                                        <p:cTn id="26" dur="500" fill="hold"/>
                                        <p:tgtEl>
                                          <p:spTgt spid="2"/>
                                        </p:tgtEl>
                                        <p:attrNameLst>
                                          <p:attrName>ppt_x</p:attrName>
                                        </p:attrNameLst>
                                      </p:cBhvr>
                                      <p:tavLst>
                                        <p:tav tm="0">
                                          <p:val>
                                            <p:strVal val="#ppt_x"/>
                                          </p:val>
                                        </p:tav>
                                        <p:tav tm="100000">
                                          <p:val>
                                            <p:strVal val="#ppt_x"/>
                                          </p:val>
                                        </p:tav>
                                      </p:tavLst>
                                    </p:anim>
                                    <p:anim calcmode="lin" valueType="num">
                                      <p:cBhvr additive="base">
                                        <p:cTn id="27" dur="500" fill="hold"/>
                                        <p:tgtEl>
                                          <p:spTgt spid="2"/>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1" grpId="0"/>
      <p:bldP spid="2" grpId="0"/>
    </p:bld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9218" name="Picture 2" descr="G:\TRO CHOI POWERPOINT\Giai cuu rung xanh\Free-vector-cartoon-natural.jpg">
            <a:extLst>
              <a:ext uri="{FF2B5EF4-FFF2-40B4-BE49-F238E27FC236}">
                <a16:creationId xmlns:a16="http://schemas.microsoft.com/office/drawing/2014/main" id="{FBB59E1B-2089-3225-ED79-9322970CFB85}"/>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0" y="-330200"/>
            <a:ext cx="12192000" cy="71882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9219" name="Picture 2" descr="C:\Users\ADMIN\Desktop\Giai cuu con vat\depositphotos_8033217-stock-illustration-cartoon-hunter-with-a-blunderbuss.jpg">
            <a:hlinkClick r:id="rId3" action="ppaction://hlinksldjump"/>
            <a:extLst>
              <a:ext uri="{FF2B5EF4-FFF2-40B4-BE49-F238E27FC236}">
                <a16:creationId xmlns:a16="http://schemas.microsoft.com/office/drawing/2014/main" id="{4EE868A3-61F4-963E-11FD-7C3336A86425}"/>
              </a:ext>
            </a:extLst>
          </p:cNvPr>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rot="20956218" flipH="1">
            <a:off x="-158750" y="4386263"/>
            <a:ext cx="2205038" cy="28765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9220" name="Picture 6" descr="Hình ảnh có liên quan">
            <a:extLst>
              <a:ext uri="{FF2B5EF4-FFF2-40B4-BE49-F238E27FC236}">
                <a16:creationId xmlns:a16="http://schemas.microsoft.com/office/drawing/2014/main" id="{8082B901-43D5-863B-43AD-1AB3985C1088}"/>
              </a:ext>
            </a:extLst>
          </p:cNvPr>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9855200" y="3408363"/>
            <a:ext cx="2971800" cy="29718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9221" name="Picture 9" descr="C:\Users\ADMIN\Desktop\Giai cuu con vat\dessin-animé-mignon-de-tigre-43198987.jpg">
            <a:extLst>
              <a:ext uri="{FF2B5EF4-FFF2-40B4-BE49-F238E27FC236}">
                <a16:creationId xmlns:a16="http://schemas.microsoft.com/office/drawing/2014/main" id="{2369C29E-658A-43DB-251F-475F6AD7F9D8}"/>
              </a:ext>
            </a:extLst>
          </p:cNvPr>
          <p:cNvPicPr>
            <a:picLocks noChangeAspect="1" noChangeArrowheads="1"/>
          </p:cNvPicPr>
          <p:nvPr/>
        </p:nvPicPr>
        <p:blipFill>
          <a:blip r:embed="rId6">
            <a:extLst>
              <a:ext uri="{28A0092B-C50C-407E-A947-70E740481C1C}">
                <a14:useLocalDpi xmlns:a14="http://schemas.microsoft.com/office/drawing/2010/main" val="0"/>
              </a:ext>
            </a:extLst>
          </a:blip>
          <a:srcRect/>
          <a:stretch>
            <a:fillRect/>
          </a:stretch>
        </p:blipFill>
        <p:spPr bwMode="auto">
          <a:xfrm>
            <a:off x="9518650" y="5880100"/>
            <a:ext cx="1554163" cy="14986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9222" name="Picture 4" descr="Kết quả hình ảnh cho elephant cartoon">
            <a:extLst>
              <a:ext uri="{FF2B5EF4-FFF2-40B4-BE49-F238E27FC236}">
                <a16:creationId xmlns:a16="http://schemas.microsoft.com/office/drawing/2014/main" id="{22A5264B-3AB2-64A3-7E40-1DE63B9A075A}"/>
              </a:ext>
            </a:extLst>
          </p:cNvPr>
          <p:cNvPicPr>
            <a:picLocks noChangeAspect="1" noChangeArrowheads="1"/>
          </p:cNvPicPr>
          <p:nvPr/>
        </p:nvPicPr>
        <p:blipFill>
          <a:blip r:embed="rId7">
            <a:extLst>
              <a:ext uri="{28A0092B-C50C-407E-A947-70E740481C1C}">
                <a14:useLocalDpi xmlns:a14="http://schemas.microsoft.com/office/drawing/2010/main" val="0"/>
              </a:ext>
            </a:extLst>
          </a:blip>
          <a:srcRect/>
          <a:stretch>
            <a:fillRect/>
          </a:stretch>
        </p:blipFill>
        <p:spPr bwMode="auto">
          <a:xfrm>
            <a:off x="9855200" y="4706938"/>
            <a:ext cx="2432050" cy="29051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9" name="Picture 2" descr="C:\Users\ADMIN\Desktop\Giai cuu con vat\wooden-board-theme-image-1-vector-clip-art_csp9738361.jpg">
            <a:extLst>
              <a:ext uri="{FF2B5EF4-FFF2-40B4-BE49-F238E27FC236}">
                <a16:creationId xmlns:a16="http://schemas.microsoft.com/office/drawing/2014/main" id="{70311674-C992-581D-6401-1183643254A9}"/>
              </a:ext>
            </a:extLst>
          </p:cNvPr>
          <p:cNvPicPr>
            <a:picLocks noChangeAspect="1" noChangeArrowheads="1"/>
          </p:cNvPicPr>
          <p:nvPr/>
        </p:nvPicPr>
        <p:blipFill>
          <a:blip r:embed="rId8">
            <a:extLst>
              <a:ext uri="{28A0092B-C50C-407E-A947-70E740481C1C}">
                <a14:useLocalDpi xmlns:a14="http://schemas.microsoft.com/office/drawing/2010/main" val="0"/>
              </a:ext>
            </a:extLst>
          </a:blip>
          <a:srcRect/>
          <a:stretch>
            <a:fillRect/>
          </a:stretch>
        </p:blipFill>
        <p:spPr bwMode="auto">
          <a:xfrm>
            <a:off x="1828800" y="-160338"/>
            <a:ext cx="8331200" cy="441642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8" name="Picture 2" descr="C:\Users\ADMIN\Desktop\Giai cuu con vat\wooden-board-theme-image-1-vector-clip-art_csp9738361.jpg">
            <a:extLst>
              <a:ext uri="{FF2B5EF4-FFF2-40B4-BE49-F238E27FC236}">
                <a16:creationId xmlns:a16="http://schemas.microsoft.com/office/drawing/2014/main" id="{2780C64D-F03C-88A7-BC44-0DDE70566312}"/>
              </a:ext>
            </a:extLst>
          </p:cNvPr>
          <p:cNvPicPr>
            <a:picLocks noChangeAspect="1" noChangeArrowheads="1"/>
          </p:cNvPicPr>
          <p:nvPr/>
        </p:nvPicPr>
        <p:blipFill>
          <a:blip r:embed="rId8">
            <a:extLst>
              <a:ext uri="{28A0092B-C50C-407E-A947-70E740481C1C}">
                <a14:useLocalDpi xmlns:a14="http://schemas.microsoft.com/office/drawing/2010/main" val="0"/>
              </a:ext>
            </a:extLst>
          </a:blip>
          <a:srcRect/>
          <a:stretch>
            <a:fillRect/>
          </a:stretch>
        </p:blipFill>
        <p:spPr bwMode="auto">
          <a:xfrm>
            <a:off x="2894013" y="3632200"/>
            <a:ext cx="6554787" cy="347503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11" name="TextBox 10">
            <a:extLst>
              <a:ext uri="{FF2B5EF4-FFF2-40B4-BE49-F238E27FC236}">
                <a16:creationId xmlns:a16="http://schemas.microsoft.com/office/drawing/2014/main" id="{B71B280E-A372-B4A5-4F2F-77C5C2B5EC1E}"/>
              </a:ext>
            </a:extLst>
          </p:cNvPr>
          <p:cNvSpPr txBox="1">
            <a:spLocks noChangeArrowheads="1"/>
          </p:cNvSpPr>
          <p:nvPr/>
        </p:nvSpPr>
        <p:spPr bwMode="auto">
          <a:xfrm>
            <a:off x="3619500" y="1030288"/>
            <a:ext cx="4572000" cy="107791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defRPr>
                <a:solidFill>
                  <a:schemeClr val="tx1"/>
                </a:solidFill>
                <a:latin typeface="Arial" panose="020B0604020202020204" pitchFamily="34" charset="0"/>
                <a:cs typeface="Arial" panose="020B0604020202020204" pitchFamily="34" charset="0"/>
              </a:defRPr>
            </a:lvl1pPr>
            <a:lvl2pPr marL="742950" indent="-285750">
              <a:defRPr>
                <a:solidFill>
                  <a:schemeClr val="tx1"/>
                </a:solidFill>
                <a:latin typeface="Arial" panose="020B0604020202020204" pitchFamily="34" charset="0"/>
                <a:cs typeface="Arial" panose="020B0604020202020204" pitchFamily="34" charset="0"/>
              </a:defRPr>
            </a:lvl2pPr>
            <a:lvl3pPr marL="1143000" indent="-228600">
              <a:defRPr>
                <a:solidFill>
                  <a:schemeClr val="tx1"/>
                </a:solidFill>
                <a:latin typeface="Arial" panose="020B0604020202020204" pitchFamily="34" charset="0"/>
                <a:cs typeface="Arial" panose="020B0604020202020204" pitchFamily="34" charset="0"/>
              </a:defRPr>
            </a:lvl3pPr>
            <a:lvl4pPr marL="1600200" indent="-228600">
              <a:defRPr>
                <a:solidFill>
                  <a:schemeClr val="tx1"/>
                </a:solidFill>
                <a:latin typeface="Arial" panose="020B0604020202020204" pitchFamily="34" charset="0"/>
                <a:cs typeface="Arial" panose="020B0604020202020204" pitchFamily="34" charset="0"/>
              </a:defRPr>
            </a:lvl4pPr>
            <a:lvl5pPr marL="2057400" indent="-228600">
              <a:defRPr>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9pPr>
          </a:lstStyle>
          <a:p>
            <a:pPr marL="0" marR="0" lvl="0" indent="0" algn="ctr" defTabSz="914400" rtl="0" eaLnBrk="1" fontAlgn="base" latinLnBrk="0" hangingPunct="1">
              <a:lnSpc>
                <a:spcPct val="100000"/>
              </a:lnSpc>
              <a:spcBef>
                <a:spcPct val="0"/>
              </a:spcBef>
              <a:spcAft>
                <a:spcPct val="0"/>
              </a:spcAft>
              <a:buClrTx/>
              <a:buSzTx/>
              <a:buFontTx/>
              <a:buNone/>
              <a:tabLst/>
              <a:defRPr/>
            </a:pPr>
            <a:r>
              <a:rPr kumimoji="0" lang="en-US" altLang="en-US" sz="3200" b="0" i="0" u="none" strike="noStrike" kern="1200" cap="none" spc="0" normalizeH="0" baseline="0" noProof="0" dirty="0" err="1">
                <a:ln>
                  <a:noFill/>
                </a:ln>
                <a:solidFill>
                  <a:srgbClr val="000000"/>
                </a:solidFill>
                <a:effectLst/>
                <a:uLnTx/>
                <a:uFillTx/>
                <a:latin typeface="Arial" panose="020B0604020202020204" pitchFamily="34" charset="0"/>
                <a:ea typeface="+mn-ea"/>
                <a:cs typeface="Arial" panose="020B0604020202020204" pitchFamily="34" charset="0"/>
              </a:rPr>
              <a:t>Kết</a:t>
            </a:r>
            <a:r>
              <a:rPr kumimoji="0" lang="en-US" altLang="en-US" sz="3200" b="0" i="0" u="none" strike="noStrike" kern="1200" cap="none" spc="0" normalizeH="0" baseline="0" noProof="0" dirty="0">
                <a:ln>
                  <a:noFill/>
                </a:ln>
                <a:solidFill>
                  <a:srgbClr val="000000"/>
                </a:solidFill>
                <a:effectLst/>
                <a:uLnTx/>
                <a:uFillTx/>
                <a:latin typeface="Arial" panose="020B0604020202020204" pitchFamily="34" charset="0"/>
                <a:ea typeface="+mn-ea"/>
                <a:cs typeface="Arial" panose="020B0604020202020204" pitchFamily="34" charset="0"/>
              </a:rPr>
              <a:t> </a:t>
            </a:r>
            <a:r>
              <a:rPr kumimoji="0" lang="en-US" altLang="en-US" sz="3200" b="0" i="0" u="none" strike="noStrike" kern="1200" cap="none" spc="0" normalizeH="0" baseline="0" noProof="0" dirty="0" err="1">
                <a:ln>
                  <a:noFill/>
                </a:ln>
                <a:solidFill>
                  <a:srgbClr val="000000"/>
                </a:solidFill>
                <a:effectLst/>
                <a:uLnTx/>
                <a:uFillTx/>
                <a:latin typeface="Arial" panose="020B0604020202020204" pitchFamily="34" charset="0"/>
                <a:ea typeface="+mn-ea"/>
                <a:cs typeface="Arial" panose="020B0604020202020204" pitchFamily="34" charset="0"/>
              </a:rPr>
              <a:t>quả</a:t>
            </a:r>
            <a:r>
              <a:rPr kumimoji="0" lang="en-US" altLang="en-US" sz="3200" b="0" i="0" u="none" strike="noStrike" kern="1200" cap="none" spc="0" normalizeH="0" baseline="0" noProof="0" dirty="0">
                <a:ln>
                  <a:noFill/>
                </a:ln>
                <a:solidFill>
                  <a:srgbClr val="000000"/>
                </a:solidFill>
                <a:effectLst/>
                <a:uLnTx/>
                <a:uFillTx/>
                <a:latin typeface="Arial" panose="020B0604020202020204" pitchFamily="34" charset="0"/>
                <a:ea typeface="+mn-ea"/>
                <a:cs typeface="Arial" panose="020B0604020202020204" pitchFamily="34" charset="0"/>
              </a:rPr>
              <a:t> </a:t>
            </a:r>
            <a:r>
              <a:rPr kumimoji="0" lang="en-US" altLang="en-US" sz="3200" b="0" i="0" u="none" strike="noStrike" kern="1200" cap="none" spc="0" normalizeH="0" baseline="0" noProof="0" dirty="0" err="1">
                <a:ln>
                  <a:noFill/>
                </a:ln>
                <a:solidFill>
                  <a:srgbClr val="000000"/>
                </a:solidFill>
                <a:effectLst/>
                <a:uLnTx/>
                <a:uFillTx/>
                <a:latin typeface="Arial" panose="020B0604020202020204" pitchFamily="34" charset="0"/>
                <a:ea typeface="+mn-ea"/>
                <a:cs typeface="Arial" panose="020B0604020202020204" pitchFamily="34" charset="0"/>
              </a:rPr>
              <a:t>của</a:t>
            </a:r>
            <a:r>
              <a:rPr kumimoji="0" lang="en-US" altLang="en-US" sz="3200" b="0" i="0" u="none" strike="noStrike" kern="1200" cap="none" spc="0" normalizeH="0" baseline="0" noProof="0" dirty="0">
                <a:ln>
                  <a:noFill/>
                </a:ln>
                <a:solidFill>
                  <a:srgbClr val="000000"/>
                </a:solidFill>
                <a:effectLst/>
                <a:uLnTx/>
                <a:uFillTx/>
                <a:latin typeface="Arial" panose="020B0604020202020204" pitchFamily="34" charset="0"/>
                <a:ea typeface="+mn-ea"/>
                <a:cs typeface="Arial" panose="020B0604020202020204" pitchFamily="34" charset="0"/>
              </a:rPr>
              <a:t> </a:t>
            </a:r>
            <a:r>
              <a:rPr kumimoji="0" lang="en-US" altLang="en-US" sz="3200" b="0" i="0" u="none" strike="noStrike" kern="1200" cap="none" spc="0" normalizeH="0" baseline="0" noProof="0" dirty="0" err="1">
                <a:ln>
                  <a:noFill/>
                </a:ln>
                <a:solidFill>
                  <a:srgbClr val="000000"/>
                </a:solidFill>
                <a:effectLst/>
                <a:uLnTx/>
                <a:uFillTx/>
                <a:latin typeface="Arial" panose="020B0604020202020204" pitchFamily="34" charset="0"/>
                <a:ea typeface="+mn-ea"/>
                <a:cs typeface="Arial" panose="020B0604020202020204" pitchFamily="34" charset="0"/>
              </a:rPr>
              <a:t>phép</a:t>
            </a:r>
            <a:r>
              <a:rPr kumimoji="0" lang="en-US" altLang="en-US" sz="3200" b="0" i="0" u="none" strike="noStrike" kern="1200" cap="none" spc="0" normalizeH="0" baseline="0" noProof="0" dirty="0">
                <a:ln>
                  <a:noFill/>
                </a:ln>
                <a:solidFill>
                  <a:srgbClr val="000000"/>
                </a:solidFill>
                <a:effectLst/>
                <a:uLnTx/>
                <a:uFillTx/>
                <a:latin typeface="Arial" panose="020B0604020202020204" pitchFamily="34" charset="0"/>
                <a:ea typeface="+mn-ea"/>
                <a:cs typeface="Arial" panose="020B0604020202020204" pitchFamily="34" charset="0"/>
              </a:rPr>
              <a:t> </a:t>
            </a:r>
            <a:r>
              <a:rPr kumimoji="0" lang="en-US" altLang="en-US" sz="3200" b="0" i="0" u="none" strike="noStrike" kern="1200" cap="none" spc="0" normalizeH="0" baseline="0" noProof="0" dirty="0" err="1">
                <a:ln>
                  <a:noFill/>
                </a:ln>
                <a:solidFill>
                  <a:srgbClr val="000000"/>
                </a:solidFill>
                <a:effectLst/>
                <a:uLnTx/>
                <a:uFillTx/>
                <a:latin typeface="Arial" panose="020B0604020202020204" pitchFamily="34" charset="0"/>
                <a:ea typeface="+mn-ea"/>
                <a:cs typeface="Arial" panose="020B0604020202020204" pitchFamily="34" charset="0"/>
              </a:rPr>
              <a:t>tính</a:t>
            </a:r>
            <a:r>
              <a:rPr kumimoji="0" lang="en-US" altLang="en-US" sz="3200" b="0" i="0" u="none" strike="noStrike" kern="1200" cap="none" spc="0" normalizeH="0" baseline="0" noProof="0" dirty="0">
                <a:ln>
                  <a:noFill/>
                </a:ln>
                <a:solidFill>
                  <a:srgbClr val="000000"/>
                </a:solidFill>
                <a:effectLst/>
                <a:uLnTx/>
                <a:uFillTx/>
                <a:latin typeface="Arial" panose="020B0604020202020204" pitchFamily="34" charset="0"/>
                <a:ea typeface="+mn-ea"/>
                <a:cs typeface="Arial" panose="020B0604020202020204" pitchFamily="34" charset="0"/>
              </a:rPr>
              <a:t> 300 150 + 100 350 =</a:t>
            </a:r>
          </a:p>
        </p:txBody>
      </p:sp>
      <p:sp>
        <p:nvSpPr>
          <p:cNvPr id="2" name="TextBox 1">
            <a:extLst>
              <a:ext uri="{FF2B5EF4-FFF2-40B4-BE49-F238E27FC236}">
                <a16:creationId xmlns:a16="http://schemas.microsoft.com/office/drawing/2014/main" id="{0F140DE1-F7DE-3BFA-AD8E-577F06A87367}"/>
              </a:ext>
            </a:extLst>
          </p:cNvPr>
          <p:cNvSpPr txBox="1">
            <a:spLocks noChangeArrowheads="1"/>
          </p:cNvSpPr>
          <p:nvPr/>
        </p:nvSpPr>
        <p:spPr bwMode="auto">
          <a:xfrm>
            <a:off x="4857749" y="4627563"/>
            <a:ext cx="3495675" cy="83099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a:defRPr>
                <a:solidFill>
                  <a:schemeClr val="tx1"/>
                </a:solidFill>
                <a:latin typeface="Arial" panose="020B0604020202020204" pitchFamily="34" charset="0"/>
                <a:cs typeface="Arial" panose="020B0604020202020204" pitchFamily="34" charset="0"/>
              </a:defRPr>
            </a:lvl1pPr>
            <a:lvl2pPr marL="742950" indent="-285750">
              <a:defRPr>
                <a:solidFill>
                  <a:schemeClr val="tx1"/>
                </a:solidFill>
                <a:latin typeface="Arial" panose="020B0604020202020204" pitchFamily="34" charset="0"/>
                <a:cs typeface="Arial" panose="020B0604020202020204" pitchFamily="34" charset="0"/>
              </a:defRPr>
            </a:lvl2pPr>
            <a:lvl3pPr marL="1143000" indent="-228600">
              <a:defRPr>
                <a:solidFill>
                  <a:schemeClr val="tx1"/>
                </a:solidFill>
                <a:latin typeface="Arial" panose="020B0604020202020204" pitchFamily="34" charset="0"/>
                <a:cs typeface="Arial" panose="020B0604020202020204" pitchFamily="34" charset="0"/>
              </a:defRPr>
            </a:lvl3pPr>
            <a:lvl4pPr marL="1600200" indent="-228600">
              <a:defRPr>
                <a:solidFill>
                  <a:schemeClr val="tx1"/>
                </a:solidFill>
                <a:latin typeface="Arial" panose="020B0604020202020204" pitchFamily="34" charset="0"/>
                <a:cs typeface="Arial" panose="020B0604020202020204" pitchFamily="34" charset="0"/>
              </a:defRPr>
            </a:lvl4pPr>
            <a:lvl5pPr marL="2057400" indent="-228600">
              <a:defRPr>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9pPr>
          </a:lstStyle>
          <a:p>
            <a:pPr marL="0" marR="0" lvl="0" indent="0" algn="l" defTabSz="914400" rtl="0" eaLnBrk="0" fontAlgn="base" latinLnBrk="0" hangingPunct="0">
              <a:lnSpc>
                <a:spcPct val="100000"/>
              </a:lnSpc>
              <a:spcBef>
                <a:spcPct val="0"/>
              </a:spcBef>
              <a:spcAft>
                <a:spcPct val="0"/>
              </a:spcAft>
              <a:buClrTx/>
              <a:buSzTx/>
              <a:buFontTx/>
              <a:buNone/>
              <a:tabLst/>
              <a:defRPr/>
            </a:pPr>
            <a:r>
              <a:rPr kumimoji="0" lang="en-US" altLang="en-US" sz="4800" b="1" i="0" u="none" strike="noStrike" kern="1200" cap="none" spc="0" normalizeH="0" baseline="0" noProof="0" dirty="0">
                <a:ln>
                  <a:noFill/>
                </a:ln>
                <a:solidFill>
                  <a:srgbClr val="008000"/>
                </a:solidFill>
                <a:effectLst/>
                <a:uLnTx/>
                <a:uFillTx/>
                <a:latin typeface="Times New Roman" panose="02020603050405020304" pitchFamily="18" charset="0"/>
                <a:ea typeface="+mn-ea"/>
                <a:cs typeface="Times New Roman" panose="02020603050405020304" pitchFamily="18" charset="0"/>
              </a:rPr>
              <a:t>400 500</a:t>
            </a:r>
          </a:p>
        </p:txBody>
      </p:sp>
    </p:spTree>
  </p:cSld>
  <p:clrMapOvr>
    <a:masterClrMapping/>
  </p:clrMapOvr>
  <p:transition>
    <p:random/>
  </p:transition>
  <p:timing>
    <p:tnLst>
      <p:par>
        <p:cTn id="1" dur="indefinite" restart="never" nodeType="tmRoot">
          <p:childTnLst>
            <p:seq concurrent="1" nextAc="seek">
              <p:cTn id="2" dur="indefinite" nodeType="mainSeq">
                <p:childTnLst>
                  <p:par>
                    <p:cTn id="3" fill="hold" nodeType="clickPar">
                      <p:stCondLst>
                        <p:cond delay="indefinite"/>
                        <p:cond evt="onBegin" delay="0">
                          <p:tn val="2"/>
                        </p:cond>
                      </p:stCondLst>
                      <p:childTnLst>
                        <p:par>
                          <p:cTn id="4" fill="hold" nodeType="withGroup">
                            <p:stCondLst>
                              <p:cond delay="0"/>
                            </p:stCondLst>
                            <p:childTnLst>
                              <p:par>
                                <p:cTn id="5" presetID="42" presetClass="entr" presetSubtype="0" fill="hold" nodeType="withEffect">
                                  <p:stCondLst>
                                    <p:cond delay="0"/>
                                  </p:stCondLst>
                                  <p:childTnLst>
                                    <p:set>
                                      <p:cBhvr>
                                        <p:cTn id="6" dur="1" fill="hold">
                                          <p:stCondLst>
                                            <p:cond delay="0"/>
                                          </p:stCondLst>
                                        </p:cTn>
                                        <p:tgtEl>
                                          <p:spTgt spid="19"/>
                                        </p:tgtEl>
                                        <p:attrNameLst>
                                          <p:attrName>style.visibility</p:attrName>
                                        </p:attrNameLst>
                                      </p:cBhvr>
                                      <p:to>
                                        <p:strVal val="visible"/>
                                      </p:to>
                                    </p:set>
                                    <p:animEffect transition="in" filter="fade">
                                      <p:cBhvr>
                                        <p:cTn id="7" dur="1000"/>
                                        <p:tgtEl>
                                          <p:spTgt spid="19"/>
                                        </p:tgtEl>
                                      </p:cBhvr>
                                    </p:animEffect>
                                    <p:anim calcmode="lin" valueType="num">
                                      <p:cBhvr>
                                        <p:cTn id="8" dur="1000" fill="hold"/>
                                        <p:tgtEl>
                                          <p:spTgt spid="19"/>
                                        </p:tgtEl>
                                        <p:attrNameLst>
                                          <p:attrName>ppt_x</p:attrName>
                                        </p:attrNameLst>
                                      </p:cBhvr>
                                      <p:tavLst>
                                        <p:tav tm="0">
                                          <p:val>
                                            <p:strVal val="#ppt_x"/>
                                          </p:val>
                                        </p:tav>
                                        <p:tav tm="100000">
                                          <p:val>
                                            <p:strVal val="#ppt_x"/>
                                          </p:val>
                                        </p:tav>
                                      </p:tavLst>
                                    </p:anim>
                                    <p:anim calcmode="lin" valueType="num">
                                      <p:cBhvr>
                                        <p:cTn id="9" dur="1000" fill="hold"/>
                                        <p:tgtEl>
                                          <p:spTgt spid="19"/>
                                        </p:tgtEl>
                                        <p:attrNameLst>
                                          <p:attrName>ppt_y</p:attrName>
                                        </p:attrNameLst>
                                      </p:cBhvr>
                                      <p:tavLst>
                                        <p:tav tm="0">
                                          <p:val>
                                            <p:strVal val="#ppt_y+.1"/>
                                          </p:val>
                                        </p:tav>
                                        <p:tav tm="100000">
                                          <p:val>
                                            <p:strVal val="#ppt_y"/>
                                          </p:val>
                                        </p:tav>
                                      </p:tavLst>
                                    </p:anim>
                                  </p:childTnLst>
                                </p:cTn>
                              </p:par>
                            </p:childTnLst>
                          </p:cTn>
                        </p:par>
                      </p:childTnLst>
                    </p:cTn>
                  </p:par>
                  <p:par>
                    <p:cTn id="10" fill="hold" nodeType="clickPar">
                      <p:stCondLst>
                        <p:cond delay="indefinite"/>
                      </p:stCondLst>
                      <p:childTnLst>
                        <p:par>
                          <p:cTn id="11" fill="hold" nodeType="withGroup">
                            <p:stCondLst>
                              <p:cond delay="0"/>
                            </p:stCondLst>
                            <p:childTnLst>
                              <p:par>
                                <p:cTn id="12" presetID="42" presetClass="entr" presetSubtype="0" fill="hold" nodeType="clickEffect">
                                  <p:stCondLst>
                                    <p:cond delay="0"/>
                                  </p:stCondLst>
                                  <p:childTnLst>
                                    <p:set>
                                      <p:cBhvr>
                                        <p:cTn id="13" dur="1" fill="hold">
                                          <p:stCondLst>
                                            <p:cond delay="0"/>
                                          </p:stCondLst>
                                        </p:cTn>
                                        <p:tgtEl>
                                          <p:spTgt spid="8"/>
                                        </p:tgtEl>
                                        <p:attrNameLst>
                                          <p:attrName>style.visibility</p:attrName>
                                        </p:attrNameLst>
                                      </p:cBhvr>
                                      <p:to>
                                        <p:strVal val="visible"/>
                                      </p:to>
                                    </p:set>
                                    <p:animEffect transition="in" filter="fade">
                                      <p:cBhvr>
                                        <p:cTn id="14" dur="1000"/>
                                        <p:tgtEl>
                                          <p:spTgt spid="8"/>
                                        </p:tgtEl>
                                      </p:cBhvr>
                                    </p:animEffect>
                                    <p:anim calcmode="lin" valueType="num">
                                      <p:cBhvr>
                                        <p:cTn id="15" dur="1000" fill="hold"/>
                                        <p:tgtEl>
                                          <p:spTgt spid="8"/>
                                        </p:tgtEl>
                                        <p:attrNameLst>
                                          <p:attrName>ppt_x</p:attrName>
                                        </p:attrNameLst>
                                      </p:cBhvr>
                                      <p:tavLst>
                                        <p:tav tm="0">
                                          <p:val>
                                            <p:strVal val="#ppt_x"/>
                                          </p:val>
                                        </p:tav>
                                        <p:tav tm="100000">
                                          <p:val>
                                            <p:strVal val="#ppt_x"/>
                                          </p:val>
                                        </p:tav>
                                      </p:tavLst>
                                    </p:anim>
                                    <p:anim calcmode="lin" valueType="num">
                                      <p:cBhvr>
                                        <p:cTn id="16" dur="1000" fill="hold"/>
                                        <p:tgtEl>
                                          <p:spTgt spid="8"/>
                                        </p:tgtEl>
                                        <p:attrNameLst>
                                          <p:attrName>ppt_y</p:attrName>
                                        </p:attrNameLst>
                                      </p:cBhvr>
                                      <p:tavLst>
                                        <p:tav tm="0">
                                          <p:val>
                                            <p:strVal val="#ppt_y+.1"/>
                                          </p:val>
                                        </p:tav>
                                        <p:tav tm="100000">
                                          <p:val>
                                            <p:strVal val="#ppt_y"/>
                                          </p:val>
                                        </p:tav>
                                      </p:tavLst>
                                    </p:anim>
                                  </p:childTnLst>
                                </p:cTn>
                              </p:par>
                              <p:par>
                                <p:cTn id="17" presetID="42" presetClass="entr" presetSubtype="0" fill="hold" nodeType="withEffect">
                                  <p:stCondLst>
                                    <p:cond delay="0"/>
                                  </p:stCondLst>
                                  <p:childTnLst>
                                    <p:set>
                                      <p:cBhvr>
                                        <p:cTn id="18" dur="1" fill="hold">
                                          <p:stCondLst>
                                            <p:cond delay="0"/>
                                          </p:stCondLst>
                                        </p:cTn>
                                        <p:tgtEl>
                                          <p:spTgt spid="11"/>
                                        </p:tgtEl>
                                        <p:attrNameLst>
                                          <p:attrName>style.visibility</p:attrName>
                                        </p:attrNameLst>
                                      </p:cBhvr>
                                      <p:to>
                                        <p:strVal val="visible"/>
                                      </p:to>
                                    </p:set>
                                    <p:animEffect transition="in" filter="fade">
                                      <p:cBhvr>
                                        <p:cTn id="19" dur="1000"/>
                                        <p:tgtEl>
                                          <p:spTgt spid="11"/>
                                        </p:tgtEl>
                                      </p:cBhvr>
                                    </p:animEffect>
                                    <p:anim calcmode="lin" valueType="num">
                                      <p:cBhvr>
                                        <p:cTn id="20" dur="1000" fill="hold"/>
                                        <p:tgtEl>
                                          <p:spTgt spid="11"/>
                                        </p:tgtEl>
                                        <p:attrNameLst>
                                          <p:attrName>ppt_x</p:attrName>
                                        </p:attrNameLst>
                                      </p:cBhvr>
                                      <p:tavLst>
                                        <p:tav tm="0">
                                          <p:val>
                                            <p:strVal val="#ppt_x"/>
                                          </p:val>
                                        </p:tav>
                                        <p:tav tm="100000">
                                          <p:val>
                                            <p:strVal val="#ppt_x"/>
                                          </p:val>
                                        </p:tav>
                                      </p:tavLst>
                                    </p:anim>
                                    <p:anim calcmode="lin" valueType="num">
                                      <p:cBhvr>
                                        <p:cTn id="21" dur="1000" fill="hold"/>
                                        <p:tgtEl>
                                          <p:spTgt spid="11"/>
                                        </p:tgtEl>
                                        <p:attrNameLst>
                                          <p:attrName>ppt_y</p:attrName>
                                        </p:attrNameLst>
                                      </p:cBhvr>
                                      <p:tavLst>
                                        <p:tav tm="0">
                                          <p:val>
                                            <p:strVal val="#ppt_y+.1"/>
                                          </p:val>
                                        </p:tav>
                                        <p:tav tm="100000">
                                          <p:val>
                                            <p:strVal val="#ppt_y"/>
                                          </p:val>
                                        </p:tav>
                                      </p:tavLst>
                                    </p:anim>
                                  </p:childTnLst>
                                </p:cTn>
                              </p:par>
                            </p:childTnLst>
                          </p:cTn>
                        </p:par>
                      </p:childTnLst>
                    </p:cTn>
                  </p:par>
                  <p:par>
                    <p:cTn id="22" fill="hold" nodeType="clickPar">
                      <p:stCondLst>
                        <p:cond delay="indefinite"/>
                      </p:stCondLst>
                      <p:childTnLst>
                        <p:par>
                          <p:cTn id="23" fill="hold" nodeType="withGroup">
                            <p:stCondLst>
                              <p:cond delay="0"/>
                            </p:stCondLst>
                            <p:childTnLst>
                              <p:par>
                                <p:cTn id="24" presetID="2" presetClass="entr" presetSubtype="4" fill="hold" nodeType="clickEffect">
                                  <p:stCondLst>
                                    <p:cond delay="0"/>
                                  </p:stCondLst>
                                  <p:childTnLst>
                                    <p:set>
                                      <p:cBhvr>
                                        <p:cTn id="25" dur="1" fill="hold">
                                          <p:stCondLst>
                                            <p:cond delay="0"/>
                                          </p:stCondLst>
                                        </p:cTn>
                                        <p:tgtEl>
                                          <p:spTgt spid="2"/>
                                        </p:tgtEl>
                                        <p:attrNameLst>
                                          <p:attrName>style.visibility</p:attrName>
                                        </p:attrNameLst>
                                      </p:cBhvr>
                                      <p:to>
                                        <p:strVal val="visible"/>
                                      </p:to>
                                    </p:set>
                                    <p:anim calcmode="lin" valueType="num">
                                      <p:cBhvr additive="base">
                                        <p:cTn id="26" dur="500" fill="hold"/>
                                        <p:tgtEl>
                                          <p:spTgt spid="2"/>
                                        </p:tgtEl>
                                        <p:attrNameLst>
                                          <p:attrName>ppt_x</p:attrName>
                                        </p:attrNameLst>
                                      </p:cBhvr>
                                      <p:tavLst>
                                        <p:tav tm="0">
                                          <p:val>
                                            <p:strVal val="#ppt_x"/>
                                          </p:val>
                                        </p:tav>
                                        <p:tav tm="100000">
                                          <p:val>
                                            <p:strVal val="#ppt_x"/>
                                          </p:val>
                                        </p:tav>
                                      </p:tavLst>
                                    </p:anim>
                                    <p:anim calcmode="lin" valueType="num">
                                      <p:cBhvr additive="base">
                                        <p:cTn id="27" dur="500" fill="hold"/>
                                        <p:tgtEl>
                                          <p:spTgt spid="2"/>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1" grpId="0"/>
      <p:bldP spid="2" grpId="0"/>
    </p:bldLst>
  </p:timing>
</p:sld>
</file>

<file path=ppt/slides/slide8.xml><?xml version="1.0" encoding="utf-8"?>
<p:sld xmlns:a="http://schemas.openxmlformats.org/drawingml/2006/main" xmlns:r="http://schemas.openxmlformats.org/officeDocument/2006/relationships" xmlns:p="http://schemas.openxmlformats.org/presentationml/2006/main">
  <p:cSld>
    <p:bg>
      <p:bgPr>
        <a:blipFill dpi="0" rotWithShape="1">
          <a:blip r:embed="rId4">
            <a:lum/>
          </a:blip>
          <a:srcRect/>
          <a:stretch>
            <a:fillRect t="-1000" b="-1000"/>
          </a:stretch>
        </a:blipFill>
        <a:effectLst/>
      </p:bgPr>
    </p:bg>
    <p:spTree>
      <p:nvGrpSpPr>
        <p:cNvPr id="1" name=""/>
        <p:cNvGrpSpPr/>
        <p:nvPr/>
      </p:nvGrpSpPr>
      <p:grpSpPr>
        <a:xfrm>
          <a:off x="0" y="0"/>
          <a:ext cx="0" cy="0"/>
          <a:chOff x="0" y="0"/>
          <a:chExt cx="0" cy="0"/>
        </a:xfrm>
      </p:grpSpPr>
      <p:grpSp>
        <p:nvGrpSpPr>
          <p:cNvPr id="5" name="组合 10"/>
          <p:cNvGrpSpPr/>
          <p:nvPr/>
        </p:nvGrpSpPr>
        <p:grpSpPr>
          <a:xfrm>
            <a:off x="1079590" y="870168"/>
            <a:ext cx="9804295" cy="3384148"/>
            <a:chOff x="676404" y="1039661"/>
            <a:chExt cx="7766137" cy="3244240"/>
          </a:xfrm>
          <a:solidFill>
            <a:schemeClr val="bg1"/>
          </a:solidFill>
        </p:grpSpPr>
        <p:sp>
          <p:nvSpPr>
            <p:cNvPr id="6" name="矩形: 圆角 11"/>
            <p:cNvSpPr/>
            <p:nvPr userDrawn="1"/>
          </p:nvSpPr>
          <p:spPr>
            <a:xfrm>
              <a:off x="676404" y="1039661"/>
              <a:ext cx="7766137" cy="3244240"/>
            </a:xfrm>
            <a:prstGeom prst="roundRect">
              <a:avLst/>
            </a:prstGeom>
            <a:grpFill/>
            <a:ln w="101600">
              <a:solidFill>
                <a:srgbClr val="92D4AF"/>
              </a:solidFill>
            </a:ln>
            <a:effectLst>
              <a:outerShdw blurRad="50800" dist="139700" dir="2700000" algn="t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zh-CN" altLang="en-US" sz="1800" b="0" i="0" u="none" strike="noStrike" kern="1200" cap="none" spc="0" normalizeH="0" baseline="0" noProof="0">
                <a:ln>
                  <a:noFill/>
                </a:ln>
                <a:solidFill>
                  <a:prstClr val="white"/>
                </a:solidFill>
                <a:effectLst/>
                <a:uLnTx/>
                <a:uFillTx/>
                <a:latin typeface="Calibri" panose="020F0502020204030204"/>
                <a:ea typeface="等线" panose="02010600030101010101" pitchFamily="2" charset="-122"/>
                <a:cs typeface="+mn-cs"/>
              </a:endParaRPr>
            </a:p>
          </p:txBody>
        </p:sp>
        <p:sp>
          <p:nvSpPr>
            <p:cNvPr id="7" name="矩形: 圆角 12"/>
            <p:cNvSpPr/>
            <p:nvPr userDrawn="1"/>
          </p:nvSpPr>
          <p:spPr>
            <a:xfrm>
              <a:off x="807928" y="1151351"/>
              <a:ext cx="7503089" cy="3020860"/>
            </a:xfrm>
            <a:prstGeom prst="roundRect">
              <a:avLst/>
            </a:prstGeom>
            <a:grpFill/>
            <a:ln w="25400">
              <a:solidFill>
                <a:srgbClr val="92D4AF"/>
              </a:solid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zh-CN" altLang="en-US" sz="1800" b="0" i="0" u="none" strike="noStrike" kern="1200" cap="none" spc="0" normalizeH="0" baseline="0" noProof="0">
                <a:ln>
                  <a:noFill/>
                </a:ln>
                <a:solidFill>
                  <a:prstClr val="white"/>
                </a:solidFill>
                <a:effectLst/>
                <a:uLnTx/>
                <a:uFillTx/>
                <a:latin typeface="Calibri" panose="020F0502020204030204"/>
                <a:ea typeface="等线" panose="02010600030101010101" pitchFamily="2" charset="-122"/>
                <a:cs typeface="+mn-cs"/>
              </a:endParaRPr>
            </a:p>
          </p:txBody>
        </p:sp>
      </p:grpSp>
      <p:pic>
        <p:nvPicPr>
          <p:cNvPr id="14" name="图片 12"/>
          <p:cNvPicPr>
            <a:picLocks noChangeAspect="1"/>
          </p:cNvPicPr>
          <p:nvPr/>
        </p:nvPicPr>
        <p:blipFill rotWithShape="1">
          <a:blip r:embed="rId5">
            <a:extLst>
              <a:ext uri="{28A0092B-C50C-407E-A947-70E740481C1C}">
                <a14:useLocalDpi xmlns:a14="http://schemas.microsoft.com/office/drawing/2010/main" val="0"/>
              </a:ext>
            </a:extLst>
          </a:blip>
          <a:srcRect t="1757" r="45354" b="1757"/>
          <a:stretch/>
        </p:blipFill>
        <p:spPr>
          <a:xfrm>
            <a:off x="0" y="3330402"/>
            <a:ext cx="6745737" cy="3682645"/>
          </a:xfrm>
          <a:prstGeom prst="rect">
            <a:avLst/>
          </a:prstGeom>
        </p:spPr>
      </p:pic>
      <p:pic>
        <p:nvPicPr>
          <p:cNvPr id="15" name="Picture 14"/>
          <p:cNvPicPr>
            <a:picLocks noChangeAspect="1"/>
          </p:cNvPicPr>
          <p:nvPr/>
        </p:nvPicPr>
        <p:blipFill>
          <a:blip r:embed="rId6">
            <a:extLst>
              <a:ext uri="{28A0092B-C50C-407E-A947-70E740481C1C}">
                <a14:useLocalDpi xmlns:a14="http://schemas.microsoft.com/office/drawing/2010/main" val="0"/>
              </a:ext>
            </a:extLst>
          </a:blip>
          <a:stretch>
            <a:fillRect/>
          </a:stretch>
        </p:blipFill>
        <p:spPr>
          <a:xfrm>
            <a:off x="7589520" y="3408037"/>
            <a:ext cx="4964453" cy="3583834"/>
          </a:xfrm>
          <a:prstGeom prst="rect">
            <a:avLst/>
          </a:prstGeom>
        </p:spPr>
      </p:pic>
      <p:pic>
        <p:nvPicPr>
          <p:cNvPr id="4" name="Picture 3"/>
          <p:cNvPicPr>
            <a:picLocks noChangeAspect="1"/>
          </p:cNvPicPr>
          <p:nvPr/>
        </p:nvPicPr>
        <p:blipFill>
          <a:blip r:embed="rId7"/>
          <a:stretch>
            <a:fillRect/>
          </a:stretch>
        </p:blipFill>
        <p:spPr>
          <a:xfrm>
            <a:off x="1468044" y="986675"/>
            <a:ext cx="1737511" cy="1072989"/>
          </a:xfrm>
          <a:prstGeom prst="rect">
            <a:avLst/>
          </a:prstGeom>
        </p:spPr>
      </p:pic>
      <p:pic>
        <p:nvPicPr>
          <p:cNvPr id="10" name="Picture 9">
            <a:extLst>
              <a:ext uri="{FF2B5EF4-FFF2-40B4-BE49-F238E27FC236}">
                <a16:creationId xmlns:a16="http://schemas.microsoft.com/office/drawing/2014/main" id="{4150F5A9-D198-9BF8-7B36-4406B54C3C98}"/>
              </a:ext>
            </a:extLst>
          </p:cNvPr>
          <p:cNvPicPr>
            <a:picLocks noChangeAspect="1"/>
          </p:cNvPicPr>
          <p:nvPr/>
        </p:nvPicPr>
        <p:blipFill>
          <a:blip r:embed="rId8"/>
          <a:stretch>
            <a:fillRect/>
          </a:stretch>
        </p:blipFill>
        <p:spPr>
          <a:xfrm>
            <a:off x="1778143" y="1671717"/>
            <a:ext cx="8407113" cy="2554445"/>
          </a:xfrm>
          <a:prstGeom prst="rect">
            <a:avLst/>
          </a:prstGeom>
        </p:spPr>
      </p:pic>
    </p:spTree>
    <p:custDataLst>
      <p:tags r:id="rId1"/>
    </p:custDataLst>
    <p:extLst>
      <p:ext uri="{BB962C8B-B14F-4D97-AF65-F5344CB8AC3E}">
        <p14:creationId xmlns:p14="http://schemas.microsoft.com/office/powerpoint/2010/main" val="152362729"/>
      </p:ext>
    </p:extLst>
  </p:cSld>
  <p:clrMapOvr>
    <a:masterClrMapping/>
  </p:clrMapOvr>
  <p:transition spd="slow">
    <p:dissolve/>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0" presetClass="entr" presetSubtype="0" fill="hold" nodeType="afterEffect">
                                  <p:stCondLst>
                                    <p:cond delay="0"/>
                                  </p:stCondLst>
                                  <p:childTnLst>
                                    <p:set>
                                      <p:cBhvr>
                                        <p:cTn id="6" dur="1" fill="hold">
                                          <p:stCondLst>
                                            <p:cond delay="0"/>
                                          </p:stCondLst>
                                        </p:cTn>
                                        <p:tgtEl>
                                          <p:spTgt spid="5"/>
                                        </p:tgtEl>
                                        <p:attrNameLst>
                                          <p:attrName>style.visibility</p:attrName>
                                        </p:attrNameLst>
                                      </p:cBhvr>
                                      <p:to>
                                        <p:strVal val="visible"/>
                                      </p:to>
                                    </p:set>
                                    <p:animEffect transition="in" filter="fade">
                                      <p:cBhvr>
                                        <p:cTn id="7" dur="500"/>
                                        <p:tgtEl>
                                          <p:spTgt spid="5"/>
                                        </p:tgtEl>
                                      </p:cBhvr>
                                    </p:animEffect>
                                  </p:childTnLst>
                                </p:cTn>
                              </p:par>
                            </p:childTnLst>
                          </p:cTn>
                        </p:par>
                        <p:par>
                          <p:cTn id="8" fill="hold">
                            <p:stCondLst>
                              <p:cond delay="500"/>
                            </p:stCondLst>
                            <p:childTnLst>
                              <p:par>
                                <p:cTn id="9" presetID="22" presetClass="entr" presetSubtype="4" fill="hold" nodeType="afterEffect">
                                  <p:stCondLst>
                                    <p:cond delay="0"/>
                                  </p:stCondLst>
                                  <p:childTnLst>
                                    <p:set>
                                      <p:cBhvr>
                                        <p:cTn id="10" dur="1" fill="hold">
                                          <p:stCondLst>
                                            <p:cond delay="0"/>
                                          </p:stCondLst>
                                        </p:cTn>
                                        <p:tgtEl>
                                          <p:spTgt spid="14"/>
                                        </p:tgtEl>
                                        <p:attrNameLst>
                                          <p:attrName>style.visibility</p:attrName>
                                        </p:attrNameLst>
                                      </p:cBhvr>
                                      <p:to>
                                        <p:strVal val="visible"/>
                                      </p:to>
                                    </p:set>
                                    <p:animEffect transition="in" filter="wipe(down)">
                                      <p:cBhvr>
                                        <p:cTn id="11" dur="500"/>
                                        <p:tgtEl>
                                          <p:spTgt spid="14"/>
                                        </p:tgtEl>
                                      </p:cBhvr>
                                    </p:animEffect>
                                  </p:childTnLst>
                                </p:cTn>
                              </p:par>
                            </p:childTnLst>
                          </p:cTn>
                        </p:par>
                        <p:par>
                          <p:cTn id="12" fill="hold">
                            <p:stCondLst>
                              <p:cond delay="1000"/>
                            </p:stCondLst>
                            <p:childTnLst>
                              <p:par>
                                <p:cTn id="13" presetID="22" presetClass="entr" presetSubtype="4" fill="hold" nodeType="afterEffect">
                                  <p:stCondLst>
                                    <p:cond delay="0"/>
                                  </p:stCondLst>
                                  <p:childTnLst>
                                    <p:set>
                                      <p:cBhvr>
                                        <p:cTn id="14" dur="1" fill="hold">
                                          <p:stCondLst>
                                            <p:cond delay="0"/>
                                          </p:stCondLst>
                                        </p:cTn>
                                        <p:tgtEl>
                                          <p:spTgt spid="15"/>
                                        </p:tgtEl>
                                        <p:attrNameLst>
                                          <p:attrName>style.visibility</p:attrName>
                                        </p:attrNameLst>
                                      </p:cBhvr>
                                      <p:to>
                                        <p:strVal val="visible"/>
                                      </p:to>
                                    </p:set>
                                    <p:animEffect transition="in" filter="wipe(down)">
                                      <p:cBhvr>
                                        <p:cTn id="15" dur="500"/>
                                        <p:tgtEl>
                                          <p:spTgt spid="15"/>
                                        </p:tgtEl>
                                      </p:cBhvr>
                                    </p:animEffect>
                                  </p:childTnLst>
                                </p:cTn>
                              </p:par>
                            </p:childTnLst>
                          </p:cTn>
                        </p:par>
                        <p:par>
                          <p:cTn id="16" fill="hold">
                            <p:stCondLst>
                              <p:cond delay="1500"/>
                            </p:stCondLst>
                            <p:childTnLst>
                              <p:par>
                                <p:cTn id="17" presetID="14" presetClass="entr" presetSubtype="10" fill="hold" nodeType="afterEffect">
                                  <p:stCondLst>
                                    <p:cond delay="0"/>
                                  </p:stCondLst>
                                  <p:childTnLst>
                                    <p:set>
                                      <p:cBhvr>
                                        <p:cTn id="18" dur="1" fill="hold">
                                          <p:stCondLst>
                                            <p:cond delay="0"/>
                                          </p:stCondLst>
                                        </p:cTn>
                                        <p:tgtEl>
                                          <p:spTgt spid="4"/>
                                        </p:tgtEl>
                                        <p:attrNameLst>
                                          <p:attrName>style.visibility</p:attrName>
                                        </p:attrNameLst>
                                      </p:cBhvr>
                                      <p:to>
                                        <p:strVal val="visible"/>
                                      </p:to>
                                    </p:set>
                                    <p:animEffect transition="in" filter="randombar(horizontal)">
                                      <p:cBhvr>
                                        <p:cTn id="19" dur="500"/>
                                        <p:tgtEl>
                                          <p:spTgt spid="4"/>
                                        </p:tgtEl>
                                      </p:cBhvr>
                                    </p:animEffect>
                                  </p:childTnLst>
                                </p:cTn>
                              </p:par>
                            </p:childTnLst>
                          </p:cTn>
                        </p:par>
                      </p:childTnLst>
                    </p:cTn>
                  </p:par>
                  <p:par>
                    <p:cTn id="20" fill="hold">
                      <p:stCondLst>
                        <p:cond delay="indefinite"/>
                      </p:stCondLst>
                      <p:childTnLst>
                        <p:par>
                          <p:cTn id="21" fill="hold">
                            <p:stCondLst>
                              <p:cond delay="0"/>
                            </p:stCondLst>
                            <p:childTnLst>
                              <p:par>
                                <p:cTn id="22" presetID="16" presetClass="entr" presetSubtype="21" fill="hold" nodeType="clickEffect">
                                  <p:stCondLst>
                                    <p:cond delay="0"/>
                                  </p:stCondLst>
                                  <p:childTnLst>
                                    <p:set>
                                      <p:cBhvr>
                                        <p:cTn id="23" dur="1" fill="hold">
                                          <p:stCondLst>
                                            <p:cond delay="0"/>
                                          </p:stCondLst>
                                        </p:cTn>
                                        <p:tgtEl>
                                          <p:spTgt spid="10"/>
                                        </p:tgtEl>
                                        <p:attrNameLst>
                                          <p:attrName>style.visibility</p:attrName>
                                        </p:attrNameLst>
                                      </p:cBhvr>
                                      <p:to>
                                        <p:strVal val="visible"/>
                                      </p:to>
                                    </p:set>
                                    <p:animEffect transition="in" filter="barn(inVertical)">
                                      <p:cBhvr>
                                        <p:cTn id="24" dur="500"/>
                                        <p:tgtEl>
                                          <p:spTgt spid="10"/>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11" name="组合 10"/>
          <p:cNvGrpSpPr/>
          <p:nvPr/>
        </p:nvGrpSpPr>
        <p:grpSpPr>
          <a:xfrm>
            <a:off x="271080" y="286196"/>
            <a:ext cx="11605235" cy="6267004"/>
            <a:chOff x="676404" y="1039661"/>
            <a:chExt cx="7766137" cy="3244240"/>
          </a:xfrm>
          <a:solidFill>
            <a:schemeClr val="bg1"/>
          </a:solidFill>
        </p:grpSpPr>
        <p:sp>
          <p:nvSpPr>
            <p:cNvPr id="12" name="矩形: 圆角 11"/>
            <p:cNvSpPr/>
            <p:nvPr userDrawn="1"/>
          </p:nvSpPr>
          <p:spPr>
            <a:xfrm>
              <a:off x="676404" y="1039661"/>
              <a:ext cx="7766137" cy="3244240"/>
            </a:xfrm>
            <a:prstGeom prst="roundRect">
              <a:avLst/>
            </a:prstGeom>
            <a:grpFill/>
            <a:ln w="101600">
              <a:solidFill>
                <a:srgbClr val="92D4AF"/>
              </a:solidFill>
            </a:ln>
            <a:effectLst>
              <a:outerShdw blurRad="50800" dist="139700" dir="2700000" algn="t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zh-CN" altLang="en-US" sz="1800" b="0" i="0" u="none" strike="noStrike" kern="1200" cap="none" spc="0" normalizeH="0" baseline="0" noProof="0">
                <a:ln>
                  <a:noFill/>
                </a:ln>
                <a:solidFill>
                  <a:prstClr val="white"/>
                </a:solidFill>
                <a:effectLst/>
                <a:uLnTx/>
                <a:uFillTx/>
                <a:latin typeface="Cambria" panose="02040503050406030204" pitchFamily="18" charset="0"/>
                <a:ea typeface="等线" panose="02010600030101010101" pitchFamily="2" charset="-122"/>
              </a:endParaRPr>
            </a:p>
          </p:txBody>
        </p:sp>
        <p:sp>
          <p:nvSpPr>
            <p:cNvPr id="13" name="矩形: 圆角 12"/>
            <p:cNvSpPr/>
            <p:nvPr userDrawn="1"/>
          </p:nvSpPr>
          <p:spPr>
            <a:xfrm>
              <a:off x="807928" y="1151351"/>
              <a:ext cx="7503089" cy="3020860"/>
            </a:xfrm>
            <a:prstGeom prst="roundRect">
              <a:avLst/>
            </a:prstGeom>
            <a:grpFill/>
            <a:ln w="25400">
              <a:solidFill>
                <a:srgbClr val="92D4AF"/>
              </a:solid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zh-CN" altLang="en-US" sz="1800" b="0" i="0" u="none" strike="noStrike" kern="1200" cap="none" spc="0" normalizeH="0" baseline="0" noProof="0">
                <a:ln>
                  <a:noFill/>
                </a:ln>
                <a:solidFill>
                  <a:prstClr val="white"/>
                </a:solidFill>
                <a:effectLst/>
                <a:uLnTx/>
                <a:uFillTx/>
                <a:latin typeface="Cambria" panose="02040503050406030204" pitchFamily="18" charset="0"/>
                <a:ea typeface="等线" panose="02010600030101010101" pitchFamily="2" charset="-122"/>
              </a:endParaRPr>
            </a:p>
          </p:txBody>
        </p:sp>
      </p:grpSp>
      <p:grpSp>
        <p:nvGrpSpPr>
          <p:cNvPr id="8" name="Group 7"/>
          <p:cNvGrpSpPr/>
          <p:nvPr/>
        </p:nvGrpSpPr>
        <p:grpSpPr>
          <a:xfrm>
            <a:off x="2731785" y="11093"/>
            <a:ext cx="6890053" cy="1293962"/>
            <a:chOff x="2524625" y="855521"/>
            <a:chExt cx="7633335" cy="1061698"/>
          </a:xfrm>
        </p:grpSpPr>
        <p:sp>
          <p:nvSpPr>
            <p:cNvPr id="6" name="同侧圆角矩形 2"/>
            <p:cNvSpPr/>
            <p:nvPr/>
          </p:nvSpPr>
          <p:spPr>
            <a:xfrm>
              <a:off x="2524625" y="855521"/>
              <a:ext cx="7633335" cy="1061698"/>
            </a:xfrm>
            <a:prstGeom prst="round2SameRect">
              <a:avLst>
                <a:gd name="adj1" fmla="val 34269"/>
                <a:gd name="adj2" fmla="val 0"/>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zh-CN" altLang="en-US" sz="1800" b="0" i="0" u="none" strike="noStrike" kern="1200" cap="none" spc="0" normalizeH="0" baseline="0" noProof="0">
                <a:ln>
                  <a:noFill/>
                </a:ln>
                <a:solidFill>
                  <a:prstClr val="white"/>
                </a:solidFill>
                <a:effectLst/>
                <a:uLnTx/>
                <a:uFillTx/>
                <a:latin typeface="Cambria" panose="02040503050406030204" pitchFamily="18" charset="0"/>
                <a:ea typeface="等线" panose="020B0604020202020204" charset="-122"/>
              </a:endParaRPr>
            </a:p>
          </p:txBody>
        </p:sp>
        <p:sp>
          <p:nvSpPr>
            <p:cNvPr id="7" name="同侧圆角矩形 3"/>
            <p:cNvSpPr/>
            <p:nvPr/>
          </p:nvSpPr>
          <p:spPr>
            <a:xfrm>
              <a:off x="2656704" y="1000863"/>
              <a:ext cx="7369175" cy="771014"/>
            </a:xfrm>
            <a:prstGeom prst="round2SameRect">
              <a:avLst>
                <a:gd name="adj1" fmla="val 34269"/>
                <a:gd name="adj2" fmla="val 0"/>
              </a:avLst>
            </a:prstGeom>
            <a:noFill/>
            <a:ln w="19050">
              <a:solidFill>
                <a:schemeClr val="tx1"/>
              </a:solidFill>
              <a:prstDash val="dash"/>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zh-CN" altLang="en-US" sz="1800" b="0" i="0" u="none" strike="noStrike" kern="1200" cap="none" spc="0" normalizeH="0" baseline="0" noProof="0">
                <a:ln>
                  <a:noFill/>
                </a:ln>
                <a:solidFill>
                  <a:prstClr val="white"/>
                </a:solidFill>
                <a:effectLst/>
                <a:uLnTx/>
                <a:uFillTx/>
                <a:latin typeface="Cambria" panose="02040503050406030204" pitchFamily="18" charset="0"/>
                <a:ea typeface="等线" panose="020B0604020202020204" charset="-122"/>
              </a:endParaRPr>
            </a:p>
          </p:txBody>
        </p:sp>
      </p:grpSp>
      <p:pic>
        <p:nvPicPr>
          <p:cNvPr id="9" name="Picture 8"/>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3213079" y="250159"/>
            <a:ext cx="6035601" cy="775215"/>
          </a:xfrm>
          <a:prstGeom prst="rect">
            <a:avLst/>
          </a:prstGeom>
        </p:spPr>
      </p:pic>
      <p:pic>
        <p:nvPicPr>
          <p:cNvPr id="5" name="Picture 4"/>
          <p:cNvPicPr>
            <a:picLocks noChangeAspect="1"/>
          </p:cNvPicPr>
          <p:nvPr/>
        </p:nvPicPr>
        <p:blipFill rotWithShape="1">
          <a:blip r:embed="rId3" cstate="print">
            <a:extLst>
              <a:ext uri="{BEBA8EAE-BF5A-486C-A8C5-ECC9F3942E4B}">
                <a14:imgProps xmlns:a14="http://schemas.microsoft.com/office/drawing/2010/main">
                  <a14:imgLayer r:embed="rId4">
                    <a14:imgEffect>
                      <a14:backgroundRemoval t="0" b="100000" l="8778" r="73556"/>
                    </a14:imgEffect>
                  </a14:imgLayer>
                </a14:imgProps>
              </a:ext>
              <a:ext uri="{28A0092B-C50C-407E-A947-70E740481C1C}">
                <a14:useLocalDpi xmlns:a14="http://schemas.microsoft.com/office/drawing/2010/main" val="0"/>
              </a:ext>
            </a:extLst>
          </a:blip>
          <a:srcRect l="25428" t="-2698" r="27728" b="-777"/>
          <a:stretch/>
        </p:blipFill>
        <p:spPr>
          <a:xfrm>
            <a:off x="2105158" y="-43404"/>
            <a:ext cx="988701" cy="1164770"/>
          </a:xfrm>
          <a:prstGeom prst="rect">
            <a:avLst/>
          </a:prstGeom>
        </p:spPr>
      </p:pic>
      <p:pic>
        <p:nvPicPr>
          <p:cNvPr id="4" name="Picture 3"/>
          <p:cNvPicPr>
            <a:picLocks noChangeAspect="1"/>
          </p:cNvPicPr>
          <p:nvPr/>
        </p:nvPicPr>
        <p:blipFill rotWithShape="1">
          <a:blip r:embed="rId5" cstate="print">
            <a:extLst>
              <a:ext uri="{28A0092B-C50C-407E-A947-70E740481C1C}">
                <a14:useLocalDpi xmlns:a14="http://schemas.microsoft.com/office/drawing/2010/main" val="0"/>
              </a:ext>
            </a:extLst>
          </a:blip>
          <a:srcRect l="18366" t="12862" r="18574" b="18745"/>
          <a:stretch/>
        </p:blipFill>
        <p:spPr>
          <a:xfrm>
            <a:off x="9045100" y="3884"/>
            <a:ext cx="1003902" cy="1088809"/>
          </a:xfrm>
          <a:prstGeom prst="rect">
            <a:avLst/>
          </a:prstGeom>
        </p:spPr>
      </p:pic>
      <p:sp>
        <p:nvSpPr>
          <p:cNvPr id="10" name="Rectangle 9"/>
          <p:cNvSpPr/>
          <p:nvPr/>
        </p:nvSpPr>
        <p:spPr>
          <a:xfrm>
            <a:off x="947627" y="1189845"/>
            <a:ext cx="10458366" cy="4040273"/>
          </a:xfrm>
          <a:prstGeom prst="rect">
            <a:avLst/>
          </a:prstGeom>
        </p:spPr>
        <p:txBody>
          <a:bodyPr wrap="square">
            <a:spAutoFit/>
          </a:bodyPr>
          <a:lstStyle/>
          <a:p>
            <a:pPr marL="457200" marR="0" lvl="0" indent="-457200" algn="just" defTabSz="914400" rtl="0" eaLnBrk="1" fontAlgn="auto" latinLnBrk="0" hangingPunct="1">
              <a:lnSpc>
                <a:spcPct val="120000"/>
              </a:lnSpc>
              <a:spcBef>
                <a:spcPts val="0"/>
              </a:spcBef>
              <a:spcAft>
                <a:spcPts val="0"/>
              </a:spcAft>
              <a:buClrTx/>
              <a:buSzTx/>
              <a:buFontTx/>
              <a:buAutoNum type="arabicPeriod"/>
              <a:tabLst/>
              <a:defRPr/>
            </a:pPr>
            <a:r>
              <a:rPr kumimoji="0" lang="nl-NL" sz="2400" b="1" i="0" u="none" strike="noStrike" kern="1200" cap="none" spc="0" normalizeH="0" baseline="0" noProof="0" dirty="0">
                <a:ln>
                  <a:noFill/>
                </a:ln>
                <a:solidFill>
                  <a:srgbClr val="0F4C5C"/>
                </a:solidFill>
                <a:effectLst/>
                <a:uLnTx/>
                <a:uFillTx/>
                <a:latin typeface="Cambria" panose="02040503050406030204" pitchFamily="18" charset="0"/>
                <a:ea typeface="Cambria" panose="02040503050406030204" pitchFamily="18" charset="0"/>
              </a:rPr>
              <a:t>Năng lực đặc thù:</a:t>
            </a:r>
          </a:p>
          <a:p>
            <a:pPr marL="342900" marR="0" lvl="0" indent="-342900" algn="just" defTabSz="914400" rtl="0" eaLnBrk="1" fontAlgn="auto" latinLnBrk="0" hangingPunct="1">
              <a:lnSpc>
                <a:spcPct val="120000"/>
              </a:lnSpc>
              <a:spcBef>
                <a:spcPts val="0"/>
              </a:spcBef>
              <a:spcAft>
                <a:spcPts val="0"/>
              </a:spcAft>
              <a:buClrTx/>
              <a:buSzTx/>
              <a:buFontTx/>
              <a:buChar char="-"/>
              <a:tabLst/>
              <a:defRPr/>
            </a:pPr>
            <a:r>
              <a:rPr kumimoji="0" lang="nl-NL" sz="2400" b="0" i="0" u="none" strike="noStrike" kern="1200" cap="none" spc="0" normalizeH="0" baseline="0" noProof="0" dirty="0">
                <a:ln>
                  <a:noFill/>
                </a:ln>
                <a:solidFill>
                  <a:srgbClr val="0F4C5C"/>
                </a:solidFill>
                <a:effectLst/>
                <a:uLnTx/>
                <a:uFillTx/>
                <a:latin typeface="Cambria" panose="02040503050406030204" pitchFamily="18" charset="0"/>
                <a:ea typeface="Cambria" panose="02040503050406030204" pitchFamily="18" charset="0"/>
              </a:rPr>
              <a:t>Thực hiện được </a:t>
            </a:r>
            <a:r>
              <a:rPr kumimoji="0" lang="vi-VN" sz="2400" b="0" i="0" u="none" strike="noStrike" kern="1200" cap="none" spc="0" normalizeH="0" baseline="0" noProof="0" dirty="0">
                <a:ln>
                  <a:noFill/>
                </a:ln>
                <a:solidFill>
                  <a:srgbClr val="0F4C5C"/>
                </a:solidFill>
                <a:effectLst/>
                <a:uLnTx/>
                <a:uFillTx/>
                <a:latin typeface="Cambria" panose="02040503050406030204" pitchFamily="18" charset="0"/>
                <a:ea typeface="Cambria" panose="02040503050406030204" pitchFamily="18" charset="0"/>
              </a:rPr>
              <a:t>cách đặt tính và tính của phép trừ có nhiều chữ số.</a:t>
            </a:r>
            <a:endParaRPr kumimoji="0" lang="en-GB" sz="2400" b="0" i="0" u="none" strike="noStrike" kern="1200" cap="none" spc="0" normalizeH="0" baseline="0" noProof="0" dirty="0">
              <a:ln>
                <a:noFill/>
              </a:ln>
              <a:solidFill>
                <a:srgbClr val="0F4C5C"/>
              </a:solidFill>
              <a:effectLst/>
              <a:uLnTx/>
              <a:uFillTx/>
              <a:latin typeface="Cambria" panose="02040503050406030204" pitchFamily="18" charset="0"/>
              <a:ea typeface="Cambria" panose="02040503050406030204" pitchFamily="18" charset="0"/>
            </a:endParaRPr>
          </a:p>
          <a:p>
            <a:pPr marL="0" marR="0" lvl="0" indent="0" algn="just" defTabSz="914400" rtl="0" eaLnBrk="1" fontAlgn="auto" latinLnBrk="0" hangingPunct="1">
              <a:lnSpc>
                <a:spcPct val="120000"/>
              </a:lnSpc>
              <a:spcBef>
                <a:spcPts val="0"/>
              </a:spcBef>
              <a:spcAft>
                <a:spcPts val="0"/>
              </a:spcAft>
              <a:buClrTx/>
              <a:buSzTx/>
              <a:buFontTx/>
              <a:buNone/>
              <a:tabLst/>
              <a:defRPr/>
            </a:pPr>
            <a:r>
              <a:rPr kumimoji="0" lang="en-US" sz="2400" b="1" i="0" u="none" strike="noStrike" kern="1200" cap="none" spc="0" normalizeH="0" baseline="0" noProof="0" dirty="0">
                <a:ln>
                  <a:noFill/>
                </a:ln>
                <a:solidFill>
                  <a:srgbClr val="0F4C5C"/>
                </a:solidFill>
                <a:effectLst/>
                <a:uLnTx/>
                <a:uFillTx/>
                <a:latin typeface="Cambria" panose="02040503050406030204" pitchFamily="18" charset="0"/>
                <a:ea typeface="Cambria" panose="02040503050406030204" pitchFamily="18" charset="0"/>
              </a:rPr>
              <a:t>2. </a:t>
            </a:r>
            <a:r>
              <a:rPr kumimoji="0" lang="en-US" sz="2400" b="1" i="0" u="none" strike="noStrike" kern="1200" cap="none" spc="0" normalizeH="0" baseline="0" noProof="0" dirty="0" err="1">
                <a:ln>
                  <a:noFill/>
                </a:ln>
                <a:solidFill>
                  <a:srgbClr val="0F4C5C"/>
                </a:solidFill>
                <a:effectLst/>
                <a:uLnTx/>
                <a:uFillTx/>
                <a:latin typeface="Cambria" panose="02040503050406030204" pitchFamily="18" charset="0"/>
                <a:ea typeface="Cambria" panose="02040503050406030204" pitchFamily="18" charset="0"/>
              </a:rPr>
              <a:t>Năng</a:t>
            </a:r>
            <a:r>
              <a:rPr kumimoji="0" lang="en-US" sz="2400" b="1" i="0" u="none" strike="noStrike" kern="1200" cap="none" spc="0" normalizeH="0" baseline="0" noProof="0" dirty="0">
                <a:ln>
                  <a:noFill/>
                </a:ln>
                <a:solidFill>
                  <a:srgbClr val="0F4C5C"/>
                </a:solidFill>
                <a:effectLst/>
                <a:uLnTx/>
                <a:uFillTx/>
                <a:latin typeface="Cambria" panose="02040503050406030204" pitchFamily="18" charset="0"/>
                <a:ea typeface="Cambria" panose="02040503050406030204" pitchFamily="18" charset="0"/>
              </a:rPr>
              <a:t> </a:t>
            </a:r>
            <a:r>
              <a:rPr kumimoji="0" lang="en-US" sz="2400" b="1" i="0" u="none" strike="noStrike" kern="1200" cap="none" spc="0" normalizeH="0" baseline="0" noProof="0" dirty="0" err="1">
                <a:ln>
                  <a:noFill/>
                </a:ln>
                <a:solidFill>
                  <a:srgbClr val="0F4C5C"/>
                </a:solidFill>
                <a:effectLst/>
                <a:uLnTx/>
                <a:uFillTx/>
                <a:latin typeface="Cambria" panose="02040503050406030204" pitchFamily="18" charset="0"/>
                <a:ea typeface="Cambria" panose="02040503050406030204" pitchFamily="18" charset="0"/>
              </a:rPr>
              <a:t>lực</a:t>
            </a:r>
            <a:r>
              <a:rPr kumimoji="0" lang="en-US" sz="2400" b="1" i="0" u="none" strike="noStrike" kern="1200" cap="none" spc="0" normalizeH="0" baseline="0" noProof="0" dirty="0">
                <a:ln>
                  <a:noFill/>
                </a:ln>
                <a:solidFill>
                  <a:srgbClr val="0F4C5C"/>
                </a:solidFill>
                <a:effectLst/>
                <a:uLnTx/>
                <a:uFillTx/>
                <a:latin typeface="Cambria" panose="02040503050406030204" pitchFamily="18" charset="0"/>
                <a:ea typeface="Cambria" panose="02040503050406030204" pitchFamily="18" charset="0"/>
              </a:rPr>
              <a:t> </a:t>
            </a:r>
            <a:r>
              <a:rPr kumimoji="0" lang="en-US" sz="2400" b="1" i="0" u="none" strike="noStrike" kern="1200" cap="none" spc="0" normalizeH="0" baseline="0" noProof="0" dirty="0" err="1">
                <a:ln>
                  <a:noFill/>
                </a:ln>
                <a:solidFill>
                  <a:srgbClr val="0F4C5C"/>
                </a:solidFill>
                <a:effectLst/>
                <a:uLnTx/>
                <a:uFillTx/>
                <a:latin typeface="Cambria" panose="02040503050406030204" pitchFamily="18" charset="0"/>
                <a:ea typeface="Cambria" panose="02040503050406030204" pitchFamily="18" charset="0"/>
              </a:rPr>
              <a:t>chung</a:t>
            </a:r>
            <a:r>
              <a:rPr kumimoji="0" lang="en-US" sz="2400" b="1" i="0" u="none" strike="noStrike" kern="1200" cap="none" spc="0" normalizeH="0" baseline="0" noProof="0" dirty="0">
                <a:ln>
                  <a:noFill/>
                </a:ln>
                <a:solidFill>
                  <a:srgbClr val="0F4C5C"/>
                </a:solidFill>
                <a:effectLst/>
                <a:uLnTx/>
                <a:uFillTx/>
                <a:latin typeface="Cambria" panose="02040503050406030204" pitchFamily="18" charset="0"/>
                <a:ea typeface="Cambria" panose="02040503050406030204" pitchFamily="18" charset="0"/>
              </a:rPr>
              <a:t>.</a:t>
            </a:r>
            <a:endParaRPr kumimoji="0" lang="en-GB" sz="2400" b="0" i="0" u="none" strike="noStrike" kern="1200" cap="none" spc="0" normalizeH="0" baseline="0" noProof="0" dirty="0">
              <a:ln>
                <a:noFill/>
              </a:ln>
              <a:solidFill>
                <a:srgbClr val="0F4C5C"/>
              </a:solidFill>
              <a:effectLst/>
              <a:uLnTx/>
              <a:uFillTx/>
              <a:latin typeface="Cambria" panose="02040503050406030204" pitchFamily="18" charset="0"/>
              <a:ea typeface="Cambria" panose="02040503050406030204" pitchFamily="18" charset="0"/>
            </a:endParaRPr>
          </a:p>
          <a:p>
            <a:pPr marL="0" marR="0" lvl="0" indent="228600" algn="just" defTabSz="914400" rtl="0" eaLnBrk="1" fontAlgn="auto" latinLnBrk="0" hangingPunct="1">
              <a:lnSpc>
                <a:spcPct val="120000"/>
              </a:lnSpc>
              <a:spcBef>
                <a:spcPts val="0"/>
              </a:spcBef>
              <a:spcAft>
                <a:spcPts val="0"/>
              </a:spcAft>
              <a:buClrTx/>
              <a:buSzTx/>
              <a:buFontTx/>
              <a:buNone/>
              <a:tabLst/>
              <a:defRPr/>
            </a:pPr>
            <a:r>
              <a:rPr kumimoji="0" lang="en-US" sz="2400" b="0" i="0" u="none" strike="noStrike" kern="1200" cap="none" spc="0" normalizeH="0" baseline="0" noProof="0" dirty="0">
                <a:ln>
                  <a:noFill/>
                </a:ln>
                <a:solidFill>
                  <a:srgbClr val="0F4C5C"/>
                </a:solidFill>
                <a:effectLst/>
                <a:uLnTx/>
                <a:uFillTx/>
                <a:latin typeface="Cambria" panose="02040503050406030204" pitchFamily="18" charset="0"/>
                <a:ea typeface="Cambria" panose="02040503050406030204" pitchFamily="18" charset="0"/>
              </a:rPr>
              <a:t>- </a:t>
            </a:r>
            <a:r>
              <a:rPr kumimoji="0" lang="en-US" sz="2400" b="0" i="0" u="none" strike="noStrike" kern="1200" cap="none" spc="0" normalizeH="0" baseline="0" noProof="0" dirty="0" err="1">
                <a:ln>
                  <a:noFill/>
                </a:ln>
                <a:solidFill>
                  <a:srgbClr val="0F4C5C"/>
                </a:solidFill>
                <a:effectLst/>
                <a:uLnTx/>
                <a:uFillTx/>
                <a:latin typeface="Cambria" panose="02040503050406030204" pitchFamily="18" charset="0"/>
                <a:ea typeface="Cambria" panose="02040503050406030204" pitchFamily="18" charset="0"/>
              </a:rPr>
              <a:t>Năng</a:t>
            </a:r>
            <a:r>
              <a:rPr kumimoji="0" lang="en-US" sz="2400" b="0" i="0" u="none" strike="noStrike" kern="1200" cap="none" spc="0" normalizeH="0" baseline="0" noProof="0" dirty="0">
                <a:ln>
                  <a:noFill/>
                </a:ln>
                <a:solidFill>
                  <a:srgbClr val="0F4C5C"/>
                </a:solidFill>
                <a:effectLst/>
                <a:uLnTx/>
                <a:uFillTx/>
                <a:latin typeface="Cambria" panose="02040503050406030204" pitchFamily="18" charset="0"/>
                <a:ea typeface="Cambria" panose="02040503050406030204" pitchFamily="18" charset="0"/>
              </a:rPr>
              <a:t> </a:t>
            </a:r>
            <a:r>
              <a:rPr kumimoji="0" lang="en-US" sz="2400" b="0" i="0" u="none" strike="noStrike" kern="1200" cap="none" spc="0" normalizeH="0" baseline="0" noProof="0" dirty="0" err="1">
                <a:ln>
                  <a:noFill/>
                </a:ln>
                <a:solidFill>
                  <a:srgbClr val="0F4C5C"/>
                </a:solidFill>
                <a:effectLst/>
                <a:uLnTx/>
                <a:uFillTx/>
                <a:latin typeface="Cambria" panose="02040503050406030204" pitchFamily="18" charset="0"/>
                <a:ea typeface="Cambria" panose="02040503050406030204" pitchFamily="18" charset="0"/>
              </a:rPr>
              <a:t>lực</a:t>
            </a:r>
            <a:r>
              <a:rPr kumimoji="0" lang="en-US" sz="2400" b="0" i="0" u="none" strike="noStrike" kern="1200" cap="none" spc="0" normalizeH="0" baseline="0" noProof="0" dirty="0">
                <a:ln>
                  <a:noFill/>
                </a:ln>
                <a:solidFill>
                  <a:srgbClr val="0F4C5C"/>
                </a:solidFill>
                <a:effectLst/>
                <a:uLnTx/>
                <a:uFillTx/>
                <a:latin typeface="Cambria" panose="02040503050406030204" pitchFamily="18" charset="0"/>
                <a:ea typeface="Cambria" panose="02040503050406030204" pitchFamily="18" charset="0"/>
              </a:rPr>
              <a:t> </a:t>
            </a:r>
            <a:r>
              <a:rPr kumimoji="0" lang="en-US" sz="2400" b="0" i="0" u="none" strike="noStrike" kern="1200" cap="none" spc="0" normalizeH="0" baseline="0" noProof="0" dirty="0" err="1">
                <a:ln>
                  <a:noFill/>
                </a:ln>
                <a:solidFill>
                  <a:srgbClr val="0F4C5C"/>
                </a:solidFill>
                <a:effectLst/>
                <a:uLnTx/>
                <a:uFillTx/>
                <a:latin typeface="Cambria" panose="02040503050406030204" pitchFamily="18" charset="0"/>
                <a:ea typeface="Cambria" panose="02040503050406030204" pitchFamily="18" charset="0"/>
              </a:rPr>
              <a:t>tự</a:t>
            </a:r>
            <a:r>
              <a:rPr kumimoji="0" lang="en-US" sz="2400" b="0" i="0" u="none" strike="noStrike" kern="1200" cap="none" spc="0" normalizeH="0" baseline="0" noProof="0" dirty="0">
                <a:ln>
                  <a:noFill/>
                </a:ln>
                <a:solidFill>
                  <a:srgbClr val="0F4C5C"/>
                </a:solidFill>
                <a:effectLst/>
                <a:uLnTx/>
                <a:uFillTx/>
                <a:latin typeface="Cambria" panose="02040503050406030204" pitchFamily="18" charset="0"/>
                <a:ea typeface="Cambria" panose="02040503050406030204" pitchFamily="18" charset="0"/>
              </a:rPr>
              <a:t> </a:t>
            </a:r>
            <a:r>
              <a:rPr kumimoji="0" lang="en-US" sz="2400" b="0" i="0" u="none" strike="noStrike" kern="1200" cap="none" spc="0" normalizeH="0" baseline="0" noProof="0" dirty="0" err="1">
                <a:ln>
                  <a:noFill/>
                </a:ln>
                <a:solidFill>
                  <a:srgbClr val="0F4C5C"/>
                </a:solidFill>
                <a:effectLst/>
                <a:uLnTx/>
                <a:uFillTx/>
                <a:latin typeface="Cambria" panose="02040503050406030204" pitchFamily="18" charset="0"/>
                <a:ea typeface="Cambria" panose="02040503050406030204" pitchFamily="18" charset="0"/>
              </a:rPr>
              <a:t>chủ</a:t>
            </a:r>
            <a:r>
              <a:rPr kumimoji="0" lang="en-US" sz="2400" b="0" i="0" u="none" strike="noStrike" kern="1200" cap="none" spc="0" normalizeH="0" baseline="0" noProof="0" dirty="0">
                <a:ln>
                  <a:noFill/>
                </a:ln>
                <a:solidFill>
                  <a:srgbClr val="0F4C5C"/>
                </a:solidFill>
                <a:effectLst/>
                <a:uLnTx/>
                <a:uFillTx/>
                <a:latin typeface="Cambria" panose="02040503050406030204" pitchFamily="18" charset="0"/>
                <a:ea typeface="Cambria" panose="02040503050406030204" pitchFamily="18" charset="0"/>
              </a:rPr>
              <a:t>, </a:t>
            </a:r>
            <a:r>
              <a:rPr kumimoji="0" lang="en-US" sz="2400" b="0" i="0" u="none" strike="noStrike" kern="1200" cap="none" spc="0" normalizeH="0" baseline="0" noProof="0" dirty="0" err="1">
                <a:ln>
                  <a:noFill/>
                </a:ln>
                <a:solidFill>
                  <a:srgbClr val="0F4C5C"/>
                </a:solidFill>
                <a:effectLst/>
                <a:uLnTx/>
                <a:uFillTx/>
                <a:latin typeface="Cambria" panose="02040503050406030204" pitchFamily="18" charset="0"/>
                <a:ea typeface="Cambria" panose="02040503050406030204" pitchFamily="18" charset="0"/>
              </a:rPr>
              <a:t>tự</a:t>
            </a:r>
            <a:r>
              <a:rPr kumimoji="0" lang="en-US" sz="2400" b="0" i="0" u="none" strike="noStrike" kern="1200" cap="none" spc="0" normalizeH="0" baseline="0" noProof="0" dirty="0">
                <a:ln>
                  <a:noFill/>
                </a:ln>
                <a:solidFill>
                  <a:srgbClr val="0F4C5C"/>
                </a:solidFill>
                <a:effectLst/>
                <a:uLnTx/>
                <a:uFillTx/>
                <a:latin typeface="Cambria" panose="02040503050406030204" pitchFamily="18" charset="0"/>
                <a:ea typeface="Cambria" panose="02040503050406030204" pitchFamily="18" charset="0"/>
              </a:rPr>
              <a:t> </a:t>
            </a:r>
            <a:r>
              <a:rPr kumimoji="0" lang="en-US" sz="2400" b="0" i="0" u="none" strike="noStrike" kern="1200" cap="none" spc="0" normalizeH="0" baseline="0" noProof="0" dirty="0" err="1">
                <a:ln>
                  <a:noFill/>
                </a:ln>
                <a:solidFill>
                  <a:srgbClr val="0F4C5C"/>
                </a:solidFill>
                <a:effectLst/>
                <a:uLnTx/>
                <a:uFillTx/>
                <a:latin typeface="Cambria" panose="02040503050406030204" pitchFamily="18" charset="0"/>
                <a:ea typeface="Cambria" panose="02040503050406030204" pitchFamily="18" charset="0"/>
              </a:rPr>
              <a:t>học</a:t>
            </a:r>
            <a:r>
              <a:rPr kumimoji="0" lang="en-US" sz="2400" b="0" i="0" u="none" strike="noStrike" kern="1200" cap="none" spc="0" normalizeH="0" baseline="0" noProof="0" dirty="0">
                <a:ln>
                  <a:noFill/>
                </a:ln>
                <a:solidFill>
                  <a:srgbClr val="0F4C5C"/>
                </a:solidFill>
                <a:effectLst/>
                <a:uLnTx/>
                <a:uFillTx/>
                <a:latin typeface="Cambria" panose="02040503050406030204" pitchFamily="18" charset="0"/>
                <a:ea typeface="Cambria" panose="02040503050406030204" pitchFamily="18" charset="0"/>
              </a:rPr>
              <a:t>: </a:t>
            </a:r>
            <a:r>
              <a:rPr kumimoji="0" lang="en-US" sz="2400" b="0" i="0" u="none" strike="noStrike" kern="1200" cap="none" spc="0" normalizeH="0" baseline="0" noProof="0" dirty="0" err="1">
                <a:ln>
                  <a:noFill/>
                </a:ln>
                <a:solidFill>
                  <a:srgbClr val="0F4C5C"/>
                </a:solidFill>
                <a:effectLst/>
                <a:uLnTx/>
                <a:uFillTx/>
                <a:latin typeface="Cambria" panose="02040503050406030204" pitchFamily="18" charset="0"/>
                <a:ea typeface="Cambria" panose="02040503050406030204" pitchFamily="18" charset="0"/>
              </a:rPr>
              <a:t>lắng</a:t>
            </a:r>
            <a:r>
              <a:rPr kumimoji="0" lang="en-US" sz="2400" b="0" i="0" u="none" strike="noStrike" kern="1200" cap="none" spc="0" normalizeH="0" baseline="0" noProof="0" dirty="0">
                <a:ln>
                  <a:noFill/>
                </a:ln>
                <a:solidFill>
                  <a:srgbClr val="0F4C5C"/>
                </a:solidFill>
                <a:effectLst/>
                <a:uLnTx/>
                <a:uFillTx/>
                <a:latin typeface="Cambria" panose="02040503050406030204" pitchFamily="18" charset="0"/>
                <a:ea typeface="Cambria" panose="02040503050406030204" pitchFamily="18" charset="0"/>
              </a:rPr>
              <a:t> </a:t>
            </a:r>
            <a:r>
              <a:rPr kumimoji="0" lang="en-US" sz="2400" b="0" i="0" u="none" strike="noStrike" kern="1200" cap="none" spc="0" normalizeH="0" baseline="0" noProof="0" dirty="0" err="1">
                <a:ln>
                  <a:noFill/>
                </a:ln>
                <a:solidFill>
                  <a:srgbClr val="0F4C5C"/>
                </a:solidFill>
                <a:effectLst/>
                <a:uLnTx/>
                <a:uFillTx/>
                <a:latin typeface="Cambria" panose="02040503050406030204" pitchFamily="18" charset="0"/>
                <a:ea typeface="Cambria" panose="02040503050406030204" pitchFamily="18" charset="0"/>
              </a:rPr>
              <a:t>nghe</a:t>
            </a:r>
            <a:r>
              <a:rPr kumimoji="0" lang="en-US" sz="2400" b="0" i="0" u="none" strike="noStrike" kern="1200" cap="none" spc="0" normalizeH="0" baseline="0" noProof="0" dirty="0">
                <a:ln>
                  <a:noFill/>
                </a:ln>
                <a:solidFill>
                  <a:srgbClr val="0F4C5C"/>
                </a:solidFill>
                <a:effectLst/>
                <a:uLnTx/>
                <a:uFillTx/>
                <a:latin typeface="Cambria" panose="02040503050406030204" pitchFamily="18" charset="0"/>
                <a:ea typeface="Cambria" panose="02040503050406030204" pitchFamily="18" charset="0"/>
              </a:rPr>
              <a:t>, </a:t>
            </a:r>
            <a:r>
              <a:rPr kumimoji="0" lang="en-US" sz="2400" b="0" i="0" u="none" strike="noStrike" kern="1200" cap="none" spc="0" normalizeH="0" baseline="0" noProof="0" dirty="0" err="1">
                <a:ln>
                  <a:noFill/>
                </a:ln>
                <a:solidFill>
                  <a:srgbClr val="0F4C5C"/>
                </a:solidFill>
                <a:effectLst/>
                <a:uLnTx/>
                <a:uFillTx/>
                <a:latin typeface="Cambria" panose="02040503050406030204" pitchFamily="18" charset="0"/>
                <a:ea typeface="Cambria" panose="02040503050406030204" pitchFamily="18" charset="0"/>
              </a:rPr>
              <a:t>trả</a:t>
            </a:r>
            <a:r>
              <a:rPr kumimoji="0" lang="en-US" sz="2400" b="0" i="0" u="none" strike="noStrike" kern="1200" cap="none" spc="0" normalizeH="0" baseline="0" noProof="0" dirty="0">
                <a:ln>
                  <a:noFill/>
                </a:ln>
                <a:solidFill>
                  <a:srgbClr val="0F4C5C"/>
                </a:solidFill>
                <a:effectLst/>
                <a:uLnTx/>
                <a:uFillTx/>
                <a:latin typeface="Cambria" panose="02040503050406030204" pitchFamily="18" charset="0"/>
                <a:ea typeface="Cambria" panose="02040503050406030204" pitchFamily="18" charset="0"/>
              </a:rPr>
              <a:t> </a:t>
            </a:r>
            <a:r>
              <a:rPr kumimoji="0" lang="en-US" sz="2400" b="0" i="0" u="none" strike="noStrike" kern="1200" cap="none" spc="0" normalizeH="0" baseline="0" noProof="0" dirty="0" err="1">
                <a:ln>
                  <a:noFill/>
                </a:ln>
                <a:solidFill>
                  <a:srgbClr val="0F4C5C"/>
                </a:solidFill>
                <a:effectLst/>
                <a:uLnTx/>
                <a:uFillTx/>
                <a:latin typeface="Cambria" panose="02040503050406030204" pitchFamily="18" charset="0"/>
                <a:ea typeface="Cambria" panose="02040503050406030204" pitchFamily="18" charset="0"/>
              </a:rPr>
              <a:t>lời</a:t>
            </a:r>
            <a:r>
              <a:rPr kumimoji="0" lang="en-US" sz="2400" b="0" i="0" u="none" strike="noStrike" kern="1200" cap="none" spc="0" normalizeH="0" baseline="0" noProof="0" dirty="0">
                <a:ln>
                  <a:noFill/>
                </a:ln>
                <a:solidFill>
                  <a:srgbClr val="0F4C5C"/>
                </a:solidFill>
                <a:effectLst/>
                <a:uLnTx/>
                <a:uFillTx/>
                <a:latin typeface="Cambria" panose="02040503050406030204" pitchFamily="18" charset="0"/>
                <a:ea typeface="Cambria" panose="02040503050406030204" pitchFamily="18" charset="0"/>
              </a:rPr>
              <a:t> </a:t>
            </a:r>
            <a:r>
              <a:rPr kumimoji="0" lang="en-US" sz="2400" b="0" i="0" u="none" strike="noStrike" kern="1200" cap="none" spc="0" normalizeH="0" baseline="0" noProof="0" dirty="0" err="1">
                <a:ln>
                  <a:noFill/>
                </a:ln>
                <a:solidFill>
                  <a:srgbClr val="0F4C5C"/>
                </a:solidFill>
                <a:effectLst/>
                <a:uLnTx/>
                <a:uFillTx/>
                <a:latin typeface="Cambria" panose="02040503050406030204" pitchFamily="18" charset="0"/>
                <a:ea typeface="Cambria" panose="02040503050406030204" pitchFamily="18" charset="0"/>
              </a:rPr>
              <a:t>câu</a:t>
            </a:r>
            <a:r>
              <a:rPr kumimoji="0" lang="en-US" sz="2400" b="0" i="0" u="none" strike="noStrike" kern="1200" cap="none" spc="0" normalizeH="0" baseline="0" noProof="0" dirty="0">
                <a:ln>
                  <a:noFill/>
                </a:ln>
                <a:solidFill>
                  <a:srgbClr val="0F4C5C"/>
                </a:solidFill>
                <a:effectLst/>
                <a:uLnTx/>
                <a:uFillTx/>
                <a:latin typeface="Cambria" panose="02040503050406030204" pitchFamily="18" charset="0"/>
                <a:ea typeface="Cambria" panose="02040503050406030204" pitchFamily="18" charset="0"/>
              </a:rPr>
              <a:t> </a:t>
            </a:r>
            <a:r>
              <a:rPr kumimoji="0" lang="en-US" sz="2400" b="0" i="0" u="none" strike="noStrike" kern="1200" cap="none" spc="0" normalizeH="0" baseline="0" noProof="0" dirty="0" err="1">
                <a:ln>
                  <a:noFill/>
                </a:ln>
                <a:solidFill>
                  <a:srgbClr val="0F4C5C"/>
                </a:solidFill>
                <a:effectLst/>
                <a:uLnTx/>
                <a:uFillTx/>
                <a:latin typeface="Cambria" panose="02040503050406030204" pitchFamily="18" charset="0"/>
                <a:ea typeface="Cambria" panose="02040503050406030204" pitchFamily="18" charset="0"/>
              </a:rPr>
              <a:t>hỏi</a:t>
            </a:r>
            <a:r>
              <a:rPr kumimoji="0" lang="en-US" sz="2400" b="0" i="0" u="none" strike="noStrike" kern="1200" cap="none" spc="0" normalizeH="0" baseline="0" noProof="0" dirty="0">
                <a:ln>
                  <a:noFill/>
                </a:ln>
                <a:solidFill>
                  <a:srgbClr val="0F4C5C"/>
                </a:solidFill>
                <a:effectLst/>
                <a:uLnTx/>
                <a:uFillTx/>
                <a:latin typeface="Cambria" panose="02040503050406030204" pitchFamily="18" charset="0"/>
                <a:ea typeface="Cambria" panose="02040503050406030204" pitchFamily="18" charset="0"/>
              </a:rPr>
              <a:t>, </a:t>
            </a:r>
            <a:r>
              <a:rPr kumimoji="0" lang="en-US" sz="2400" b="0" i="0" u="none" strike="noStrike" kern="1200" cap="none" spc="0" normalizeH="0" baseline="0" noProof="0" dirty="0" err="1">
                <a:ln>
                  <a:noFill/>
                </a:ln>
                <a:solidFill>
                  <a:srgbClr val="0F4C5C"/>
                </a:solidFill>
                <a:effectLst/>
                <a:uLnTx/>
                <a:uFillTx/>
                <a:latin typeface="Cambria" panose="02040503050406030204" pitchFamily="18" charset="0"/>
                <a:ea typeface="Cambria" panose="02040503050406030204" pitchFamily="18" charset="0"/>
              </a:rPr>
              <a:t>làm</a:t>
            </a:r>
            <a:r>
              <a:rPr kumimoji="0" lang="en-US" sz="2400" b="0" i="0" u="none" strike="noStrike" kern="1200" cap="none" spc="0" normalizeH="0" baseline="0" noProof="0" dirty="0">
                <a:ln>
                  <a:noFill/>
                </a:ln>
                <a:solidFill>
                  <a:srgbClr val="0F4C5C"/>
                </a:solidFill>
                <a:effectLst/>
                <a:uLnTx/>
                <a:uFillTx/>
                <a:latin typeface="Cambria" panose="02040503050406030204" pitchFamily="18" charset="0"/>
                <a:ea typeface="Cambria" panose="02040503050406030204" pitchFamily="18" charset="0"/>
              </a:rPr>
              <a:t> </a:t>
            </a:r>
            <a:r>
              <a:rPr kumimoji="0" lang="en-US" sz="2400" b="0" i="0" u="none" strike="noStrike" kern="1200" cap="none" spc="0" normalizeH="0" baseline="0" noProof="0" dirty="0" err="1">
                <a:ln>
                  <a:noFill/>
                </a:ln>
                <a:solidFill>
                  <a:srgbClr val="0F4C5C"/>
                </a:solidFill>
                <a:effectLst/>
                <a:uLnTx/>
                <a:uFillTx/>
                <a:latin typeface="Cambria" panose="02040503050406030204" pitchFamily="18" charset="0"/>
                <a:ea typeface="Cambria" panose="02040503050406030204" pitchFamily="18" charset="0"/>
              </a:rPr>
              <a:t>bài</a:t>
            </a:r>
            <a:r>
              <a:rPr kumimoji="0" lang="en-US" sz="2400" b="0" i="0" u="none" strike="noStrike" kern="1200" cap="none" spc="0" normalizeH="0" baseline="0" noProof="0" dirty="0">
                <a:ln>
                  <a:noFill/>
                </a:ln>
                <a:solidFill>
                  <a:srgbClr val="0F4C5C"/>
                </a:solidFill>
                <a:effectLst/>
                <a:uLnTx/>
                <a:uFillTx/>
                <a:latin typeface="Cambria" panose="02040503050406030204" pitchFamily="18" charset="0"/>
                <a:ea typeface="Cambria" panose="02040503050406030204" pitchFamily="18" charset="0"/>
              </a:rPr>
              <a:t> </a:t>
            </a:r>
            <a:r>
              <a:rPr kumimoji="0" lang="en-US" sz="2400" b="0" i="0" u="none" strike="noStrike" kern="1200" cap="none" spc="0" normalizeH="0" baseline="0" noProof="0" dirty="0" err="1">
                <a:ln>
                  <a:noFill/>
                </a:ln>
                <a:solidFill>
                  <a:srgbClr val="0F4C5C"/>
                </a:solidFill>
                <a:effectLst/>
                <a:uLnTx/>
                <a:uFillTx/>
                <a:latin typeface="Cambria" panose="02040503050406030204" pitchFamily="18" charset="0"/>
                <a:ea typeface="Cambria" panose="02040503050406030204" pitchFamily="18" charset="0"/>
              </a:rPr>
              <a:t>tập</a:t>
            </a:r>
            <a:r>
              <a:rPr kumimoji="0" lang="en-US" sz="2400" b="0" i="0" u="none" strike="noStrike" kern="1200" cap="none" spc="0" normalizeH="0" baseline="0" noProof="0" dirty="0">
                <a:ln>
                  <a:noFill/>
                </a:ln>
                <a:solidFill>
                  <a:srgbClr val="0F4C5C"/>
                </a:solidFill>
                <a:effectLst/>
                <a:uLnTx/>
                <a:uFillTx/>
                <a:latin typeface="Cambria" panose="02040503050406030204" pitchFamily="18" charset="0"/>
                <a:ea typeface="Cambria" panose="02040503050406030204" pitchFamily="18" charset="0"/>
              </a:rPr>
              <a:t>.</a:t>
            </a:r>
            <a:endParaRPr kumimoji="0" lang="en-GB" sz="2400" b="0" i="0" u="none" strike="noStrike" kern="1200" cap="none" spc="0" normalizeH="0" baseline="0" noProof="0" dirty="0">
              <a:ln>
                <a:noFill/>
              </a:ln>
              <a:solidFill>
                <a:srgbClr val="0F4C5C"/>
              </a:solidFill>
              <a:effectLst/>
              <a:uLnTx/>
              <a:uFillTx/>
              <a:latin typeface="Cambria" panose="02040503050406030204" pitchFamily="18" charset="0"/>
              <a:ea typeface="Cambria" panose="02040503050406030204" pitchFamily="18" charset="0"/>
            </a:endParaRPr>
          </a:p>
          <a:p>
            <a:pPr marL="0" marR="0" lvl="0" indent="228600" algn="just" defTabSz="914400" rtl="0" eaLnBrk="1" fontAlgn="auto" latinLnBrk="0" hangingPunct="1">
              <a:lnSpc>
                <a:spcPct val="120000"/>
              </a:lnSpc>
              <a:spcBef>
                <a:spcPts val="0"/>
              </a:spcBef>
              <a:spcAft>
                <a:spcPts val="0"/>
              </a:spcAft>
              <a:buClrTx/>
              <a:buSzTx/>
              <a:buFontTx/>
              <a:buNone/>
              <a:tabLst/>
              <a:defRPr/>
            </a:pPr>
            <a:r>
              <a:rPr kumimoji="0" lang="en-US" sz="2400" b="0" i="0" u="none" strike="noStrike" kern="1200" cap="none" spc="0" normalizeH="0" baseline="0" noProof="0" dirty="0">
                <a:ln>
                  <a:noFill/>
                </a:ln>
                <a:solidFill>
                  <a:srgbClr val="0F4C5C"/>
                </a:solidFill>
                <a:effectLst/>
                <a:uLnTx/>
                <a:uFillTx/>
                <a:latin typeface="Cambria" panose="02040503050406030204" pitchFamily="18" charset="0"/>
                <a:ea typeface="Cambria" panose="02040503050406030204" pitchFamily="18" charset="0"/>
              </a:rPr>
              <a:t>- </a:t>
            </a:r>
            <a:r>
              <a:rPr kumimoji="0" lang="en-US" sz="2400" b="0" i="0" u="none" strike="noStrike" kern="1200" cap="none" spc="0" normalizeH="0" baseline="0" noProof="0" dirty="0" err="1">
                <a:ln>
                  <a:noFill/>
                </a:ln>
                <a:solidFill>
                  <a:srgbClr val="0F4C5C"/>
                </a:solidFill>
                <a:effectLst/>
                <a:uLnTx/>
                <a:uFillTx/>
                <a:latin typeface="Cambria" panose="02040503050406030204" pitchFamily="18" charset="0"/>
                <a:ea typeface="Cambria" panose="02040503050406030204" pitchFamily="18" charset="0"/>
              </a:rPr>
              <a:t>Năng</a:t>
            </a:r>
            <a:r>
              <a:rPr kumimoji="0" lang="en-US" sz="2400" b="0" i="0" u="none" strike="noStrike" kern="1200" cap="none" spc="0" normalizeH="0" baseline="0" noProof="0" dirty="0">
                <a:ln>
                  <a:noFill/>
                </a:ln>
                <a:solidFill>
                  <a:srgbClr val="0F4C5C"/>
                </a:solidFill>
                <a:effectLst/>
                <a:uLnTx/>
                <a:uFillTx/>
                <a:latin typeface="Cambria" panose="02040503050406030204" pitchFamily="18" charset="0"/>
                <a:ea typeface="Cambria" panose="02040503050406030204" pitchFamily="18" charset="0"/>
              </a:rPr>
              <a:t> </a:t>
            </a:r>
            <a:r>
              <a:rPr kumimoji="0" lang="en-US" sz="2400" b="0" i="0" u="none" strike="noStrike" kern="1200" cap="none" spc="0" normalizeH="0" baseline="0" noProof="0" dirty="0" err="1">
                <a:ln>
                  <a:noFill/>
                </a:ln>
                <a:solidFill>
                  <a:srgbClr val="0F4C5C"/>
                </a:solidFill>
                <a:effectLst/>
                <a:uLnTx/>
                <a:uFillTx/>
                <a:latin typeface="Cambria" panose="02040503050406030204" pitchFamily="18" charset="0"/>
                <a:ea typeface="Cambria" panose="02040503050406030204" pitchFamily="18" charset="0"/>
              </a:rPr>
              <a:t>lực</a:t>
            </a:r>
            <a:r>
              <a:rPr kumimoji="0" lang="en-US" sz="2400" b="0" i="0" u="none" strike="noStrike" kern="1200" cap="none" spc="0" normalizeH="0" baseline="0" noProof="0" dirty="0">
                <a:ln>
                  <a:noFill/>
                </a:ln>
                <a:solidFill>
                  <a:srgbClr val="0F4C5C"/>
                </a:solidFill>
                <a:effectLst/>
                <a:uLnTx/>
                <a:uFillTx/>
                <a:latin typeface="Cambria" panose="02040503050406030204" pitchFamily="18" charset="0"/>
                <a:ea typeface="Cambria" panose="02040503050406030204" pitchFamily="18" charset="0"/>
              </a:rPr>
              <a:t> </a:t>
            </a:r>
            <a:r>
              <a:rPr kumimoji="0" lang="en-US" sz="2400" b="0" i="0" u="none" strike="noStrike" kern="1200" cap="none" spc="0" normalizeH="0" baseline="0" noProof="0" dirty="0" err="1">
                <a:ln>
                  <a:noFill/>
                </a:ln>
                <a:solidFill>
                  <a:srgbClr val="0F4C5C"/>
                </a:solidFill>
                <a:effectLst/>
                <a:uLnTx/>
                <a:uFillTx/>
                <a:latin typeface="Cambria" panose="02040503050406030204" pitchFamily="18" charset="0"/>
                <a:ea typeface="Cambria" panose="02040503050406030204" pitchFamily="18" charset="0"/>
              </a:rPr>
              <a:t>giải</a:t>
            </a:r>
            <a:r>
              <a:rPr kumimoji="0" lang="en-US" sz="2400" b="0" i="0" u="none" strike="noStrike" kern="1200" cap="none" spc="0" normalizeH="0" baseline="0" noProof="0" dirty="0">
                <a:ln>
                  <a:noFill/>
                </a:ln>
                <a:solidFill>
                  <a:srgbClr val="0F4C5C"/>
                </a:solidFill>
                <a:effectLst/>
                <a:uLnTx/>
                <a:uFillTx/>
                <a:latin typeface="Cambria" panose="02040503050406030204" pitchFamily="18" charset="0"/>
                <a:ea typeface="Cambria" panose="02040503050406030204" pitchFamily="18" charset="0"/>
              </a:rPr>
              <a:t> </a:t>
            </a:r>
            <a:r>
              <a:rPr kumimoji="0" lang="en-US" sz="2400" b="0" i="0" u="none" strike="noStrike" kern="1200" cap="none" spc="0" normalizeH="0" baseline="0" noProof="0" dirty="0" err="1">
                <a:ln>
                  <a:noFill/>
                </a:ln>
                <a:solidFill>
                  <a:srgbClr val="0F4C5C"/>
                </a:solidFill>
                <a:effectLst/>
                <a:uLnTx/>
                <a:uFillTx/>
                <a:latin typeface="Cambria" panose="02040503050406030204" pitchFamily="18" charset="0"/>
                <a:ea typeface="Cambria" panose="02040503050406030204" pitchFamily="18" charset="0"/>
              </a:rPr>
              <a:t>quyết</a:t>
            </a:r>
            <a:r>
              <a:rPr kumimoji="0" lang="en-US" sz="2400" b="0" i="0" u="none" strike="noStrike" kern="1200" cap="none" spc="0" normalizeH="0" baseline="0" noProof="0" dirty="0">
                <a:ln>
                  <a:noFill/>
                </a:ln>
                <a:solidFill>
                  <a:srgbClr val="0F4C5C"/>
                </a:solidFill>
                <a:effectLst/>
                <a:uLnTx/>
                <a:uFillTx/>
                <a:latin typeface="Cambria" panose="02040503050406030204" pitchFamily="18" charset="0"/>
                <a:ea typeface="Cambria" panose="02040503050406030204" pitchFamily="18" charset="0"/>
              </a:rPr>
              <a:t> </a:t>
            </a:r>
            <a:r>
              <a:rPr kumimoji="0" lang="en-US" sz="2400" b="0" i="0" u="none" strike="noStrike" kern="1200" cap="none" spc="0" normalizeH="0" baseline="0" noProof="0" dirty="0" err="1">
                <a:ln>
                  <a:noFill/>
                </a:ln>
                <a:solidFill>
                  <a:srgbClr val="0F4C5C"/>
                </a:solidFill>
                <a:effectLst/>
                <a:uLnTx/>
                <a:uFillTx/>
                <a:latin typeface="Cambria" panose="02040503050406030204" pitchFamily="18" charset="0"/>
                <a:ea typeface="Cambria" panose="02040503050406030204" pitchFamily="18" charset="0"/>
              </a:rPr>
              <a:t>vấn</a:t>
            </a:r>
            <a:r>
              <a:rPr kumimoji="0" lang="en-US" sz="2400" b="0" i="0" u="none" strike="noStrike" kern="1200" cap="none" spc="0" normalizeH="0" baseline="0" noProof="0" dirty="0">
                <a:ln>
                  <a:noFill/>
                </a:ln>
                <a:solidFill>
                  <a:srgbClr val="0F4C5C"/>
                </a:solidFill>
                <a:effectLst/>
                <a:uLnTx/>
                <a:uFillTx/>
                <a:latin typeface="Cambria" panose="02040503050406030204" pitchFamily="18" charset="0"/>
                <a:ea typeface="Cambria" panose="02040503050406030204" pitchFamily="18" charset="0"/>
              </a:rPr>
              <a:t> </a:t>
            </a:r>
            <a:r>
              <a:rPr kumimoji="0" lang="en-US" sz="2400" b="0" i="0" u="none" strike="noStrike" kern="1200" cap="none" spc="0" normalizeH="0" baseline="0" noProof="0" dirty="0" err="1">
                <a:ln>
                  <a:noFill/>
                </a:ln>
                <a:solidFill>
                  <a:srgbClr val="0F4C5C"/>
                </a:solidFill>
                <a:effectLst/>
                <a:uLnTx/>
                <a:uFillTx/>
                <a:latin typeface="Cambria" panose="02040503050406030204" pitchFamily="18" charset="0"/>
                <a:ea typeface="Cambria" panose="02040503050406030204" pitchFamily="18" charset="0"/>
              </a:rPr>
              <a:t>đề</a:t>
            </a:r>
            <a:r>
              <a:rPr kumimoji="0" lang="en-US" sz="2400" b="0" i="0" u="none" strike="noStrike" kern="1200" cap="none" spc="0" normalizeH="0" baseline="0" noProof="0" dirty="0">
                <a:ln>
                  <a:noFill/>
                </a:ln>
                <a:solidFill>
                  <a:srgbClr val="0F4C5C"/>
                </a:solidFill>
                <a:effectLst/>
                <a:uLnTx/>
                <a:uFillTx/>
                <a:latin typeface="Cambria" panose="02040503050406030204" pitchFamily="18" charset="0"/>
                <a:ea typeface="Cambria" panose="02040503050406030204" pitchFamily="18" charset="0"/>
              </a:rPr>
              <a:t> </a:t>
            </a:r>
            <a:r>
              <a:rPr kumimoji="0" lang="en-US" sz="2400" b="0" i="0" u="none" strike="noStrike" kern="1200" cap="none" spc="0" normalizeH="0" baseline="0" noProof="0" dirty="0" err="1">
                <a:ln>
                  <a:noFill/>
                </a:ln>
                <a:solidFill>
                  <a:srgbClr val="0F4C5C"/>
                </a:solidFill>
                <a:effectLst/>
                <a:uLnTx/>
                <a:uFillTx/>
                <a:latin typeface="Cambria" panose="02040503050406030204" pitchFamily="18" charset="0"/>
                <a:ea typeface="Cambria" panose="02040503050406030204" pitchFamily="18" charset="0"/>
              </a:rPr>
              <a:t>và</a:t>
            </a:r>
            <a:r>
              <a:rPr kumimoji="0" lang="en-US" sz="2400" b="0" i="0" u="none" strike="noStrike" kern="1200" cap="none" spc="0" normalizeH="0" baseline="0" noProof="0" dirty="0">
                <a:ln>
                  <a:noFill/>
                </a:ln>
                <a:solidFill>
                  <a:srgbClr val="0F4C5C"/>
                </a:solidFill>
                <a:effectLst/>
                <a:uLnTx/>
                <a:uFillTx/>
                <a:latin typeface="Cambria" panose="02040503050406030204" pitchFamily="18" charset="0"/>
                <a:ea typeface="Cambria" panose="02040503050406030204" pitchFamily="18" charset="0"/>
              </a:rPr>
              <a:t> </a:t>
            </a:r>
            <a:r>
              <a:rPr kumimoji="0" lang="en-US" sz="2400" b="0" i="0" u="none" strike="noStrike" kern="1200" cap="none" spc="0" normalizeH="0" baseline="0" noProof="0" dirty="0" err="1">
                <a:ln>
                  <a:noFill/>
                </a:ln>
                <a:solidFill>
                  <a:srgbClr val="0F4C5C"/>
                </a:solidFill>
                <a:effectLst/>
                <a:uLnTx/>
                <a:uFillTx/>
                <a:latin typeface="Cambria" panose="02040503050406030204" pitchFamily="18" charset="0"/>
                <a:ea typeface="Cambria" panose="02040503050406030204" pitchFamily="18" charset="0"/>
              </a:rPr>
              <a:t>sáng</a:t>
            </a:r>
            <a:r>
              <a:rPr kumimoji="0" lang="en-US" sz="2400" b="0" i="0" u="none" strike="noStrike" kern="1200" cap="none" spc="0" normalizeH="0" baseline="0" noProof="0" dirty="0">
                <a:ln>
                  <a:noFill/>
                </a:ln>
                <a:solidFill>
                  <a:srgbClr val="0F4C5C"/>
                </a:solidFill>
                <a:effectLst/>
                <a:uLnTx/>
                <a:uFillTx/>
                <a:latin typeface="Cambria" panose="02040503050406030204" pitchFamily="18" charset="0"/>
                <a:ea typeface="Cambria" panose="02040503050406030204" pitchFamily="18" charset="0"/>
              </a:rPr>
              <a:t> </a:t>
            </a:r>
            <a:r>
              <a:rPr kumimoji="0" lang="en-US" sz="2400" b="0" i="0" u="none" strike="noStrike" kern="1200" cap="none" spc="0" normalizeH="0" baseline="0" noProof="0" dirty="0" err="1">
                <a:ln>
                  <a:noFill/>
                </a:ln>
                <a:solidFill>
                  <a:srgbClr val="0F4C5C"/>
                </a:solidFill>
                <a:effectLst/>
                <a:uLnTx/>
                <a:uFillTx/>
                <a:latin typeface="Cambria" panose="02040503050406030204" pitchFamily="18" charset="0"/>
                <a:ea typeface="Cambria" panose="02040503050406030204" pitchFamily="18" charset="0"/>
              </a:rPr>
              <a:t>tạo</a:t>
            </a:r>
            <a:r>
              <a:rPr kumimoji="0" lang="en-US" sz="2400" b="0" i="0" u="none" strike="noStrike" kern="1200" cap="none" spc="0" normalizeH="0" baseline="0" noProof="0" dirty="0">
                <a:ln>
                  <a:noFill/>
                </a:ln>
                <a:solidFill>
                  <a:srgbClr val="0F4C5C"/>
                </a:solidFill>
                <a:effectLst/>
                <a:uLnTx/>
                <a:uFillTx/>
                <a:latin typeface="Cambria" panose="02040503050406030204" pitchFamily="18" charset="0"/>
                <a:ea typeface="Cambria" panose="02040503050406030204" pitchFamily="18" charset="0"/>
              </a:rPr>
              <a:t>: </a:t>
            </a:r>
            <a:r>
              <a:rPr kumimoji="0" lang="en-US" sz="2400" b="0" i="0" u="none" strike="noStrike" kern="1200" cap="none" spc="0" normalizeH="0" baseline="0" noProof="0" dirty="0" err="1">
                <a:ln>
                  <a:noFill/>
                </a:ln>
                <a:solidFill>
                  <a:srgbClr val="0F4C5C"/>
                </a:solidFill>
                <a:effectLst/>
                <a:uLnTx/>
                <a:uFillTx/>
                <a:latin typeface="Cambria" panose="02040503050406030204" pitchFamily="18" charset="0"/>
                <a:ea typeface="Cambria" panose="02040503050406030204" pitchFamily="18" charset="0"/>
              </a:rPr>
              <a:t>tham</a:t>
            </a:r>
            <a:r>
              <a:rPr kumimoji="0" lang="en-US" sz="2400" b="0" i="0" u="none" strike="noStrike" kern="1200" cap="none" spc="0" normalizeH="0" baseline="0" noProof="0" dirty="0">
                <a:ln>
                  <a:noFill/>
                </a:ln>
                <a:solidFill>
                  <a:srgbClr val="0F4C5C"/>
                </a:solidFill>
                <a:effectLst/>
                <a:uLnTx/>
                <a:uFillTx/>
                <a:latin typeface="Cambria" panose="02040503050406030204" pitchFamily="18" charset="0"/>
                <a:ea typeface="Cambria" panose="02040503050406030204" pitchFamily="18" charset="0"/>
              </a:rPr>
              <a:t> </a:t>
            </a:r>
            <a:r>
              <a:rPr kumimoji="0" lang="en-US" sz="2400" b="0" i="0" u="none" strike="noStrike" kern="1200" cap="none" spc="0" normalizeH="0" baseline="0" noProof="0" dirty="0" err="1">
                <a:ln>
                  <a:noFill/>
                </a:ln>
                <a:solidFill>
                  <a:srgbClr val="0F4C5C"/>
                </a:solidFill>
                <a:effectLst/>
                <a:uLnTx/>
                <a:uFillTx/>
                <a:latin typeface="Cambria" panose="02040503050406030204" pitchFamily="18" charset="0"/>
                <a:ea typeface="Cambria" panose="02040503050406030204" pitchFamily="18" charset="0"/>
              </a:rPr>
              <a:t>gia</a:t>
            </a:r>
            <a:r>
              <a:rPr kumimoji="0" lang="en-US" sz="2400" b="0" i="0" u="none" strike="noStrike" kern="1200" cap="none" spc="0" normalizeH="0" baseline="0" noProof="0" dirty="0">
                <a:ln>
                  <a:noFill/>
                </a:ln>
                <a:solidFill>
                  <a:srgbClr val="0F4C5C"/>
                </a:solidFill>
                <a:effectLst/>
                <a:uLnTx/>
                <a:uFillTx/>
                <a:latin typeface="Cambria" panose="02040503050406030204" pitchFamily="18" charset="0"/>
                <a:ea typeface="Cambria" panose="02040503050406030204" pitchFamily="18" charset="0"/>
              </a:rPr>
              <a:t> </a:t>
            </a:r>
            <a:r>
              <a:rPr kumimoji="0" lang="en-US" sz="2400" b="0" i="0" u="none" strike="noStrike" kern="1200" cap="none" spc="0" normalizeH="0" baseline="0" noProof="0" dirty="0" err="1">
                <a:ln>
                  <a:noFill/>
                </a:ln>
                <a:solidFill>
                  <a:srgbClr val="0F4C5C"/>
                </a:solidFill>
                <a:effectLst/>
                <a:uLnTx/>
                <a:uFillTx/>
                <a:latin typeface="Cambria" panose="02040503050406030204" pitchFamily="18" charset="0"/>
                <a:ea typeface="Cambria" panose="02040503050406030204" pitchFamily="18" charset="0"/>
              </a:rPr>
              <a:t>trò</a:t>
            </a:r>
            <a:r>
              <a:rPr kumimoji="0" lang="en-US" sz="2400" b="0" i="0" u="none" strike="noStrike" kern="1200" cap="none" spc="0" normalizeH="0" baseline="0" noProof="0" dirty="0">
                <a:ln>
                  <a:noFill/>
                </a:ln>
                <a:solidFill>
                  <a:srgbClr val="0F4C5C"/>
                </a:solidFill>
                <a:effectLst/>
                <a:uLnTx/>
                <a:uFillTx/>
                <a:latin typeface="Cambria" panose="02040503050406030204" pitchFamily="18" charset="0"/>
                <a:ea typeface="Cambria" panose="02040503050406030204" pitchFamily="18" charset="0"/>
              </a:rPr>
              <a:t> </a:t>
            </a:r>
            <a:r>
              <a:rPr kumimoji="0" lang="en-US" sz="2400" b="0" i="0" u="none" strike="noStrike" kern="1200" cap="none" spc="0" normalizeH="0" baseline="0" noProof="0" dirty="0" err="1">
                <a:ln>
                  <a:noFill/>
                </a:ln>
                <a:solidFill>
                  <a:srgbClr val="0F4C5C"/>
                </a:solidFill>
                <a:effectLst/>
                <a:uLnTx/>
                <a:uFillTx/>
                <a:latin typeface="Cambria" panose="02040503050406030204" pitchFamily="18" charset="0"/>
                <a:ea typeface="Cambria" panose="02040503050406030204" pitchFamily="18" charset="0"/>
              </a:rPr>
              <a:t>chơi</a:t>
            </a:r>
            <a:r>
              <a:rPr kumimoji="0" lang="en-US" sz="2400" b="0" i="0" u="none" strike="noStrike" kern="1200" cap="none" spc="0" normalizeH="0" baseline="0" noProof="0" dirty="0">
                <a:ln>
                  <a:noFill/>
                </a:ln>
                <a:solidFill>
                  <a:srgbClr val="0F4C5C"/>
                </a:solidFill>
                <a:effectLst/>
                <a:uLnTx/>
                <a:uFillTx/>
                <a:latin typeface="Cambria" panose="02040503050406030204" pitchFamily="18" charset="0"/>
                <a:ea typeface="Cambria" panose="02040503050406030204" pitchFamily="18" charset="0"/>
              </a:rPr>
              <a:t>, </a:t>
            </a:r>
            <a:r>
              <a:rPr kumimoji="0" lang="en-US" sz="2400" b="0" i="0" u="none" strike="noStrike" kern="1200" cap="none" spc="0" normalizeH="0" baseline="0" noProof="0" dirty="0" err="1">
                <a:ln>
                  <a:noFill/>
                </a:ln>
                <a:solidFill>
                  <a:srgbClr val="0F4C5C"/>
                </a:solidFill>
                <a:effectLst/>
                <a:uLnTx/>
                <a:uFillTx/>
                <a:latin typeface="Cambria" panose="02040503050406030204" pitchFamily="18" charset="0"/>
                <a:ea typeface="Cambria" panose="02040503050406030204" pitchFamily="18" charset="0"/>
              </a:rPr>
              <a:t>vận</a:t>
            </a:r>
            <a:r>
              <a:rPr kumimoji="0" lang="en-US" sz="2400" b="0" i="0" u="none" strike="noStrike" kern="1200" cap="none" spc="0" normalizeH="0" baseline="0" noProof="0" dirty="0">
                <a:ln>
                  <a:noFill/>
                </a:ln>
                <a:solidFill>
                  <a:srgbClr val="0F4C5C"/>
                </a:solidFill>
                <a:effectLst/>
                <a:uLnTx/>
                <a:uFillTx/>
                <a:latin typeface="Cambria" panose="02040503050406030204" pitchFamily="18" charset="0"/>
                <a:ea typeface="Cambria" panose="02040503050406030204" pitchFamily="18" charset="0"/>
              </a:rPr>
              <a:t> </a:t>
            </a:r>
            <a:r>
              <a:rPr kumimoji="0" lang="en-US" sz="2400" b="0" i="0" u="none" strike="noStrike" kern="1200" cap="none" spc="0" normalizeH="0" baseline="0" noProof="0" dirty="0" err="1">
                <a:ln>
                  <a:noFill/>
                </a:ln>
                <a:solidFill>
                  <a:srgbClr val="0F4C5C"/>
                </a:solidFill>
                <a:effectLst/>
                <a:uLnTx/>
                <a:uFillTx/>
                <a:latin typeface="Cambria" panose="02040503050406030204" pitchFamily="18" charset="0"/>
                <a:ea typeface="Cambria" panose="02040503050406030204" pitchFamily="18" charset="0"/>
              </a:rPr>
              <a:t>dụng</a:t>
            </a:r>
            <a:r>
              <a:rPr kumimoji="0" lang="en-US" sz="2400" b="0" i="0" u="none" strike="noStrike" kern="1200" cap="none" spc="0" normalizeH="0" baseline="0" noProof="0" dirty="0">
                <a:ln>
                  <a:noFill/>
                </a:ln>
                <a:solidFill>
                  <a:srgbClr val="0F4C5C"/>
                </a:solidFill>
                <a:effectLst/>
                <a:uLnTx/>
                <a:uFillTx/>
                <a:latin typeface="Cambria" panose="02040503050406030204" pitchFamily="18" charset="0"/>
                <a:ea typeface="Cambria" panose="02040503050406030204" pitchFamily="18" charset="0"/>
              </a:rPr>
              <a:t>.</a:t>
            </a:r>
            <a:endParaRPr kumimoji="0" lang="en-GB" sz="2400" b="0" i="0" u="none" strike="noStrike" kern="1200" cap="none" spc="0" normalizeH="0" baseline="0" noProof="0" dirty="0">
              <a:ln>
                <a:noFill/>
              </a:ln>
              <a:solidFill>
                <a:srgbClr val="0F4C5C"/>
              </a:solidFill>
              <a:effectLst/>
              <a:uLnTx/>
              <a:uFillTx/>
              <a:latin typeface="Cambria" panose="02040503050406030204" pitchFamily="18" charset="0"/>
              <a:ea typeface="Cambria" panose="02040503050406030204" pitchFamily="18" charset="0"/>
            </a:endParaRPr>
          </a:p>
          <a:p>
            <a:pPr marL="0" marR="0" lvl="0" indent="0" algn="just" defTabSz="914400" rtl="0" eaLnBrk="1" fontAlgn="auto" latinLnBrk="0" hangingPunct="1">
              <a:lnSpc>
                <a:spcPct val="120000"/>
              </a:lnSpc>
              <a:spcBef>
                <a:spcPts val="0"/>
              </a:spcBef>
              <a:spcAft>
                <a:spcPts val="0"/>
              </a:spcAft>
              <a:buClrTx/>
              <a:buSzTx/>
              <a:buFontTx/>
              <a:buNone/>
              <a:tabLst/>
              <a:defRPr/>
            </a:pPr>
            <a:r>
              <a:rPr kumimoji="0" lang="en-US" sz="2400" b="0" i="0" u="none" strike="noStrike" kern="1200" cap="none" spc="0" normalizeH="0" baseline="0" noProof="0" dirty="0">
                <a:ln>
                  <a:noFill/>
                </a:ln>
                <a:solidFill>
                  <a:srgbClr val="0F4C5C"/>
                </a:solidFill>
                <a:effectLst/>
                <a:uLnTx/>
                <a:uFillTx/>
                <a:latin typeface="Cambria" panose="02040503050406030204" pitchFamily="18" charset="0"/>
                <a:ea typeface="Cambria" panose="02040503050406030204" pitchFamily="18" charset="0"/>
              </a:rPr>
              <a:t>   - </a:t>
            </a:r>
            <a:r>
              <a:rPr kumimoji="0" lang="en-US" sz="2400" b="0" i="0" u="none" strike="noStrike" kern="1200" cap="none" spc="0" normalizeH="0" baseline="0" noProof="0" dirty="0" err="1">
                <a:ln>
                  <a:noFill/>
                </a:ln>
                <a:solidFill>
                  <a:srgbClr val="0F4C5C"/>
                </a:solidFill>
                <a:effectLst/>
                <a:uLnTx/>
                <a:uFillTx/>
                <a:latin typeface="Cambria" panose="02040503050406030204" pitchFamily="18" charset="0"/>
                <a:ea typeface="Cambria" panose="02040503050406030204" pitchFamily="18" charset="0"/>
              </a:rPr>
              <a:t>Năng</a:t>
            </a:r>
            <a:r>
              <a:rPr kumimoji="0" lang="en-US" sz="2400" b="0" i="0" u="none" strike="noStrike" kern="1200" cap="none" spc="0" normalizeH="0" baseline="0" noProof="0" dirty="0">
                <a:ln>
                  <a:noFill/>
                </a:ln>
                <a:solidFill>
                  <a:srgbClr val="0F4C5C"/>
                </a:solidFill>
                <a:effectLst/>
                <a:uLnTx/>
                <a:uFillTx/>
                <a:latin typeface="Cambria" panose="02040503050406030204" pitchFamily="18" charset="0"/>
                <a:ea typeface="Cambria" panose="02040503050406030204" pitchFamily="18" charset="0"/>
              </a:rPr>
              <a:t> </a:t>
            </a:r>
            <a:r>
              <a:rPr kumimoji="0" lang="en-US" sz="2400" b="0" i="0" u="none" strike="noStrike" kern="1200" cap="none" spc="0" normalizeH="0" baseline="0" noProof="0" dirty="0" err="1">
                <a:ln>
                  <a:noFill/>
                </a:ln>
                <a:solidFill>
                  <a:srgbClr val="0F4C5C"/>
                </a:solidFill>
                <a:effectLst/>
                <a:uLnTx/>
                <a:uFillTx/>
                <a:latin typeface="Cambria" panose="02040503050406030204" pitchFamily="18" charset="0"/>
                <a:ea typeface="Cambria" panose="02040503050406030204" pitchFamily="18" charset="0"/>
              </a:rPr>
              <a:t>lực</a:t>
            </a:r>
            <a:r>
              <a:rPr kumimoji="0" lang="en-US" sz="2400" b="0" i="0" u="none" strike="noStrike" kern="1200" cap="none" spc="0" normalizeH="0" baseline="0" noProof="0" dirty="0">
                <a:ln>
                  <a:noFill/>
                </a:ln>
                <a:solidFill>
                  <a:srgbClr val="0F4C5C"/>
                </a:solidFill>
                <a:effectLst/>
                <a:uLnTx/>
                <a:uFillTx/>
                <a:latin typeface="Cambria" panose="02040503050406030204" pitchFamily="18" charset="0"/>
                <a:ea typeface="Cambria" panose="02040503050406030204" pitchFamily="18" charset="0"/>
              </a:rPr>
              <a:t> </a:t>
            </a:r>
            <a:r>
              <a:rPr kumimoji="0" lang="en-US" sz="2400" b="0" i="0" u="none" strike="noStrike" kern="1200" cap="none" spc="0" normalizeH="0" baseline="0" noProof="0" dirty="0" err="1">
                <a:ln>
                  <a:noFill/>
                </a:ln>
                <a:solidFill>
                  <a:srgbClr val="0F4C5C"/>
                </a:solidFill>
                <a:effectLst/>
                <a:uLnTx/>
                <a:uFillTx/>
                <a:latin typeface="Cambria" panose="02040503050406030204" pitchFamily="18" charset="0"/>
                <a:ea typeface="Cambria" panose="02040503050406030204" pitchFamily="18" charset="0"/>
              </a:rPr>
              <a:t>giao</a:t>
            </a:r>
            <a:r>
              <a:rPr kumimoji="0" lang="en-US" sz="2400" b="0" i="0" u="none" strike="noStrike" kern="1200" cap="none" spc="0" normalizeH="0" baseline="0" noProof="0" dirty="0">
                <a:ln>
                  <a:noFill/>
                </a:ln>
                <a:solidFill>
                  <a:srgbClr val="0F4C5C"/>
                </a:solidFill>
                <a:effectLst/>
                <a:uLnTx/>
                <a:uFillTx/>
                <a:latin typeface="Cambria" panose="02040503050406030204" pitchFamily="18" charset="0"/>
                <a:ea typeface="Cambria" panose="02040503050406030204" pitchFamily="18" charset="0"/>
              </a:rPr>
              <a:t> </a:t>
            </a:r>
            <a:r>
              <a:rPr kumimoji="0" lang="en-US" sz="2400" b="0" i="0" u="none" strike="noStrike" kern="1200" cap="none" spc="0" normalizeH="0" baseline="0" noProof="0" dirty="0" err="1">
                <a:ln>
                  <a:noFill/>
                </a:ln>
                <a:solidFill>
                  <a:srgbClr val="0F4C5C"/>
                </a:solidFill>
                <a:effectLst/>
                <a:uLnTx/>
                <a:uFillTx/>
                <a:latin typeface="Cambria" panose="02040503050406030204" pitchFamily="18" charset="0"/>
                <a:ea typeface="Cambria" panose="02040503050406030204" pitchFamily="18" charset="0"/>
              </a:rPr>
              <a:t>tiếp</a:t>
            </a:r>
            <a:r>
              <a:rPr kumimoji="0" lang="en-US" sz="2400" b="0" i="0" u="none" strike="noStrike" kern="1200" cap="none" spc="0" normalizeH="0" baseline="0" noProof="0" dirty="0">
                <a:ln>
                  <a:noFill/>
                </a:ln>
                <a:solidFill>
                  <a:srgbClr val="0F4C5C"/>
                </a:solidFill>
                <a:effectLst/>
                <a:uLnTx/>
                <a:uFillTx/>
                <a:latin typeface="Cambria" panose="02040503050406030204" pitchFamily="18" charset="0"/>
                <a:ea typeface="Cambria" panose="02040503050406030204" pitchFamily="18" charset="0"/>
              </a:rPr>
              <a:t> </a:t>
            </a:r>
            <a:r>
              <a:rPr kumimoji="0" lang="en-US" sz="2400" b="0" i="0" u="none" strike="noStrike" kern="1200" cap="none" spc="0" normalizeH="0" baseline="0" noProof="0" dirty="0" err="1">
                <a:ln>
                  <a:noFill/>
                </a:ln>
                <a:solidFill>
                  <a:srgbClr val="0F4C5C"/>
                </a:solidFill>
                <a:effectLst/>
                <a:uLnTx/>
                <a:uFillTx/>
                <a:latin typeface="Cambria" panose="02040503050406030204" pitchFamily="18" charset="0"/>
                <a:ea typeface="Cambria" panose="02040503050406030204" pitchFamily="18" charset="0"/>
              </a:rPr>
              <a:t>và</a:t>
            </a:r>
            <a:r>
              <a:rPr kumimoji="0" lang="en-US" sz="2400" b="0" i="0" u="none" strike="noStrike" kern="1200" cap="none" spc="0" normalizeH="0" baseline="0" noProof="0" dirty="0">
                <a:ln>
                  <a:noFill/>
                </a:ln>
                <a:solidFill>
                  <a:srgbClr val="0F4C5C"/>
                </a:solidFill>
                <a:effectLst/>
                <a:uLnTx/>
                <a:uFillTx/>
                <a:latin typeface="Cambria" panose="02040503050406030204" pitchFamily="18" charset="0"/>
                <a:ea typeface="Cambria" panose="02040503050406030204" pitchFamily="18" charset="0"/>
              </a:rPr>
              <a:t> </a:t>
            </a:r>
            <a:r>
              <a:rPr kumimoji="0" lang="en-US" sz="2400" b="0" i="0" u="none" strike="noStrike" kern="1200" cap="none" spc="0" normalizeH="0" baseline="0" noProof="0" dirty="0" err="1">
                <a:ln>
                  <a:noFill/>
                </a:ln>
                <a:solidFill>
                  <a:srgbClr val="0F4C5C"/>
                </a:solidFill>
                <a:effectLst/>
                <a:uLnTx/>
                <a:uFillTx/>
                <a:latin typeface="Cambria" panose="02040503050406030204" pitchFamily="18" charset="0"/>
                <a:ea typeface="Cambria" panose="02040503050406030204" pitchFamily="18" charset="0"/>
              </a:rPr>
              <a:t>hợp</a:t>
            </a:r>
            <a:r>
              <a:rPr kumimoji="0" lang="en-US" sz="2400" b="0" i="0" u="none" strike="noStrike" kern="1200" cap="none" spc="0" normalizeH="0" baseline="0" noProof="0" dirty="0">
                <a:ln>
                  <a:noFill/>
                </a:ln>
                <a:solidFill>
                  <a:srgbClr val="0F4C5C"/>
                </a:solidFill>
                <a:effectLst/>
                <a:uLnTx/>
                <a:uFillTx/>
                <a:latin typeface="Cambria" panose="02040503050406030204" pitchFamily="18" charset="0"/>
                <a:ea typeface="Cambria" panose="02040503050406030204" pitchFamily="18" charset="0"/>
              </a:rPr>
              <a:t> </a:t>
            </a:r>
            <a:r>
              <a:rPr kumimoji="0" lang="en-US" sz="2400" b="0" i="0" u="none" strike="noStrike" kern="1200" cap="none" spc="0" normalizeH="0" baseline="0" noProof="0" dirty="0" err="1">
                <a:ln>
                  <a:noFill/>
                </a:ln>
                <a:solidFill>
                  <a:srgbClr val="0F4C5C"/>
                </a:solidFill>
                <a:effectLst/>
                <a:uLnTx/>
                <a:uFillTx/>
                <a:latin typeface="Cambria" panose="02040503050406030204" pitchFamily="18" charset="0"/>
                <a:ea typeface="Cambria" panose="02040503050406030204" pitchFamily="18" charset="0"/>
              </a:rPr>
              <a:t>tác</a:t>
            </a:r>
            <a:r>
              <a:rPr kumimoji="0" lang="en-US" sz="2400" b="0" i="0" u="none" strike="noStrike" kern="1200" cap="none" spc="0" normalizeH="0" baseline="0" noProof="0" dirty="0">
                <a:ln>
                  <a:noFill/>
                </a:ln>
                <a:solidFill>
                  <a:srgbClr val="0F4C5C"/>
                </a:solidFill>
                <a:effectLst/>
                <a:uLnTx/>
                <a:uFillTx/>
                <a:latin typeface="Cambria" panose="02040503050406030204" pitchFamily="18" charset="0"/>
                <a:ea typeface="Cambria" panose="02040503050406030204" pitchFamily="18" charset="0"/>
              </a:rPr>
              <a:t>: </a:t>
            </a:r>
            <a:r>
              <a:rPr kumimoji="0" lang="en-US" sz="2400" b="0" i="0" u="none" strike="noStrike" kern="1200" cap="none" spc="0" normalizeH="0" baseline="0" noProof="0" dirty="0" err="1">
                <a:ln>
                  <a:noFill/>
                </a:ln>
                <a:solidFill>
                  <a:srgbClr val="0F4C5C"/>
                </a:solidFill>
                <a:effectLst/>
                <a:uLnTx/>
                <a:uFillTx/>
                <a:latin typeface="Cambria" panose="02040503050406030204" pitchFamily="18" charset="0"/>
                <a:ea typeface="Cambria" panose="02040503050406030204" pitchFamily="18" charset="0"/>
              </a:rPr>
              <a:t>hoạt</a:t>
            </a:r>
            <a:r>
              <a:rPr kumimoji="0" lang="en-US" sz="2400" b="0" i="0" u="none" strike="noStrike" kern="1200" cap="none" spc="0" normalizeH="0" baseline="0" noProof="0" dirty="0">
                <a:ln>
                  <a:noFill/>
                </a:ln>
                <a:solidFill>
                  <a:srgbClr val="0F4C5C"/>
                </a:solidFill>
                <a:effectLst/>
                <a:uLnTx/>
                <a:uFillTx/>
                <a:latin typeface="Cambria" panose="02040503050406030204" pitchFamily="18" charset="0"/>
                <a:ea typeface="Cambria" panose="02040503050406030204" pitchFamily="18" charset="0"/>
              </a:rPr>
              <a:t> </a:t>
            </a:r>
            <a:r>
              <a:rPr kumimoji="0" lang="en-US" sz="2400" b="0" i="0" u="none" strike="noStrike" kern="1200" cap="none" spc="0" normalizeH="0" baseline="0" noProof="0" dirty="0" err="1">
                <a:ln>
                  <a:noFill/>
                </a:ln>
                <a:solidFill>
                  <a:srgbClr val="0F4C5C"/>
                </a:solidFill>
                <a:effectLst/>
                <a:uLnTx/>
                <a:uFillTx/>
                <a:latin typeface="Cambria" panose="02040503050406030204" pitchFamily="18" charset="0"/>
                <a:ea typeface="Cambria" panose="02040503050406030204" pitchFamily="18" charset="0"/>
              </a:rPr>
              <a:t>động</a:t>
            </a:r>
            <a:r>
              <a:rPr kumimoji="0" lang="en-US" sz="2400" b="0" i="0" u="none" strike="noStrike" kern="1200" cap="none" spc="0" normalizeH="0" baseline="0" noProof="0" dirty="0">
                <a:ln>
                  <a:noFill/>
                </a:ln>
                <a:solidFill>
                  <a:srgbClr val="0F4C5C"/>
                </a:solidFill>
                <a:effectLst/>
                <a:uLnTx/>
                <a:uFillTx/>
                <a:latin typeface="Cambria" panose="02040503050406030204" pitchFamily="18" charset="0"/>
                <a:ea typeface="Cambria" panose="02040503050406030204" pitchFamily="18" charset="0"/>
              </a:rPr>
              <a:t> </a:t>
            </a:r>
            <a:r>
              <a:rPr kumimoji="0" lang="en-US" sz="2400" b="0" i="0" u="none" strike="noStrike" kern="1200" cap="none" spc="0" normalizeH="0" baseline="0" noProof="0" dirty="0" err="1">
                <a:ln>
                  <a:noFill/>
                </a:ln>
                <a:solidFill>
                  <a:srgbClr val="0F4C5C"/>
                </a:solidFill>
                <a:effectLst/>
                <a:uLnTx/>
                <a:uFillTx/>
                <a:latin typeface="Cambria" panose="02040503050406030204" pitchFamily="18" charset="0"/>
                <a:ea typeface="Cambria" panose="02040503050406030204" pitchFamily="18" charset="0"/>
              </a:rPr>
              <a:t>nhóm</a:t>
            </a:r>
            <a:r>
              <a:rPr kumimoji="0" lang="en-US" sz="2400" b="0" i="0" u="none" strike="noStrike" kern="1200" cap="none" spc="0" normalizeH="0" baseline="0" noProof="0" dirty="0">
                <a:ln>
                  <a:noFill/>
                </a:ln>
                <a:solidFill>
                  <a:srgbClr val="0F4C5C"/>
                </a:solidFill>
                <a:effectLst/>
                <a:uLnTx/>
                <a:uFillTx/>
                <a:latin typeface="Cambria" panose="02040503050406030204" pitchFamily="18" charset="0"/>
                <a:ea typeface="Cambria" panose="02040503050406030204" pitchFamily="18" charset="0"/>
              </a:rPr>
              <a:t>.</a:t>
            </a:r>
            <a:endParaRPr kumimoji="0" lang="en-GB" sz="2400" b="0" i="0" u="none" strike="noStrike" kern="1200" cap="none" spc="0" normalizeH="0" baseline="0" noProof="0" dirty="0">
              <a:ln>
                <a:noFill/>
              </a:ln>
              <a:solidFill>
                <a:srgbClr val="0F4C5C"/>
              </a:solidFill>
              <a:effectLst/>
              <a:uLnTx/>
              <a:uFillTx/>
              <a:latin typeface="Cambria" panose="02040503050406030204" pitchFamily="18" charset="0"/>
              <a:ea typeface="Cambria" panose="02040503050406030204" pitchFamily="18" charset="0"/>
            </a:endParaRPr>
          </a:p>
          <a:p>
            <a:pPr marL="0" marR="0" lvl="0" indent="0" algn="just" defTabSz="914400" rtl="0" eaLnBrk="1" fontAlgn="auto" latinLnBrk="0" hangingPunct="1">
              <a:lnSpc>
                <a:spcPct val="120000"/>
              </a:lnSpc>
              <a:spcBef>
                <a:spcPts val="0"/>
              </a:spcBef>
              <a:spcAft>
                <a:spcPts val="0"/>
              </a:spcAft>
              <a:buClrTx/>
              <a:buSzTx/>
              <a:buFontTx/>
              <a:buNone/>
              <a:tabLst/>
              <a:defRPr/>
            </a:pPr>
            <a:r>
              <a:rPr kumimoji="0" lang="en-US" sz="2400" b="1" i="0" u="none" strike="noStrike" kern="1200" cap="none" spc="0" normalizeH="0" baseline="0" noProof="0" dirty="0">
                <a:ln>
                  <a:noFill/>
                </a:ln>
                <a:solidFill>
                  <a:srgbClr val="0F4C5C"/>
                </a:solidFill>
                <a:effectLst/>
                <a:uLnTx/>
                <a:uFillTx/>
                <a:latin typeface="Cambria" panose="02040503050406030204" pitchFamily="18" charset="0"/>
                <a:ea typeface="Cambria" panose="02040503050406030204" pitchFamily="18" charset="0"/>
              </a:rPr>
              <a:t>3. </a:t>
            </a:r>
            <a:r>
              <a:rPr kumimoji="0" lang="en-US" sz="2400" b="1" i="0" u="none" strike="noStrike" kern="1200" cap="none" spc="0" normalizeH="0" baseline="0" noProof="0" dirty="0" err="1">
                <a:ln>
                  <a:noFill/>
                </a:ln>
                <a:solidFill>
                  <a:srgbClr val="0F4C5C"/>
                </a:solidFill>
                <a:effectLst/>
                <a:uLnTx/>
                <a:uFillTx/>
                <a:latin typeface="Cambria" panose="02040503050406030204" pitchFamily="18" charset="0"/>
                <a:ea typeface="Cambria" panose="02040503050406030204" pitchFamily="18" charset="0"/>
              </a:rPr>
              <a:t>Phẩm</a:t>
            </a:r>
            <a:r>
              <a:rPr kumimoji="0" lang="en-US" sz="2400" b="1" i="0" u="none" strike="noStrike" kern="1200" cap="none" spc="0" normalizeH="0" baseline="0" noProof="0" dirty="0">
                <a:ln>
                  <a:noFill/>
                </a:ln>
                <a:solidFill>
                  <a:srgbClr val="0F4C5C"/>
                </a:solidFill>
                <a:effectLst/>
                <a:uLnTx/>
                <a:uFillTx/>
                <a:latin typeface="Cambria" panose="02040503050406030204" pitchFamily="18" charset="0"/>
                <a:ea typeface="Cambria" panose="02040503050406030204" pitchFamily="18" charset="0"/>
              </a:rPr>
              <a:t> </a:t>
            </a:r>
            <a:r>
              <a:rPr kumimoji="0" lang="en-US" sz="2400" b="1" i="0" u="none" strike="noStrike" kern="1200" cap="none" spc="0" normalizeH="0" baseline="0" noProof="0" dirty="0" err="1">
                <a:ln>
                  <a:noFill/>
                </a:ln>
                <a:solidFill>
                  <a:srgbClr val="0F4C5C"/>
                </a:solidFill>
                <a:effectLst/>
                <a:uLnTx/>
                <a:uFillTx/>
                <a:latin typeface="Cambria" panose="02040503050406030204" pitchFamily="18" charset="0"/>
                <a:ea typeface="Cambria" panose="02040503050406030204" pitchFamily="18" charset="0"/>
              </a:rPr>
              <a:t>chất</a:t>
            </a:r>
            <a:r>
              <a:rPr kumimoji="0" lang="en-US" sz="2400" b="1" i="0" u="none" strike="noStrike" kern="1200" cap="none" spc="0" normalizeH="0" baseline="0" noProof="0" dirty="0">
                <a:ln>
                  <a:noFill/>
                </a:ln>
                <a:solidFill>
                  <a:srgbClr val="0F4C5C"/>
                </a:solidFill>
                <a:effectLst/>
                <a:uLnTx/>
                <a:uFillTx/>
                <a:latin typeface="Cambria" panose="02040503050406030204" pitchFamily="18" charset="0"/>
                <a:ea typeface="Cambria" panose="02040503050406030204" pitchFamily="18" charset="0"/>
              </a:rPr>
              <a:t>.</a:t>
            </a:r>
            <a:endParaRPr kumimoji="0" lang="en-GB" sz="2400" b="0" i="0" u="none" strike="noStrike" kern="1200" cap="none" spc="0" normalizeH="0" baseline="0" noProof="0" dirty="0">
              <a:ln>
                <a:noFill/>
              </a:ln>
              <a:solidFill>
                <a:srgbClr val="0F4C5C"/>
              </a:solidFill>
              <a:effectLst/>
              <a:uLnTx/>
              <a:uFillTx/>
              <a:latin typeface="Cambria" panose="02040503050406030204" pitchFamily="18" charset="0"/>
              <a:ea typeface="Cambria" panose="02040503050406030204" pitchFamily="18" charset="0"/>
            </a:endParaRPr>
          </a:p>
          <a:p>
            <a:pPr marL="0" marR="0" lvl="0" indent="228600" algn="just" defTabSz="914400" rtl="0" eaLnBrk="1" fontAlgn="auto" latinLnBrk="0" hangingPunct="1">
              <a:lnSpc>
                <a:spcPct val="120000"/>
              </a:lnSpc>
              <a:spcBef>
                <a:spcPts val="0"/>
              </a:spcBef>
              <a:spcAft>
                <a:spcPts val="0"/>
              </a:spcAft>
              <a:buClrTx/>
              <a:buSzTx/>
              <a:buFontTx/>
              <a:buNone/>
              <a:tabLst/>
              <a:defRPr/>
            </a:pPr>
            <a:r>
              <a:rPr kumimoji="0" lang="en-US" sz="2400" b="0" i="0" u="none" strike="noStrike" kern="1200" cap="none" spc="0" normalizeH="0" baseline="0" noProof="0" dirty="0">
                <a:ln>
                  <a:noFill/>
                </a:ln>
                <a:solidFill>
                  <a:srgbClr val="0F4C5C"/>
                </a:solidFill>
                <a:effectLst/>
                <a:uLnTx/>
                <a:uFillTx/>
                <a:latin typeface="Cambria" panose="02040503050406030204" pitchFamily="18" charset="0"/>
                <a:ea typeface="Cambria" panose="02040503050406030204" pitchFamily="18" charset="0"/>
              </a:rPr>
              <a:t>- </a:t>
            </a:r>
            <a:r>
              <a:rPr kumimoji="0" lang="en-US" sz="2400" b="0" i="0" u="none" strike="noStrike" kern="1200" cap="none" spc="0" normalizeH="0" baseline="0" noProof="0" dirty="0" err="1">
                <a:ln>
                  <a:noFill/>
                </a:ln>
                <a:solidFill>
                  <a:srgbClr val="0F4C5C"/>
                </a:solidFill>
                <a:effectLst/>
                <a:uLnTx/>
                <a:uFillTx/>
                <a:latin typeface="Cambria" panose="02040503050406030204" pitchFamily="18" charset="0"/>
                <a:ea typeface="Cambria" panose="02040503050406030204" pitchFamily="18" charset="0"/>
              </a:rPr>
              <a:t>Phẩm</a:t>
            </a:r>
            <a:r>
              <a:rPr kumimoji="0" lang="en-US" sz="2400" b="0" i="0" u="none" strike="noStrike" kern="1200" cap="none" spc="0" normalizeH="0" baseline="0" noProof="0" dirty="0">
                <a:ln>
                  <a:noFill/>
                </a:ln>
                <a:solidFill>
                  <a:srgbClr val="0F4C5C"/>
                </a:solidFill>
                <a:effectLst/>
                <a:uLnTx/>
                <a:uFillTx/>
                <a:latin typeface="Cambria" panose="02040503050406030204" pitchFamily="18" charset="0"/>
                <a:ea typeface="Cambria" panose="02040503050406030204" pitchFamily="18" charset="0"/>
              </a:rPr>
              <a:t> </a:t>
            </a:r>
            <a:r>
              <a:rPr kumimoji="0" lang="en-US" sz="2400" b="0" i="0" u="none" strike="noStrike" kern="1200" cap="none" spc="0" normalizeH="0" baseline="0" noProof="0" dirty="0" err="1">
                <a:ln>
                  <a:noFill/>
                </a:ln>
                <a:solidFill>
                  <a:srgbClr val="0F4C5C"/>
                </a:solidFill>
                <a:effectLst/>
                <a:uLnTx/>
                <a:uFillTx/>
                <a:latin typeface="Cambria" panose="02040503050406030204" pitchFamily="18" charset="0"/>
                <a:ea typeface="Cambria" panose="02040503050406030204" pitchFamily="18" charset="0"/>
              </a:rPr>
              <a:t>chất</a:t>
            </a:r>
            <a:r>
              <a:rPr kumimoji="0" lang="en-US" sz="2400" b="0" i="0" u="none" strike="noStrike" kern="1200" cap="none" spc="0" normalizeH="0" baseline="0" noProof="0" dirty="0">
                <a:ln>
                  <a:noFill/>
                </a:ln>
                <a:solidFill>
                  <a:srgbClr val="0F4C5C"/>
                </a:solidFill>
                <a:effectLst/>
                <a:uLnTx/>
                <a:uFillTx/>
                <a:latin typeface="Cambria" panose="02040503050406030204" pitchFamily="18" charset="0"/>
                <a:ea typeface="Cambria" panose="02040503050406030204" pitchFamily="18" charset="0"/>
              </a:rPr>
              <a:t> </a:t>
            </a:r>
            <a:r>
              <a:rPr kumimoji="0" lang="en-US" sz="2400" b="0" i="0" u="none" strike="noStrike" kern="1200" cap="none" spc="0" normalizeH="0" baseline="0" noProof="0" dirty="0" err="1">
                <a:ln>
                  <a:noFill/>
                </a:ln>
                <a:solidFill>
                  <a:srgbClr val="0F4C5C"/>
                </a:solidFill>
                <a:effectLst/>
                <a:uLnTx/>
                <a:uFillTx/>
                <a:latin typeface="Cambria" panose="02040503050406030204" pitchFamily="18" charset="0"/>
                <a:ea typeface="Cambria" panose="02040503050406030204" pitchFamily="18" charset="0"/>
              </a:rPr>
              <a:t>chăm</a:t>
            </a:r>
            <a:r>
              <a:rPr kumimoji="0" lang="en-US" sz="2400" b="0" i="0" u="none" strike="noStrike" kern="1200" cap="none" spc="0" normalizeH="0" baseline="0" noProof="0" dirty="0">
                <a:ln>
                  <a:noFill/>
                </a:ln>
                <a:solidFill>
                  <a:srgbClr val="0F4C5C"/>
                </a:solidFill>
                <a:effectLst/>
                <a:uLnTx/>
                <a:uFillTx/>
                <a:latin typeface="Cambria" panose="02040503050406030204" pitchFamily="18" charset="0"/>
                <a:ea typeface="Cambria" panose="02040503050406030204" pitchFamily="18" charset="0"/>
              </a:rPr>
              <a:t> </a:t>
            </a:r>
            <a:r>
              <a:rPr kumimoji="0" lang="en-US" sz="2400" b="0" i="0" u="none" strike="noStrike" kern="1200" cap="none" spc="0" normalizeH="0" baseline="0" noProof="0" dirty="0" err="1">
                <a:ln>
                  <a:noFill/>
                </a:ln>
                <a:solidFill>
                  <a:srgbClr val="0F4C5C"/>
                </a:solidFill>
                <a:effectLst/>
                <a:uLnTx/>
                <a:uFillTx/>
                <a:latin typeface="Cambria" panose="02040503050406030204" pitchFamily="18" charset="0"/>
                <a:ea typeface="Cambria" panose="02040503050406030204" pitchFamily="18" charset="0"/>
              </a:rPr>
              <a:t>chỉ</a:t>
            </a:r>
            <a:r>
              <a:rPr kumimoji="0" lang="en-US" sz="2400" b="0" i="0" u="none" strike="noStrike" kern="1200" cap="none" spc="0" normalizeH="0" baseline="0" noProof="0" dirty="0">
                <a:ln>
                  <a:noFill/>
                </a:ln>
                <a:solidFill>
                  <a:srgbClr val="0F4C5C"/>
                </a:solidFill>
                <a:effectLst/>
                <a:uLnTx/>
                <a:uFillTx/>
                <a:latin typeface="Cambria" panose="02040503050406030204" pitchFamily="18" charset="0"/>
                <a:ea typeface="Cambria" panose="02040503050406030204" pitchFamily="18" charset="0"/>
              </a:rPr>
              <a:t>: </a:t>
            </a:r>
            <a:r>
              <a:rPr kumimoji="0" lang="en-US" sz="2400" b="0" i="0" u="none" strike="noStrike" kern="1200" cap="none" spc="0" normalizeH="0" baseline="0" noProof="0" dirty="0" err="1">
                <a:ln>
                  <a:noFill/>
                </a:ln>
                <a:solidFill>
                  <a:srgbClr val="0F4C5C"/>
                </a:solidFill>
                <a:effectLst/>
                <a:uLnTx/>
                <a:uFillTx/>
                <a:latin typeface="Cambria" panose="02040503050406030204" pitchFamily="18" charset="0"/>
                <a:ea typeface="Cambria" panose="02040503050406030204" pitchFamily="18" charset="0"/>
              </a:rPr>
              <a:t>Suy</a:t>
            </a:r>
            <a:r>
              <a:rPr kumimoji="0" lang="en-US" sz="2400" b="0" i="0" u="none" strike="noStrike" kern="1200" cap="none" spc="0" normalizeH="0" baseline="0" noProof="0" dirty="0">
                <a:ln>
                  <a:noFill/>
                </a:ln>
                <a:solidFill>
                  <a:srgbClr val="0F4C5C"/>
                </a:solidFill>
                <a:effectLst/>
                <a:uLnTx/>
                <a:uFillTx/>
                <a:latin typeface="Cambria" panose="02040503050406030204" pitchFamily="18" charset="0"/>
                <a:ea typeface="Cambria" panose="02040503050406030204" pitchFamily="18" charset="0"/>
              </a:rPr>
              <a:t> </a:t>
            </a:r>
            <a:r>
              <a:rPr kumimoji="0" lang="en-US" sz="2400" b="0" i="0" u="none" strike="noStrike" kern="1200" cap="none" spc="0" normalizeH="0" baseline="0" noProof="0" dirty="0" err="1">
                <a:ln>
                  <a:noFill/>
                </a:ln>
                <a:solidFill>
                  <a:srgbClr val="0F4C5C"/>
                </a:solidFill>
                <a:effectLst/>
                <a:uLnTx/>
                <a:uFillTx/>
                <a:latin typeface="Cambria" panose="02040503050406030204" pitchFamily="18" charset="0"/>
                <a:ea typeface="Cambria" panose="02040503050406030204" pitchFamily="18" charset="0"/>
              </a:rPr>
              <a:t>nghĩ</a:t>
            </a:r>
            <a:r>
              <a:rPr kumimoji="0" lang="en-US" sz="2400" b="0" i="0" u="none" strike="noStrike" kern="1200" cap="none" spc="0" normalizeH="0" baseline="0" noProof="0" dirty="0">
                <a:ln>
                  <a:noFill/>
                </a:ln>
                <a:solidFill>
                  <a:srgbClr val="0F4C5C"/>
                </a:solidFill>
                <a:effectLst/>
                <a:uLnTx/>
                <a:uFillTx/>
                <a:latin typeface="Cambria" panose="02040503050406030204" pitchFamily="18" charset="0"/>
                <a:ea typeface="Cambria" panose="02040503050406030204" pitchFamily="18" charset="0"/>
              </a:rPr>
              <a:t>, </a:t>
            </a:r>
            <a:r>
              <a:rPr kumimoji="0" lang="en-US" sz="2400" b="0" i="0" u="none" strike="noStrike" kern="1200" cap="none" spc="0" normalizeH="0" baseline="0" noProof="0" dirty="0" err="1">
                <a:ln>
                  <a:noFill/>
                </a:ln>
                <a:solidFill>
                  <a:srgbClr val="0F4C5C"/>
                </a:solidFill>
                <a:effectLst/>
                <a:uLnTx/>
                <a:uFillTx/>
                <a:latin typeface="Cambria" panose="02040503050406030204" pitchFamily="18" charset="0"/>
                <a:ea typeface="Cambria" panose="02040503050406030204" pitchFamily="18" charset="0"/>
              </a:rPr>
              <a:t>trả</a:t>
            </a:r>
            <a:r>
              <a:rPr kumimoji="0" lang="en-US" sz="2400" b="0" i="0" u="none" strike="noStrike" kern="1200" cap="none" spc="0" normalizeH="0" baseline="0" noProof="0" dirty="0">
                <a:ln>
                  <a:noFill/>
                </a:ln>
                <a:solidFill>
                  <a:srgbClr val="0F4C5C"/>
                </a:solidFill>
                <a:effectLst/>
                <a:uLnTx/>
                <a:uFillTx/>
                <a:latin typeface="Cambria" panose="02040503050406030204" pitchFamily="18" charset="0"/>
                <a:ea typeface="Cambria" panose="02040503050406030204" pitchFamily="18" charset="0"/>
              </a:rPr>
              <a:t> </a:t>
            </a:r>
            <a:r>
              <a:rPr kumimoji="0" lang="en-US" sz="2400" b="0" i="0" u="none" strike="noStrike" kern="1200" cap="none" spc="0" normalizeH="0" baseline="0" noProof="0" dirty="0" err="1">
                <a:ln>
                  <a:noFill/>
                </a:ln>
                <a:solidFill>
                  <a:srgbClr val="0F4C5C"/>
                </a:solidFill>
                <a:effectLst/>
                <a:uLnTx/>
                <a:uFillTx/>
                <a:latin typeface="Cambria" panose="02040503050406030204" pitchFamily="18" charset="0"/>
                <a:ea typeface="Cambria" panose="02040503050406030204" pitchFamily="18" charset="0"/>
              </a:rPr>
              <a:t>lời</a:t>
            </a:r>
            <a:r>
              <a:rPr kumimoji="0" lang="en-US" sz="2400" b="0" i="0" u="none" strike="noStrike" kern="1200" cap="none" spc="0" normalizeH="0" baseline="0" noProof="0" dirty="0">
                <a:ln>
                  <a:noFill/>
                </a:ln>
                <a:solidFill>
                  <a:srgbClr val="0F4C5C"/>
                </a:solidFill>
                <a:effectLst/>
                <a:uLnTx/>
                <a:uFillTx/>
                <a:latin typeface="Cambria" panose="02040503050406030204" pitchFamily="18" charset="0"/>
                <a:ea typeface="Cambria" panose="02040503050406030204" pitchFamily="18" charset="0"/>
              </a:rPr>
              <a:t> </a:t>
            </a:r>
            <a:r>
              <a:rPr kumimoji="0" lang="en-US" sz="2400" b="0" i="0" u="none" strike="noStrike" kern="1200" cap="none" spc="0" normalizeH="0" baseline="0" noProof="0" dirty="0" err="1">
                <a:ln>
                  <a:noFill/>
                </a:ln>
                <a:solidFill>
                  <a:srgbClr val="0F4C5C"/>
                </a:solidFill>
                <a:effectLst/>
                <a:uLnTx/>
                <a:uFillTx/>
                <a:latin typeface="Cambria" panose="02040503050406030204" pitchFamily="18" charset="0"/>
                <a:ea typeface="Cambria" panose="02040503050406030204" pitchFamily="18" charset="0"/>
              </a:rPr>
              <a:t>câu</a:t>
            </a:r>
            <a:r>
              <a:rPr kumimoji="0" lang="en-US" sz="2400" b="0" i="0" u="none" strike="noStrike" kern="1200" cap="none" spc="0" normalizeH="0" baseline="0" noProof="0" dirty="0">
                <a:ln>
                  <a:noFill/>
                </a:ln>
                <a:solidFill>
                  <a:srgbClr val="0F4C5C"/>
                </a:solidFill>
                <a:effectLst/>
                <a:uLnTx/>
                <a:uFillTx/>
                <a:latin typeface="Cambria" panose="02040503050406030204" pitchFamily="18" charset="0"/>
                <a:ea typeface="Cambria" panose="02040503050406030204" pitchFamily="18" charset="0"/>
              </a:rPr>
              <a:t> </a:t>
            </a:r>
            <a:r>
              <a:rPr kumimoji="0" lang="en-US" sz="2400" b="0" i="0" u="none" strike="noStrike" kern="1200" cap="none" spc="0" normalizeH="0" baseline="0" noProof="0" dirty="0" err="1">
                <a:ln>
                  <a:noFill/>
                </a:ln>
                <a:solidFill>
                  <a:srgbClr val="0F4C5C"/>
                </a:solidFill>
                <a:effectLst/>
                <a:uLnTx/>
                <a:uFillTx/>
                <a:latin typeface="Cambria" panose="02040503050406030204" pitchFamily="18" charset="0"/>
                <a:ea typeface="Cambria" panose="02040503050406030204" pitchFamily="18" charset="0"/>
              </a:rPr>
              <a:t>hỏi</a:t>
            </a:r>
            <a:r>
              <a:rPr kumimoji="0" lang="en-US" sz="2400" b="0" i="0" u="none" strike="noStrike" kern="1200" cap="none" spc="0" normalizeH="0" baseline="0" noProof="0" dirty="0">
                <a:ln>
                  <a:noFill/>
                </a:ln>
                <a:solidFill>
                  <a:srgbClr val="0F4C5C"/>
                </a:solidFill>
                <a:effectLst/>
                <a:uLnTx/>
                <a:uFillTx/>
                <a:latin typeface="Cambria" panose="02040503050406030204" pitchFamily="18" charset="0"/>
                <a:ea typeface="Cambria" panose="02040503050406030204" pitchFamily="18" charset="0"/>
              </a:rPr>
              <a:t>; </a:t>
            </a:r>
            <a:r>
              <a:rPr kumimoji="0" lang="en-US" sz="2400" b="0" i="0" u="none" strike="noStrike" kern="1200" cap="none" spc="0" normalizeH="0" baseline="0" noProof="0" dirty="0" err="1">
                <a:ln>
                  <a:noFill/>
                </a:ln>
                <a:solidFill>
                  <a:srgbClr val="0F4C5C"/>
                </a:solidFill>
                <a:effectLst/>
                <a:uLnTx/>
                <a:uFillTx/>
                <a:latin typeface="Cambria" panose="02040503050406030204" pitchFamily="18" charset="0"/>
                <a:ea typeface="Cambria" panose="02040503050406030204" pitchFamily="18" charset="0"/>
              </a:rPr>
              <a:t>làm</a:t>
            </a:r>
            <a:r>
              <a:rPr kumimoji="0" lang="en-US" sz="2400" b="0" i="0" u="none" strike="noStrike" kern="1200" cap="none" spc="0" normalizeH="0" baseline="0" noProof="0" dirty="0">
                <a:ln>
                  <a:noFill/>
                </a:ln>
                <a:solidFill>
                  <a:srgbClr val="0F4C5C"/>
                </a:solidFill>
                <a:effectLst/>
                <a:uLnTx/>
                <a:uFillTx/>
                <a:latin typeface="Cambria" panose="02040503050406030204" pitchFamily="18" charset="0"/>
                <a:ea typeface="Cambria" panose="02040503050406030204" pitchFamily="18" charset="0"/>
              </a:rPr>
              <a:t> </a:t>
            </a:r>
            <a:r>
              <a:rPr kumimoji="0" lang="en-US" sz="2400" b="0" i="0" u="none" strike="noStrike" kern="1200" cap="none" spc="0" normalizeH="0" baseline="0" noProof="0" dirty="0" err="1">
                <a:ln>
                  <a:noFill/>
                </a:ln>
                <a:solidFill>
                  <a:srgbClr val="0F4C5C"/>
                </a:solidFill>
                <a:effectLst/>
                <a:uLnTx/>
                <a:uFillTx/>
                <a:latin typeface="Cambria" panose="02040503050406030204" pitchFamily="18" charset="0"/>
                <a:ea typeface="Cambria" panose="02040503050406030204" pitchFamily="18" charset="0"/>
              </a:rPr>
              <a:t>tốt</a:t>
            </a:r>
            <a:r>
              <a:rPr kumimoji="0" lang="en-US" sz="2400" b="0" i="0" u="none" strike="noStrike" kern="1200" cap="none" spc="0" normalizeH="0" baseline="0" noProof="0" dirty="0">
                <a:ln>
                  <a:noFill/>
                </a:ln>
                <a:solidFill>
                  <a:srgbClr val="0F4C5C"/>
                </a:solidFill>
                <a:effectLst/>
                <a:uLnTx/>
                <a:uFillTx/>
                <a:latin typeface="Cambria" panose="02040503050406030204" pitchFamily="18" charset="0"/>
                <a:ea typeface="Cambria" panose="02040503050406030204" pitchFamily="18" charset="0"/>
              </a:rPr>
              <a:t> </a:t>
            </a:r>
            <a:r>
              <a:rPr kumimoji="0" lang="en-US" sz="2400" b="0" i="0" u="none" strike="noStrike" kern="1200" cap="none" spc="0" normalizeH="0" baseline="0" noProof="0" dirty="0" err="1">
                <a:ln>
                  <a:noFill/>
                </a:ln>
                <a:solidFill>
                  <a:srgbClr val="0F4C5C"/>
                </a:solidFill>
                <a:effectLst/>
                <a:uLnTx/>
                <a:uFillTx/>
                <a:latin typeface="Cambria" panose="02040503050406030204" pitchFamily="18" charset="0"/>
                <a:ea typeface="Cambria" panose="02040503050406030204" pitchFamily="18" charset="0"/>
              </a:rPr>
              <a:t>các</a:t>
            </a:r>
            <a:r>
              <a:rPr kumimoji="0" lang="en-US" sz="2400" b="0" i="0" u="none" strike="noStrike" kern="1200" cap="none" spc="0" normalizeH="0" baseline="0" noProof="0" dirty="0">
                <a:ln>
                  <a:noFill/>
                </a:ln>
                <a:solidFill>
                  <a:srgbClr val="0F4C5C"/>
                </a:solidFill>
                <a:effectLst/>
                <a:uLnTx/>
                <a:uFillTx/>
                <a:latin typeface="Cambria" panose="02040503050406030204" pitchFamily="18" charset="0"/>
                <a:ea typeface="Cambria" panose="02040503050406030204" pitchFamily="18" charset="0"/>
              </a:rPr>
              <a:t> </a:t>
            </a:r>
            <a:r>
              <a:rPr kumimoji="0" lang="en-US" sz="2400" b="0" i="0" u="none" strike="noStrike" kern="1200" cap="none" spc="0" normalizeH="0" baseline="0" noProof="0" dirty="0" err="1">
                <a:ln>
                  <a:noFill/>
                </a:ln>
                <a:solidFill>
                  <a:srgbClr val="0F4C5C"/>
                </a:solidFill>
                <a:effectLst/>
                <a:uLnTx/>
                <a:uFillTx/>
                <a:latin typeface="Cambria" panose="02040503050406030204" pitchFamily="18" charset="0"/>
                <a:ea typeface="Cambria" panose="02040503050406030204" pitchFamily="18" charset="0"/>
              </a:rPr>
              <a:t>bài</a:t>
            </a:r>
            <a:r>
              <a:rPr kumimoji="0" lang="en-US" sz="2400" b="0" i="0" u="none" strike="noStrike" kern="1200" cap="none" spc="0" normalizeH="0" baseline="0" noProof="0" dirty="0">
                <a:ln>
                  <a:noFill/>
                </a:ln>
                <a:solidFill>
                  <a:srgbClr val="0F4C5C"/>
                </a:solidFill>
                <a:effectLst/>
                <a:uLnTx/>
                <a:uFillTx/>
                <a:latin typeface="Cambria" panose="02040503050406030204" pitchFamily="18" charset="0"/>
                <a:ea typeface="Cambria" panose="02040503050406030204" pitchFamily="18" charset="0"/>
              </a:rPr>
              <a:t> </a:t>
            </a:r>
            <a:r>
              <a:rPr kumimoji="0" lang="en-US" sz="2400" b="0" i="0" u="none" strike="noStrike" kern="1200" cap="none" spc="0" normalizeH="0" baseline="0" noProof="0" dirty="0" err="1">
                <a:ln>
                  <a:noFill/>
                </a:ln>
                <a:solidFill>
                  <a:srgbClr val="0F4C5C"/>
                </a:solidFill>
                <a:effectLst/>
                <a:uLnTx/>
                <a:uFillTx/>
                <a:latin typeface="Cambria" panose="02040503050406030204" pitchFamily="18" charset="0"/>
                <a:ea typeface="Cambria" panose="02040503050406030204" pitchFamily="18" charset="0"/>
              </a:rPr>
              <a:t>tập</a:t>
            </a:r>
            <a:r>
              <a:rPr kumimoji="0" lang="en-US" sz="2400" b="0" i="0" u="none" strike="noStrike" kern="1200" cap="none" spc="0" normalizeH="0" baseline="0" noProof="0" dirty="0">
                <a:ln>
                  <a:noFill/>
                </a:ln>
                <a:solidFill>
                  <a:srgbClr val="0F4C5C"/>
                </a:solidFill>
                <a:effectLst/>
                <a:uLnTx/>
                <a:uFillTx/>
                <a:latin typeface="Cambria" panose="02040503050406030204" pitchFamily="18" charset="0"/>
                <a:ea typeface="Cambria" panose="02040503050406030204" pitchFamily="18" charset="0"/>
              </a:rPr>
              <a:t>.</a:t>
            </a:r>
            <a:endParaRPr kumimoji="0" lang="en-GB" sz="2400" b="0" i="0" u="none" strike="noStrike" kern="1200" cap="none" spc="0" normalizeH="0" baseline="0" noProof="0" dirty="0">
              <a:ln>
                <a:noFill/>
              </a:ln>
              <a:solidFill>
                <a:srgbClr val="0F4C5C"/>
              </a:solidFill>
              <a:effectLst/>
              <a:uLnTx/>
              <a:uFillTx/>
              <a:latin typeface="Cambria" panose="02040503050406030204" pitchFamily="18" charset="0"/>
              <a:ea typeface="Cambria" panose="02040503050406030204" pitchFamily="18" charset="0"/>
            </a:endParaRPr>
          </a:p>
          <a:p>
            <a:pPr marL="0" marR="0" lvl="0" indent="228600" algn="just" defTabSz="914400" rtl="0" eaLnBrk="1" fontAlgn="auto" latinLnBrk="0" hangingPunct="1">
              <a:lnSpc>
                <a:spcPct val="120000"/>
              </a:lnSpc>
              <a:spcBef>
                <a:spcPts val="0"/>
              </a:spcBef>
              <a:spcAft>
                <a:spcPts val="0"/>
              </a:spcAft>
              <a:buClrTx/>
              <a:buSzTx/>
              <a:buFontTx/>
              <a:buNone/>
              <a:tabLst/>
              <a:defRPr/>
            </a:pPr>
            <a:r>
              <a:rPr kumimoji="0" lang="en-US" sz="2400" b="0" i="0" u="none" strike="noStrike" kern="1200" cap="none" spc="0" normalizeH="0" baseline="0" noProof="0" dirty="0">
                <a:ln>
                  <a:noFill/>
                </a:ln>
                <a:solidFill>
                  <a:srgbClr val="0F4C5C"/>
                </a:solidFill>
                <a:effectLst/>
                <a:uLnTx/>
                <a:uFillTx/>
                <a:latin typeface="Cambria" panose="02040503050406030204" pitchFamily="18" charset="0"/>
                <a:ea typeface="Cambria" panose="02040503050406030204" pitchFamily="18" charset="0"/>
              </a:rPr>
              <a:t>- </a:t>
            </a:r>
            <a:r>
              <a:rPr kumimoji="0" lang="en-US" sz="2400" b="0" i="0" u="none" strike="noStrike" kern="1200" cap="none" spc="0" normalizeH="0" baseline="0" noProof="0" dirty="0" err="1">
                <a:ln>
                  <a:noFill/>
                </a:ln>
                <a:solidFill>
                  <a:srgbClr val="0F4C5C"/>
                </a:solidFill>
                <a:effectLst/>
                <a:uLnTx/>
                <a:uFillTx/>
                <a:latin typeface="Cambria" panose="02040503050406030204" pitchFamily="18" charset="0"/>
                <a:ea typeface="Cambria" panose="02040503050406030204" pitchFamily="18" charset="0"/>
              </a:rPr>
              <a:t>Phẩm</a:t>
            </a:r>
            <a:r>
              <a:rPr kumimoji="0" lang="en-US" sz="2400" b="0" i="0" u="none" strike="noStrike" kern="1200" cap="none" spc="0" normalizeH="0" baseline="0" noProof="0" dirty="0">
                <a:ln>
                  <a:noFill/>
                </a:ln>
                <a:solidFill>
                  <a:srgbClr val="0F4C5C"/>
                </a:solidFill>
                <a:effectLst/>
                <a:uLnTx/>
                <a:uFillTx/>
                <a:latin typeface="Cambria" panose="02040503050406030204" pitchFamily="18" charset="0"/>
                <a:ea typeface="Cambria" panose="02040503050406030204" pitchFamily="18" charset="0"/>
              </a:rPr>
              <a:t> </a:t>
            </a:r>
            <a:r>
              <a:rPr kumimoji="0" lang="en-US" sz="2400" b="0" i="0" u="none" strike="noStrike" kern="1200" cap="none" spc="0" normalizeH="0" baseline="0" noProof="0" dirty="0" err="1">
                <a:ln>
                  <a:noFill/>
                </a:ln>
                <a:solidFill>
                  <a:srgbClr val="0F4C5C"/>
                </a:solidFill>
                <a:effectLst/>
                <a:uLnTx/>
                <a:uFillTx/>
                <a:latin typeface="Cambria" panose="02040503050406030204" pitchFamily="18" charset="0"/>
                <a:ea typeface="Cambria" panose="02040503050406030204" pitchFamily="18" charset="0"/>
              </a:rPr>
              <a:t>chất</a:t>
            </a:r>
            <a:r>
              <a:rPr kumimoji="0" lang="en-US" sz="2400" b="0" i="0" u="none" strike="noStrike" kern="1200" cap="none" spc="0" normalizeH="0" baseline="0" noProof="0" dirty="0">
                <a:ln>
                  <a:noFill/>
                </a:ln>
                <a:solidFill>
                  <a:srgbClr val="0F4C5C"/>
                </a:solidFill>
                <a:effectLst/>
                <a:uLnTx/>
                <a:uFillTx/>
                <a:latin typeface="Cambria" panose="02040503050406030204" pitchFamily="18" charset="0"/>
                <a:ea typeface="Cambria" panose="02040503050406030204" pitchFamily="18" charset="0"/>
              </a:rPr>
              <a:t> </a:t>
            </a:r>
            <a:r>
              <a:rPr kumimoji="0" lang="en-US" sz="2400" b="0" i="0" u="none" strike="noStrike" kern="1200" cap="none" spc="0" normalizeH="0" baseline="0" noProof="0" dirty="0" err="1">
                <a:ln>
                  <a:noFill/>
                </a:ln>
                <a:solidFill>
                  <a:srgbClr val="0F4C5C"/>
                </a:solidFill>
                <a:effectLst/>
                <a:uLnTx/>
                <a:uFillTx/>
                <a:latin typeface="Cambria" panose="02040503050406030204" pitchFamily="18" charset="0"/>
                <a:ea typeface="Cambria" panose="02040503050406030204" pitchFamily="18" charset="0"/>
              </a:rPr>
              <a:t>trách</a:t>
            </a:r>
            <a:r>
              <a:rPr kumimoji="0" lang="en-US" sz="2400" b="0" i="0" u="none" strike="noStrike" kern="1200" cap="none" spc="0" normalizeH="0" baseline="0" noProof="0" dirty="0">
                <a:ln>
                  <a:noFill/>
                </a:ln>
                <a:solidFill>
                  <a:srgbClr val="0F4C5C"/>
                </a:solidFill>
                <a:effectLst/>
                <a:uLnTx/>
                <a:uFillTx/>
                <a:latin typeface="Cambria" panose="02040503050406030204" pitchFamily="18" charset="0"/>
                <a:ea typeface="Cambria" panose="02040503050406030204" pitchFamily="18" charset="0"/>
              </a:rPr>
              <a:t> </a:t>
            </a:r>
            <a:r>
              <a:rPr kumimoji="0" lang="en-US" sz="2400" b="0" i="0" u="none" strike="noStrike" kern="1200" cap="none" spc="0" normalizeH="0" baseline="0" noProof="0" dirty="0" err="1">
                <a:ln>
                  <a:noFill/>
                </a:ln>
                <a:solidFill>
                  <a:srgbClr val="0F4C5C"/>
                </a:solidFill>
                <a:effectLst/>
                <a:uLnTx/>
                <a:uFillTx/>
                <a:latin typeface="Cambria" panose="02040503050406030204" pitchFamily="18" charset="0"/>
                <a:ea typeface="Cambria" panose="02040503050406030204" pitchFamily="18" charset="0"/>
              </a:rPr>
              <a:t>nhiệm</a:t>
            </a:r>
            <a:r>
              <a:rPr kumimoji="0" lang="en-US" sz="2400" b="0" i="0" u="none" strike="noStrike" kern="1200" cap="none" spc="0" normalizeH="0" baseline="0" noProof="0" dirty="0">
                <a:ln>
                  <a:noFill/>
                </a:ln>
                <a:solidFill>
                  <a:srgbClr val="0F4C5C"/>
                </a:solidFill>
                <a:effectLst/>
                <a:uLnTx/>
                <a:uFillTx/>
                <a:latin typeface="Cambria" panose="02040503050406030204" pitchFamily="18" charset="0"/>
                <a:ea typeface="Cambria" panose="02040503050406030204" pitchFamily="18" charset="0"/>
              </a:rPr>
              <a:t>: </a:t>
            </a:r>
            <a:r>
              <a:rPr kumimoji="0" lang="en-US" sz="2400" b="0" i="0" u="none" strike="noStrike" kern="1200" cap="none" spc="0" normalizeH="0" baseline="0" noProof="0" dirty="0" err="1">
                <a:ln>
                  <a:noFill/>
                </a:ln>
                <a:solidFill>
                  <a:srgbClr val="0F4C5C"/>
                </a:solidFill>
                <a:effectLst/>
                <a:uLnTx/>
                <a:uFillTx/>
                <a:latin typeface="Cambria" panose="02040503050406030204" pitchFamily="18" charset="0"/>
                <a:ea typeface="Cambria" panose="02040503050406030204" pitchFamily="18" charset="0"/>
              </a:rPr>
              <a:t>Giữ</a:t>
            </a:r>
            <a:r>
              <a:rPr kumimoji="0" lang="en-US" sz="2400" b="0" i="0" u="none" strike="noStrike" kern="1200" cap="none" spc="0" normalizeH="0" baseline="0" noProof="0" dirty="0">
                <a:ln>
                  <a:noFill/>
                </a:ln>
                <a:solidFill>
                  <a:srgbClr val="0F4C5C"/>
                </a:solidFill>
                <a:effectLst/>
                <a:uLnTx/>
                <a:uFillTx/>
                <a:latin typeface="Cambria" panose="02040503050406030204" pitchFamily="18" charset="0"/>
                <a:ea typeface="Cambria" panose="02040503050406030204" pitchFamily="18" charset="0"/>
              </a:rPr>
              <a:t> </a:t>
            </a:r>
            <a:r>
              <a:rPr kumimoji="0" lang="en-US" sz="2400" b="0" i="0" u="none" strike="noStrike" kern="1200" cap="none" spc="0" normalizeH="0" baseline="0" noProof="0" dirty="0" err="1">
                <a:ln>
                  <a:noFill/>
                </a:ln>
                <a:solidFill>
                  <a:srgbClr val="0F4C5C"/>
                </a:solidFill>
                <a:effectLst/>
                <a:uLnTx/>
                <a:uFillTx/>
                <a:latin typeface="Cambria" panose="02040503050406030204" pitchFamily="18" charset="0"/>
                <a:ea typeface="Cambria" panose="02040503050406030204" pitchFamily="18" charset="0"/>
              </a:rPr>
              <a:t>trật</a:t>
            </a:r>
            <a:r>
              <a:rPr kumimoji="0" lang="en-US" sz="2400" b="0" i="0" u="none" strike="noStrike" kern="1200" cap="none" spc="0" normalizeH="0" baseline="0" noProof="0" dirty="0">
                <a:ln>
                  <a:noFill/>
                </a:ln>
                <a:solidFill>
                  <a:srgbClr val="0F4C5C"/>
                </a:solidFill>
                <a:effectLst/>
                <a:uLnTx/>
                <a:uFillTx/>
                <a:latin typeface="Cambria" panose="02040503050406030204" pitchFamily="18" charset="0"/>
                <a:ea typeface="Cambria" panose="02040503050406030204" pitchFamily="18" charset="0"/>
              </a:rPr>
              <a:t> </a:t>
            </a:r>
            <a:r>
              <a:rPr kumimoji="0" lang="en-US" sz="2400" b="0" i="0" u="none" strike="noStrike" kern="1200" cap="none" spc="0" normalizeH="0" baseline="0" noProof="0" dirty="0" err="1">
                <a:ln>
                  <a:noFill/>
                </a:ln>
                <a:solidFill>
                  <a:srgbClr val="0F4C5C"/>
                </a:solidFill>
                <a:effectLst/>
                <a:uLnTx/>
                <a:uFillTx/>
                <a:latin typeface="Cambria" panose="02040503050406030204" pitchFamily="18" charset="0"/>
                <a:ea typeface="Cambria" panose="02040503050406030204" pitchFamily="18" charset="0"/>
              </a:rPr>
              <a:t>tự</a:t>
            </a:r>
            <a:r>
              <a:rPr kumimoji="0" lang="en-US" sz="2400" b="0" i="0" u="none" strike="noStrike" kern="1200" cap="none" spc="0" normalizeH="0" baseline="0" noProof="0" dirty="0">
                <a:ln>
                  <a:noFill/>
                </a:ln>
                <a:solidFill>
                  <a:srgbClr val="0F4C5C"/>
                </a:solidFill>
                <a:effectLst/>
                <a:uLnTx/>
                <a:uFillTx/>
                <a:latin typeface="Cambria" panose="02040503050406030204" pitchFamily="18" charset="0"/>
                <a:ea typeface="Cambria" panose="02040503050406030204" pitchFamily="18" charset="0"/>
              </a:rPr>
              <a:t>, </a:t>
            </a:r>
            <a:r>
              <a:rPr kumimoji="0" lang="en-US" sz="2400" b="0" i="0" u="none" strike="noStrike" kern="1200" cap="none" spc="0" normalizeH="0" baseline="0" noProof="0" dirty="0" err="1">
                <a:ln>
                  <a:noFill/>
                </a:ln>
                <a:solidFill>
                  <a:srgbClr val="0F4C5C"/>
                </a:solidFill>
                <a:effectLst/>
                <a:uLnTx/>
                <a:uFillTx/>
                <a:latin typeface="Cambria" panose="02040503050406030204" pitchFamily="18" charset="0"/>
                <a:ea typeface="Cambria" panose="02040503050406030204" pitchFamily="18" charset="0"/>
              </a:rPr>
              <a:t>học</a:t>
            </a:r>
            <a:r>
              <a:rPr kumimoji="0" lang="en-US" sz="2400" b="0" i="0" u="none" strike="noStrike" kern="1200" cap="none" spc="0" normalizeH="0" baseline="0" noProof="0" dirty="0">
                <a:ln>
                  <a:noFill/>
                </a:ln>
                <a:solidFill>
                  <a:srgbClr val="0F4C5C"/>
                </a:solidFill>
                <a:effectLst/>
                <a:uLnTx/>
                <a:uFillTx/>
                <a:latin typeface="Cambria" panose="02040503050406030204" pitchFamily="18" charset="0"/>
                <a:ea typeface="Cambria" panose="02040503050406030204" pitchFamily="18" charset="0"/>
              </a:rPr>
              <a:t> </a:t>
            </a:r>
            <a:r>
              <a:rPr kumimoji="0" lang="en-US" sz="2400" b="0" i="0" u="none" strike="noStrike" kern="1200" cap="none" spc="0" normalizeH="0" baseline="0" noProof="0" dirty="0" err="1">
                <a:ln>
                  <a:noFill/>
                </a:ln>
                <a:solidFill>
                  <a:srgbClr val="0F4C5C"/>
                </a:solidFill>
                <a:effectLst/>
                <a:uLnTx/>
                <a:uFillTx/>
                <a:latin typeface="Cambria" panose="02040503050406030204" pitchFamily="18" charset="0"/>
                <a:ea typeface="Cambria" panose="02040503050406030204" pitchFamily="18" charset="0"/>
              </a:rPr>
              <a:t>tập</a:t>
            </a:r>
            <a:r>
              <a:rPr kumimoji="0" lang="en-US" sz="2400" b="0" i="0" u="none" strike="noStrike" kern="1200" cap="none" spc="0" normalizeH="0" baseline="0" noProof="0" dirty="0">
                <a:ln>
                  <a:noFill/>
                </a:ln>
                <a:solidFill>
                  <a:srgbClr val="0F4C5C"/>
                </a:solidFill>
                <a:effectLst/>
                <a:uLnTx/>
                <a:uFillTx/>
                <a:latin typeface="Cambria" panose="02040503050406030204" pitchFamily="18" charset="0"/>
                <a:ea typeface="Cambria" panose="02040503050406030204" pitchFamily="18" charset="0"/>
              </a:rPr>
              <a:t> </a:t>
            </a:r>
            <a:r>
              <a:rPr kumimoji="0" lang="en-US" sz="2400" b="0" i="0" u="none" strike="noStrike" kern="1200" cap="none" spc="0" normalizeH="0" baseline="0" noProof="0" dirty="0" err="1">
                <a:ln>
                  <a:noFill/>
                </a:ln>
                <a:solidFill>
                  <a:srgbClr val="0F4C5C"/>
                </a:solidFill>
                <a:effectLst/>
                <a:uLnTx/>
                <a:uFillTx/>
                <a:latin typeface="Cambria" panose="02040503050406030204" pitchFamily="18" charset="0"/>
                <a:ea typeface="Cambria" panose="02040503050406030204" pitchFamily="18" charset="0"/>
              </a:rPr>
              <a:t>nghiêm</a:t>
            </a:r>
            <a:r>
              <a:rPr kumimoji="0" lang="en-US" sz="2400" b="0" i="0" u="none" strike="noStrike" kern="1200" cap="none" spc="0" normalizeH="0" baseline="0" noProof="0" dirty="0">
                <a:ln>
                  <a:noFill/>
                </a:ln>
                <a:solidFill>
                  <a:srgbClr val="0F4C5C"/>
                </a:solidFill>
                <a:effectLst/>
                <a:uLnTx/>
                <a:uFillTx/>
                <a:latin typeface="Cambria" panose="02040503050406030204" pitchFamily="18" charset="0"/>
                <a:ea typeface="Cambria" panose="02040503050406030204" pitchFamily="18" charset="0"/>
              </a:rPr>
              <a:t> </a:t>
            </a:r>
            <a:r>
              <a:rPr kumimoji="0" lang="en-US" sz="2400" b="0" i="0" u="none" strike="noStrike" kern="1200" cap="none" spc="0" normalizeH="0" baseline="0" noProof="0" dirty="0" err="1">
                <a:ln>
                  <a:noFill/>
                </a:ln>
                <a:solidFill>
                  <a:srgbClr val="0F4C5C"/>
                </a:solidFill>
                <a:effectLst/>
                <a:uLnTx/>
                <a:uFillTx/>
                <a:latin typeface="Cambria" panose="02040503050406030204" pitchFamily="18" charset="0"/>
                <a:ea typeface="Cambria" panose="02040503050406030204" pitchFamily="18" charset="0"/>
              </a:rPr>
              <a:t>túc</a:t>
            </a:r>
            <a:r>
              <a:rPr kumimoji="0" lang="en-US" sz="2400" b="0" i="0" u="none" strike="noStrike" kern="1200" cap="none" spc="0" normalizeH="0" baseline="0" noProof="0" dirty="0">
                <a:ln>
                  <a:noFill/>
                </a:ln>
                <a:solidFill>
                  <a:srgbClr val="0F4C5C"/>
                </a:solidFill>
                <a:effectLst/>
                <a:uLnTx/>
                <a:uFillTx/>
                <a:latin typeface="Cambria" panose="02040503050406030204" pitchFamily="18" charset="0"/>
                <a:ea typeface="Cambria" panose="02040503050406030204" pitchFamily="18" charset="0"/>
              </a:rPr>
              <a:t>.</a:t>
            </a:r>
            <a:endParaRPr kumimoji="0" lang="en-GB" sz="2400" b="0" i="0" u="none" strike="noStrike" kern="1200" cap="none" spc="0" normalizeH="0" baseline="0" noProof="0" dirty="0">
              <a:ln>
                <a:noFill/>
              </a:ln>
              <a:solidFill>
                <a:srgbClr val="0F4C5C"/>
              </a:solidFill>
              <a:effectLst/>
              <a:uLnTx/>
              <a:uFillTx/>
              <a:latin typeface="Cambria" panose="02040503050406030204" pitchFamily="18" charset="0"/>
              <a:ea typeface="Cambria" panose="02040503050406030204" pitchFamily="18" charset="0"/>
            </a:endParaRPr>
          </a:p>
        </p:txBody>
      </p:sp>
    </p:spTree>
    <p:extLst>
      <p:ext uri="{BB962C8B-B14F-4D97-AF65-F5344CB8AC3E}">
        <p14:creationId xmlns:p14="http://schemas.microsoft.com/office/powerpoint/2010/main" val="3019419841"/>
      </p:ext>
    </p:extLst>
  </p:cSld>
  <p:clrMapOvr>
    <a:masterClrMapping/>
  </p:clrMapOvr>
  <p:transition spd="slow">
    <p:dissolve/>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32" presetClass="emph" presetSubtype="0" fill="hold" nodeType="clickEffect">
                                  <p:stCondLst>
                                    <p:cond delay="0"/>
                                  </p:stCondLst>
                                  <p:childTnLst>
                                    <p:animRot by="120000">
                                      <p:cBhvr>
                                        <p:cTn id="6" dur="100" fill="hold">
                                          <p:stCondLst>
                                            <p:cond delay="0"/>
                                          </p:stCondLst>
                                        </p:cTn>
                                        <p:tgtEl>
                                          <p:spTgt spid="5"/>
                                        </p:tgtEl>
                                        <p:attrNameLst>
                                          <p:attrName>r</p:attrName>
                                        </p:attrNameLst>
                                      </p:cBhvr>
                                    </p:animRot>
                                    <p:animRot by="-240000">
                                      <p:cBhvr>
                                        <p:cTn id="7" dur="200" fill="hold">
                                          <p:stCondLst>
                                            <p:cond delay="200"/>
                                          </p:stCondLst>
                                        </p:cTn>
                                        <p:tgtEl>
                                          <p:spTgt spid="5"/>
                                        </p:tgtEl>
                                        <p:attrNameLst>
                                          <p:attrName>r</p:attrName>
                                        </p:attrNameLst>
                                      </p:cBhvr>
                                    </p:animRot>
                                    <p:animRot by="240000">
                                      <p:cBhvr>
                                        <p:cTn id="8" dur="200" fill="hold">
                                          <p:stCondLst>
                                            <p:cond delay="400"/>
                                          </p:stCondLst>
                                        </p:cTn>
                                        <p:tgtEl>
                                          <p:spTgt spid="5"/>
                                        </p:tgtEl>
                                        <p:attrNameLst>
                                          <p:attrName>r</p:attrName>
                                        </p:attrNameLst>
                                      </p:cBhvr>
                                    </p:animRot>
                                    <p:animRot by="-240000">
                                      <p:cBhvr>
                                        <p:cTn id="9" dur="200" fill="hold">
                                          <p:stCondLst>
                                            <p:cond delay="600"/>
                                          </p:stCondLst>
                                        </p:cTn>
                                        <p:tgtEl>
                                          <p:spTgt spid="5"/>
                                        </p:tgtEl>
                                        <p:attrNameLst>
                                          <p:attrName>r</p:attrName>
                                        </p:attrNameLst>
                                      </p:cBhvr>
                                    </p:animRot>
                                    <p:animRot by="120000">
                                      <p:cBhvr>
                                        <p:cTn id="10" dur="200" fill="hold">
                                          <p:stCondLst>
                                            <p:cond delay="800"/>
                                          </p:stCondLst>
                                        </p:cTn>
                                        <p:tgtEl>
                                          <p:spTgt spid="5"/>
                                        </p:tgtEl>
                                        <p:attrNameLst>
                                          <p:attrName>r</p:attrName>
                                        </p:attrNameLst>
                                      </p:cBhvr>
                                    </p:animRot>
                                  </p:childTnLst>
                                </p:cTn>
                              </p:par>
                              <p:par>
                                <p:cTn id="11" presetID="32" presetClass="emph" presetSubtype="0" fill="hold" nodeType="withEffect">
                                  <p:stCondLst>
                                    <p:cond delay="0"/>
                                  </p:stCondLst>
                                  <p:childTnLst>
                                    <p:animRot by="120000">
                                      <p:cBhvr>
                                        <p:cTn id="12" dur="100" fill="hold">
                                          <p:stCondLst>
                                            <p:cond delay="0"/>
                                          </p:stCondLst>
                                        </p:cTn>
                                        <p:tgtEl>
                                          <p:spTgt spid="9"/>
                                        </p:tgtEl>
                                        <p:attrNameLst>
                                          <p:attrName>r</p:attrName>
                                        </p:attrNameLst>
                                      </p:cBhvr>
                                    </p:animRot>
                                    <p:animRot by="-240000">
                                      <p:cBhvr>
                                        <p:cTn id="13" dur="200" fill="hold">
                                          <p:stCondLst>
                                            <p:cond delay="200"/>
                                          </p:stCondLst>
                                        </p:cTn>
                                        <p:tgtEl>
                                          <p:spTgt spid="9"/>
                                        </p:tgtEl>
                                        <p:attrNameLst>
                                          <p:attrName>r</p:attrName>
                                        </p:attrNameLst>
                                      </p:cBhvr>
                                    </p:animRot>
                                    <p:animRot by="240000">
                                      <p:cBhvr>
                                        <p:cTn id="14" dur="200" fill="hold">
                                          <p:stCondLst>
                                            <p:cond delay="400"/>
                                          </p:stCondLst>
                                        </p:cTn>
                                        <p:tgtEl>
                                          <p:spTgt spid="9"/>
                                        </p:tgtEl>
                                        <p:attrNameLst>
                                          <p:attrName>r</p:attrName>
                                        </p:attrNameLst>
                                      </p:cBhvr>
                                    </p:animRot>
                                    <p:animRot by="-240000">
                                      <p:cBhvr>
                                        <p:cTn id="15" dur="200" fill="hold">
                                          <p:stCondLst>
                                            <p:cond delay="600"/>
                                          </p:stCondLst>
                                        </p:cTn>
                                        <p:tgtEl>
                                          <p:spTgt spid="9"/>
                                        </p:tgtEl>
                                        <p:attrNameLst>
                                          <p:attrName>r</p:attrName>
                                        </p:attrNameLst>
                                      </p:cBhvr>
                                    </p:animRot>
                                    <p:animRot by="120000">
                                      <p:cBhvr>
                                        <p:cTn id="16" dur="200" fill="hold">
                                          <p:stCondLst>
                                            <p:cond delay="800"/>
                                          </p:stCondLst>
                                        </p:cTn>
                                        <p:tgtEl>
                                          <p:spTgt spid="9"/>
                                        </p:tgtEl>
                                        <p:attrNameLst>
                                          <p:attrName>r</p:attrName>
                                        </p:attrNameLst>
                                      </p:cBhvr>
                                    </p:animRot>
                                  </p:childTnLst>
                                </p:cTn>
                              </p:par>
                              <p:par>
                                <p:cTn id="17" presetID="32" presetClass="emph" presetSubtype="0" fill="hold" nodeType="withEffect">
                                  <p:stCondLst>
                                    <p:cond delay="0"/>
                                  </p:stCondLst>
                                  <p:childTnLst>
                                    <p:animRot by="120000">
                                      <p:cBhvr>
                                        <p:cTn id="18" dur="100" fill="hold">
                                          <p:stCondLst>
                                            <p:cond delay="0"/>
                                          </p:stCondLst>
                                        </p:cTn>
                                        <p:tgtEl>
                                          <p:spTgt spid="4"/>
                                        </p:tgtEl>
                                        <p:attrNameLst>
                                          <p:attrName>r</p:attrName>
                                        </p:attrNameLst>
                                      </p:cBhvr>
                                    </p:animRot>
                                    <p:animRot by="-240000">
                                      <p:cBhvr>
                                        <p:cTn id="19" dur="200" fill="hold">
                                          <p:stCondLst>
                                            <p:cond delay="200"/>
                                          </p:stCondLst>
                                        </p:cTn>
                                        <p:tgtEl>
                                          <p:spTgt spid="4"/>
                                        </p:tgtEl>
                                        <p:attrNameLst>
                                          <p:attrName>r</p:attrName>
                                        </p:attrNameLst>
                                      </p:cBhvr>
                                    </p:animRot>
                                    <p:animRot by="240000">
                                      <p:cBhvr>
                                        <p:cTn id="20" dur="200" fill="hold">
                                          <p:stCondLst>
                                            <p:cond delay="400"/>
                                          </p:stCondLst>
                                        </p:cTn>
                                        <p:tgtEl>
                                          <p:spTgt spid="4"/>
                                        </p:tgtEl>
                                        <p:attrNameLst>
                                          <p:attrName>r</p:attrName>
                                        </p:attrNameLst>
                                      </p:cBhvr>
                                    </p:animRot>
                                    <p:animRot by="-240000">
                                      <p:cBhvr>
                                        <p:cTn id="21" dur="200" fill="hold">
                                          <p:stCondLst>
                                            <p:cond delay="600"/>
                                          </p:stCondLst>
                                        </p:cTn>
                                        <p:tgtEl>
                                          <p:spTgt spid="4"/>
                                        </p:tgtEl>
                                        <p:attrNameLst>
                                          <p:attrName>r</p:attrName>
                                        </p:attrNameLst>
                                      </p:cBhvr>
                                    </p:animRot>
                                    <p:animRot by="120000">
                                      <p:cBhvr>
                                        <p:cTn id="22" dur="200" fill="hold">
                                          <p:stCondLst>
                                            <p:cond delay="800"/>
                                          </p:stCondLst>
                                        </p:cTn>
                                        <p:tgtEl>
                                          <p:spTgt spid="4"/>
                                        </p:tgtEl>
                                        <p:attrNameLst>
                                          <p:attrName>r</p:attrName>
                                        </p:attrNameLst>
                                      </p:cBhvr>
                                    </p:animRot>
                                  </p:childTnLst>
                                </p:cTn>
                              </p:par>
                            </p:childTnLst>
                          </p:cTn>
                        </p:par>
                      </p:childTnLst>
                    </p:cTn>
                  </p:par>
                  <p:par>
                    <p:cTn id="23" fill="hold">
                      <p:stCondLst>
                        <p:cond delay="indefinite"/>
                      </p:stCondLst>
                      <p:childTnLst>
                        <p:par>
                          <p:cTn id="24" fill="hold">
                            <p:stCondLst>
                              <p:cond delay="0"/>
                            </p:stCondLst>
                            <p:childTnLst>
                              <p:par>
                                <p:cTn id="25" presetID="42" presetClass="entr" presetSubtype="0" fill="hold" grpId="0" nodeType="clickEffect">
                                  <p:stCondLst>
                                    <p:cond delay="0"/>
                                  </p:stCondLst>
                                  <p:childTnLst>
                                    <p:set>
                                      <p:cBhvr>
                                        <p:cTn id="26" dur="1" fill="hold">
                                          <p:stCondLst>
                                            <p:cond delay="0"/>
                                          </p:stCondLst>
                                        </p:cTn>
                                        <p:tgtEl>
                                          <p:spTgt spid="10"/>
                                        </p:tgtEl>
                                        <p:attrNameLst>
                                          <p:attrName>style.visibility</p:attrName>
                                        </p:attrNameLst>
                                      </p:cBhvr>
                                      <p:to>
                                        <p:strVal val="visible"/>
                                      </p:to>
                                    </p:set>
                                    <p:animEffect transition="in" filter="fade">
                                      <p:cBhvr>
                                        <p:cTn id="27" dur="1000"/>
                                        <p:tgtEl>
                                          <p:spTgt spid="10"/>
                                        </p:tgtEl>
                                      </p:cBhvr>
                                    </p:animEffect>
                                    <p:anim calcmode="lin" valueType="num">
                                      <p:cBhvr>
                                        <p:cTn id="28" dur="1000" fill="hold"/>
                                        <p:tgtEl>
                                          <p:spTgt spid="10"/>
                                        </p:tgtEl>
                                        <p:attrNameLst>
                                          <p:attrName>ppt_x</p:attrName>
                                        </p:attrNameLst>
                                      </p:cBhvr>
                                      <p:tavLst>
                                        <p:tav tm="0">
                                          <p:val>
                                            <p:strVal val="#ppt_x"/>
                                          </p:val>
                                        </p:tav>
                                        <p:tav tm="100000">
                                          <p:val>
                                            <p:strVal val="#ppt_x"/>
                                          </p:val>
                                        </p:tav>
                                      </p:tavLst>
                                    </p:anim>
                                    <p:anim calcmode="lin" valueType="num">
                                      <p:cBhvr>
                                        <p:cTn id="29" dur="1000" fill="hold"/>
                                        <p:tgtEl>
                                          <p:spTgt spid="10"/>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6" grpId="0" animBg="1"/>
      <p:bldP spid="7" grpId="0" animBg="1"/>
      <p:bldP spid="10" grpId="0"/>
    </p:bld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F73BFDDB-C8EA-E000-4E69-FAD6854A3C92}"/>
            </a:ext>
          </a:extLst>
        </p:cNvPr>
        <p:cNvGrpSpPr/>
        <p:nvPr/>
      </p:nvGrpSpPr>
      <p:grpSpPr>
        <a:xfrm>
          <a:off x="0" y="0"/>
          <a:ext cx="0" cy="0"/>
          <a:chOff x="0" y="0"/>
          <a:chExt cx="0" cy="0"/>
        </a:xfrm>
      </p:grpSpPr>
      <p:grpSp>
        <p:nvGrpSpPr>
          <p:cNvPr id="2" name="Group 1">
            <a:extLst>
              <a:ext uri="{FF2B5EF4-FFF2-40B4-BE49-F238E27FC236}">
                <a16:creationId xmlns:a16="http://schemas.microsoft.com/office/drawing/2014/main" id="{A51AD165-8B04-78B0-F0B4-38F5529C3DFA}"/>
              </a:ext>
            </a:extLst>
          </p:cNvPr>
          <p:cNvGrpSpPr/>
          <p:nvPr/>
        </p:nvGrpSpPr>
        <p:grpSpPr>
          <a:xfrm>
            <a:off x="0" y="1"/>
            <a:ext cx="12561060" cy="6857999"/>
            <a:chOff x="-19947" y="578953"/>
            <a:chExt cx="10358649" cy="6337610"/>
          </a:xfrm>
        </p:grpSpPr>
        <p:sp>
          <p:nvSpPr>
            <p:cNvPr id="3" name="Google Shape;60;p13">
              <a:extLst>
                <a:ext uri="{FF2B5EF4-FFF2-40B4-BE49-F238E27FC236}">
                  <a16:creationId xmlns:a16="http://schemas.microsoft.com/office/drawing/2014/main" id="{453DEA83-3ABF-7B8A-42F9-0F70CA372C1B}"/>
                </a:ext>
              </a:extLst>
            </p:cNvPr>
            <p:cNvSpPr/>
            <p:nvPr/>
          </p:nvSpPr>
          <p:spPr>
            <a:xfrm>
              <a:off x="265020" y="1009934"/>
              <a:ext cx="9199928" cy="5618130"/>
            </a:xfrm>
            <a:custGeom>
              <a:avLst/>
              <a:gdLst>
                <a:gd name="connsiteX0" fmla="*/ 0 w 9199928"/>
                <a:gd name="connsiteY0" fmla="*/ 489114 h 5618130"/>
                <a:gd name="connsiteX1" fmla="*/ 489114 w 9199928"/>
                <a:gd name="connsiteY1" fmla="*/ 0 h 5618130"/>
                <a:gd name="connsiteX2" fmla="*/ 8710814 w 9199928"/>
                <a:gd name="connsiteY2" fmla="*/ 0 h 5618130"/>
                <a:gd name="connsiteX3" fmla="*/ 9199928 w 9199928"/>
                <a:gd name="connsiteY3" fmla="*/ 489114 h 5618130"/>
                <a:gd name="connsiteX4" fmla="*/ 9199928 w 9199928"/>
                <a:gd name="connsiteY4" fmla="*/ 5129016 h 5618130"/>
                <a:gd name="connsiteX5" fmla="*/ 8710814 w 9199928"/>
                <a:gd name="connsiteY5" fmla="*/ 5618130 h 5618130"/>
                <a:gd name="connsiteX6" fmla="*/ 489114 w 9199928"/>
                <a:gd name="connsiteY6" fmla="*/ 5618130 h 5618130"/>
                <a:gd name="connsiteX7" fmla="*/ 0 w 9199928"/>
                <a:gd name="connsiteY7" fmla="*/ 5129016 h 5618130"/>
                <a:gd name="connsiteX8" fmla="*/ 0 w 9199928"/>
                <a:gd name="connsiteY8" fmla="*/ 489114 h 561813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9199928" h="5618130" fill="none" extrusionOk="0">
                  <a:moveTo>
                    <a:pt x="0" y="489114"/>
                  </a:moveTo>
                  <a:cubicBezTo>
                    <a:pt x="495" y="232370"/>
                    <a:pt x="232049" y="21927"/>
                    <a:pt x="489114" y="0"/>
                  </a:cubicBezTo>
                  <a:cubicBezTo>
                    <a:pt x="3332662" y="72427"/>
                    <a:pt x="7321563" y="61419"/>
                    <a:pt x="8710814" y="0"/>
                  </a:cubicBezTo>
                  <a:cubicBezTo>
                    <a:pt x="8974768" y="-42515"/>
                    <a:pt x="9166418" y="208848"/>
                    <a:pt x="9199928" y="489114"/>
                  </a:cubicBezTo>
                  <a:cubicBezTo>
                    <a:pt x="9300804" y="2657698"/>
                    <a:pt x="9092615" y="2956592"/>
                    <a:pt x="9199928" y="5129016"/>
                  </a:cubicBezTo>
                  <a:cubicBezTo>
                    <a:pt x="9206653" y="5365017"/>
                    <a:pt x="8963399" y="5598462"/>
                    <a:pt x="8710814" y="5618130"/>
                  </a:cubicBezTo>
                  <a:cubicBezTo>
                    <a:pt x="4832983" y="5647957"/>
                    <a:pt x="3695517" y="5538824"/>
                    <a:pt x="489114" y="5618130"/>
                  </a:cubicBezTo>
                  <a:cubicBezTo>
                    <a:pt x="259465" y="5613554"/>
                    <a:pt x="-9400" y="5401005"/>
                    <a:pt x="0" y="5129016"/>
                  </a:cubicBezTo>
                  <a:cubicBezTo>
                    <a:pt x="50037" y="3367944"/>
                    <a:pt x="770" y="1211801"/>
                    <a:pt x="0" y="489114"/>
                  </a:cubicBezTo>
                  <a:close/>
                </a:path>
                <a:path w="9199928" h="5618130" stroke="0" extrusionOk="0">
                  <a:moveTo>
                    <a:pt x="0" y="489114"/>
                  </a:moveTo>
                  <a:cubicBezTo>
                    <a:pt x="30989" y="227431"/>
                    <a:pt x="237597" y="38780"/>
                    <a:pt x="489114" y="0"/>
                  </a:cubicBezTo>
                  <a:cubicBezTo>
                    <a:pt x="4156189" y="123000"/>
                    <a:pt x="6592893" y="-96860"/>
                    <a:pt x="8710814" y="0"/>
                  </a:cubicBezTo>
                  <a:cubicBezTo>
                    <a:pt x="8960817" y="-15340"/>
                    <a:pt x="9201589" y="215636"/>
                    <a:pt x="9199928" y="489114"/>
                  </a:cubicBezTo>
                  <a:cubicBezTo>
                    <a:pt x="9203101" y="1166320"/>
                    <a:pt x="9294195" y="4394013"/>
                    <a:pt x="9199928" y="5129016"/>
                  </a:cubicBezTo>
                  <a:cubicBezTo>
                    <a:pt x="9195808" y="5400639"/>
                    <a:pt x="8931743" y="5610078"/>
                    <a:pt x="8710814" y="5618130"/>
                  </a:cubicBezTo>
                  <a:cubicBezTo>
                    <a:pt x="4688940" y="5457423"/>
                    <a:pt x="4345746" y="5657797"/>
                    <a:pt x="489114" y="5618130"/>
                  </a:cubicBezTo>
                  <a:cubicBezTo>
                    <a:pt x="174957" y="5609238"/>
                    <a:pt x="-7802" y="5395612"/>
                    <a:pt x="0" y="5129016"/>
                  </a:cubicBezTo>
                  <a:cubicBezTo>
                    <a:pt x="32216" y="2811163"/>
                    <a:pt x="57206" y="1283240"/>
                    <a:pt x="0" y="489114"/>
                  </a:cubicBezTo>
                  <a:close/>
                </a:path>
              </a:pathLst>
            </a:custGeom>
            <a:solidFill>
              <a:schemeClr val="bg1">
                <a:alpha val="88000"/>
              </a:schemeClr>
            </a:solidFill>
            <a:ln w="6350" cap="flat" cmpd="sng">
              <a:solidFill>
                <a:srgbClr val="66FFFF"/>
              </a:solidFill>
              <a:prstDash val="solid"/>
              <a:round/>
              <a:headEnd type="none" w="sm" len="sm"/>
              <a:tailEnd type="none" w="sm" len="sm"/>
              <a:extLst>
                <a:ext uri="{C807C97D-BFC1-408E-A445-0C87EB9F89A2}">
                  <ask:lineSketchStyleProps xmlns:ask="http://schemas.microsoft.com/office/drawing/2018/sketchyshapes" sd="852854689">
                    <a:prstGeom prst="roundRect">
                      <a:avLst>
                        <a:gd name="adj" fmla="val 8706"/>
                      </a:avLst>
                    </a:prstGeom>
                    <ask:type>
                      <ask:lineSketchCurved/>
                    </ask:type>
                  </ask:lineSketchStyleProps>
                </a:ext>
              </a:extLst>
            </a:ln>
            <a:effectLst>
              <a:outerShdw dist="95250" dir="5400000" algn="bl" rotWithShape="0">
                <a:schemeClr val="dk1">
                  <a:alpha val="20000"/>
                </a:schemeClr>
              </a:outerShdw>
            </a:effectLst>
          </p:spPr>
          <p:txBody>
            <a:bodyPr spcFirstLastPara="1" wrap="square" lIns="121900" tIns="121900" rIns="121900" bIns="121900" anchor="ctr" anchorCtr="0">
              <a:noAutofit/>
            </a:bodyPr>
            <a:lstStyle/>
            <a:p>
              <a:pPr marL="0" marR="0" lvl="0" indent="0" algn="l" defTabSz="1219231" rtl="0" eaLnBrk="1" fontAlgn="auto" latinLnBrk="0" hangingPunct="1">
                <a:lnSpc>
                  <a:spcPct val="100000"/>
                </a:lnSpc>
                <a:spcBef>
                  <a:spcPts val="0"/>
                </a:spcBef>
                <a:spcAft>
                  <a:spcPts val="0"/>
                </a:spcAft>
                <a:buClr>
                  <a:srgbClr val="000000"/>
                </a:buClr>
                <a:buSzTx/>
                <a:buFontTx/>
                <a:buNone/>
                <a:tabLst/>
                <a:defRPr/>
              </a:pPr>
              <a:endParaRPr kumimoji="0" sz="1867" b="0" i="0" u="none" strike="noStrike" kern="0" cap="none" spc="0" normalizeH="0" baseline="0" noProof="0">
                <a:ln>
                  <a:noFill/>
                </a:ln>
                <a:solidFill>
                  <a:srgbClr val="000000"/>
                </a:solidFill>
                <a:effectLst/>
                <a:uLnTx/>
                <a:uFillTx/>
                <a:latin typeface="Arial"/>
                <a:ea typeface="+mn-ea"/>
                <a:cs typeface="Arial"/>
                <a:sym typeface="Arial"/>
              </a:endParaRPr>
            </a:p>
          </p:txBody>
        </p:sp>
        <p:pic>
          <p:nvPicPr>
            <p:cNvPr id="4" name="图片 3">
              <a:extLst>
                <a:ext uri="{FF2B5EF4-FFF2-40B4-BE49-F238E27FC236}">
                  <a16:creationId xmlns:a16="http://schemas.microsoft.com/office/drawing/2014/main" id="{58A8B983-165A-2871-9764-45922201FE72}"/>
                </a:ext>
              </a:extLst>
            </p:cNvPr>
            <p:cNvPicPr>
              <a:picLocks noChangeAspect="1"/>
            </p:cNvPicPr>
            <p:nvPr/>
          </p:nvPicPr>
          <p:blipFill rotWithShape="1">
            <a:blip r:embed="rId2" cstate="print">
              <a:extLst>
                <a:ext uri="{28A0092B-C50C-407E-A947-70E740481C1C}">
                  <a14:useLocalDpi xmlns:a14="http://schemas.microsoft.com/office/drawing/2010/main" val="0"/>
                </a:ext>
              </a:extLst>
            </a:blip>
            <a:srcRect t="14725" b="13598"/>
            <a:stretch/>
          </p:blipFill>
          <p:spPr>
            <a:xfrm flipH="1">
              <a:off x="-19947" y="578953"/>
              <a:ext cx="10358649" cy="6337610"/>
            </a:xfrm>
            <a:prstGeom prst="rect">
              <a:avLst/>
            </a:prstGeom>
          </p:spPr>
        </p:pic>
      </p:grpSp>
      <p:pic>
        <p:nvPicPr>
          <p:cNvPr id="5" name="Picture 4" descr="A group of cartoon characters&#10;&#10;Description automatically generated">
            <a:extLst>
              <a:ext uri="{FF2B5EF4-FFF2-40B4-BE49-F238E27FC236}">
                <a16:creationId xmlns:a16="http://schemas.microsoft.com/office/drawing/2014/main" id="{EA900AAA-52C8-4F2D-6F44-CFC457DDD831}"/>
              </a:ext>
            </a:extLst>
          </p:cNvPr>
          <p:cNvPicPr>
            <a:picLocks noChangeAspect="1"/>
          </p:cNvPicPr>
          <p:nvPr/>
        </p:nvPicPr>
        <p:blipFill rotWithShape="1">
          <a:blip r:embed="rId3" cstate="print">
            <a:extLst>
              <a:ext uri="{BEBA8EAE-BF5A-486C-A8C5-ECC9F3942E4B}">
                <a14:imgProps xmlns:a14="http://schemas.microsoft.com/office/drawing/2010/main">
                  <a14:imgLayer r:embed="rId4">
                    <a14:imgEffect>
                      <a14:backgroundRemoval t="5093" b="47696" l="5022" r="45235">
                        <a14:foregroundMark x1="15935" y1="7720" x2="17794" y2="47211"/>
                        <a14:foregroundMark x1="17794" y1="47211" x2="17991" y2="47696"/>
                        <a14:foregroundMark x1="11744" y1="14511" x2="20245" y2="27930"/>
                        <a14:foregroundMark x1="20245" y1="27930" x2="20878" y2="29466"/>
                        <a14:foregroundMark x1="18980" y1="13339" x2="19138" y2="29790"/>
                        <a14:foregroundMark x1="12614" y1="24576" x2="12614" y2="27850"/>
                        <a14:foregroundMark x1="15500" y1="31851" x2="17833" y2="30800"/>
                        <a14:foregroundMark x1="13207" y1="47130" x2="14195" y2="44462"/>
                        <a14:foregroundMark x1="31000" y1="15400" x2="39027" y2="14713"/>
                        <a14:foregroundMark x1="39027" y1="14713" x2="39581" y2="14834"/>
                        <a14:foregroundMark x1="37248" y1="14066" x2="38118" y2="16451"/>
                        <a14:foregroundMark x1="36971" y1="42684" x2="36813" y2="47575"/>
                        <a14:foregroundMark x1="33175" y1="44462" x2="33768" y2="47575"/>
                      </a14:backgroundRemoval>
                    </a14:imgEffect>
                    <a14:imgEffect>
                      <a14:saturation sat="300000"/>
                    </a14:imgEffect>
                  </a14:imgLayer>
                </a14:imgProps>
              </a:ext>
              <a:ext uri="{28A0092B-C50C-407E-A947-70E740481C1C}">
                <a14:useLocalDpi xmlns:a14="http://schemas.microsoft.com/office/drawing/2010/main" val="0"/>
              </a:ext>
            </a:extLst>
          </a:blip>
          <a:srcRect r="49710" b="48963"/>
          <a:stretch/>
        </p:blipFill>
        <p:spPr>
          <a:xfrm>
            <a:off x="458930" y="3506091"/>
            <a:ext cx="3453044" cy="3428999"/>
          </a:xfrm>
          <a:prstGeom prst="rect">
            <a:avLst/>
          </a:prstGeom>
        </p:spPr>
      </p:pic>
      <p:pic>
        <p:nvPicPr>
          <p:cNvPr id="7" name="Picture 6" descr="A neon colored word on a black background&#10;&#10;AI-generated content may be incorrect.">
            <a:extLst>
              <a:ext uri="{FF2B5EF4-FFF2-40B4-BE49-F238E27FC236}">
                <a16:creationId xmlns:a16="http://schemas.microsoft.com/office/drawing/2014/main" id="{06378BA2-31AF-A857-0F40-9B1CC436E50D}"/>
              </a:ext>
            </a:extLst>
          </p:cNvPr>
          <p:cNvPicPr>
            <a:picLocks noChangeAspect="1"/>
          </p:cNvPicPr>
          <p:nvPr/>
        </p:nvPicPr>
        <p:blipFill>
          <a:blip r:embed="rId5">
            <a:extLst>
              <a:ext uri="{28A0092B-C50C-407E-A947-70E740481C1C}">
                <a14:useLocalDpi xmlns:a14="http://schemas.microsoft.com/office/drawing/2010/main" val="0"/>
              </a:ext>
            </a:extLst>
          </a:blip>
          <a:stretch>
            <a:fillRect/>
          </a:stretch>
        </p:blipFill>
        <p:spPr>
          <a:xfrm>
            <a:off x="1030532" y="791563"/>
            <a:ext cx="10473836" cy="3560373"/>
          </a:xfrm>
          <a:prstGeom prst="rect">
            <a:avLst/>
          </a:prstGeom>
        </p:spPr>
      </p:pic>
    </p:spTree>
    <p:extLst>
      <p:ext uri="{BB962C8B-B14F-4D97-AF65-F5344CB8AC3E}">
        <p14:creationId xmlns:p14="http://schemas.microsoft.com/office/powerpoint/2010/main" val="103407539"/>
      </p:ext>
    </p:extLst>
  </p:cSld>
  <p:clrMapOvr>
    <a:masterClrMapping/>
  </p:clrMapOvr>
  <mc:AlternateContent xmlns:mc="http://schemas.openxmlformats.org/markup-compatibility/2006" xmlns:p14="http://schemas.microsoft.com/office/powerpoint/2010/main">
    <mc:Choice Requires="p14">
      <p:transition spd="slow" p14:dur="1250">
        <p:push dir="r"/>
      </p:transition>
    </mc:Choice>
    <mc:Fallback xmlns="">
      <p:transition spd="slow">
        <p:push dir="r"/>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6" presetClass="entr" presetSubtype="21" fill="hold" nodeType="clickEffect">
                                  <p:stCondLst>
                                    <p:cond delay="0"/>
                                  </p:stCondLst>
                                  <p:childTnLst>
                                    <p:set>
                                      <p:cBhvr>
                                        <p:cTn id="6" dur="1" fill="hold">
                                          <p:stCondLst>
                                            <p:cond delay="0"/>
                                          </p:stCondLst>
                                        </p:cTn>
                                        <p:tgtEl>
                                          <p:spTgt spid="7"/>
                                        </p:tgtEl>
                                        <p:attrNameLst>
                                          <p:attrName>style.visibility</p:attrName>
                                        </p:attrNameLst>
                                      </p:cBhvr>
                                      <p:to>
                                        <p:strVal val="visible"/>
                                      </p:to>
                                    </p:set>
                                    <p:animEffect transition="in" filter="barn(inVertical)">
                                      <p:cBhvr>
                                        <p:cTn id="7" dur="500"/>
                                        <p:tgtEl>
                                          <p:spTgt spid="7"/>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EC101A9-0EA6-2B04-0E66-A02AC67CC796}"/>
              </a:ext>
            </a:extLst>
          </p:cNvPr>
          <p:cNvSpPr>
            <a:spLocks noGrp="1"/>
          </p:cNvSpPr>
          <p:nvPr>
            <p:ph type="ctrTitle"/>
          </p:nvPr>
        </p:nvSpPr>
        <p:spPr/>
        <p:txBody>
          <a:bodyPr/>
          <a:lstStyle/>
          <a:p>
            <a:endParaRPr lang="en-US"/>
          </a:p>
        </p:txBody>
      </p:sp>
      <p:sp>
        <p:nvSpPr>
          <p:cNvPr id="3" name="Subtitle 2">
            <a:extLst>
              <a:ext uri="{FF2B5EF4-FFF2-40B4-BE49-F238E27FC236}">
                <a16:creationId xmlns:a16="http://schemas.microsoft.com/office/drawing/2014/main" id="{B3BEE91F-C503-DEF5-9487-7DAEAAF7C001}"/>
              </a:ext>
            </a:extLst>
          </p:cNvPr>
          <p:cNvSpPr>
            <a:spLocks noGrp="1"/>
          </p:cNvSpPr>
          <p:nvPr>
            <p:ph type="subTitle" idx="1"/>
          </p:nvPr>
        </p:nvSpPr>
        <p:spPr/>
        <p:txBody>
          <a:bodyPr/>
          <a:lstStyle/>
          <a:p>
            <a:endParaRPr lang="en-US"/>
          </a:p>
        </p:txBody>
      </p:sp>
      <p:pic>
        <p:nvPicPr>
          <p:cNvPr id="4" name="0">
            <a:hlinkClick r:id="" action="ppaction://media"/>
            <a:extLst>
              <a:ext uri="{FF2B5EF4-FFF2-40B4-BE49-F238E27FC236}">
                <a16:creationId xmlns:a16="http://schemas.microsoft.com/office/drawing/2014/main" id="{C9C34254-0A7D-167E-9D55-E7D23FDB1EEA}"/>
              </a:ext>
            </a:extLst>
          </p:cNvPr>
          <p:cNvPicPr>
            <a:picLocks noChangeAspect="1"/>
          </p:cNvPicPr>
          <p:nvPr>
            <a:videoFile r:link="rId2"/>
            <p:extLst>
              <p:ext uri="{DAA4B4D4-6D71-4841-9C94-3DE7FCFB9230}">
                <p14:media xmlns:p14="http://schemas.microsoft.com/office/powerpoint/2010/main" r:embed="rId1"/>
              </p:ext>
            </p:extLst>
          </p:nvPr>
        </p:nvPicPr>
        <p:blipFill>
          <a:blip r:embed="rId4"/>
          <a:stretch>
            <a:fillRect/>
          </a:stretch>
        </p:blipFill>
        <p:spPr>
          <a:xfrm>
            <a:off x="0" y="0"/>
            <a:ext cx="12192000" cy="6858000"/>
          </a:xfrm>
          <a:prstGeom prst="rect">
            <a:avLst/>
          </a:prstGeom>
        </p:spPr>
      </p:pic>
    </p:spTree>
    <p:extLst>
      <p:ext uri="{BB962C8B-B14F-4D97-AF65-F5344CB8AC3E}">
        <p14:creationId xmlns:p14="http://schemas.microsoft.com/office/powerpoint/2010/main" val="16500249"/>
      </p:ext>
    </p:extLst>
  </p:cSld>
  <p:clrMapOvr>
    <a:masterClrMapping/>
  </p:clrMapOvr>
  <p:transition spd="slow">
    <p:dissolve/>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mediacall" presetSubtype="0" fill="hold" nodeType="afterEffect">
                                  <p:stCondLst>
                                    <p:cond delay="0"/>
                                  </p:stCondLst>
                                  <p:childTnLst>
                                    <p:cmd type="call" cmd="playFrom(0.0)">
                                      <p:cBhvr>
                                        <p:cTn id="6" dur="17556" fill="hold"/>
                                        <p:tgtEl>
                                          <p:spTgt spid="4"/>
                                        </p:tgtEl>
                                      </p:cBhvr>
                                    </p:cmd>
                                  </p:childTnLst>
                                </p:cTn>
                              </p:par>
                            </p:childTnLst>
                          </p:cTn>
                        </p:par>
                      </p:childTnLst>
                    </p:cTn>
                  </p:par>
                </p:childTnLst>
              </p:cTn>
              <p:prevCondLst>
                <p:cond evt="onPrev" delay="0">
                  <p:tgtEl>
                    <p:sldTgt/>
                  </p:tgtEl>
                </p:cond>
              </p:prevCondLst>
              <p:nextCondLst>
                <p:cond evt="onNext" delay="0">
                  <p:tgtEl>
                    <p:sldTgt/>
                  </p:tgtEl>
                </p:cond>
              </p:nextCondLst>
            </p:seq>
            <p:video>
              <p:cMediaNode vol="80000">
                <p:cTn id="7" fill="hold" display="0">
                  <p:stCondLst>
                    <p:cond delay="indefinite"/>
                  </p:stCondLst>
                </p:cTn>
                <p:tgtEl>
                  <p:spTgt spid="4"/>
                </p:tgtEl>
              </p:cMediaNode>
            </p:video>
            <p:seq concurrent="1" nextAc="seek">
              <p:cTn id="8" restart="whenNotActive" fill="hold" evtFilter="cancelBubble" nodeType="interactiveSeq">
                <p:stCondLst>
                  <p:cond evt="onClick" delay="0">
                    <p:tgtEl>
                      <p:spTgt spid="4"/>
                    </p:tgtEl>
                  </p:cond>
                </p:stCondLst>
                <p:endSync evt="end" delay="0">
                  <p:rtn val="all"/>
                </p:endSync>
                <p:childTnLst>
                  <p:par>
                    <p:cTn id="9" fill="hold">
                      <p:stCondLst>
                        <p:cond delay="0"/>
                      </p:stCondLst>
                      <p:childTnLst>
                        <p:par>
                          <p:cTn id="10" fill="hold">
                            <p:stCondLst>
                              <p:cond delay="0"/>
                            </p:stCondLst>
                            <p:childTnLst>
                              <p:par>
                                <p:cTn id="11" presetID="2" presetClass="mediacall" presetSubtype="0" fill="hold" nodeType="clickEffect">
                                  <p:stCondLst>
                                    <p:cond delay="0"/>
                                  </p:stCondLst>
                                  <p:childTnLst>
                                    <p:cmd type="call" cmd="togglePause">
                                      <p:cBhvr>
                                        <p:cTn id="12" dur="1" fill="hold"/>
                                        <p:tgtEl>
                                          <p:spTgt spid="4"/>
                                        </p:tgtEl>
                                      </p:cBhvr>
                                    </p:cmd>
                                  </p:childTnLst>
                                </p:cTn>
                              </p:par>
                            </p:childTnLst>
                          </p:cTn>
                        </p:par>
                      </p:childTnLst>
                    </p:cTn>
                  </p:par>
                </p:childTnLst>
              </p:cTn>
              <p:nextCondLst>
                <p:cond evt="onClick" delay="0">
                  <p:tgtEl>
                    <p:spTgt spid="4"/>
                  </p:tgtEl>
                </p:cond>
              </p:nextCondLst>
            </p:seq>
          </p:childTnLst>
        </p:cTn>
      </p:par>
    </p:tn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39" name="组合 10"/>
          <p:cNvGrpSpPr/>
          <p:nvPr/>
        </p:nvGrpSpPr>
        <p:grpSpPr>
          <a:xfrm>
            <a:off x="271080" y="286196"/>
            <a:ext cx="11605235" cy="6267004"/>
            <a:chOff x="676404" y="1039661"/>
            <a:chExt cx="7766137" cy="3244240"/>
          </a:xfrm>
          <a:solidFill>
            <a:schemeClr val="bg1"/>
          </a:solidFill>
        </p:grpSpPr>
        <p:sp>
          <p:nvSpPr>
            <p:cNvPr id="40" name="矩形: 圆角 11"/>
            <p:cNvSpPr/>
            <p:nvPr userDrawn="1"/>
          </p:nvSpPr>
          <p:spPr>
            <a:xfrm>
              <a:off x="676404" y="1039661"/>
              <a:ext cx="7766137" cy="3244240"/>
            </a:xfrm>
            <a:prstGeom prst="roundRect">
              <a:avLst/>
            </a:prstGeom>
            <a:grpFill/>
            <a:ln w="101600">
              <a:solidFill>
                <a:srgbClr val="92D4AF"/>
              </a:solidFill>
            </a:ln>
            <a:effectLst>
              <a:outerShdw blurRad="50800" dist="139700" dir="2700000" algn="t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zh-CN" altLang="en-US" sz="1800" b="0" i="0" u="none" strike="noStrike" kern="1200" cap="none" spc="0" normalizeH="0" baseline="0" noProof="0">
                <a:ln>
                  <a:noFill/>
                </a:ln>
                <a:solidFill>
                  <a:prstClr val="white"/>
                </a:solidFill>
                <a:effectLst/>
                <a:uLnTx/>
                <a:uFillTx/>
                <a:latin typeface="Calibri" panose="020F0502020204030204"/>
                <a:ea typeface="等线" panose="02010600030101010101" pitchFamily="2" charset="-122"/>
                <a:cs typeface="+mn-cs"/>
              </a:endParaRPr>
            </a:p>
          </p:txBody>
        </p:sp>
        <p:sp>
          <p:nvSpPr>
            <p:cNvPr id="41" name="矩形: 圆角 12"/>
            <p:cNvSpPr/>
            <p:nvPr userDrawn="1"/>
          </p:nvSpPr>
          <p:spPr>
            <a:xfrm>
              <a:off x="807928" y="1151351"/>
              <a:ext cx="7503089" cy="3020860"/>
            </a:xfrm>
            <a:prstGeom prst="roundRect">
              <a:avLst/>
            </a:prstGeom>
            <a:grpFill/>
            <a:ln w="25400">
              <a:solidFill>
                <a:srgbClr val="92D4AF"/>
              </a:solid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zh-CN" altLang="en-US" sz="1800" b="0" i="0" u="none" strike="noStrike" kern="1200" cap="none" spc="0" normalizeH="0" baseline="0" noProof="0">
                <a:ln>
                  <a:noFill/>
                </a:ln>
                <a:solidFill>
                  <a:prstClr val="white"/>
                </a:solidFill>
                <a:effectLst/>
                <a:uLnTx/>
                <a:uFillTx/>
                <a:latin typeface="Calibri" panose="020F0502020204030204"/>
                <a:ea typeface="等线" panose="02010600030101010101" pitchFamily="2" charset="-122"/>
                <a:cs typeface="+mn-cs"/>
              </a:endParaRPr>
            </a:p>
          </p:txBody>
        </p:sp>
      </p:grpSp>
      <p:pic>
        <p:nvPicPr>
          <p:cNvPr id="3" name="Picture 4" descr="Không có mô tả.">
            <a:extLst>
              <a:ext uri="{FF2B5EF4-FFF2-40B4-BE49-F238E27FC236}">
                <a16:creationId xmlns:a16="http://schemas.microsoft.com/office/drawing/2014/main" id="{909F2149-17B8-03C5-28C8-70DD0C2BC371}"/>
              </a:ext>
            </a:extLst>
          </p:cNvPr>
          <p:cNvPicPr>
            <a:picLocks noChangeAspect="1" noChangeArrowheads="1"/>
          </p:cNvPicPr>
          <p:nvPr/>
        </p:nvPicPr>
        <p:blipFill rotWithShape="1">
          <a:blip r:embed="rId2">
            <a:clrChange>
              <a:clrFrom>
                <a:srgbClr val="FFFFFF"/>
              </a:clrFrom>
              <a:clrTo>
                <a:srgbClr val="FFFFFF">
                  <a:alpha val="0"/>
                </a:srgbClr>
              </a:clrTo>
            </a:clrChange>
            <a:extLst>
              <a:ext uri="{BEBA8EAE-BF5A-486C-A8C5-ECC9F3942E4B}">
                <a14:imgProps xmlns:a14="http://schemas.microsoft.com/office/drawing/2010/main">
                  <a14:imgLayer r:embed="rId3">
                    <a14:imgEffect>
                      <a14:sharpenSoften amount="25000"/>
                    </a14:imgEffect>
                    <a14:imgEffect>
                      <a14:saturation sat="200000"/>
                    </a14:imgEffect>
                  </a14:imgLayer>
                </a14:imgProps>
              </a:ext>
              <a:ext uri="{28A0092B-C50C-407E-A947-70E740481C1C}">
                <a14:useLocalDpi xmlns:a14="http://schemas.microsoft.com/office/drawing/2010/main" val="0"/>
              </a:ext>
            </a:extLst>
          </a:blip>
          <a:srcRect b="69449"/>
          <a:stretch/>
        </p:blipFill>
        <p:spPr bwMode="auto">
          <a:xfrm>
            <a:off x="0" y="102295"/>
            <a:ext cx="2656968" cy="1107380"/>
          </a:xfrm>
          <a:prstGeom prst="rect">
            <a:avLst/>
          </a:prstGeom>
          <a:noFill/>
          <a:extLst>
            <a:ext uri="{909E8E84-426E-40DD-AFC4-6F175D3DCCD1}">
              <a14:hiddenFill xmlns:a14="http://schemas.microsoft.com/office/drawing/2010/main">
                <a:solidFill>
                  <a:srgbClr val="FFFFFF"/>
                </a:solidFill>
              </a14:hiddenFill>
            </a:ext>
          </a:extLst>
        </p:spPr>
      </p:pic>
      <p:pic>
        <p:nvPicPr>
          <p:cNvPr id="4" name="Picture 3">
            <a:extLst>
              <a:ext uri="{FF2B5EF4-FFF2-40B4-BE49-F238E27FC236}">
                <a16:creationId xmlns:a16="http://schemas.microsoft.com/office/drawing/2014/main" id="{42E51292-BB64-682F-C24A-B9FA345D1D2D}"/>
              </a:ext>
            </a:extLst>
          </p:cNvPr>
          <p:cNvPicPr>
            <a:picLocks noChangeAspect="1"/>
          </p:cNvPicPr>
          <p:nvPr/>
        </p:nvPicPr>
        <p:blipFill>
          <a:blip r:embed="rId4">
            <a:extLst>
              <a:ext uri="{BEBA8EAE-BF5A-486C-A8C5-ECC9F3942E4B}">
                <a14:imgProps xmlns:a14="http://schemas.microsoft.com/office/drawing/2010/main">
                  <a14:imgLayer r:embed="rId5">
                    <a14:imgEffect>
                      <a14:saturation sat="200000"/>
                    </a14:imgEffect>
                  </a14:imgLayer>
                </a14:imgProps>
              </a:ext>
            </a:extLst>
          </a:blip>
          <a:stretch>
            <a:fillRect/>
          </a:stretch>
        </p:blipFill>
        <p:spPr>
          <a:xfrm>
            <a:off x="2533649" y="1847850"/>
            <a:ext cx="7525411" cy="3495675"/>
          </a:xfrm>
          <a:prstGeom prst="rect">
            <a:avLst/>
          </a:prstGeom>
          <a:ln>
            <a:noFill/>
          </a:ln>
          <a:effectLst>
            <a:softEdge rad="112500"/>
          </a:effectLst>
        </p:spPr>
      </p:pic>
      <p:sp>
        <p:nvSpPr>
          <p:cNvPr id="5" name="Speech Bubble: Rectangle with Corners Rounded 4">
            <a:extLst>
              <a:ext uri="{FF2B5EF4-FFF2-40B4-BE49-F238E27FC236}">
                <a16:creationId xmlns:a16="http://schemas.microsoft.com/office/drawing/2014/main" id="{F9BF915A-B9AD-205F-A8C5-A1F970AED587}"/>
              </a:ext>
            </a:extLst>
          </p:cNvPr>
          <p:cNvSpPr/>
          <p:nvPr/>
        </p:nvSpPr>
        <p:spPr>
          <a:xfrm>
            <a:off x="2352675" y="561975"/>
            <a:ext cx="2590800" cy="1343025"/>
          </a:xfrm>
          <a:prstGeom prst="wedgeRoundRectCallout">
            <a:avLst>
              <a:gd name="adj1" fmla="val 3432"/>
              <a:gd name="adj2" fmla="val 58954"/>
              <a:gd name="adj3" fmla="val 16667"/>
            </a:avLst>
          </a:prstGeom>
          <a:ln w="38100"/>
        </p:spPr>
        <p:style>
          <a:lnRef idx="2">
            <a:schemeClr val="accent6"/>
          </a:lnRef>
          <a:fillRef idx="1">
            <a:schemeClr val="lt1"/>
          </a:fillRef>
          <a:effectRef idx="0">
            <a:schemeClr val="accent6"/>
          </a:effectRef>
          <a:fontRef idx="minor">
            <a:schemeClr val="dk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800" b="0" i="0" u="none" strike="noStrike" kern="1200" cap="none" spc="0" normalizeH="0" baseline="0" noProof="0" dirty="0">
                <a:ln>
                  <a:noFill/>
                </a:ln>
                <a:solidFill>
                  <a:prstClr val="black"/>
                </a:solidFill>
                <a:effectLst/>
                <a:uLnTx/>
                <a:uFillTx/>
                <a:latin typeface="Calibri" panose="020F0502020204030204"/>
                <a:ea typeface="+mn-ea"/>
                <a:cs typeface="+mn-cs"/>
              </a:rPr>
              <a:t>Video </a:t>
            </a:r>
            <a:r>
              <a:rPr kumimoji="0" lang="en-US" sz="1800" b="0" i="0" u="none" strike="noStrike" kern="1200" cap="none" spc="0" normalizeH="0" baseline="0" noProof="0" dirty="0" err="1">
                <a:ln>
                  <a:noFill/>
                </a:ln>
                <a:solidFill>
                  <a:prstClr val="black"/>
                </a:solidFill>
                <a:effectLst/>
                <a:uLnTx/>
                <a:uFillTx/>
                <a:latin typeface="Calibri" panose="020F0502020204030204"/>
                <a:ea typeface="+mn-ea"/>
                <a:cs typeface="+mn-cs"/>
              </a:rPr>
              <a:t>dạy</a:t>
            </a:r>
            <a:r>
              <a:rPr kumimoji="0" lang="en-US" sz="1800" b="0" i="0" u="none" strike="noStrike" kern="1200" cap="none" spc="0" normalizeH="0" baseline="0" noProof="0" dirty="0">
                <a:ln>
                  <a:noFill/>
                </a:ln>
                <a:solidFill>
                  <a:prstClr val="black"/>
                </a:solidFill>
                <a:effectLst/>
                <a:uLnTx/>
                <a:uFillTx/>
                <a:latin typeface="Calibri" panose="020F0502020204030204"/>
                <a:ea typeface="+mn-ea"/>
                <a:cs typeface="+mn-cs"/>
              </a:rPr>
              <a:t> </a:t>
            </a:r>
            <a:r>
              <a:rPr kumimoji="0" lang="en-US" sz="1800" b="0" i="0" u="none" strike="noStrike" kern="1200" cap="none" spc="0" normalizeH="0" baseline="0" noProof="0" dirty="0" err="1">
                <a:ln>
                  <a:noFill/>
                </a:ln>
                <a:solidFill>
                  <a:prstClr val="black"/>
                </a:solidFill>
                <a:effectLst/>
                <a:uLnTx/>
                <a:uFillTx/>
                <a:latin typeface="Calibri" panose="020F0502020204030204"/>
                <a:ea typeface="+mn-ea"/>
                <a:cs typeface="+mn-cs"/>
              </a:rPr>
              <a:t>hát</a:t>
            </a:r>
            <a:r>
              <a:rPr kumimoji="0" lang="en-US" sz="1800" b="0" i="0" u="none" strike="noStrike" kern="1200" cap="none" spc="0" normalizeH="0" baseline="0" noProof="0" dirty="0">
                <a:ln>
                  <a:noFill/>
                </a:ln>
                <a:solidFill>
                  <a:prstClr val="black"/>
                </a:solidFill>
                <a:effectLst/>
                <a:uLnTx/>
                <a:uFillTx/>
                <a:latin typeface="Calibri" panose="020F0502020204030204"/>
                <a:ea typeface="+mn-ea"/>
                <a:cs typeface="+mn-cs"/>
              </a:rPr>
              <a:t> </a:t>
            </a:r>
            <a:r>
              <a:rPr kumimoji="0" lang="en-US" sz="1800" b="0" i="0" u="none" strike="noStrike" kern="1200" cap="none" spc="0" normalizeH="0" baseline="0" noProof="0" dirty="0" err="1">
                <a:ln>
                  <a:noFill/>
                </a:ln>
                <a:solidFill>
                  <a:prstClr val="black"/>
                </a:solidFill>
                <a:effectLst/>
                <a:uLnTx/>
                <a:uFillTx/>
                <a:latin typeface="Calibri" panose="020F0502020204030204"/>
                <a:ea typeface="+mn-ea"/>
                <a:cs typeface="+mn-cs"/>
              </a:rPr>
              <a:t>nhạc</a:t>
            </a:r>
            <a:r>
              <a:rPr kumimoji="0" lang="en-US" sz="1800" b="0" i="0" u="none" strike="noStrike" kern="1200" cap="none" spc="0" normalizeH="0" baseline="0" noProof="0" dirty="0">
                <a:ln>
                  <a:noFill/>
                </a:ln>
                <a:solidFill>
                  <a:prstClr val="black"/>
                </a:solidFill>
                <a:effectLst/>
                <a:uLnTx/>
                <a:uFillTx/>
                <a:latin typeface="Calibri" panose="020F0502020204030204"/>
                <a:ea typeface="+mn-ea"/>
                <a:cs typeface="+mn-cs"/>
              </a:rPr>
              <a:t> </a:t>
            </a:r>
            <a:r>
              <a:rPr kumimoji="0" lang="en-US" sz="1800" b="0" i="0" u="none" strike="noStrike" kern="1200" cap="none" spc="0" normalizeH="0" baseline="0" noProof="0" dirty="0" err="1">
                <a:ln>
                  <a:noFill/>
                </a:ln>
                <a:solidFill>
                  <a:prstClr val="black"/>
                </a:solidFill>
                <a:effectLst/>
                <a:uLnTx/>
                <a:uFillTx/>
                <a:latin typeface="Calibri" panose="020F0502020204030204"/>
                <a:ea typeface="+mn-ea"/>
                <a:cs typeface="+mn-cs"/>
              </a:rPr>
              <a:t>có</a:t>
            </a:r>
            <a:r>
              <a:rPr kumimoji="0" lang="en-US" sz="1800" b="0" i="0" u="none" strike="noStrike" kern="1200" cap="none" spc="0" normalizeH="0" baseline="0" noProof="0" dirty="0">
                <a:ln>
                  <a:noFill/>
                </a:ln>
                <a:solidFill>
                  <a:prstClr val="black"/>
                </a:solidFill>
                <a:effectLst/>
                <a:uLnTx/>
                <a:uFillTx/>
                <a:latin typeface="Calibri" panose="020F0502020204030204"/>
                <a:ea typeface="+mn-ea"/>
                <a:cs typeface="+mn-cs"/>
              </a:rPr>
              <a:t> 235 072 </a:t>
            </a:r>
            <a:r>
              <a:rPr kumimoji="0" lang="en-US" sz="1800" b="0" i="0" u="none" strike="noStrike" kern="1200" cap="none" spc="0" normalizeH="0" baseline="0" noProof="0" dirty="0" err="1">
                <a:ln>
                  <a:noFill/>
                </a:ln>
                <a:solidFill>
                  <a:prstClr val="black"/>
                </a:solidFill>
                <a:effectLst/>
                <a:uLnTx/>
                <a:uFillTx/>
                <a:latin typeface="Calibri" panose="020F0502020204030204"/>
                <a:ea typeface="+mn-ea"/>
                <a:cs typeface="+mn-cs"/>
              </a:rPr>
              <a:t>lượt</a:t>
            </a:r>
            <a:r>
              <a:rPr kumimoji="0" lang="en-US" sz="1800" b="0" i="0" u="none" strike="noStrike" kern="1200" cap="none" spc="0" normalizeH="0" baseline="0" noProof="0" dirty="0">
                <a:ln>
                  <a:noFill/>
                </a:ln>
                <a:solidFill>
                  <a:prstClr val="black"/>
                </a:solidFill>
                <a:effectLst/>
                <a:uLnTx/>
                <a:uFillTx/>
                <a:latin typeface="Calibri" panose="020F0502020204030204"/>
                <a:ea typeface="+mn-ea"/>
                <a:cs typeface="+mn-cs"/>
              </a:rPr>
              <a:t> </a:t>
            </a:r>
            <a:r>
              <a:rPr kumimoji="0" lang="en-US" sz="1800" b="0" i="0" u="none" strike="noStrike" kern="1200" cap="none" spc="0" normalizeH="0" baseline="0" noProof="0" dirty="0" err="1">
                <a:ln>
                  <a:noFill/>
                </a:ln>
                <a:solidFill>
                  <a:prstClr val="black"/>
                </a:solidFill>
                <a:effectLst/>
                <a:uLnTx/>
                <a:uFillTx/>
                <a:latin typeface="Calibri" panose="020F0502020204030204"/>
                <a:ea typeface="+mn-ea"/>
                <a:cs typeface="+mn-cs"/>
              </a:rPr>
              <a:t>xem</a:t>
            </a:r>
            <a:r>
              <a:rPr kumimoji="0" lang="en-US" sz="1800" b="0" i="0" u="none" strike="noStrike" kern="1200" cap="none" spc="0" normalizeH="0" baseline="0" noProof="0" dirty="0">
                <a:ln>
                  <a:noFill/>
                </a:ln>
                <a:solidFill>
                  <a:prstClr val="black"/>
                </a:solidFill>
                <a:effectLst/>
                <a:uLnTx/>
                <a:uFillTx/>
                <a:latin typeface="Calibri" panose="020F0502020204030204"/>
                <a:ea typeface="+mn-ea"/>
                <a:cs typeface="+mn-cs"/>
              </a:rPr>
              <a:t> </a:t>
            </a:r>
            <a:r>
              <a:rPr kumimoji="0" lang="en-US" sz="1800" b="0" i="0" u="none" strike="noStrike" kern="1200" cap="none" spc="0" normalizeH="0" baseline="0" noProof="0" dirty="0" err="1">
                <a:ln>
                  <a:noFill/>
                </a:ln>
                <a:solidFill>
                  <a:prstClr val="black"/>
                </a:solidFill>
                <a:effectLst/>
                <a:uLnTx/>
                <a:uFillTx/>
                <a:latin typeface="Calibri" panose="020F0502020204030204"/>
                <a:ea typeface="+mn-ea"/>
                <a:cs typeface="+mn-cs"/>
              </a:rPr>
              <a:t>còn</a:t>
            </a:r>
            <a:r>
              <a:rPr kumimoji="0" lang="en-US" sz="1800" b="0" i="0" u="none" strike="noStrike" kern="1200" cap="none" spc="0" normalizeH="0" baseline="0" noProof="0" dirty="0">
                <a:ln>
                  <a:noFill/>
                </a:ln>
                <a:solidFill>
                  <a:prstClr val="black"/>
                </a:solidFill>
                <a:effectLst/>
                <a:uLnTx/>
                <a:uFillTx/>
                <a:latin typeface="Calibri" panose="020F0502020204030204"/>
                <a:ea typeface="+mn-ea"/>
                <a:cs typeface="+mn-cs"/>
              </a:rPr>
              <a:t> video </a:t>
            </a:r>
            <a:r>
              <a:rPr kumimoji="0" lang="en-US" sz="1800" b="0" i="0" u="none" strike="noStrike" kern="1200" cap="none" spc="0" normalizeH="0" baseline="0" noProof="0" dirty="0" err="1">
                <a:ln>
                  <a:noFill/>
                </a:ln>
                <a:solidFill>
                  <a:prstClr val="black"/>
                </a:solidFill>
                <a:effectLst/>
                <a:uLnTx/>
                <a:uFillTx/>
                <a:latin typeface="Calibri" panose="020F0502020204030204"/>
                <a:ea typeface="+mn-ea"/>
                <a:cs typeface="+mn-cs"/>
              </a:rPr>
              <a:t>dạy</a:t>
            </a:r>
            <a:r>
              <a:rPr kumimoji="0" lang="en-US" sz="1800" b="0" i="0" u="none" strike="noStrike" kern="1200" cap="none" spc="0" normalizeH="0" baseline="0" noProof="0" dirty="0">
                <a:ln>
                  <a:noFill/>
                </a:ln>
                <a:solidFill>
                  <a:prstClr val="black"/>
                </a:solidFill>
                <a:effectLst/>
                <a:uLnTx/>
                <a:uFillTx/>
                <a:latin typeface="Calibri" panose="020F0502020204030204"/>
                <a:ea typeface="+mn-ea"/>
                <a:cs typeface="+mn-cs"/>
              </a:rPr>
              <a:t> </a:t>
            </a:r>
            <a:r>
              <a:rPr kumimoji="0" lang="en-US" sz="1800" b="0" i="0" u="none" strike="noStrike" kern="1200" cap="none" spc="0" normalizeH="0" baseline="0" noProof="0" dirty="0" err="1">
                <a:ln>
                  <a:noFill/>
                </a:ln>
                <a:solidFill>
                  <a:prstClr val="black"/>
                </a:solidFill>
                <a:effectLst/>
                <a:uLnTx/>
                <a:uFillTx/>
                <a:latin typeface="Calibri" panose="020F0502020204030204"/>
                <a:ea typeface="+mn-ea"/>
                <a:cs typeface="+mn-cs"/>
              </a:rPr>
              <a:t>Tiếng</a:t>
            </a:r>
            <a:r>
              <a:rPr kumimoji="0" lang="en-US" sz="1800" b="0" i="0" u="none" strike="noStrike" kern="1200" cap="none" spc="0" normalizeH="0" baseline="0" noProof="0" dirty="0">
                <a:ln>
                  <a:noFill/>
                </a:ln>
                <a:solidFill>
                  <a:prstClr val="black"/>
                </a:solidFill>
                <a:effectLst/>
                <a:uLnTx/>
                <a:uFillTx/>
                <a:latin typeface="Calibri" panose="020F0502020204030204"/>
                <a:ea typeface="+mn-ea"/>
                <a:cs typeface="+mn-cs"/>
              </a:rPr>
              <a:t> Anh </a:t>
            </a:r>
            <a:r>
              <a:rPr kumimoji="0" lang="en-US" sz="1800" b="0" i="0" u="none" strike="noStrike" kern="1200" cap="none" spc="0" normalizeH="0" baseline="0" noProof="0" dirty="0" err="1">
                <a:ln>
                  <a:noFill/>
                </a:ln>
                <a:solidFill>
                  <a:prstClr val="black"/>
                </a:solidFill>
                <a:effectLst/>
                <a:uLnTx/>
                <a:uFillTx/>
                <a:latin typeface="Calibri" panose="020F0502020204030204"/>
                <a:ea typeface="+mn-ea"/>
                <a:cs typeface="+mn-cs"/>
              </a:rPr>
              <a:t>có</a:t>
            </a:r>
            <a:r>
              <a:rPr kumimoji="0" lang="en-US" sz="1800" b="0" i="0" u="none" strike="noStrike" kern="1200" cap="none" spc="0" normalizeH="0" baseline="0" noProof="0" dirty="0">
                <a:ln>
                  <a:noFill/>
                </a:ln>
                <a:solidFill>
                  <a:prstClr val="black"/>
                </a:solidFill>
                <a:effectLst/>
                <a:uLnTx/>
                <a:uFillTx/>
                <a:latin typeface="Calibri" panose="020F0502020204030204"/>
                <a:ea typeface="+mn-ea"/>
                <a:cs typeface="+mn-cs"/>
              </a:rPr>
              <a:t> 438 589 </a:t>
            </a:r>
            <a:r>
              <a:rPr kumimoji="0" lang="en-US" sz="1800" b="0" i="0" u="none" strike="noStrike" kern="1200" cap="none" spc="0" normalizeH="0" baseline="0" noProof="0" dirty="0" err="1">
                <a:ln>
                  <a:noFill/>
                </a:ln>
                <a:solidFill>
                  <a:prstClr val="black"/>
                </a:solidFill>
                <a:effectLst/>
                <a:uLnTx/>
                <a:uFillTx/>
                <a:latin typeface="Calibri" panose="020F0502020204030204"/>
                <a:ea typeface="+mn-ea"/>
                <a:cs typeface="+mn-cs"/>
              </a:rPr>
              <a:t>lượt</a:t>
            </a:r>
            <a:r>
              <a:rPr kumimoji="0" lang="en-US" sz="1800" b="0" i="0" u="none" strike="noStrike" kern="1200" cap="none" spc="0" normalizeH="0" baseline="0" noProof="0" dirty="0">
                <a:ln>
                  <a:noFill/>
                </a:ln>
                <a:solidFill>
                  <a:prstClr val="black"/>
                </a:solidFill>
                <a:effectLst/>
                <a:uLnTx/>
                <a:uFillTx/>
                <a:latin typeface="Calibri" panose="020F0502020204030204"/>
                <a:ea typeface="+mn-ea"/>
                <a:cs typeface="+mn-cs"/>
              </a:rPr>
              <a:t> </a:t>
            </a:r>
            <a:r>
              <a:rPr kumimoji="0" lang="en-US" sz="1800" b="0" i="0" u="none" strike="noStrike" kern="1200" cap="none" spc="0" normalizeH="0" baseline="0" noProof="0" dirty="0" err="1">
                <a:ln>
                  <a:noFill/>
                </a:ln>
                <a:solidFill>
                  <a:prstClr val="black"/>
                </a:solidFill>
                <a:effectLst/>
                <a:uLnTx/>
                <a:uFillTx/>
                <a:latin typeface="Calibri" panose="020F0502020204030204"/>
                <a:ea typeface="+mn-ea"/>
                <a:cs typeface="+mn-cs"/>
              </a:rPr>
              <a:t>xem</a:t>
            </a:r>
            <a:endParaRPr kumimoji="0" lang="en-US" sz="1800" b="0" i="0" u="none" strike="noStrike" kern="1200" cap="none" spc="0" normalizeH="0" baseline="0" noProof="0" dirty="0">
              <a:ln>
                <a:noFill/>
              </a:ln>
              <a:solidFill>
                <a:prstClr val="black"/>
              </a:solidFill>
              <a:effectLst/>
              <a:uLnTx/>
              <a:uFillTx/>
              <a:latin typeface="Calibri" panose="020F0502020204030204"/>
              <a:ea typeface="+mn-ea"/>
              <a:cs typeface="+mn-cs"/>
            </a:endParaRPr>
          </a:p>
        </p:txBody>
      </p:sp>
      <p:sp>
        <p:nvSpPr>
          <p:cNvPr id="6" name="Speech Bubble: Rectangle with Corners Rounded 5">
            <a:extLst>
              <a:ext uri="{FF2B5EF4-FFF2-40B4-BE49-F238E27FC236}">
                <a16:creationId xmlns:a16="http://schemas.microsoft.com/office/drawing/2014/main" id="{9589DD43-1AD0-FC25-CBE3-11FCE33D3C25}"/>
              </a:ext>
            </a:extLst>
          </p:cNvPr>
          <p:cNvSpPr/>
          <p:nvPr/>
        </p:nvSpPr>
        <p:spPr>
          <a:xfrm>
            <a:off x="5286375" y="400050"/>
            <a:ext cx="2590800" cy="1343025"/>
          </a:xfrm>
          <a:prstGeom prst="wedgeRoundRectCallout">
            <a:avLst>
              <a:gd name="adj1" fmla="val -38112"/>
              <a:gd name="adj2" fmla="val 58954"/>
              <a:gd name="adj3" fmla="val 16667"/>
            </a:avLst>
          </a:prstGeom>
          <a:ln w="38100"/>
        </p:spPr>
        <p:style>
          <a:lnRef idx="2">
            <a:schemeClr val="accent6"/>
          </a:lnRef>
          <a:fillRef idx="1">
            <a:schemeClr val="lt1"/>
          </a:fillRef>
          <a:effectRef idx="0">
            <a:schemeClr val="accent6"/>
          </a:effectRef>
          <a:fontRef idx="minor">
            <a:schemeClr val="dk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800" b="0" i="0" u="none" strike="noStrike" kern="1200" cap="none" spc="0" normalizeH="0" baseline="0" noProof="0" dirty="0">
                <a:ln>
                  <a:noFill/>
                </a:ln>
                <a:solidFill>
                  <a:prstClr val="black"/>
                </a:solidFill>
                <a:effectLst/>
                <a:uLnTx/>
                <a:uFillTx/>
                <a:latin typeface="Calibri" panose="020F0502020204030204"/>
                <a:ea typeface="+mn-ea"/>
                <a:cs typeface="+mn-cs"/>
              </a:rPr>
              <a:t>Video </a:t>
            </a:r>
            <a:r>
              <a:rPr kumimoji="0" lang="en-US" sz="1800" b="0" i="0" u="none" strike="noStrike" kern="1200" cap="none" spc="0" normalizeH="0" baseline="0" noProof="0" dirty="0" err="1">
                <a:ln>
                  <a:noFill/>
                </a:ln>
                <a:solidFill>
                  <a:prstClr val="black"/>
                </a:solidFill>
                <a:effectLst/>
                <a:uLnTx/>
                <a:uFillTx/>
                <a:latin typeface="Calibri" panose="020F0502020204030204"/>
                <a:ea typeface="+mn-ea"/>
                <a:cs typeface="+mn-cs"/>
              </a:rPr>
              <a:t>dạy</a:t>
            </a:r>
            <a:r>
              <a:rPr kumimoji="0" lang="en-US" sz="1800" b="0" i="0" u="none" strike="noStrike" kern="1200" cap="none" spc="0" normalizeH="0" baseline="0" noProof="0" dirty="0">
                <a:ln>
                  <a:noFill/>
                </a:ln>
                <a:solidFill>
                  <a:prstClr val="black"/>
                </a:solidFill>
                <a:effectLst/>
                <a:uLnTx/>
                <a:uFillTx/>
                <a:latin typeface="Calibri" panose="020F0502020204030204"/>
                <a:ea typeface="+mn-ea"/>
                <a:cs typeface="+mn-cs"/>
              </a:rPr>
              <a:t> </a:t>
            </a:r>
            <a:r>
              <a:rPr kumimoji="0" lang="en-US" sz="1800" b="0" i="0" u="none" strike="noStrike" kern="1200" cap="none" spc="0" normalizeH="0" baseline="0" noProof="0" dirty="0" err="1">
                <a:ln>
                  <a:noFill/>
                </a:ln>
                <a:solidFill>
                  <a:prstClr val="black"/>
                </a:solidFill>
                <a:effectLst/>
                <a:uLnTx/>
                <a:uFillTx/>
                <a:latin typeface="Calibri" panose="020F0502020204030204"/>
                <a:ea typeface="+mn-ea"/>
                <a:cs typeface="+mn-cs"/>
              </a:rPr>
              <a:t>Tiếng</a:t>
            </a:r>
            <a:r>
              <a:rPr kumimoji="0" lang="en-US" sz="1800" b="0" i="0" u="none" strike="noStrike" kern="1200" cap="none" spc="0" normalizeH="0" baseline="0" noProof="0" dirty="0">
                <a:ln>
                  <a:noFill/>
                </a:ln>
                <a:solidFill>
                  <a:prstClr val="black"/>
                </a:solidFill>
                <a:effectLst/>
                <a:uLnTx/>
                <a:uFillTx/>
                <a:latin typeface="Calibri" panose="020F0502020204030204"/>
                <a:ea typeface="+mn-ea"/>
                <a:cs typeface="+mn-cs"/>
              </a:rPr>
              <a:t> Anh </a:t>
            </a:r>
            <a:r>
              <a:rPr kumimoji="0" lang="en-US" sz="1800" b="0" i="0" u="none" strike="noStrike" kern="1200" cap="none" spc="0" normalizeH="0" baseline="0" noProof="0" dirty="0" err="1">
                <a:ln>
                  <a:noFill/>
                </a:ln>
                <a:solidFill>
                  <a:prstClr val="black"/>
                </a:solidFill>
                <a:effectLst/>
                <a:uLnTx/>
                <a:uFillTx/>
                <a:latin typeface="Calibri" panose="020F0502020204030204"/>
                <a:ea typeface="+mn-ea"/>
                <a:cs typeface="+mn-cs"/>
              </a:rPr>
              <a:t>nhiều</a:t>
            </a:r>
            <a:r>
              <a:rPr kumimoji="0" lang="en-US" sz="1800" b="0" i="0" u="none" strike="noStrike" kern="1200" cap="none" spc="0" normalizeH="0" baseline="0" noProof="0" dirty="0">
                <a:ln>
                  <a:noFill/>
                </a:ln>
                <a:solidFill>
                  <a:prstClr val="black"/>
                </a:solidFill>
                <a:effectLst/>
                <a:uLnTx/>
                <a:uFillTx/>
                <a:latin typeface="Calibri" panose="020F0502020204030204"/>
                <a:ea typeface="+mn-ea"/>
                <a:cs typeface="+mn-cs"/>
              </a:rPr>
              <a:t> </a:t>
            </a:r>
            <a:r>
              <a:rPr kumimoji="0" lang="en-US" sz="1800" b="0" i="0" u="none" strike="noStrike" kern="1200" cap="none" spc="0" normalizeH="0" baseline="0" noProof="0" dirty="0" err="1">
                <a:ln>
                  <a:noFill/>
                </a:ln>
                <a:solidFill>
                  <a:prstClr val="black"/>
                </a:solidFill>
                <a:effectLst/>
                <a:uLnTx/>
                <a:uFillTx/>
                <a:latin typeface="Calibri" panose="020F0502020204030204"/>
                <a:ea typeface="+mn-ea"/>
                <a:cs typeface="+mn-cs"/>
              </a:rPr>
              <a:t>hơn</a:t>
            </a:r>
            <a:r>
              <a:rPr kumimoji="0" lang="en-US" sz="1800" b="0" i="0" u="none" strike="noStrike" kern="1200" cap="none" spc="0" normalizeH="0" baseline="0" noProof="0" dirty="0">
                <a:ln>
                  <a:noFill/>
                </a:ln>
                <a:solidFill>
                  <a:prstClr val="black"/>
                </a:solidFill>
                <a:effectLst/>
                <a:uLnTx/>
                <a:uFillTx/>
                <a:latin typeface="Calibri" panose="020F0502020204030204"/>
                <a:ea typeface="+mn-ea"/>
                <a:cs typeface="+mn-cs"/>
              </a:rPr>
              <a:t> video </a:t>
            </a:r>
            <a:r>
              <a:rPr kumimoji="0" lang="en-US" sz="1800" b="0" i="0" u="none" strike="noStrike" kern="1200" cap="none" spc="0" normalizeH="0" baseline="0" noProof="0" dirty="0" err="1">
                <a:ln>
                  <a:noFill/>
                </a:ln>
                <a:solidFill>
                  <a:prstClr val="black"/>
                </a:solidFill>
                <a:effectLst/>
                <a:uLnTx/>
                <a:uFillTx/>
                <a:latin typeface="Calibri" panose="020F0502020204030204"/>
                <a:ea typeface="+mn-ea"/>
                <a:cs typeface="+mn-cs"/>
              </a:rPr>
              <a:t>dạy</a:t>
            </a:r>
            <a:r>
              <a:rPr kumimoji="0" lang="en-US" sz="1800" b="0" i="0" u="none" strike="noStrike" kern="1200" cap="none" spc="0" normalizeH="0" baseline="0" noProof="0" dirty="0">
                <a:ln>
                  <a:noFill/>
                </a:ln>
                <a:solidFill>
                  <a:prstClr val="black"/>
                </a:solidFill>
                <a:effectLst/>
                <a:uLnTx/>
                <a:uFillTx/>
                <a:latin typeface="Calibri" panose="020F0502020204030204"/>
                <a:ea typeface="+mn-ea"/>
                <a:cs typeface="+mn-cs"/>
              </a:rPr>
              <a:t> </a:t>
            </a:r>
            <a:r>
              <a:rPr kumimoji="0" lang="en-US" sz="1800" b="0" i="0" u="none" strike="noStrike" kern="1200" cap="none" spc="0" normalizeH="0" baseline="0" noProof="0" dirty="0" err="1">
                <a:ln>
                  <a:noFill/>
                </a:ln>
                <a:solidFill>
                  <a:prstClr val="black"/>
                </a:solidFill>
                <a:effectLst/>
                <a:uLnTx/>
                <a:uFillTx/>
                <a:latin typeface="Calibri" panose="020F0502020204030204"/>
                <a:ea typeface="+mn-ea"/>
                <a:cs typeface="+mn-cs"/>
              </a:rPr>
              <a:t>hát</a:t>
            </a:r>
            <a:r>
              <a:rPr kumimoji="0" lang="en-US" sz="1800" b="0" i="0" u="none" strike="noStrike" kern="1200" cap="none" spc="0" normalizeH="0" baseline="0" noProof="0" dirty="0">
                <a:ln>
                  <a:noFill/>
                </a:ln>
                <a:solidFill>
                  <a:prstClr val="black"/>
                </a:solidFill>
                <a:effectLst/>
                <a:uLnTx/>
                <a:uFillTx/>
                <a:latin typeface="Calibri" panose="020F0502020204030204"/>
                <a:ea typeface="+mn-ea"/>
                <a:cs typeface="+mn-cs"/>
              </a:rPr>
              <a:t> </a:t>
            </a:r>
            <a:r>
              <a:rPr kumimoji="0" lang="en-US" sz="1800" b="0" i="0" u="none" strike="noStrike" kern="1200" cap="none" spc="0" normalizeH="0" baseline="0" noProof="0" dirty="0" err="1">
                <a:ln>
                  <a:noFill/>
                </a:ln>
                <a:solidFill>
                  <a:prstClr val="black"/>
                </a:solidFill>
                <a:effectLst/>
                <a:uLnTx/>
                <a:uFillTx/>
                <a:latin typeface="Calibri" panose="020F0502020204030204"/>
                <a:ea typeface="+mn-ea"/>
                <a:cs typeface="+mn-cs"/>
              </a:rPr>
              <a:t>nhạc</a:t>
            </a:r>
            <a:r>
              <a:rPr kumimoji="0" lang="en-US" sz="1800" b="0" i="0" u="none" strike="noStrike" kern="1200" cap="none" spc="0" normalizeH="0" baseline="0" noProof="0" dirty="0">
                <a:ln>
                  <a:noFill/>
                </a:ln>
                <a:solidFill>
                  <a:prstClr val="black"/>
                </a:solidFill>
                <a:effectLst/>
                <a:uLnTx/>
                <a:uFillTx/>
                <a:latin typeface="Calibri" panose="020F0502020204030204"/>
                <a:ea typeface="+mn-ea"/>
                <a:cs typeface="+mn-cs"/>
              </a:rPr>
              <a:t> bao </a:t>
            </a:r>
            <a:r>
              <a:rPr kumimoji="0" lang="en-US" sz="1800" b="0" i="0" u="none" strike="noStrike" kern="1200" cap="none" spc="0" normalizeH="0" baseline="0" noProof="0" dirty="0" err="1">
                <a:ln>
                  <a:noFill/>
                </a:ln>
                <a:solidFill>
                  <a:prstClr val="black"/>
                </a:solidFill>
                <a:effectLst/>
                <a:uLnTx/>
                <a:uFillTx/>
                <a:latin typeface="Calibri" panose="020F0502020204030204"/>
                <a:ea typeface="+mn-ea"/>
                <a:cs typeface="+mn-cs"/>
              </a:rPr>
              <a:t>nhiêu</a:t>
            </a:r>
            <a:r>
              <a:rPr kumimoji="0" lang="en-US" sz="1800" b="0" i="0" u="none" strike="noStrike" kern="1200" cap="none" spc="0" normalizeH="0" baseline="0" noProof="0" dirty="0">
                <a:ln>
                  <a:noFill/>
                </a:ln>
                <a:solidFill>
                  <a:prstClr val="black"/>
                </a:solidFill>
                <a:effectLst/>
                <a:uLnTx/>
                <a:uFillTx/>
                <a:latin typeface="Calibri" panose="020F0502020204030204"/>
                <a:ea typeface="+mn-ea"/>
                <a:cs typeface="+mn-cs"/>
              </a:rPr>
              <a:t> </a:t>
            </a:r>
            <a:r>
              <a:rPr kumimoji="0" lang="en-US" sz="1800" b="0" i="0" u="none" strike="noStrike" kern="1200" cap="none" spc="0" normalizeH="0" baseline="0" noProof="0" dirty="0" err="1">
                <a:ln>
                  <a:noFill/>
                </a:ln>
                <a:solidFill>
                  <a:prstClr val="black"/>
                </a:solidFill>
                <a:effectLst/>
                <a:uLnTx/>
                <a:uFillTx/>
                <a:latin typeface="Calibri" panose="020F0502020204030204"/>
                <a:ea typeface="+mn-ea"/>
                <a:cs typeface="+mn-cs"/>
              </a:rPr>
              <a:t>lượt</a:t>
            </a:r>
            <a:r>
              <a:rPr kumimoji="0" lang="en-US" sz="1800" b="0" i="0" u="none" strike="noStrike" kern="1200" cap="none" spc="0" normalizeH="0" baseline="0" noProof="0" dirty="0">
                <a:ln>
                  <a:noFill/>
                </a:ln>
                <a:solidFill>
                  <a:prstClr val="black"/>
                </a:solidFill>
                <a:effectLst/>
                <a:uLnTx/>
                <a:uFillTx/>
                <a:latin typeface="Calibri" panose="020F0502020204030204"/>
                <a:ea typeface="+mn-ea"/>
                <a:cs typeface="+mn-cs"/>
              </a:rPr>
              <a:t> </a:t>
            </a:r>
            <a:r>
              <a:rPr kumimoji="0" lang="en-US" sz="1800" b="0" i="0" u="none" strike="noStrike" kern="1200" cap="none" spc="0" normalizeH="0" baseline="0" noProof="0" dirty="0" err="1">
                <a:ln>
                  <a:noFill/>
                </a:ln>
                <a:solidFill>
                  <a:prstClr val="black"/>
                </a:solidFill>
                <a:effectLst/>
                <a:uLnTx/>
                <a:uFillTx/>
                <a:latin typeface="Calibri" panose="020F0502020204030204"/>
                <a:ea typeface="+mn-ea"/>
                <a:cs typeface="+mn-cs"/>
              </a:rPr>
              <a:t>xem</a:t>
            </a:r>
            <a:r>
              <a:rPr kumimoji="0" lang="en-US" sz="1800" b="0" i="0" u="none" strike="noStrike" kern="1200" cap="none" spc="0" normalizeH="0" baseline="0" noProof="0" dirty="0">
                <a:ln>
                  <a:noFill/>
                </a:ln>
                <a:solidFill>
                  <a:prstClr val="black"/>
                </a:solidFill>
                <a:effectLst/>
                <a:uLnTx/>
                <a:uFillTx/>
                <a:latin typeface="Calibri" panose="020F0502020204030204"/>
                <a:ea typeface="+mn-ea"/>
                <a:cs typeface="+mn-cs"/>
              </a:rPr>
              <a:t> </a:t>
            </a:r>
            <a:r>
              <a:rPr kumimoji="0" lang="en-US" sz="1800" b="0" i="0" u="none" strike="noStrike" kern="1200" cap="none" spc="0" normalizeH="0" baseline="0" noProof="0" dirty="0" err="1">
                <a:ln>
                  <a:noFill/>
                </a:ln>
                <a:solidFill>
                  <a:prstClr val="black"/>
                </a:solidFill>
                <a:effectLst/>
                <a:uLnTx/>
                <a:uFillTx/>
                <a:latin typeface="Calibri" panose="020F0502020204030204"/>
                <a:ea typeface="+mn-ea"/>
                <a:cs typeface="+mn-cs"/>
              </a:rPr>
              <a:t>nhỉ</a:t>
            </a:r>
            <a:endParaRPr kumimoji="0" lang="en-US" sz="1800" b="0" i="0" u="none" strike="noStrike" kern="1200" cap="none" spc="0" normalizeH="0" baseline="0" noProof="0" dirty="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2544329075"/>
      </p:ext>
    </p:extLst>
  </p:cSld>
  <p:clrMapOvr>
    <a:masterClrMapping/>
  </p:clrMapOvr>
  <p:transition spd="slow">
    <p:dissolve/>
  </p:transition>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39" name="组合 10"/>
          <p:cNvGrpSpPr/>
          <p:nvPr/>
        </p:nvGrpSpPr>
        <p:grpSpPr>
          <a:xfrm>
            <a:off x="271080" y="286196"/>
            <a:ext cx="11605235" cy="6267004"/>
            <a:chOff x="676404" y="1039661"/>
            <a:chExt cx="7766137" cy="3244240"/>
          </a:xfrm>
          <a:solidFill>
            <a:schemeClr val="bg1"/>
          </a:solidFill>
        </p:grpSpPr>
        <p:sp>
          <p:nvSpPr>
            <p:cNvPr id="40" name="矩形: 圆角 11"/>
            <p:cNvSpPr/>
            <p:nvPr userDrawn="1"/>
          </p:nvSpPr>
          <p:spPr>
            <a:xfrm>
              <a:off x="676404" y="1039661"/>
              <a:ext cx="7766137" cy="3244240"/>
            </a:xfrm>
            <a:prstGeom prst="roundRect">
              <a:avLst/>
            </a:prstGeom>
            <a:grpFill/>
            <a:ln w="101600">
              <a:solidFill>
                <a:srgbClr val="92D4AF"/>
              </a:solidFill>
            </a:ln>
            <a:effectLst>
              <a:outerShdw blurRad="50800" dist="139700" dir="2700000" algn="t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zh-CN" altLang="en-US" sz="1800" b="0" i="0" u="none" strike="noStrike" kern="1200" cap="none" spc="0" normalizeH="0" baseline="0" noProof="0">
                <a:ln>
                  <a:noFill/>
                </a:ln>
                <a:solidFill>
                  <a:prstClr val="white"/>
                </a:solidFill>
                <a:effectLst/>
                <a:uLnTx/>
                <a:uFillTx/>
                <a:latin typeface="Calibri" panose="020F0502020204030204"/>
                <a:ea typeface="等线" panose="02010600030101010101" pitchFamily="2" charset="-122"/>
                <a:cs typeface="+mn-cs"/>
              </a:endParaRPr>
            </a:p>
          </p:txBody>
        </p:sp>
        <p:sp>
          <p:nvSpPr>
            <p:cNvPr id="41" name="矩形: 圆角 12"/>
            <p:cNvSpPr/>
            <p:nvPr userDrawn="1"/>
          </p:nvSpPr>
          <p:spPr>
            <a:xfrm>
              <a:off x="807928" y="1151351"/>
              <a:ext cx="7503089" cy="3020860"/>
            </a:xfrm>
            <a:prstGeom prst="roundRect">
              <a:avLst/>
            </a:prstGeom>
            <a:grpFill/>
            <a:ln w="25400">
              <a:solidFill>
                <a:srgbClr val="92D4AF"/>
              </a:solid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zh-CN" altLang="en-US" sz="1800" b="0" i="0" u="none" strike="noStrike" kern="1200" cap="none" spc="0" normalizeH="0" baseline="0" noProof="0">
                <a:ln>
                  <a:noFill/>
                </a:ln>
                <a:solidFill>
                  <a:prstClr val="white"/>
                </a:solidFill>
                <a:effectLst/>
                <a:uLnTx/>
                <a:uFillTx/>
                <a:latin typeface="Calibri" panose="020F0502020204030204"/>
                <a:ea typeface="等线" panose="02010600030101010101" pitchFamily="2" charset="-122"/>
                <a:cs typeface="+mn-cs"/>
              </a:endParaRPr>
            </a:p>
          </p:txBody>
        </p:sp>
      </p:grpSp>
      <p:graphicFrame>
        <p:nvGraphicFramePr>
          <p:cNvPr id="6" name="Table 5"/>
          <p:cNvGraphicFramePr>
            <a:graphicFrameLocks noGrp="1"/>
          </p:cNvGraphicFramePr>
          <p:nvPr/>
        </p:nvGraphicFramePr>
        <p:xfrm>
          <a:off x="1085855" y="1781324"/>
          <a:ext cx="5030100" cy="1188056"/>
        </p:xfrm>
        <a:graphic>
          <a:graphicData uri="http://schemas.openxmlformats.org/drawingml/2006/table">
            <a:tbl>
              <a:tblPr firstRow="1" bandRow="1">
                <a:tableStyleId>{5940675A-B579-460E-94D1-54222C63F5DA}</a:tableStyleId>
              </a:tblPr>
              <a:tblGrid>
                <a:gridCol w="838350">
                  <a:extLst>
                    <a:ext uri="{9D8B030D-6E8A-4147-A177-3AD203B41FA5}">
                      <a16:colId xmlns:a16="http://schemas.microsoft.com/office/drawing/2014/main" val="2868388082"/>
                    </a:ext>
                  </a:extLst>
                </a:gridCol>
                <a:gridCol w="838350">
                  <a:extLst>
                    <a:ext uri="{9D8B030D-6E8A-4147-A177-3AD203B41FA5}">
                      <a16:colId xmlns:a16="http://schemas.microsoft.com/office/drawing/2014/main" val="1557590837"/>
                    </a:ext>
                  </a:extLst>
                </a:gridCol>
                <a:gridCol w="838350">
                  <a:extLst>
                    <a:ext uri="{9D8B030D-6E8A-4147-A177-3AD203B41FA5}">
                      <a16:colId xmlns:a16="http://schemas.microsoft.com/office/drawing/2014/main" val="2673681062"/>
                    </a:ext>
                  </a:extLst>
                </a:gridCol>
                <a:gridCol w="838350">
                  <a:extLst>
                    <a:ext uri="{9D8B030D-6E8A-4147-A177-3AD203B41FA5}">
                      <a16:colId xmlns:a16="http://schemas.microsoft.com/office/drawing/2014/main" val="463301757"/>
                    </a:ext>
                  </a:extLst>
                </a:gridCol>
                <a:gridCol w="838350">
                  <a:extLst>
                    <a:ext uri="{9D8B030D-6E8A-4147-A177-3AD203B41FA5}">
                      <a16:colId xmlns:a16="http://schemas.microsoft.com/office/drawing/2014/main" val="2945294302"/>
                    </a:ext>
                  </a:extLst>
                </a:gridCol>
                <a:gridCol w="838350">
                  <a:extLst>
                    <a:ext uri="{9D8B030D-6E8A-4147-A177-3AD203B41FA5}">
                      <a16:colId xmlns:a16="http://schemas.microsoft.com/office/drawing/2014/main" val="3263452874"/>
                    </a:ext>
                  </a:extLst>
                </a:gridCol>
              </a:tblGrid>
              <a:tr h="1188056">
                <a:tc>
                  <a:txBody>
                    <a:bodyPr/>
                    <a:lstStyle/>
                    <a:p>
                      <a:endParaRPr lang="en-US"/>
                    </a:p>
                  </a:txBody>
                  <a:tcPr>
                    <a:lnL w="12700" cmpd="sng">
                      <a:noFill/>
                    </a:lnL>
                    <a:lnR w="12700" cmpd="sng">
                      <a:noFill/>
                    </a:lnR>
                    <a:lnT w="12700" cmpd="sng">
                      <a:noFill/>
                    </a:lnT>
                    <a:lnB w="12700" cmpd="sng">
                      <a:noFill/>
                    </a:lnB>
                    <a:lnTlToBr w="12700" cmpd="sng">
                      <a:noFill/>
                      <a:prstDash val="solid"/>
                    </a:lnTlToBr>
                    <a:lnBlToTr w="12700" cmpd="sng">
                      <a:noFill/>
                      <a:prstDash val="solid"/>
                    </a:lnBlToTr>
                    <a:cell3D prstMaterial="dkEdge">
                      <a:bevel prst="riblet"/>
                      <a:lightRig rig="flood" dir="t"/>
                    </a:cell3D>
                  </a:tcPr>
                </a:tc>
                <a:tc>
                  <a:txBody>
                    <a:bodyPr/>
                    <a:lstStyle/>
                    <a:p>
                      <a:endParaRPr lang="en-US"/>
                    </a:p>
                  </a:txBody>
                  <a:tcPr>
                    <a:lnL w="12700" cmpd="sng">
                      <a:noFill/>
                    </a:lnL>
                    <a:lnR w="12700" cmpd="sng">
                      <a:noFill/>
                    </a:lnR>
                    <a:lnT w="12700" cmpd="sng">
                      <a:noFill/>
                    </a:lnT>
                    <a:lnB w="12700" cmpd="sng">
                      <a:noFill/>
                    </a:lnB>
                    <a:lnTlToBr w="12700" cmpd="sng">
                      <a:noFill/>
                      <a:prstDash val="solid"/>
                    </a:lnTlToBr>
                    <a:lnBlToTr w="12700" cmpd="sng">
                      <a:noFill/>
                      <a:prstDash val="solid"/>
                    </a:lnBlToTr>
                    <a:cell3D prstMaterial="dkEdge">
                      <a:bevel prst="riblet"/>
                      <a:lightRig rig="flood" dir="t"/>
                    </a:cell3D>
                  </a:tcPr>
                </a:tc>
                <a:tc>
                  <a:txBody>
                    <a:bodyPr/>
                    <a:lstStyle/>
                    <a:p>
                      <a:endParaRPr lang="en-US"/>
                    </a:p>
                  </a:txBody>
                  <a:tcPr>
                    <a:lnL w="12700" cmpd="sng">
                      <a:noFill/>
                    </a:lnL>
                    <a:lnR w="12700" cmpd="sng">
                      <a:noFill/>
                    </a:lnR>
                    <a:lnT w="12700" cmpd="sng">
                      <a:noFill/>
                    </a:lnT>
                    <a:lnB w="12700" cmpd="sng">
                      <a:noFill/>
                    </a:lnB>
                    <a:lnTlToBr w="12700" cmpd="sng">
                      <a:noFill/>
                      <a:prstDash val="solid"/>
                    </a:lnTlToBr>
                    <a:lnBlToTr w="12700" cmpd="sng">
                      <a:noFill/>
                      <a:prstDash val="solid"/>
                    </a:lnBlToTr>
                    <a:cell3D prstMaterial="dkEdge">
                      <a:bevel prst="riblet"/>
                      <a:lightRig rig="flood" dir="t"/>
                    </a:cell3D>
                  </a:tcPr>
                </a:tc>
                <a:tc>
                  <a:txBody>
                    <a:bodyPr/>
                    <a:lstStyle/>
                    <a:p>
                      <a:endParaRPr lang="en-US"/>
                    </a:p>
                  </a:txBody>
                  <a:tcPr>
                    <a:lnL w="12700" cmpd="sng">
                      <a:noFill/>
                    </a:lnL>
                    <a:lnR w="12700" cmpd="sng">
                      <a:noFill/>
                    </a:lnR>
                    <a:lnT w="12700" cmpd="sng">
                      <a:noFill/>
                    </a:lnT>
                    <a:lnB w="12700" cmpd="sng">
                      <a:noFill/>
                    </a:lnB>
                    <a:lnTlToBr w="12700" cmpd="sng">
                      <a:noFill/>
                      <a:prstDash val="solid"/>
                    </a:lnTlToBr>
                    <a:lnBlToTr w="12700" cmpd="sng">
                      <a:noFill/>
                      <a:prstDash val="solid"/>
                    </a:lnBlToTr>
                    <a:cell3D prstMaterial="dkEdge">
                      <a:bevel prst="riblet"/>
                      <a:lightRig rig="flood" dir="t"/>
                    </a:cell3D>
                  </a:tcPr>
                </a:tc>
                <a:tc>
                  <a:txBody>
                    <a:bodyPr/>
                    <a:lstStyle/>
                    <a:p>
                      <a:endParaRPr lang="en-US"/>
                    </a:p>
                  </a:txBody>
                  <a:tcPr>
                    <a:lnL w="12700" cmpd="sng">
                      <a:noFill/>
                    </a:lnL>
                    <a:lnR w="12700" cmpd="sng">
                      <a:noFill/>
                    </a:lnR>
                    <a:lnT w="12700" cmpd="sng">
                      <a:noFill/>
                    </a:lnT>
                    <a:lnB w="12700" cmpd="sng">
                      <a:noFill/>
                    </a:lnB>
                    <a:lnTlToBr w="12700" cmpd="sng">
                      <a:noFill/>
                      <a:prstDash val="solid"/>
                    </a:lnTlToBr>
                    <a:lnBlToTr w="12700" cmpd="sng">
                      <a:noFill/>
                      <a:prstDash val="solid"/>
                    </a:lnBlToTr>
                    <a:cell3D prstMaterial="dkEdge">
                      <a:bevel prst="riblet"/>
                      <a:lightRig rig="flood" dir="t"/>
                    </a:cell3D>
                  </a:tcPr>
                </a:tc>
                <a:tc>
                  <a:txBody>
                    <a:bodyPr/>
                    <a:lstStyle/>
                    <a:p>
                      <a:endParaRPr lang="en-US"/>
                    </a:p>
                  </a:txBody>
                  <a:tcPr>
                    <a:lnL w="12700" cmpd="sng">
                      <a:noFill/>
                    </a:lnL>
                    <a:lnR w="12700" cmpd="sng">
                      <a:noFill/>
                    </a:lnR>
                    <a:lnT w="12700" cmpd="sng">
                      <a:noFill/>
                    </a:lnT>
                    <a:lnB w="12700" cmpd="sng">
                      <a:noFill/>
                    </a:lnB>
                    <a:lnTlToBr w="12700" cmpd="sng">
                      <a:noFill/>
                      <a:prstDash val="solid"/>
                    </a:lnTlToBr>
                    <a:lnBlToTr w="12700" cmpd="sng">
                      <a:noFill/>
                      <a:prstDash val="solid"/>
                    </a:lnBlToTr>
                    <a:cell3D prstMaterial="dkEdge">
                      <a:bevel prst="riblet"/>
                      <a:lightRig rig="flood" dir="t"/>
                    </a:cell3D>
                  </a:tcPr>
                </a:tc>
                <a:extLst>
                  <a:ext uri="{0D108BD9-81ED-4DB2-BD59-A6C34878D82A}">
                    <a16:rowId xmlns:a16="http://schemas.microsoft.com/office/drawing/2014/main" val="270235978"/>
                  </a:ext>
                </a:extLst>
              </a:tr>
            </a:tbl>
          </a:graphicData>
        </a:graphic>
      </p:graphicFrame>
      <p:sp>
        <p:nvSpPr>
          <p:cNvPr id="7" name="Rectangle 6"/>
          <p:cNvSpPr/>
          <p:nvPr/>
        </p:nvSpPr>
        <p:spPr>
          <a:xfrm>
            <a:off x="2368052" y="534829"/>
            <a:ext cx="7128876" cy="923330"/>
          </a:xfrm>
          <a:prstGeom prst="rect">
            <a:avLst/>
          </a:prstGeom>
          <a:noFill/>
        </p:spPr>
        <p:txBody>
          <a:bodyPr wrap="none" lIns="91440" tIns="45720" rIns="91440" bIns="4572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vi-VN" sz="5400" b="0" i="0" u="none" strike="noStrike" kern="1200" cap="none" spc="0" normalizeH="0" baseline="0" noProof="0" dirty="0">
                <a:ln w="0"/>
                <a:solidFill>
                  <a:srgbClr val="0070C0"/>
                </a:solidFill>
                <a:effectLst>
                  <a:outerShdw blurRad="38100" dist="19050" dir="2700000" algn="tl" rotWithShape="0">
                    <a:prstClr val="black">
                      <a:alpha val="40000"/>
                    </a:prstClr>
                  </a:outerShdw>
                </a:effectLst>
                <a:uLnTx/>
                <a:uFillTx/>
                <a:latin typeface="Arial" panose="020B0604020202020204" pitchFamily="34" charset="0"/>
                <a:ea typeface="+mn-ea"/>
                <a:cs typeface="+mn-cs"/>
              </a:rPr>
              <a:t>438 589 – 235 072 = ?</a:t>
            </a:r>
            <a:endParaRPr kumimoji="0" lang="en-US" sz="5400" b="0" i="0" u="none" strike="noStrike" kern="1200" cap="none" spc="0" normalizeH="0" baseline="0" noProof="0" dirty="0">
              <a:ln w="0"/>
              <a:solidFill>
                <a:srgbClr val="0070C0"/>
              </a:solidFill>
              <a:effectLst>
                <a:outerShdw blurRad="38100" dist="19050" dir="2700000" algn="tl" rotWithShape="0">
                  <a:prstClr val="black">
                    <a:alpha val="40000"/>
                  </a:prstClr>
                </a:outerShdw>
              </a:effectLst>
              <a:uLnTx/>
              <a:uFillTx/>
              <a:latin typeface="Calibri" panose="020F0502020204030204"/>
              <a:ea typeface="+mn-ea"/>
              <a:cs typeface="+mn-cs"/>
            </a:endParaRPr>
          </a:p>
        </p:txBody>
      </p:sp>
      <p:sp>
        <p:nvSpPr>
          <p:cNvPr id="8" name="Rectangle 7"/>
          <p:cNvSpPr/>
          <p:nvPr/>
        </p:nvSpPr>
        <p:spPr>
          <a:xfrm>
            <a:off x="1137538" y="1652077"/>
            <a:ext cx="869149" cy="1569660"/>
          </a:xfrm>
          <a:prstGeom prst="rect">
            <a:avLst/>
          </a:prstGeom>
          <a:noFill/>
        </p:spPr>
        <p:txBody>
          <a:bodyPr wrap="none" lIns="91440" tIns="45720" rIns="91440" bIns="4572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vi-VN" sz="9600" b="1" i="0" u="none" strike="noStrike" kern="1200" cap="none" spc="0" normalizeH="0" baseline="0" noProof="0" dirty="0">
                <a:ln w="0"/>
                <a:solidFill>
                  <a:srgbClr val="00B050"/>
                </a:solidFill>
                <a:effectLst>
                  <a:outerShdw blurRad="38100" dist="19050" dir="2700000" algn="tl" rotWithShape="0">
                    <a:prstClr val="black">
                      <a:alpha val="40000"/>
                    </a:prstClr>
                  </a:outerShdw>
                </a:effectLst>
                <a:uLnTx/>
                <a:uFillTx/>
                <a:latin typeface="Arial" panose="020B0604020202020204" pitchFamily="34" charset="0"/>
                <a:ea typeface="+mn-ea"/>
                <a:cs typeface="+mn-cs"/>
              </a:rPr>
              <a:t>4</a:t>
            </a:r>
            <a:endParaRPr kumimoji="0" lang="en-US" sz="9600" b="1" i="0" u="none" strike="noStrike" kern="1200" cap="none" spc="0" normalizeH="0" baseline="0" noProof="0" dirty="0">
              <a:ln w="0"/>
              <a:solidFill>
                <a:srgbClr val="00B050"/>
              </a:solidFill>
              <a:effectLst>
                <a:outerShdw blurRad="38100" dist="19050" dir="2700000" algn="tl" rotWithShape="0">
                  <a:prstClr val="black">
                    <a:alpha val="40000"/>
                  </a:prstClr>
                </a:outerShdw>
              </a:effectLst>
              <a:uLnTx/>
              <a:uFillTx/>
              <a:latin typeface="Calibri" panose="020F0502020204030204"/>
              <a:ea typeface="+mn-ea"/>
              <a:cs typeface="+mn-cs"/>
            </a:endParaRPr>
          </a:p>
        </p:txBody>
      </p:sp>
      <p:sp>
        <p:nvSpPr>
          <p:cNvPr id="9" name="Rectangle 8"/>
          <p:cNvSpPr/>
          <p:nvPr/>
        </p:nvSpPr>
        <p:spPr>
          <a:xfrm>
            <a:off x="1931442" y="1652077"/>
            <a:ext cx="869149" cy="1569660"/>
          </a:xfrm>
          <a:prstGeom prst="rect">
            <a:avLst/>
          </a:prstGeom>
          <a:noFill/>
        </p:spPr>
        <p:txBody>
          <a:bodyPr wrap="none" lIns="91440" tIns="45720" rIns="91440" bIns="4572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vi-VN" sz="9600" b="1" i="0" u="none" strike="noStrike" kern="1200" cap="none" spc="0" normalizeH="0" baseline="0" noProof="0" dirty="0">
                <a:ln w="0"/>
                <a:solidFill>
                  <a:srgbClr val="00B050"/>
                </a:solidFill>
                <a:effectLst>
                  <a:outerShdw blurRad="38100" dist="19050" dir="2700000" algn="tl" rotWithShape="0">
                    <a:prstClr val="black">
                      <a:alpha val="40000"/>
                    </a:prstClr>
                  </a:outerShdw>
                </a:effectLst>
                <a:uLnTx/>
                <a:uFillTx/>
                <a:latin typeface="Arial" panose="020B0604020202020204" pitchFamily="34" charset="0"/>
                <a:ea typeface="+mn-ea"/>
                <a:cs typeface="+mn-cs"/>
              </a:rPr>
              <a:t>3</a:t>
            </a:r>
            <a:endParaRPr kumimoji="0" lang="en-US" sz="9600" b="1" i="0" u="none" strike="noStrike" kern="1200" cap="none" spc="0" normalizeH="0" baseline="0" noProof="0" dirty="0">
              <a:ln w="0"/>
              <a:solidFill>
                <a:srgbClr val="00B050"/>
              </a:solidFill>
              <a:effectLst>
                <a:outerShdw blurRad="38100" dist="19050" dir="2700000" algn="tl" rotWithShape="0">
                  <a:prstClr val="black">
                    <a:alpha val="40000"/>
                  </a:prstClr>
                </a:outerShdw>
              </a:effectLst>
              <a:uLnTx/>
              <a:uFillTx/>
              <a:latin typeface="Calibri" panose="020F0502020204030204"/>
              <a:ea typeface="+mn-ea"/>
              <a:cs typeface="+mn-cs"/>
            </a:endParaRPr>
          </a:p>
        </p:txBody>
      </p:sp>
      <p:sp>
        <p:nvSpPr>
          <p:cNvPr id="10" name="Rectangle 9"/>
          <p:cNvSpPr/>
          <p:nvPr/>
        </p:nvSpPr>
        <p:spPr>
          <a:xfrm>
            <a:off x="2787862" y="1652077"/>
            <a:ext cx="869149" cy="1569660"/>
          </a:xfrm>
          <a:prstGeom prst="rect">
            <a:avLst/>
          </a:prstGeom>
          <a:noFill/>
        </p:spPr>
        <p:txBody>
          <a:bodyPr wrap="none" lIns="91440" tIns="45720" rIns="91440" bIns="4572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vi-VN" sz="9600" b="1" i="0" u="none" strike="noStrike" kern="1200" cap="none" spc="0" normalizeH="0" baseline="0" noProof="0" dirty="0">
                <a:ln w="0"/>
                <a:solidFill>
                  <a:srgbClr val="00B050"/>
                </a:solidFill>
                <a:effectLst>
                  <a:outerShdw blurRad="38100" dist="19050" dir="2700000" algn="tl" rotWithShape="0">
                    <a:prstClr val="black">
                      <a:alpha val="40000"/>
                    </a:prstClr>
                  </a:outerShdw>
                </a:effectLst>
                <a:uLnTx/>
                <a:uFillTx/>
                <a:latin typeface="Arial" panose="020B0604020202020204" pitchFamily="34" charset="0"/>
                <a:ea typeface="+mn-ea"/>
                <a:cs typeface="+mn-cs"/>
              </a:rPr>
              <a:t>8</a:t>
            </a:r>
            <a:endParaRPr kumimoji="0" lang="en-US" sz="9600" b="1" i="0" u="none" strike="noStrike" kern="1200" cap="none" spc="0" normalizeH="0" baseline="0" noProof="0" dirty="0">
              <a:ln w="0"/>
              <a:solidFill>
                <a:srgbClr val="00B050"/>
              </a:solidFill>
              <a:effectLst>
                <a:outerShdw blurRad="38100" dist="19050" dir="2700000" algn="tl" rotWithShape="0">
                  <a:prstClr val="black">
                    <a:alpha val="40000"/>
                  </a:prstClr>
                </a:outerShdw>
              </a:effectLst>
              <a:uLnTx/>
              <a:uFillTx/>
              <a:latin typeface="Calibri" panose="020F0502020204030204"/>
              <a:ea typeface="+mn-ea"/>
              <a:cs typeface="+mn-cs"/>
            </a:endParaRPr>
          </a:p>
        </p:txBody>
      </p:sp>
      <p:sp>
        <p:nvSpPr>
          <p:cNvPr id="11" name="Rectangle 10"/>
          <p:cNvSpPr/>
          <p:nvPr/>
        </p:nvSpPr>
        <p:spPr>
          <a:xfrm>
            <a:off x="3644282" y="1652077"/>
            <a:ext cx="869149" cy="1569660"/>
          </a:xfrm>
          <a:prstGeom prst="rect">
            <a:avLst/>
          </a:prstGeom>
          <a:noFill/>
        </p:spPr>
        <p:txBody>
          <a:bodyPr wrap="none" lIns="91440" tIns="45720" rIns="91440" bIns="4572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vi-VN" sz="9600" b="1" i="0" u="none" strike="noStrike" kern="1200" cap="none" spc="0" normalizeH="0" baseline="0" noProof="0" dirty="0">
                <a:ln w="0"/>
                <a:solidFill>
                  <a:srgbClr val="00B050"/>
                </a:solidFill>
                <a:effectLst>
                  <a:outerShdw blurRad="38100" dist="19050" dir="2700000" algn="tl" rotWithShape="0">
                    <a:prstClr val="black">
                      <a:alpha val="40000"/>
                    </a:prstClr>
                  </a:outerShdw>
                </a:effectLst>
                <a:uLnTx/>
                <a:uFillTx/>
                <a:latin typeface="Arial" panose="020B0604020202020204" pitchFamily="34" charset="0"/>
                <a:ea typeface="+mn-ea"/>
                <a:cs typeface="+mn-cs"/>
              </a:rPr>
              <a:t>5</a:t>
            </a:r>
            <a:endParaRPr kumimoji="0" lang="en-US" sz="9600" b="1" i="0" u="none" strike="noStrike" kern="1200" cap="none" spc="0" normalizeH="0" baseline="0" noProof="0" dirty="0">
              <a:ln w="0"/>
              <a:solidFill>
                <a:srgbClr val="00B050"/>
              </a:solidFill>
              <a:effectLst>
                <a:outerShdw blurRad="38100" dist="19050" dir="2700000" algn="tl" rotWithShape="0">
                  <a:prstClr val="black">
                    <a:alpha val="40000"/>
                  </a:prstClr>
                </a:outerShdw>
              </a:effectLst>
              <a:uLnTx/>
              <a:uFillTx/>
              <a:latin typeface="Calibri" panose="020F0502020204030204"/>
              <a:ea typeface="+mn-ea"/>
              <a:cs typeface="+mn-cs"/>
            </a:endParaRPr>
          </a:p>
        </p:txBody>
      </p:sp>
      <p:sp>
        <p:nvSpPr>
          <p:cNvPr id="12" name="Rectangle 11"/>
          <p:cNvSpPr/>
          <p:nvPr/>
        </p:nvSpPr>
        <p:spPr>
          <a:xfrm>
            <a:off x="4500702" y="1652077"/>
            <a:ext cx="869149" cy="1569660"/>
          </a:xfrm>
          <a:prstGeom prst="rect">
            <a:avLst/>
          </a:prstGeom>
          <a:noFill/>
        </p:spPr>
        <p:txBody>
          <a:bodyPr wrap="none" lIns="91440" tIns="45720" rIns="91440" bIns="4572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vi-VN" sz="9600" b="1" i="0" u="none" strike="noStrike" kern="1200" cap="none" spc="0" normalizeH="0" baseline="0" noProof="0" dirty="0">
                <a:ln w="0"/>
                <a:solidFill>
                  <a:srgbClr val="00B050"/>
                </a:solidFill>
                <a:effectLst>
                  <a:outerShdw blurRad="38100" dist="19050" dir="2700000" algn="tl" rotWithShape="0">
                    <a:prstClr val="black">
                      <a:alpha val="40000"/>
                    </a:prstClr>
                  </a:outerShdw>
                </a:effectLst>
                <a:uLnTx/>
                <a:uFillTx/>
                <a:latin typeface="Arial" panose="020B0604020202020204" pitchFamily="34" charset="0"/>
                <a:ea typeface="+mn-ea"/>
                <a:cs typeface="+mn-cs"/>
              </a:rPr>
              <a:t>8</a:t>
            </a:r>
            <a:endParaRPr kumimoji="0" lang="en-US" sz="9600" b="1" i="0" u="none" strike="noStrike" kern="1200" cap="none" spc="0" normalizeH="0" baseline="0" noProof="0" dirty="0">
              <a:ln w="0"/>
              <a:solidFill>
                <a:srgbClr val="00B050"/>
              </a:solidFill>
              <a:effectLst>
                <a:outerShdw blurRad="38100" dist="19050" dir="2700000" algn="tl" rotWithShape="0">
                  <a:prstClr val="black">
                    <a:alpha val="40000"/>
                  </a:prstClr>
                </a:outerShdw>
              </a:effectLst>
              <a:uLnTx/>
              <a:uFillTx/>
              <a:latin typeface="Calibri" panose="020F0502020204030204"/>
              <a:ea typeface="+mn-ea"/>
              <a:cs typeface="+mn-cs"/>
            </a:endParaRPr>
          </a:p>
        </p:txBody>
      </p:sp>
      <p:sp>
        <p:nvSpPr>
          <p:cNvPr id="13" name="Rectangle 12"/>
          <p:cNvSpPr/>
          <p:nvPr/>
        </p:nvSpPr>
        <p:spPr>
          <a:xfrm>
            <a:off x="5310733" y="1652077"/>
            <a:ext cx="808235" cy="1569660"/>
          </a:xfrm>
          <a:prstGeom prst="rect">
            <a:avLst/>
          </a:prstGeom>
          <a:noFill/>
        </p:spPr>
        <p:txBody>
          <a:bodyPr wrap="none" lIns="91440" tIns="45720" rIns="91440" bIns="4572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9600" b="1" i="0" u="none" strike="noStrike" kern="1200" cap="none" spc="0" normalizeH="0" baseline="0" noProof="0">
                <a:ln w="0"/>
                <a:solidFill>
                  <a:srgbClr val="00B050"/>
                </a:solidFill>
                <a:effectLst>
                  <a:outerShdw blurRad="38100" dist="19050" dir="2700000" algn="tl" rotWithShape="0">
                    <a:prstClr val="black">
                      <a:alpha val="40000"/>
                    </a:prstClr>
                  </a:outerShdw>
                </a:effectLst>
                <a:uLnTx/>
                <a:uFillTx/>
                <a:latin typeface="Calibri" panose="020F0502020204030204"/>
                <a:ea typeface="+mn-ea"/>
                <a:cs typeface="+mn-cs"/>
              </a:rPr>
              <a:t>9</a:t>
            </a:r>
          </a:p>
        </p:txBody>
      </p:sp>
      <p:graphicFrame>
        <p:nvGraphicFramePr>
          <p:cNvPr id="14" name="Table 13"/>
          <p:cNvGraphicFramePr>
            <a:graphicFrameLocks noGrp="1"/>
          </p:cNvGraphicFramePr>
          <p:nvPr/>
        </p:nvGraphicFramePr>
        <p:xfrm>
          <a:off x="1082842" y="3707027"/>
          <a:ext cx="5030100" cy="1188056"/>
        </p:xfrm>
        <a:graphic>
          <a:graphicData uri="http://schemas.openxmlformats.org/drawingml/2006/table">
            <a:tbl>
              <a:tblPr firstRow="1" bandRow="1">
                <a:tableStyleId>{5940675A-B579-460E-94D1-54222C63F5DA}</a:tableStyleId>
              </a:tblPr>
              <a:tblGrid>
                <a:gridCol w="838350">
                  <a:extLst>
                    <a:ext uri="{9D8B030D-6E8A-4147-A177-3AD203B41FA5}">
                      <a16:colId xmlns:a16="http://schemas.microsoft.com/office/drawing/2014/main" val="2868388082"/>
                    </a:ext>
                  </a:extLst>
                </a:gridCol>
                <a:gridCol w="838350">
                  <a:extLst>
                    <a:ext uri="{9D8B030D-6E8A-4147-A177-3AD203B41FA5}">
                      <a16:colId xmlns:a16="http://schemas.microsoft.com/office/drawing/2014/main" val="1557590837"/>
                    </a:ext>
                  </a:extLst>
                </a:gridCol>
                <a:gridCol w="838350">
                  <a:extLst>
                    <a:ext uri="{9D8B030D-6E8A-4147-A177-3AD203B41FA5}">
                      <a16:colId xmlns:a16="http://schemas.microsoft.com/office/drawing/2014/main" val="2673681062"/>
                    </a:ext>
                  </a:extLst>
                </a:gridCol>
                <a:gridCol w="838350">
                  <a:extLst>
                    <a:ext uri="{9D8B030D-6E8A-4147-A177-3AD203B41FA5}">
                      <a16:colId xmlns:a16="http://schemas.microsoft.com/office/drawing/2014/main" val="463301757"/>
                    </a:ext>
                  </a:extLst>
                </a:gridCol>
                <a:gridCol w="838350">
                  <a:extLst>
                    <a:ext uri="{9D8B030D-6E8A-4147-A177-3AD203B41FA5}">
                      <a16:colId xmlns:a16="http://schemas.microsoft.com/office/drawing/2014/main" val="2945294302"/>
                    </a:ext>
                  </a:extLst>
                </a:gridCol>
                <a:gridCol w="838350">
                  <a:extLst>
                    <a:ext uri="{9D8B030D-6E8A-4147-A177-3AD203B41FA5}">
                      <a16:colId xmlns:a16="http://schemas.microsoft.com/office/drawing/2014/main" val="3263452874"/>
                    </a:ext>
                  </a:extLst>
                </a:gridCol>
              </a:tblGrid>
              <a:tr h="1188056">
                <a:tc>
                  <a:txBody>
                    <a:bodyPr/>
                    <a:lstStyle/>
                    <a:p>
                      <a:endParaRPr lang="en-US"/>
                    </a:p>
                  </a:txBody>
                  <a:tcPr>
                    <a:lnL w="12700" cmpd="sng">
                      <a:noFill/>
                    </a:lnL>
                    <a:lnR w="12700" cmpd="sng">
                      <a:noFill/>
                    </a:lnR>
                    <a:lnT w="12700" cmpd="sng">
                      <a:noFill/>
                    </a:lnT>
                    <a:lnB w="12700" cmpd="sng">
                      <a:noFill/>
                    </a:lnB>
                    <a:lnTlToBr w="12700" cmpd="sng">
                      <a:noFill/>
                      <a:prstDash val="solid"/>
                    </a:lnTlToBr>
                    <a:lnBlToTr w="12700" cmpd="sng">
                      <a:noFill/>
                      <a:prstDash val="solid"/>
                    </a:lnBlToTr>
                    <a:cell3D prstMaterial="dkEdge">
                      <a:bevel prst="riblet"/>
                      <a:lightRig rig="flood" dir="t"/>
                    </a:cell3D>
                  </a:tcPr>
                </a:tc>
                <a:tc>
                  <a:txBody>
                    <a:bodyPr/>
                    <a:lstStyle/>
                    <a:p>
                      <a:endParaRPr lang="en-US"/>
                    </a:p>
                  </a:txBody>
                  <a:tcPr>
                    <a:lnL w="12700" cmpd="sng">
                      <a:noFill/>
                    </a:lnL>
                    <a:lnR w="12700" cmpd="sng">
                      <a:noFill/>
                    </a:lnR>
                    <a:lnT w="12700" cmpd="sng">
                      <a:noFill/>
                    </a:lnT>
                    <a:lnB w="12700" cmpd="sng">
                      <a:noFill/>
                    </a:lnB>
                    <a:lnTlToBr w="12700" cmpd="sng">
                      <a:noFill/>
                      <a:prstDash val="solid"/>
                    </a:lnTlToBr>
                    <a:lnBlToTr w="12700" cmpd="sng">
                      <a:noFill/>
                      <a:prstDash val="solid"/>
                    </a:lnBlToTr>
                    <a:cell3D prstMaterial="dkEdge">
                      <a:bevel prst="riblet"/>
                      <a:lightRig rig="flood" dir="t"/>
                    </a:cell3D>
                  </a:tcPr>
                </a:tc>
                <a:tc>
                  <a:txBody>
                    <a:bodyPr/>
                    <a:lstStyle/>
                    <a:p>
                      <a:endParaRPr lang="en-US"/>
                    </a:p>
                  </a:txBody>
                  <a:tcPr>
                    <a:lnL w="12700" cmpd="sng">
                      <a:noFill/>
                    </a:lnL>
                    <a:lnR w="12700" cmpd="sng">
                      <a:noFill/>
                    </a:lnR>
                    <a:lnT w="12700" cmpd="sng">
                      <a:noFill/>
                    </a:lnT>
                    <a:lnB w="12700" cmpd="sng">
                      <a:noFill/>
                    </a:lnB>
                    <a:lnTlToBr w="12700" cmpd="sng">
                      <a:noFill/>
                      <a:prstDash val="solid"/>
                    </a:lnTlToBr>
                    <a:lnBlToTr w="12700" cmpd="sng">
                      <a:noFill/>
                      <a:prstDash val="solid"/>
                    </a:lnBlToTr>
                    <a:cell3D prstMaterial="dkEdge">
                      <a:bevel prst="riblet"/>
                      <a:lightRig rig="flood" dir="t"/>
                    </a:cell3D>
                  </a:tcPr>
                </a:tc>
                <a:tc>
                  <a:txBody>
                    <a:bodyPr/>
                    <a:lstStyle/>
                    <a:p>
                      <a:endParaRPr lang="en-US"/>
                    </a:p>
                  </a:txBody>
                  <a:tcPr>
                    <a:lnL w="12700" cmpd="sng">
                      <a:noFill/>
                    </a:lnL>
                    <a:lnR w="12700" cmpd="sng">
                      <a:noFill/>
                    </a:lnR>
                    <a:lnT w="12700" cmpd="sng">
                      <a:noFill/>
                    </a:lnT>
                    <a:lnB w="12700" cmpd="sng">
                      <a:noFill/>
                    </a:lnB>
                    <a:lnTlToBr w="12700" cmpd="sng">
                      <a:noFill/>
                      <a:prstDash val="solid"/>
                    </a:lnTlToBr>
                    <a:lnBlToTr w="12700" cmpd="sng">
                      <a:noFill/>
                      <a:prstDash val="solid"/>
                    </a:lnBlToTr>
                    <a:cell3D prstMaterial="dkEdge">
                      <a:bevel prst="riblet"/>
                      <a:lightRig rig="flood" dir="t"/>
                    </a:cell3D>
                  </a:tcPr>
                </a:tc>
                <a:tc>
                  <a:txBody>
                    <a:bodyPr/>
                    <a:lstStyle/>
                    <a:p>
                      <a:endParaRPr lang="en-US"/>
                    </a:p>
                  </a:txBody>
                  <a:tcPr>
                    <a:lnL w="12700" cmpd="sng">
                      <a:noFill/>
                    </a:lnL>
                    <a:lnR w="12700" cmpd="sng">
                      <a:noFill/>
                    </a:lnR>
                    <a:lnT w="12700" cmpd="sng">
                      <a:noFill/>
                    </a:lnT>
                    <a:lnB w="12700" cmpd="sng">
                      <a:noFill/>
                    </a:lnB>
                    <a:lnTlToBr w="12700" cmpd="sng">
                      <a:noFill/>
                      <a:prstDash val="solid"/>
                    </a:lnTlToBr>
                    <a:lnBlToTr w="12700" cmpd="sng">
                      <a:noFill/>
                      <a:prstDash val="solid"/>
                    </a:lnBlToTr>
                    <a:cell3D prstMaterial="dkEdge">
                      <a:bevel prst="riblet"/>
                      <a:lightRig rig="flood" dir="t"/>
                    </a:cell3D>
                  </a:tcPr>
                </a:tc>
                <a:tc>
                  <a:txBody>
                    <a:bodyPr/>
                    <a:lstStyle/>
                    <a:p>
                      <a:endParaRPr lang="en-US"/>
                    </a:p>
                  </a:txBody>
                  <a:tcPr>
                    <a:lnL w="12700" cmpd="sng">
                      <a:noFill/>
                    </a:lnL>
                    <a:lnR w="12700" cmpd="sng">
                      <a:noFill/>
                    </a:lnR>
                    <a:lnT w="12700" cmpd="sng">
                      <a:noFill/>
                    </a:lnT>
                    <a:lnB w="12700" cmpd="sng">
                      <a:noFill/>
                    </a:lnB>
                    <a:lnTlToBr w="12700" cmpd="sng">
                      <a:noFill/>
                      <a:prstDash val="solid"/>
                    </a:lnTlToBr>
                    <a:lnBlToTr w="12700" cmpd="sng">
                      <a:noFill/>
                      <a:prstDash val="solid"/>
                    </a:lnBlToTr>
                    <a:cell3D prstMaterial="dkEdge">
                      <a:bevel prst="riblet"/>
                      <a:lightRig rig="flood" dir="t"/>
                    </a:cell3D>
                  </a:tcPr>
                </a:tc>
                <a:extLst>
                  <a:ext uri="{0D108BD9-81ED-4DB2-BD59-A6C34878D82A}">
                    <a16:rowId xmlns:a16="http://schemas.microsoft.com/office/drawing/2014/main" val="270235978"/>
                  </a:ext>
                </a:extLst>
              </a:tr>
            </a:tbl>
          </a:graphicData>
        </a:graphic>
      </p:graphicFrame>
      <p:sp>
        <p:nvSpPr>
          <p:cNvPr id="15" name="Rectangle 14"/>
          <p:cNvSpPr/>
          <p:nvPr/>
        </p:nvSpPr>
        <p:spPr>
          <a:xfrm>
            <a:off x="1134525" y="3577780"/>
            <a:ext cx="869149" cy="1569660"/>
          </a:xfrm>
          <a:prstGeom prst="rect">
            <a:avLst/>
          </a:prstGeom>
          <a:noFill/>
        </p:spPr>
        <p:txBody>
          <a:bodyPr wrap="none" lIns="91440" tIns="45720" rIns="91440" bIns="4572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vi-VN" sz="9600" b="1" i="0" u="none" strike="noStrike" kern="1200" cap="none" spc="0" normalizeH="0" baseline="0" noProof="0" dirty="0">
                <a:ln w="0"/>
                <a:solidFill>
                  <a:srgbClr val="00B050"/>
                </a:solidFill>
                <a:effectLst>
                  <a:outerShdw blurRad="38100" dist="19050" dir="2700000" algn="tl" rotWithShape="0">
                    <a:prstClr val="black">
                      <a:alpha val="40000"/>
                    </a:prstClr>
                  </a:outerShdw>
                </a:effectLst>
                <a:uLnTx/>
                <a:uFillTx/>
                <a:latin typeface="Arial" panose="020B0604020202020204" pitchFamily="34" charset="0"/>
                <a:ea typeface="+mn-ea"/>
                <a:cs typeface="+mn-cs"/>
              </a:rPr>
              <a:t>2</a:t>
            </a:r>
            <a:endParaRPr kumimoji="0" lang="en-US" sz="9600" b="1" i="0" u="none" strike="noStrike" kern="1200" cap="none" spc="0" normalizeH="0" baseline="0" noProof="0" dirty="0">
              <a:ln w="0"/>
              <a:solidFill>
                <a:srgbClr val="00B050"/>
              </a:solidFill>
              <a:effectLst>
                <a:outerShdw blurRad="38100" dist="19050" dir="2700000" algn="tl" rotWithShape="0">
                  <a:prstClr val="black">
                    <a:alpha val="40000"/>
                  </a:prstClr>
                </a:outerShdw>
              </a:effectLst>
              <a:uLnTx/>
              <a:uFillTx/>
              <a:latin typeface="Calibri" panose="020F0502020204030204"/>
              <a:ea typeface="+mn-ea"/>
              <a:cs typeface="+mn-cs"/>
            </a:endParaRPr>
          </a:p>
        </p:txBody>
      </p:sp>
      <p:sp>
        <p:nvSpPr>
          <p:cNvPr id="16" name="Rectangle 15"/>
          <p:cNvSpPr/>
          <p:nvPr/>
        </p:nvSpPr>
        <p:spPr>
          <a:xfrm>
            <a:off x="1928429" y="3577780"/>
            <a:ext cx="869149" cy="1569660"/>
          </a:xfrm>
          <a:prstGeom prst="rect">
            <a:avLst/>
          </a:prstGeom>
          <a:noFill/>
        </p:spPr>
        <p:txBody>
          <a:bodyPr wrap="none" lIns="91440" tIns="45720" rIns="91440" bIns="4572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vi-VN" sz="9600" b="1" i="0" u="none" strike="noStrike" kern="1200" cap="none" spc="0" normalizeH="0" baseline="0" noProof="0" dirty="0">
                <a:ln w="0"/>
                <a:solidFill>
                  <a:srgbClr val="00B050"/>
                </a:solidFill>
                <a:effectLst>
                  <a:outerShdw blurRad="38100" dist="19050" dir="2700000" algn="tl" rotWithShape="0">
                    <a:prstClr val="black">
                      <a:alpha val="40000"/>
                    </a:prstClr>
                  </a:outerShdw>
                </a:effectLst>
                <a:uLnTx/>
                <a:uFillTx/>
                <a:latin typeface="Arial" panose="020B0604020202020204" pitchFamily="34" charset="0"/>
                <a:ea typeface="+mn-ea"/>
                <a:cs typeface="+mn-cs"/>
              </a:rPr>
              <a:t>3</a:t>
            </a:r>
            <a:endParaRPr kumimoji="0" lang="en-US" sz="9600" b="1" i="0" u="none" strike="noStrike" kern="1200" cap="none" spc="0" normalizeH="0" baseline="0" noProof="0" dirty="0">
              <a:ln w="0"/>
              <a:solidFill>
                <a:srgbClr val="00B050"/>
              </a:solidFill>
              <a:effectLst>
                <a:outerShdw blurRad="38100" dist="19050" dir="2700000" algn="tl" rotWithShape="0">
                  <a:prstClr val="black">
                    <a:alpha val="40000"/>
                  </a:prstClr>
                </a:outerShdw>
              </a:effectLst>
              <a:uLnTx/>
              <a:uFillTx/>
              <a:latin typeface="Calibri" panose="020F0502020204030204"/>
              <a:ea typeface="+mn-ea"/>
              <a:cs typeface="+mn-cs"/>
            </a:endParaRPr>
          </a:p>
        </p:txBody>
      </p:sp>
      <p:sp>
        <p:nvSpPr>
          <p:cNvPr id="17" name="Rectangle 16"/>
          <p:cNvSpPr/>
          <p:nvPr/>
        </p:nvSpPr>
        <p:spPr>
          <a:xfrm>
            <a:off x="2784849" y="3577780"/>
            <a:ext cx="869149" cy="1569660"/>
          </a:xfrm>
          <a:prstGeom prst="rect">
            <a:avLst/>
          </a:prstGeom>
          <a:noFill/>
        </p:spPr>
        <p:txBody>
          <a:bodyPr wrap="none" lIns="91440" tIns="45720" rIns="91440" bIns="4572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vi-VN" sz="9600" b="1" i="0" u="none" strike="noStrike" kern="1200" cap="none" spc="0" normalizeH="0" baseline="0" noProof="0" dirty="0">
                <a:ln w="0"/>
                <a:solidFill>
                  <a:srgbClr val="00B050"/>
                </a:solidFill>
                <a:effectLst>
                  <a:outerShdw blurRad="38100" dist="19050" dir="2700000" algn="tl" rotWithShape="0">
                    <a:prstClr val="black">
                      <a:alpha val="40000"/>
                    </a:prstClr>
                  </a:outerShdw>
                </a:effectLst>
                <a:uLnTx/>
                <a:uFillTx/>
                <a:latin typeface="Arial" panose="020B0604020202020204" pitchFamily="34" charset="0"/>
                <a:ea typeface="+mn-ea"/>
                <a:cs typeface="+mn-cs"/>
              </a:rPr>
              <a:t>5</a:t>
            </a:r>
            <a:endParaRPr kumimoji="0" lang="en-US" sz="9600" b="1" i="0" u="none" strike="noStrike" kern="1200" cap="none" spc="0" normalizeH="0" baseline="0" noProof="0" dirty="0">
              <a:ln w="0"/>
              <a:solidFill>
                <a:srgbClr val="00B050"/>
              </a:solidFill>
              <a:effectLst>
                <a:outerShdw blurRad="38100" dist="19050" dir="2700000" algn="tl" rotWithShape="0">
                  <a:prstClr val="black">
                    <a:alpha val="40000"/>
                  </a:prstClr>
                </a:outerShdw>
              </a:effectLst>
              <a:uLnTx/>
              <a:uFillTx/>
              <a:latin typeface="Calibri" panose="020F0502020204030204"/>
              <a:ea typeface="+mn-ea"/>
              <a:cs typeface="+mn-cs"/>
            </a:endParaRPr>
          </a:p>
        </p:txBody>
      </p:sp>
      <p:sp>
        <p:nvSpPr>
          <p:cNvPr id="18" name="Rectangle 17"/>
          <p:cNvSpPr/>
          <p:nvPr/>
        </p:nvSpPr>
        <p:spPr>
          <a:xfrm>
            <a:off x="3641269" y="3577780"/>
            <a:ext cx="869149" cy="1569660"/>
          </a:xfrm>
          <a:prstGeom prst="rect">
            <a:avLst/>
          </a:prstGeom>
          <a:noFill/>
        </p:spPr>
        <p:txBody>
          <a:bodyPr wrap="none" lIns="91440" tIns="45720" rIns="91440" bIns="4572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vi-VN" sz="9600" b="1" i="0" u="none" strike="noStrike" kern="1200" cap="none" spc="0" normalizeH="0" baseline="0" noProof="0" dirty="0">
                <a:ln w="0"/>
                <a:solidFill>
                  <a:srgbClr val="00B050"/>
                </a:solidFill>
                <a:effectLst>
                  <a:outerShdw blurRad="38100" dist="19050" dir="2700000" algn="tl" rotWithShape="0">
                    <a:prstClr val="black">
                      <a:alpha val="40000"/>
                    </a:prstClr>
                  </a:outerShdw>
                </a:effectLst>
                <a:uLnTx/>
                <a:uFillTx/>
                <a:latin typeface="Arial" panose="020B0604020202020204" pitchFamily="34" charset="0"/>
                <a:ea typeface="+mn-ea"/>
                <a:cs typeface="+mn-cs"/>
              </a:rPr>
              <a:t>0</a:t>
            </a:r>
            <a:endParaRPr kumimoji="0" lang="en-US" sz="9600" b="1" i="0" u="none" strike="noStrike" kern="1200" cap="none" spc="0" normalizeH="0" baseline="0" noProof="0" dirty="0">
              <a:ln w="0"/>
              <a:solidFill>
                <a:srgbClr val="00B050"/>
              </a:solidFill>
              <a:effectLst>
                <a:outerShdw blurRad="38100" dist="19050" dir="2700000" algn="tl" rotWithShape="0">
                  <a:prstClr val="black">
                    <a:alpha val="40000"/>
                  </a:prstClr>
                </a:outerShdw>
              </a:effectLst>
              <a:uLnTx/>
              <a:uFillTx/>
              <a:latin typeface="Calibri" panose="020F0502020204030204"/>
              <a:ea typeface="+mn-ea"/>
              <a:cs typeface="+mn-cs"/>
            </a:endParaRPr>
          </a:p>
        </p:txBody>
      </p:sp>
      <p:sp>
        <p:nvSpPr>
          <p:cNvPr id="19" name="Rectangle 18"/>
          <p:cNvSpPr/>
          <p:nvPr/>
        </p:nvSpPr>
        <p:spPr>
          <a:xfrm>
            <a:off x="4497689" y="3577780"/>
            <a:ext cx="869149" cy="1569660"/>
          </a:xfrm>
          <a:prstGeom prst="rect">
            <a:avLst/>
          </a:prstGeom>
          <a:noFill/>
        </p:spPr>
        <p:txBody>
          <a:bodyPr wrap="none" lIns="91440" tIns="45720" rIns="91440" bIns="4572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vi-VN" sz="9600" b="1" i="0" u="none" strike="noStrike" kern="1200" cap="none" spc="0" normalizeH="0" baseline="0" noProof="0" dirty="0">
                <a:ln w="0"/>
                <a:solidFill>
                  <a:srgbClr val="00B050"/>
                </a:solidFill>
                <a:effectLst>
                  <a:outerShdw blurRad="38100" dist="19050" dir="2700000" algn="tl" rotWithShape="0">
                    <a:prstClr val="black">
                      <a:alpha val="40000"/>
                    </a:prstClr>
                  </a:outerShdw>
                </a:effectLst>
                <a:uLnTx/>
                <a:uFillTx/>
                <a:latin typeface="Arial" panose="020B0604020202020204" pitchFamily="34" charset="0"/>
                <a:ea typeface="+mn-ea"/>
                <a:cs typeface="+mn-cs"/>
              </a:rPr>
              <a:t>7</a:t>
            </a:r>
            <a:endParaRPr kumimoji="0" lang="en-US" sz="9600" b="1" i="0" u="none" strike="noStrike" kern="1200" cap="none" spc="0" normalizeH="0" baseline="0" noProof="0" dirty="0">
              <a:ln w="0"/>
              <a:solidFill>
                <a:srgbClr val="00B050"/>
              </a:solidFill>
              <a:effectLst>
                <a:outerShdw blurRad="38100" dist="19050" dir="2700000" algn="tl" rotWithShape="0">
                  <a:prstClr val="black">
                    <a:alpha val="40000"/>
                  </a:prstClr>
                </a:outerShdw>
              </a:effectLst>
              <a:uLnTx/>
              <a:uFillTx/>
              <a:latin typeface="Calibri" panose="020F0502020204030204"/>
              <a:ea typeface="+mn-ea"/>
              <a:cs typeface="+mn-cs"/>
            </a:endParaRPr>
          </a:p>
        </p:txBody>
      </p:sp>
      <p:sp>
        <p:nvSpPr>
          <p:cNvPr id="20" name="Rectangle 19"/>
          <p:cNvSpPr/>
          <p:nvPr/>
        </p:nvSpPr>
        <p:spPr>
          <a:xfrm>
            <a:off x="5277263" y="3577780"/>
            <a:ext cx="869149" cy="1569660"/>
          </a:xfrm>
          <a:prstGeom prst="rect">
            <a:avLst/>
          </a:prstGeom>
          <a:noFill/>
        </p:spPr>
        <p:txBody>
          <a:bodyPr wrap="none" lIns="91440" tIns="45720" rIns="91440" bIns="4572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vi-VN" sz="9600" b="1" i="0" u="none" strike="noStrike" kern="1200" cap="none" spc="0" normalizeH="0" baseline="0" noProof="0" dirty="0">
                <a:ln w="0"/>
                <a:solidFill>
                  <a:srgbClr val="00B050"/>
                </a:solidFill>
                <a:effectLst>
                  <a:outerShdw blurRad="38100" dist="19050" dir="2700000" algn="tl" rotWithShape="0">
                    <a:prstClr val="black">
                      <a:alpha val="40000"/>
                    </a:prstClr>
                  </a:outerShdw>
                </a:effectLst>
                <a:uLnTx/>
                <a:uFillTx/>
                <a:latin typeface="Arial" panose="020B0604020202020204" pitchFamily="34" charset="0"/>
                <a:ea typeface="+mn-ea"/>
                <a:cs typeface="+mn-cs"/>
              </a:rPr>
              <a:t>2</a:t>
            </a:r>
            <a:endParaRPr kumimoji="0" lang="en-US" sz="9600" b="1" i="0" u="none" strike="noStrike" kern="1200" cap="none" spc="0" normalizeH="0" baseline="0" noProof="0" dirty="0">
              <a:ln w="0"/>
              <a:solidFill>
                <a:srgbClr val="00B050"/>
              </a:solidFill>
              <a:effectLst>
                <a:outerShdw blurRad="38100" dist="19050" dir="2700000" algn="tl" rotWithShape="0">
                  <a:prstClr val="black">
                    <a:alpha val="40000"/>
                  </a:prstClr>
                </a:outerShdw>
              </a:effectLst>
              <a:uLnTx/>
              <a:uFillTx/>
              <a:latin typeface="Calibri" panose="020F0502020204030204"/>
              <a:ea typeface="+mn-ea"/>
              <a:cs typeface="+mn-cs"/>
            </a:endParaRPr>
          </a:p>
        </p:txBody>
      </p:sp>
      <p:sp>
        <p:nvSpPr>
          <p:cNvPr id="21" name="Rectangle 20"/>
          <p:cNvSpPr/>
          <p:nvPr/>
        </p:nvSpPr>
        <p:spPr>
          <a:xfrm>
            <a:off x="349854" y="2471248"/>
            <a:ext cx="561371" cy="1569660"/>
          </a:xfrm>
          <a:prstGeom prst="rect">
            <a:avLst/>
          </a:prstGeom>
          <a:noFill/>
        </p:spPr>
        <p:txBody>
          <a:bodyPr wrap="none" lIns="91440" tIns="45720" rIns="91440" bIns="4572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9600" b="1" i="0" u="none" strike="noStrike" kern="1200" cap="none" spc="0" normalizeH="0" baseline="0" noProof="0">
                <a:ln w="0"/>
                <a:solidFill>
                  <a:srgbClr val="00B050"/>
                </a:solidFill>
                <a:effectLst>
                  <a:outerShdw blurRad="38100" dist="19050" dir="2700000" algn="tl" rotWithShape="0">
                    <a:prstClr val="black">
                      <a:alpha val="40000"/>
                    </a:prstClr>
                  </a:outerShdw>
                </a:effectLst>
                <a:uLnTx/>
                <a:uFillTx/>
                <a:latin typeface="Calibri" panose="020F0502020204030204"/>
                <a:ea typeface="+mn-ea"/>
                <a:cs typeface="+mn-cs"/>
              </a:rPr>
              <a:t>-</a:t>
            </a:r>
          </a:p>
        </p:txBody>
      </p:sp>
      <p:cxnSp>
        <p:nvCxnSpPr>
          <p:cNvPr id="22" name="Straight Connector 21"/>
          <p:cNvCxnSpPr/>
          <p:nvPr/>
        </p:nvCxnSpPr>
        <p:spPr>
          <a:xfrm>
            <a:off x="996950" y="5147440"/>
            <a:ext cx="5230292" cy="0"/>
          </a:xfrm>
          <a:prstGeom prst="line">
            <a:avLst/>
          </a:prstGeom>
          <a:ln w="57150">
            <a:solidFill>
              <a:srgbClr val="00B050"/>
            </a:solidFill>
          </a:ln>
        </p:spPr>
        <p:style>
          <a:lnRef idx="1">
            <a:schemeClr val="accent1"/>
          </a:lnRef>
          <a:fillRef idx="0">
            <a:schemeClr val="accent1"/>
          </a:fillRef>
          <a:effectRef idx="0">
            <a:schemeClr val="accent1"/>
          </a:effectRef>
          <a:fontRef idx="minor">
            <a:schemeClr val="tx1"/>
          </a:fontRef>
        </p:style>
      </p:cxnSp>
      <p:sp>
        <p:nvSpPr>
          <p:cNvPr id="23" name="Rounded Rectangle 22"/>
          <p:cNvSpPr/>
          <p:nvPr/>
        </p:nvSpPr>
        <p:spPr>
          <a:xfrm>
            <a:off x="6668376" y="1385684"/>
            <a:ext cx="4923983" cy="4384192"/>
          </a:xfrm>
          <a:prstGeom prst="roundRect">
            <a:avLst/>
          </a:prstGeom>
          <a:solidFill>
            <a:schemeClr val="bg1"/>
          </a:solid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2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24" name="Rectangle 23"/>
          <p:cNvSpPr/>
          <p:nvPr/>
        </p:nvSpPr>
        <p:spPr>
          <a:xfrm>
            <a:off x="6593020" y="1652077"/>
            <a:ext cx="5219535" cy="4154984"/>
          </a:xfrm>
          <a:prstGeom prst="rect">
            <a:avLst/>
          </a:prstGeom>
          <a:noFill/>
        </p:spPr>
        <p:txBody>
          <a:bodyPr wrap="square" lIns="91440" tIns="45720" rIns="91440" bIns="45720">
            <a:spAutoFit/>
          </a:bodyPr>
          <a:lstStyle/>
          <a:p>
            <a:pPr marL="571500" marR="0" lvl="0" indent="-571500" algn="l" defTabSz="914400" rtl="0" eaLnBrk="1" fontAlgn="auto" latinLnBrk="0" hangingPunct="1">
              <a:lnSpc>
                <a:spcPct val="100000"/>
              </a:lnSpc>
              <a:spcBef>
                <a:spcPts val="0"/>
              </a:spcBef>
              <a:spcAft>
                <a:spcPts val="0"/>
              </a:spcAft>
              <a:buClrTx/>
              <a:buSzTx/>
              <a:buFont typeface="Wingdings" panose="05000000000000000000" pitchFamily="2" charset="2"/>
              <a:buChar char="ü"/>
              <a:tabLst/>
              <a:defRPr/>
            </a:pPr>
            <a:r>
              <a:rPr kumimoji="0" lang="en-US" sz="4400" b="1" i="0" u="none" strike="noStrike" kern="1200" cap="none" spc="0" normalizeH="0" baseline="0" noProof="0" dirty="0" err="1">
                <a:ln w="0"/>
                <a:solidFill>
                  <a:srgbClr val="002060"/>
                </a:solidFill>
                <a:effectLst>
                  <a:outerShdw blurRad="38100" dist="19050" dir="2700000" algn="tl" rotWithShape="0">
                    <a:prstClr val="black">
                      <a:alpha val="40000"/>
                    </a:prstClr>
                  </a:outerShdw>
                </a:effectLst>
                <a:uLnTx/>
                <a:uFillTx/>
                <a:latin typeface="Calibri" panose="020F0502020204030204"/>
                <a:ea typeface="+mn-ea"/>
                <a:cs typeface="+mn-cs"/>
              </a:rPr>
              <a:t>Đặt</a:t>
            </a:r>
            <a:r>
              <a:rPr kumimoji="0" lang="en-US" sz="4400" b="1" i="0" u="none" strike="noStrike" kern="1200" cap="none" spc="0" normalizeH="0" baseline="0" noProof="0" dirty="0">
                <a:ln w="0"/>
                <a:solidFill>
                  <a:srgbClr val="002060"/>
                </a:solidFill>
                <a:effectLst>
                  <a:outerShdw blurRad="38100" dist="19050" dir="2700000" algn="tl" rotWithShape="0">
                    <a:prstClr val="black">
                      <a:alpha val="40000"/>
                    </a:prstClr>
                  </a:outerShdw>
                </a:effectLst>
                <a:uLnTx/>
                <a:uFillTx/>
                <a:latin typeface="Calibri" panose="020F0502020204030204"/>
                <a:ea typeface="+mn-ea"/>
                <a:cs typeface="+mn-cs"/>
              </a:rPr>
              <a:t> </a:t>
            </a:r>
            <a:r>
              <a:rPr kumimoji="0" lang="en-US" sz="4400" b="1" i="0" u="none" strike="noStrike" kern="1200" cap="none" spc="0" normalizeH="0" baseline="0" noProof="0" dirty="0" err="1">
                <a:ln w="0"/>
                <a:solidFill>
                  <a:srgbClr val="002060"/>
                </a:solidFill>
                <a:effectLst>
                  <a:outerShdw blurRad="38100" dist="19050" dir="2700000" algn="tl" rotWithShape="0">
                    <a:prstClr val="black">
                      <a:alpha val="40000"/>
                    </a:prstClr>
                  </a:outerShdw>
                </a:effectLst>
                <a:uLnTx/>
                <a:uFillTx/>
                <a:latin typeface="Calibri" panose="020F0502020204030204"/>
                <a:ea typeface="+mn-ea"/>
                <a:cs typeface="+mn-cs"/>
              </a:rPr>
              <a:t>tính</a:t>
            </a:r>
            <a:r>
              <a:rPr kumimoji="0" lang="en-US" sz="4400" b="1" i="0" u="none" strike="noStrike" kern="1200" cap="none" spc="0" normalizeH="0" baseline="0" noProof="0" dirty="0">
                <a:ln w="0"/>
                <a:solidFill>
                  <a:srgbClr val="002060"/>
                </a:solidFill>
                <a:effectLst>
                  <a:outerShdw blurRad="38100" dist="19050" dir="2700000" algn="tl" rotWithShape="0">
                    <a:prstClr val="black">
                      <a:alpha val="40000"/>
                    </a:prstClr>
                  </a:outerShdw>
                </a:effectLst>
                <a:uLnTx/>
                <a:uFillTx/>
                <a:latin typeface="Calibri" panose="020F0502020204030204"/>
                <a:ea typeface="+mn-ea"/>
                <a:cs typeface="+mn-cs"/>
              </a:rPr>
              <a:t> </a:t>
            </a:r>
            <a:r>
              <a:rPr kumimoji="0" lang="en-US" sz="4400" b="1" i="0" u="none" strike="noStrike" kern="1200" cap="none" spc="0" normalizeH="0" baseline="0" noProof="0" dirty="0" err="1">
                <a:ln w="0"/>
                <a:solidFill>
                  <a:srgbClr val="002060"/>
                </a:solidFill>
                <a:effectLst>
                  <a:outerShdw blurRad="38100" dist="19050" dir="2700000" algn="tl" rotWithShape="0">
                    <a:prstClr val="black">
                      <a:alpha val="40000"/>
                    </a:prstClr>
                  </a:outerShdw>
                </a:effectLst>
                <a:uLnTx/>
                <a:uFillTx/>
                <a:latin typeface="Calibri" panose="020F0502020204030204"/>
                <a:ea typeface="+mn-ea"/>
                <a:cs typeface="+mn-cs"/>
              </a:rPr>
              <a:t>sao</a:t>
            </a:r>
            <a:r>
              <a:rPr kumimoji="0" lang="en-US" sz="4400" b="1" i="0" u="none" strike="noStrike" kern="1200" cap="none" spc="0" normalizeH="0" baseline="0" noProof="0" dirty="0">
                <a:ln w="0"/>
                <a:solidFill>
                  <a:srgbClr val="002060"/>
                </a:solidFill>
                <a:effectLst>
                  <a:outerShdw blurRad="38100" dist="19050" dir="2700000" algn="tl" rotWithShape="0">
                    <a:prstClr val="black">
                      <a:alpha val="40000"/>
                    </a:prstClr>
                  </a:outerShdw>
                </a:effectLst>
                <a:uLnTx/>
                <a:uFillTx/>
                <a:latin typeface="Calibri" panose="020F0502020204030204"/>
                <a:ea typeface="+mn-ea"/>
                <a:cs typeface="+mn-cs"/>
              </a:rPr>
              <a:t> </a:t>
            </a:r>
            <a:r>
              <a:rPr kumimoji="0" lang="en-US" sz="4400" b="1" i="0" u="none" strike="noStrike" kern="1200" cap="none" spc="0" normalizeH="0" baseline="0" noProof="0" dirty="0" err="1">
                <a:ln w="0"/>
                <a:solidFill>
                  <a:srgbClr val="002060"/>
                </a:solidFill>
                <a:effectLst>
                  <a:outerShdw blurRad="38100" dist="19050" dir="2700000" algn="tl" rotWithShape="0">
                    <a:prstClr val="black">
                      <a:alpha val="40000"/>
                    </a:prstClr>
                  </a:outerShdw>
                </a:effectLst>
                <a:uLnTx/>
                <a:uFillTx/>
                <a:latin typeface="Calibri" panose="020F0502020204030204"/>
                <a:ea typeface="+mn-ea"/>
                <a:cs typeface="+mn-cs"/>
              </a:rPr>
              <a:t>cho</a:t>
            </a:r>
            <a:r>
              <a:rPr kumimoji="0" lang="en-US" sz="4400" b="1" i="0" u="none" strike="noStrike" kern="1200" cap="none" spc="0" normalizeH="0" baseline="0" noProof="0" dirty="0">
                <a:ln w="0"/>
                <a:solidFill>
                  <a:srgbClr val="002060"/>
                </a:solidFill>
                <a:effectLst>
                  <a:outerShdw blurRad="38100" dist="19050" dir="2700000" algn="tl" rotWithShape="0">
                    <a:prstClr val="black">
                      <a:alpha val="40000"/>
                    </a:prstClr>
                  </a:outerShdw>
                </a:effectLst>
                <a:uLnTx/>
                <a:uFillTx/>
                <a:latin typeface="Calibri" panose="020F0502020204030204"/>
                <a:ea typeface="+mn-ea"/>
                <a:cs typeface="+mn-cs"/>
              </a:rPr>
              <a:t> </a:t>
            </a:r>
            <a:r>
              <a:rPr kumimoji="0" lang="en-US" sz="4400" b="1" i="0" u="none" strike="noStrike" kern="1200" cap="none" spc="0" normalizeH="0" baseline="0" noProof="0" dirty="0" err="1">
                <a:ln w="0"/>
                <a:solidFill>
                  <a:srgbClr val="002060"/>
                </a:solidFill>
                <a:effectLst>
                  <a:outerShdw blurRad="38100" dist="19050" dir="2700000" algn="tl" rotWithShape="0">
                    <a:prstClr val="black">
                      <a:alpha val="40000"/>
                    </a:prstClr>
                  </a:outerShdw>
                </a:effectLst>
                <a:uLnTx/>
                <a:uFillTx/>
                <a:latin typeface="Calibri" panose="020F0502020204030204"/>
                <a:ea typeface="+mn-ea"/>
                <a:cs typeface="+mn-cs"/>
              </a:rPr>
              <a:t>các</a:t>
            </a:r>
            <a:r>
              <a:rPr kumimoji="0" lang="en-US" sz="4400" b="1" i="0" u="none" strike="noStrike" kern="1200" cap="none" spc="0" normalizeH="0" baseline="0" noProof="0" dirty="0">
                <a:ln w="0"/>
                <a:solidFill>
                  <a:srgbClr val="002060"/>
                </a:solidFill>
                <a:effectLst>
                  <a:outerShdw blurRad="38100" dist="19050" dir="2700000" algn="tl" rotWithShape="0">
                    <a:prstClr val="black">
                      <a:alpha val="40000"/>
                    </a:prstClr>
                  </a:outerShdw>
                </a:effectLst>
                <a:uLnTx/>
                <a:uFillTx/>
                <a:latin typeface="Calibri" panose="020F0502020204030204"/>
                <a:ea typeface="+mn-ea"/>
                <a:cs typeface="+mn-cs"/>
              </a:rPr>
              <a:t> </a:t>
            </a:r>
            <a:r>
              <a:rPr kumimoji="0" lang="en-US" sz="4400" b="1" i="0" u="none" strike="noStrike" kern="1200" cap="none" spc="0" normalizeH="0" baseline="0" noProof="0" dirty="0" err="1">
                <a:ln w="0"/>
                <a:solidFill>
                  <a:srgbClr val="002060"/>
                </a:solidFill>
                <a:effectLst>
                  <a:outerShdw blurRad="38100" dist="19050" dir="2700000" algn="tl" rotWithShape="0">
                    <a:prstClr val="black">
                      <a:alpha val="40000"/>
                    </a:prstClr>
                  </a:outerShdw>
                </a:effectLst>
                <a:uLnTx/>
                <a:uFillTx/>
                <a:latin typeface="Calibri" panose="020F0502020204030204"/>
                <a:ea typeface="+mn-ea"/>
                <a:cs typeface="+mn-cs"/>
              </a:rPr>
              <a:t>hàng</a:t>
            </a:r>
            <a:r>
              <a:rPr kumimoji="0" lang="en-US" sz="4400" b="1" i="0" u="none" strike="noStrike" kern="1200" cap="none" spc="0" normalizeH="0" baseline="0" noProof="0" dirty="0">
                <a:ln w="0"/>
                <a:solidFill>
                  <a:srgbClr val="002060"/>
                </a:solidFill>
                <a:effectLst>
                  <a:outerShdw blurRad="38100" dist="19050" dir="2700000" algn="tl" rotWithShape="0">
                    <a:prstClr val="black">
                      <a:alpha val="40000"/>
                    </a:prstClr>
                  </a:outerShdw>
                </a:effectLst>
                <a:uLnTx/>
                <a:uFillTx/>
                <a:latin typeface="Calibri" panose="020F0502020204030204"/>
                <a:ea typeface="+mn-ea"/>
                <a:cs typeface="+mn-cs"/>
              </a:rPr>
              <a:t> </a:t>
            </a:r>
            <a:r>
              <a:rPr kumimoji="0" lang="en-US" sz="4400" b="1" i="0" u="none" strike="noStrike" kern="1200" cap="none" spc="0" normalizeH="0" baseline="0" noProof="0" dirty="0" err="1">
                <a:ln w="0"/>
                <a:solidFill>
                  <a:srgbClr val="002060"/>
                </a:solidFill>
                <a:effectLst>
                  <a:outerShdw blurRad="38100" dist="19050" dir="2700000" algn="tl" rotWithShape="0">
                    <a:prstClr val="black">
                      <a:alpha val="40000"/>
                    </a:prstClr>
                  </a:outerShdw>
                </a:effectLst>
                <a:uLnTx/>
                <a:uFillTx/>
                <a:latin typeface="Calibri" panose="020F0502020204030204"/>
                <a:ea typeface="+mn-ea"/>
                <a:cs typeface="+mn-cs"/>
              </a:rPr>
              <a:t>thẳng</a:t>
            </a:r>
            <a:r>
              <a:rPr kumimoji="0" lang="en-US" sz="4400" b="1" i="0" u="none" strike="noStrike" kern="1200" cap="none" spc="0" normalizeH="0" baseline="0" noProof="0" dirty="0">
                <a:ln w="0"/>
                <a:solidFill>
                  <a:srgbClr val="002060"/>
                </a:solidFill>
                <a:effectLst>
                  <a:outerShdw blurRad="38100" dist="19050" dir="2700000" algn="tl" rotWithShape="0">
                    <a:prstClr val="black">
                      <a:alpha val="40000"/>
                    </a:prstClr>
                  </a:outerShdw>
                </a:effectLst>
                <a:uLnTx/>
                <a:uFillTx/>
                <a:latin typeface="Calibri" panose="020F0502020204030204"/>
                <a:ea typeface="+mn-ea"/>
                <a:cs typeface="+mn-cs"/>
              </a:rPr>
              <a:t> </a:t>
            </a:r>
            <a:r>
              <a:rPr kumimoji="0" lang="en-US" sz="4400" b="1" i="0" u="none" strike="noStrike" kern="1200" cap="none" spc="0" normalizeH="0" baseline="0" noProof="0" dirty="0" err="1">
                <a:ln w="0"/>
                <a:solidFill>
                  <a:srgbClr val="002060"/>
                </a:solidFill>
                <a:effectLst>
                  <a:outerShdw blurRad="38100" dist="19050" dir="2700000" algn="tl" rotWithShape="0">
                    <a:prstClr val="black">
                      <a:alpha val="40000"/>
                    </a:prstClr>
                  </a:outerShdw>
                </a:effectLst>
                <a:uLnTx/>
                <a:uFillTx/>
                <a:latin typeface="Calibri" panose="020F0502020204030204"/>
                <a:ea typeface="+mn-ea"/>
                <a:cs typeface="+mn-cs"/>
              </a:rPr>
              <a:t>cột</a:t>
            </a:r>
            <a:r>
              <a:rPr kumimoji="0" lang="en-US" sz="4400" b="1" i="0" u="none" strike="noStrike" kern="1200" cap="none" spc="0" normalizeH="0" baseline="0" noProof="0" dirty="0">
                <a:ln w="0"/>
                <a:solidFill>
                  <a:srgbClr val="002060"/>
                </a:solidFill>
                <a:effectLst>
                  <a:outerShdw blurRad="38100" dist="19050" dir="2700000" algn="tl" rotWithShape="0">
                    <a:prstClr val="black">
                      <a:alpha val="40000"/>
                    </a:prstClr>
                  </a:outerShdw>
                </a:effectLst>
                <a:uLnTx/>
                <a:uFillTx/>
                <a:latin typeface="Calibri" panose="020F0502020204030204"/>
                <a:ea typeface="+mn-ea"/>
                <a:cs typeface="+mn-cs"/>
              </a:rPr>
              <a:t> </a:t>
            </a:r>
            <a:br>
              <a:rPr kumimoji="0" lang="en-US" sz="4400" b="1" i="0" u="none" strike="noStrike" kern="1200" cap="none" spc="0" normalizeH="0" baseline="0" noProof="0" dirty="0">
                <a:ln w="0"/>
                <a:solidFill>
                  <a:srgbClr val="002060"/>
                </a:solidFill>
                <a:effectLst>
                  <a:outerShdw blurRad="38100" dist="19050" dir="2700000" algn="tl" rotWithShape="0">
                    <a:prstClr val="black">
                      <a:alpha val="40000"/>
                    </a:prstClr>
                  </a:outerShdw>
                </a:effectLst>
                <a:uLnTx/>
                <a:uFillTx/>
                <a:latin typeface="Calibri" panose="020F0502020204030204"/>
                <a:ea typeface="+mn-ea"/>
                <a:cs typeface="+mn-cs"/>
              </a:rPr>
            </a:br>
            <a:r>
              <a:rPr kumimoji="0" lang="en-US" sz="4400" b="1" i="0" u="none" strike="noStrike" kern="1200" cap="none" spc="0" normalizeH="0" baseline="0" noProof="0" dirty="0" err="1">
                <a:ln w="0"/>
                <a:solidFill>
                  <a:srgbClr val="002060"/>
                </a:solidFill>
                <a:effectLst>
                  <a:outerShdw blurRad="38100" dist="19050" dir="2700000" algn="tl" rotWithShape="0">
                    <a:prstClr val="black">
                      <a:alpha val="40000"/>
                    </a:prstClr>
                  </a:outerShdw>
                </a:effectLst>
                <a:uLnTx/>
                <a:uFillTx/>
                <a:latin typeface="Calibri" panose="020F0502020204030204"/>
                <a:ea typeface="+mn-ea"/>
                <a:cs typeface="+mn-cs"/>
              </a:rPr>
              <a:t>với</a:t>
            </a:r>
            <a:r>
              <a:rPr kumimoji="0" lang="en-US" sz="4400" b="1" i="0" u="none" strike="noStrike" kern="1200" cap="none" spc="0" normalizeH="0" baseline="0" noProof="0" dirty="0">
                <a:ln w="0"/>
                <a:solidFill>
                  <a:srgbClr val="002060"/>
                </a:solidFill>
                <a:effectLst>
                  <a:outerShdw blurRad="38100" dist="19050" dir="2700000" algn="tl" rotWithShape="0">
                    <a:prstClr val="black">
                      <a:alpha val="40000"/>
                    </a:prstClr>
                  </a:outerShdw>
                </a:effectLst>
                <a:uLnTx/>
                <a:uFillTx/>
                <a:latin typeface="Calibri" panose="020F0502020204030204"/>
                <a:ea typeface="+mn-ea"/>
                <a:cs typeface="+mn-cs"/>
              </a:rPr>
              <a:t> </a:t>
            </a:r>
            <a:r>
              <a:rPr kumimoji="0" lang="en-US" sz="4400" b="1" i="0" u="none" strike="noStrike" kern="1200" cap="none" spc="0" normalizeH="0" baseline="0" noProof="0" dirty="0" err="1">
                <a:ln w="0"/>
                <a:solidFill>
                  <a:srgbClr val="002060"/>
                </a:solidFill>
                <a:effectLst>
                  <a:outerShdw blurRad="38100" dist="19050" dir="2700000" algn="tl" rotWithShape="0">
                    <a:prstClr val="black">
                      <a:alpha val="40000"/>
                    </a:prstClr>
                  </a:outerShdw>
                </a:effectLst>
                <a:uLnTx/>
                <a:uFillTx/>
                <a:latin typeface="Calibri" panose="020F0502020204030204"/>
                <a:ea typeface="+mn-ea"/>
                <a:cs typeface="+mn-cs"/>
              </a:rPr>
              <a:t>nhau</a:t>
            </a:r>
            <a:endParaRPr kumimoji="0" lang="en-US" sz="4400" b="1" i="0" u="none" strike="noStrike" kern="1200" cap="none" spc="0" normalizeH="0" baseline="0" noProof="0" dirty="0">
              <a:ln w="0"/>
              <a:solidFill>
                <a:srgbClr val="002060"/>
              </a:solidFill>
              <a:effectLst>
                <a:outerShdw blurRad="38100" dist="19050" dir="2700000" algn="tl" rotWithShape="0">
                  <a:prstClr val="black">
                    <a:alpha val="40000"/>
                  </a:prstClr>
                </a:outerShdw>
              </a:effectLst>
              <a:uLnTx/>
              <a:uFillTx/>
              <a:latin typeface="Calibri" panose="020F0502020204030204"/>
              <a:ea typeface="+mn-ea"/>
              <a:cs typeface="+mn-cs"/>
            </a:endParaRPr>
          </a:p>
          <a:p>
            <a:pPr marL="571500" marR="0" lvl="0" indent="-571500" algn="l" defTabSz="914400" rtl="0" eaLnBrk="1" fontAlgn="auto" latinLnBrk="0" hangingPunct="1">
              <a:lnSpc>
                <a:spcPct val="150000"/>
              </a:lnSpc>
              <a:spcBef>
                <a:spcPts val="0"/>
              </a:spcBef>
              <a:spcAft>
                <a:spcPts val="0"/>
              </a:spcAft>
              <a:buClrTx/>
              <a:buSzTx/>
              <a:buFont typeface="Wingdings" panose="05000000000000000000" pitchFamily="2" charset="2"/>
              <a:buChar char="ü"/>
              <a:tabLst/>
              <a:defRPr/>
            </a:pPr>
            <a:r>
              <a:rPr kumimoji="0" lang="en-US" sz="4400" b="1" i="0" u="none" strike="noStrike" kern="1200" cap="none" spc="0" normalizeH="0" baseline="0" noProof="0" dirty="0" err="1">
                <a:ln w="0"/>
                <a:solidFill>
                  <a:srgbClr val="002060"/>
                </a:solidFill>
                <a:effectLst>
                  <a:outerShdw blurRad="38100" dist="19050" dir="2700000" algn="tl" rotWithShape="0">
                    <a:prstClr val="black">
                      <a:alpha val="40000"/>
                    </a:prstClr>
                  </a:outerShdw>
                </a:effectLst>
                <a:uLnTx/>
                <a:uFillTx/>
                <a:latin typeface="Calibri" panose="020F0502020204030204"/>
                <a:ea typeface="+mn-ea"/>
                <a:cs typeface="+mn-cs"/>
              </a:rPr>
              <a:t>Viết</a:t>
            </a:r>
            <a:r>
              <a:rPr kumimoji="0" lang="en-US" sz="4400" b="1" i="0" u="none" strike="noStrike" kern="1200" cap="none" spc="0" normalizeH="0" baseline="0" noProof="0" dirty="0">
                <a:ln w="0"/>
                <a:solidFill>
                  <a:srgbClr val="002060"/>
                </a:solidFill>
                <a:effectLst>
                  <a:outerShdw blurRad="38100" dist="19050" dir="2700000" algn="tl" rotWithShape="0">
                    <a:prstClr val="black">
                      <a:alpha val="40000"/>
                    </a:prstClr>
                  </a:outerShdw>
                </a:effectLst>
                <a:uLnTx/>
                <a:uFillTx/>
                <a:latin typeface="Calibri" panose="020F0502020204030204"/>
                <a:ea typeface="+mn-ea"/>
                <a:cs typeface="+mn-cs"/>
              </a:rPr>
              <a:t> </a:t>
            </a:r>
            <a:r>
              <a:rPr kumimoji="0" lang="en-US" sz="4400" b="1" i="0" u="none" strike="noStrike" kern="1200" cap="none" spc="0" normalizeH="0" baseline="0" noProof="0" dirty="0" err="1">
                <a:ln w="0"/>
                <a:solidFill>
                  <a:srgbClr val="002060"/>
                </a:solidFill>
                <a:effectLst>
                  <a:outerShdw blurRad="38100" dist="19050" dir="2700000" algn="tl" rotWithShape="0">
                    <a:prstClr val="black">
                      <a:alpha val="40000"/>
                    </a:prstClr>
                  </a:outerShdw>
                </a:effectLst>
                <a:uLnTx/>
                <a:uFillTx/>
                <a:latin typeface="Calibri" panose="020F0502020204030204"/>
                <a:ea typeface="+mn-ea"/>
                <a:cs typeface="+mn-cs"/>
              </a:rPr>
              <a:t>dấu</a:t>
            </a:r>
            <a:r>
              <a:rPr kumimoji="0" lang="en-US" sz="4400" b="1" i="0" u="none" strike="noStrike" kern="1200" cap="none" spc="0" normalizeH="0" baseline="0" noProof="0" dirty="0">
                <a:ln w="0"/>
                <a:solidFill>
                  <a:srgbClr val="002060"/>
                </a:solidFill>
                <a:effectLst>
                  <a:outerShdw blurRad="38100" dist="19050" dir="2700000" algn="tl" rotWithShape="0">
                    <a:prstClr val="black">
                      <a:alpha val="40000"/>
                    </a:prstClr>
                  </a:outerShdw>
                </a:effectLst>
                <a:uLnTx/>
                <a:uFillTx/>
                <a:latin typeface="Calibri" panose="020F0502020204030204"/>
                <a:ea typeface="+mn-ea"/>
                <a:cs typeface="+mn-cs"/>
              </a:rPr>
              <a:t> -</a:t>
            </a:r>
          </a:p>
          <a:p>
            <a:pPr marL="571500" marR="0" lvl="0" indent="-571500" algn="l" defTabSz="914400" rtl="0" eaLnBrk="1" fontAlgn="auto" latinLnBrk="0" hangingPunct="1">
              <a:lnSpc>
                <a:spcPct val="150000"/>
              </a:lnSpc>
              <a:spcBef>
                <a:spcPts val="0"/>
              </a:spcBef>
              <a:spcAft>
                <a:spcPts val="0"/>
              </a:spcAft>
              <a:buClrTx/>
              <a:buSzTx/>
              <a:buFont typeface="Wingdings" panose="05000000000000000000" pitchFamily="2" charset="2"/>
              <a:buChar char="ü"/>
              <a:tabLst/>
              <a:defRPr/>
            </a:pPr>
            <a:r>
              <a:rPr kumimoji="0" lang="en-US" sz="4400" b="1" i="0" u="none" strike="noStrike" kern="1200" cap="none" spc="0" normalizeH="0" baseline="0" noProof="0" dirty="0" err="1">
                <a:ln w="0"/>
                <a:solidFill>
                  <a:srgbClr val="002060"/>
                </a:solidFill>
                <a:effectLst>
                  <a:outerShdw blurRad="38100" dist="19050" dir="2700000" algn="tl" rotWithShape="0">
                    <a:prstClr val="black">
                      <a:alpha val="40000"/>
                    </a:prstClr>
                  </a:outerShdw>
                </a:effectLst>
                <a:uLnTx/>
                <a:uFillTx/>
                <a:latin typeface="Calibri" panose="020F0502020204030204"/>
                <a:ea typeface="+mn-ea"/>
                <a:cs typeface="+mn-cs"/>
              </a:rPr>
              <a:t>Kẻ</a:t>
            </a:r>
            <a:r>
              <a:rPr kumimoji="0" lang="en-US" sz="4400" b="1" i="0" u="none" strike="noStrike" kern="1200" cap="none" spc="0" normalizeH="0" baseline="0" noProof="0" dirty="0">
                <a:ln w="0"/>
                <a:solidFill>
                  <a:srgbClr val="002060"/>
                </a:solidFill>
                <a:effectLst>
                  <a:outerShdw blurRad="38100" dist="19050" dir="2700000" algn="tl" rotWithShape="0">
                    <a:prstClr val="black">
                      <a:alpha val="40000"/>
                    </a:prstClr>
                  </a:outerShdw>
                </a:effectLst>
                <a:uLnTx/>
                <a:uFillTx/>
                <a:latin typeface="Calibri" panose="020F0502020204030204"/>
                <a:ea typeface="+mn-ea"/>
                <a:cs typeface="+mn-cs"/>
              </a:rPr>
              <a:t> </a:t>
            </a:r>
            <a:r>
              <a:rPr kumimoji="0" lang="en-US" sz="4400" b="1" i="0" u="none" strike="noStrike" kern="1200" cap="none" spc="0" normalizeH="0" baseline="0" noProof="0" dirty="0" err="1">
                <a:ln w="0"/>
                <a:solidFill>
                  <a:srgbClr val="002060"/>
                </a:solidFill>
                <a:effectLst>
                  <a:outerShdw blurRad="38100" dist="19050" dir="2700000" algn="tl" rotWithShape="0">
                    <a:prstClr val="black">
                      <a:alpha val="40000"/>
                    </a:prstClr>
                  </a:outerShdw>
                </a:effectLst>
                <a:uLnTx/>
                <a:uFillTx/>
                <a:latin typeface="Calibri" panose="020F0502020204030204"/>
                <a:ea typeface="+mn-ea"/>
                <a:cs typeface="+mn-cs"/>
              </a:rPr>
              <a:t>gạch</a:t>
            </a:r>
            <a:r>
              <a:rPr kumimoji="0" lang="en-US" sz="4400" b="1" i="0" u="none" strike="noStrike" kern="1200" cap="none" spc="0" normalizeH="0" baseline="0" noProof="0" dirty="0">
                <a:ln w="0"/>
                <a:solidFill>
                  <a:srgbClr val="002060"/>
                </a:solidFill>
                <a:effectLst>
                  <a:outerShdw blurRad="38100" dist="19050" dir="2700000" algn="tl" rotWithShape="0">
                    <a:prstClr val="black">
                      <a:alpha val="40000"/>
                    </a:prstClr>
                  </a:outerShdw>
                </a:effectLst>
                <a:uLnTx/>
                <a:uFillTx/>
                <a:latin typeface="Calibri" panose="020F0502020204030204"/>
                <a:ea typeface="+mn-ea"/>
                <a:cs typeface="+mn-cs"/>
              </a:rPr>
              <a:t> </a:t>
            </a:r>
            <a:r>
              <a:rPr kumimoji="0" lang="en-US" sz="4400" b="1" i="0" u="none" strike="noStrike" kern="1200" cap="none" spc="0" normalizeH="0" baseline="0" noProof="0" dirty="0" err="1">
                <a:ln w="0"/>
                <a:solidFill>
                  <a:srgbClr val="002060"/>
                </a:solidFill>
                <a:effectLst>
                  <a:outerShdw blurRad="38100" dist="19050" dir="2700000" algn="tl" rotWithShape="0">
                    <a:prstClr val="black">
                      <a:alpha val="40000"/>
                    </a:prstClr>
                  </a:outerShdw>
                </a:effectLst>
                <a:uLnTx/>
                <a:uFillTx/>
                <a:latin typeface="Calibri" panose="020F0502020204030204"/>
                <a:ea typeface="+mn-ea"/>
                <a:cs typeface="+mn-cs"/>
              </a:rPr>
              <a:t>ngang</a:t>
            </a:r>
            <a:endParaRPr kumimoji="0" lang="en-US" sz="4400" b="1" i="0" u="none" strike="noStrike" kern="1200" cap="none" spc="0" normalizeH="0" baseline="0" noProof="0" dirty="0">
              <a:ln w="0"/>
              <a:solidFill>
                <a:srgbClr val="002060"/>
              </a:solidFill>
              <a:effectLst>
                <a:outerShdw blurRad="38100" dist="19050" dir="2700000" algn="tl" rotWithShape="0">
                  <a:prstClr val="black">
                    <a:alpha val="40000"/>
                  </a:prstClr>
                </a:outerShdw>
              </a:effectLst>
              <a:uLnTx/>
              <a:uFillTx/>
              <a:latin typeface="Calibri" panose="020F0502020204030204"/>
              <a:ea typeface="+mn-ea"/>
              <a:cs typeface="+mn-cs"/>
            </a:endParaRPr>
          </a:p>
        </p:txBody>
      </p:sp>
    </p:spTree>
    <p:extLst>
      <p:ext uri="{BB962C8B-B14F-4D97-AF65-F5344CB8AC3E}">
        <p14:creationId xmlns:p14="http://schemas.microsoft.com/office/powerpoint/2010/main" val="3576161276"/>
      </p:ext>
    </p:extLst>
  </p:cSld>
  <p:clrMapOvr>
    <a:masterClrMapping/>
  </p:clrMapOvr>
  <p:transition spd="slow">
    <p:dissolve/>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42" presetClass="entr" presetSubtype="0" fill="hold" grpId="0" nodeType="withEffect">
                                  <p:stCondLst>
                                    <p:cond delay="0"/>
                                  </p:stCondLst>
                                  <p:iterate type="wd">
                                    <p:tmPct val="10000"/>
                                  </p:iterate>
                                  <p:childTnLst>
                                    <p:set>
                                      <p:cBhvr>
                                        <p:cTn id="6" dur="1" fill="hold">
                                          <p:stCondLst>
                                            <p:cond delay="0"/>
                                          </p:stCondLst>
                                        </p:cTn>
                                        <p:tgtEl>
                                          <p:spTgt spid="7"/>
                                        </p:tgtEl>
                                        <p:attrNameLst>
                                          <p:attrName>style.visibility</p:attrName>
                                        </p:attrNameLst>
                                      </p:cBhvr>
                                      <p:to>
                                        <p:strVal val="visible"/>
                                      </p:to>
                                    </p:set>
                                    <p:animEffect transition="in" filter="fade">
                                      <p:cBhvr>
                                        <p:cTn id="7" dur="500"/>
                                        <p:tgtEl>
                                          <p:spTgt spid="7"/>
                                        </p:tgtEl>
                                      </p:cBhvr>
                                    </p:animEffect>
                                    <p:anim calcmode="lin" valueType="num">
                                      <p:cBhvr>
                                        <p:cTn id="8" dur="500" fill="hold"/>
                                        <p:tgtEl>
                                          <p:spTgt spid="7"/>
                                        </p:tgtEl>
                                        <p:attrNameLst>
                                          <p:attrName>ppt_x</p:attrName>
                                        </p:attrNameLst>
                                      </p:cBhvr>
                                      <p:tavLst>
                                        <p:tav tm="0">
                                          <p:val>
                                            <p:strVal val="#ppt_x"/>
                                          </p:val>
                                        </p:tav>
                                        <p:tav tm="100000">
                                          <p:val>
                                            <p:strVal val="#ppt_x"/>
                                          </p:val>
                                        </p:tav>
                                      </p:tavLst>
                                    </p:anim>
                                    <p:anim calcmode="lin" valueType="num">
                                      <p:cBhvr>
                                        <p:cTn id="9" dur="500" fill="hold"/>
                                        <p:tgtEl>
                                          <p:spTgt spid="7"/>
                                        </p:tgtEl>
                                        <p:attrNameLst>
                                          <p:attrName>ppt_y</p:attrName>
                                        </p:attrNameLst>
                                      </p:cBhvr>
                                      <p:tavLst>
                                        <p:tav tm="0">
                                          <p:val>
                                            <p:strVal val="#ppt_y+.1"/>
                                          </p:val>
                                        </p:tav>
                                        <p:tav tm="100000">
                                          <p:val>
                                            <p:strVal val="#ppt_y"/>
                                          </p:val>
                                        </p:tav>
                                      </p:tavLst>
                                    </p:anim>
                                  </p:childTnLst>
                                </p:cTn>
                              </p:par>
                            </p:childTnLst>
                          </p:cTn>
                        </p:par>
                      </p:childTnLst>
                    </p:cTn>
                  </p:par>
                  <p:par>
                    <p:cTn id="10" fill="hold">
                      <p:stCondLst>
                        <p:cond delay="indefinite"/>
                      </p:stCondLst>
                      <p:childTnLst>
                        <p:par>
                          <p:cTn id="11" fill="hold">
                            <p:stCondLst>
                              <p:cond delay="0"/>
                            </p:stCondLst>
                            <p:childTnLst>
                              <p:par>
                                <p:cTn id="12" presetID="23" presetClass="entr" presetSubtype="16" fill="hold" grpId="0" nodeType="clickEffect">
                                  <p:stCondLst>
                                    <p:cond delay="0"/>
                                  </p:stCondLst>
                                  <p:iterate type="wd">
                                    <p:tmPct val="10000"/>
                                  </p:iterate>
                                  <p:childTnLst>
                                    <p:set>
                                      <p:cBhvr>
                                        <p:cTn id="13" dur="1" fill="hold">
                                          <p:stCondLst>
                                            <p:cond delay="0"/>
                                          </p:stCondLst>
                                        </p:cTn>
                                        <p:tgtEl>
                                          <p:spTgt spid="8"/>
                                        </p:tgtEl>
                                        <p:attrNameLst>
                                          <p:attrName>style.visibility</p:attrName>
                                        </p:attrNameLst>
                                      </p:cBhvr>
                                      <p:to>
                                        <p:strVal val="visible"/>
                                      </p:to>
                                    </p:set>
                                    <p:anim calcmode="lin" valueType="num">
                                      <p:cBhvr>
                                        <p:cTn id="14" dur="500" fill="hold"/>
                                        <p:tgtEl>
                                          <p:spTgt spid="8"/>
                                        </p:tgtEl>
                                        <p:attrNameLst>
                                          <p:attrName>ppt_w</p:attrName>
                                        </p:attrNameLst>
                                      </p:cBhvr>
                                      <p:tavLst>
                                        <p:tav tm="0">
                                          <p:val>
                                            <p:fltVal val="0"/>
                                          </p:val>
                                        </p:tav>
                                        <p:tav tm="100000">
                                          <p:val>
                                            <p:strVal val="#ppt_w"/>
                                          </p:val>
                                        </p:tav>
                                      </p:tavLst>
                                    </p:anim>
                                    <p:anim calcmode="lin" valueType="num">
                                      <p:cBhvr>
                                        <p:cTn id="15" dur="500" fill="hold"/>
                                        <p:tgtEl>
                                          <p:spTgt spid="8"/>
                                        </p:tgtEl>
                                        <p:attrNameLst>
                                          <p:attrName>ppt_h</p:attrName>
                                        </p:attrNameLst>
                                      </p:cBhvr>
                                      <p:tavLst>
                                        <p:tav tm="0">
                                          <p:val>
                                            <p:fltVal val="0"/>
                                          </p:val>
                                        </p:tav>
                                        <p:tav tm="100000">
                                          <p:val>
                                            <p:strVal val="#ppt_h"/>
                                          </p:val>
                                        </p:tav>
                                      </p:tavLst>
                                    </p:anim>
                                  </p:childTnLst>
                                </p:cTn>
                              </p:par>
                            </p:childTnLst>
                          </p:cTn>
                        </p:par>
                        <p:par>
                          <p:cTn id="16" fill="hold">
                            <p:stCondLst>
                              <p:cond delay="500"/>
                            </p:stCondLst>
                            <p:childTnLst>
                              <p:par>
                                <p:cTn id="17" presetID="23" presetClass="entr" presetSubtype="16" fill="hold" grpId="0" nodeType="afterEffect">
                                  <p:stCondLst>
                                    <p:cond delay="0"/>
                                  </p:stCondLst>
                                  <p:iterate type="wd">
                                    <p:tmPct val="10000"/>
                                  </p:iterate>
                                  <p:childTnLst>
                                    <p:set>
                                      <p:cBhvr>
                                        <p:cTn id="18" dur="1" fill="hold">
                                          <p:stCondLst>
                                            <p:cond delay="0"/>
                                          </p:stCondLst>
                                        </p:cTn>
                                        <p:tgtEl>
                                          <p:spTgt spid="9"/>
                                        </p:tgtEl>
                                        <p:attrNameLst>
                                          <p:attrName>style.visibility</p:attrName>
                                        </p:attrNameLst>
                                      </p:cBhvr>
                                      <p:to>
                                        <p:strVal val="visible"/>
                                      </p:to>
                                    </p:set>
                                    <p:anim calcmode="lin" valueType="num">
                                      <p:cBhvr>
                                        <p:cTn id="19" dur="500" fill="hold"/>
                                        <p:tgtEl>
                                          <p:spTgt spid="9"/>
                                        </p:tgtEl>
                                        <p:attrNameLst>
                                          <p:attrName>ppt_w</p:attrName>
                                        </p:attrNameLst>
                                      </p:cBhvr>
                                      <p:tavLst>
                                        <p:tav tm="0">
                                          <p:val>
                                            <p:fltVal val="0"/>
                                          </p:val>
                                        </p:tav>
                                        <p:tav tm="100000">
                                          <p:val>
                                            <p:strVal val="#ppt_w"/>
                                          </p:val>
                                        </p:tav>
                                      </p:tavLst>
                                    </p:anim>
                                    <p:anim calcmode="lin" valueType="num">
                                      <p:cBhvr>
                                        <p:cTn id="20" dur="500" fill="hold"/>
                                        <p:tgtEl>
                                          <p:spTgt spid="9"/>
                                        </p:tgtEl>
                                        <p:attrNameLst>
                                          <p:attrName>ppt_h</p:attrName>
                                        </p:attrNameLst>
                                      </p:cBhvr>
                                      <p:tavLst>
                                        <p:tav tm="0">
                                          <p:val>
                                            <p:fltVal val="0"/>
                                          </p:val>
                                        </p:tav>
                                        <p:tav tm="100000">
                                          <p:val>
                                            <p:strVal val="#ppt_h"/>
                                          </p:val>
                                        </p:tav>
                                      </p:tavLst>
                                    </p:anim>
                                  </p:childTnLst>
                                </p:cTn>
                              </p:par>
                            </p:childTnLst>
                          </p:cTn>
                        </p:par>
                        <p:par>
                          <p:cTn id="21" fill="hold">
                            <p:stCondLst>
                              <p:cond delay="1000"/>
                            </p:stCondLst>
                            <p:childTnLst>
                              <p:par>
                                <p:cTn id="22" presetID="23" presetClass="entr" presetSubtype="16" fill="hold" grpId="0" nodeType="afterEffect">
                                  <p:stCondLst>
                                    <p:cond delay="0"/>
                                  </p:stCondLst>
                                  <p:iterate type="wd">
                                    <p:tmPct val="10000"/>
                                  </p:iterate>
                                  <p:childTnLst>
                                    <p:set>
                                      <p:cBhvr>
                                        <p:cTn id="23" dur="1" fill="hold">
                                          <p:stCondLst>
                                            <p:cond delay="0"/>
                                          </p:stCondLst>
                                        </p:cTn>
                                        <p:tgtEl>
                                          <p:spTgt spid="10"/>
                                        </p:tgtEl>
                                        <p:attrNameLst>
                                          <p:attrName>style.visibility</p:attrName>
                                        </p:attrNameLst>
                                      </p:cBhvr>
                                      <p:to>
                                        <p:strVal val="visible"/>
                                      </p:to>
                                    </p:set>
                                    <p:anim calcmode="lin" valueType="num">
                                      <p:cBhvr>
                                        <p:cTn id="24" dur="500" fill="hold"/>
                                        <p:tgtEl>
                                          <p:spTgt spid="10"/>
                                        </p:tgtEl>
                                        <p:attrNameLst>
                                          <p:attrName>ppt_w</p:attrName>
                                        </p:attrNameLst>
                                      </p:cBhvr>
                                      <p:tavLst>
                                        <p:tav tm="0">
                                          <p:val>
                                            <p:fltVal val="0"/>
                                          </p:val>
                                        </p:tav>
                                        <p:tav tm="100000">
                                          <p:val>
                                            <p:strVal val="#ppt_w"/>
                                          </p:val>
                                        </p:tav>
                                      </p:tavLst>
                                    </p:anim>
                                    <p:anim calcmode="lin" valueType="num">
                                      <p:cBhvr>
                                        <p:cTn id="25" dur="500" fill="hold"/>
                                        <p:tgtEl>
                                          <p:spTgt spid="10"/>
                                        </p:tgtEl>
                                        <p:attrNameLst>
                                          <p:attrName>ppt_h</p:attrName>
                                        </p:attrNameLst>
                                      </p:cBhvr>
                                      <p:tavLst>
                                        <p:tav tm="0">
                                          <p:val>
                                            <p:fltVal val="0"/>
                                          </p:val>
                                        </p:tav>
                                        <p:tav tm="100000">
                                          <p:val>
                                            <p:strVal val="#ppt_h"/>
                                          </p:val>
                                        </p:tav>
                                      </p:tavLst>
                                    </p:anim>
                                  </p:childTnLst>
                                </p:cTn>
                              </p:par>
                            </p:childTnLst>
                          </p:cTn>
                        </p:par>
                        <p:par>
                          <p:cTn id="26" fill="hold">
                            <p:stCondLst>
                              <p:cond delay="1500"/>
                            </p:stCondLst>
                            <p:childTnLst>
                              <p:par>
                                <p:cTn id="27" presetID="23" presetClass="entr" presetSubtype="16" fill="hold" grpId="0" nodeType="afterEffect">
                                  <p:stCondLst>
                                    <p:cond delay="0"/>
                                  </p:stCondLst>
                                  <p:iterate type="wd">
                                    <p:tmPct val="10000"/>
                                  </p:iterate>
                                  <p:childTnLst>
                                    <p:set>
                                      <p:cBhvr>
                                        <p:cTn id="28" dur="1" fill="hold">
                                          <p:stCondLst>
                                            <p:cond delay="0"/>
                                          </p:stCondLst>
                                        </p:cTn>
                                        <p:tgtEl>
                                          <p:spTgt spid="11"/>
                                        </p:tgtEl>
                                        <p:attrNameLst>
                                          <p:attrName>style.visibility</p:attrName>
                                        </p:attrNameLst>
                                      </p:cBhvr>
                                      <p:to>
                                        <p:strVal val="visible"/>
                                      </p:to>
                                    </p:set>
                                    <p:anim calcmode="lin" valueType="num">
                                      <p:cBhvr>
                                        <p:cTn id="29" dur="500" fill="hold"/>
                                        <p:tgtEl>
                                          <p:spTgt spid="11"/>
                                        </p:tgtEl>
                                        <p:attrNameLst>
                                          <p:attrName>ppt_w</p:attrName>
                                        </p:attrNameLst>
                                      </p:cBhvr>
                                      <p:tavLst>
                                        <p:tav tm="0">
                                          <p:val>
                                            <p:fltVal val="0"/>
                                          </p:val>
                                        </p:tav>
                                        <p:tav tm="100000">
                                          <p:val>
                                            <p:strVal val="#ppt_w"/>
                                          </p:val>
                                        </p:tav>
                                      </p:tavLst>
                                    </p:anim>
                                    <p:anim calcmode="lin" valueType="num">
                                      <p:cBhvr>
                                        <p:cTn id="30" dur="500" fill="hold"/>
                                        <p:tgtEl>
                                          <p:spTgt spid="11"/>
                                        </p:tgtEl>
                                        <p:attrNameLst>
                                          <p:attrName>ppt_h</p:attrName>
                                        </p:attrNameLst>
                                      </p:cBhvr>
                                      <p:tavLst>
                                        <p:tav tm="0">
                                          <p:val>
                                            <p:fltVal val="0"/>
                                          </p:val>
                                        </p:tav>
                                        <p:tav tm="100000">
                                          <p:val>
                                            <p:strVal val="#ppt_h"/>
                                          </p:val>
                                        </p:tav>
                                      </p:tavLst>
                                    </p:anim>
                                  </p:childTnLst>
                                </p:cTn>
                              </p:par>
                            </p:childTnLst>
                          </p:cTn>
                        </p:par>
                        <p:par>
                          <p:cTn id="31" fill="hold">
                            <p:stCondLst>
                              <p:cond delay="2000"/>
                            </p:stCondLst>
                            <p:childTnLst>
                              <p:par>
                                <p:cTn id="32" presetID="23" presetClass="entr" presetSubtype="16" fill="hold" grpId="0" nodeType="afterEffect">
                                  <p:stCondLst>
                                    <p:cond delay="0"/>
                                  </p:stCondLst>
                                  <p:iterate type="wd">
                                    <p:tmPct val="10000"/>
                                  </p:iterate>
                                  <p:childTnLst>
                                    <p:set>
                                      <p:cBhvr>
                                        <p:cTn id="33" dur="1" fill="hold">
                                          <p:stCondLst>
                                            <p:cond delay="0"/>
                                          </p:stCondLst>
                                        </p:cTn>
                                        <p:tgtEl>
                                          <p:spTgt spid="12"/>
                                        </p:tgtEl>
                                        <p:attrNameLst>
                                          <p:attrName>style.visibility</p:attrName>
                                        </p:attrNameLst>
                                      </p:cBhvr>
                                      <p:to>
                                        <p:strVal val="visible"/>
                                      </p:to>
                                    </p:set>
                                    <p:anim calcmode="lin" valueType="num">
                                      <p:cBhvr>
                                        <p:cTn id="34" dur="500" fill="hold"/>
                                        <p:tgtEl>
                                          <p:spTgt spid="12"/>
                                        </p:tgtEl>
                                        <p:attrNameLst>
                                          <p:attrName>ppt_w</p:attrName>
                                        </p:attrNameLst>
                                      </p:cBhvr>
                                      <p:tavLst>
                                        <p:tav tm="0">
                                          <p:val>
                                            <p:fltVal val="0"/>
                                          </p:val>
                                        </p:tav>
                                        <p:tav tm="100000">
                                          <p:val>
                                            <p:strVal val="#ppt_w"/>
                                          </p:val>
                                        </p:tav>
                                      </p:tavLst>
                                    </p:anim>
                                    <p:anim calcmode="lin" valueType="num">
                                      <p:cBhvr>
                                        <p:cTn id="35" dur="500" fill="hold"/>
                                        <p:tgtEl>
                                          <p:spTgt spid="12"/>
                                        </p:tgtEl>
                                        <p:attrNameLst>
                                          <p:attrName>ppt_h</p:attrName>
                                        </p:attrNameLst>
                                      </p:cBhvr>
                                      <p:tavLst>
                                        <p:tav tm="0">
                                          <p:val>
                                            <p:fltVal val="0"/>
                                          </p:val>
                                        </p:tav>
                                        <p:tav tm="100000">
                                          <p:val>
                                            <p:strVal val="#ppt_h"/>
                                          </p:val>
                                        </p:tav>
                                      </p:tavLst>
                                    </p:anim>
                                  </p:childTnLst>
                                </p:cTn>
                              </p:par>
                            </p:childTnLst>
                          </p:cTn>
                        </p:par>
                        <p:par>
                          <p:cTn id="36" fill="hold">
                            <p:stCondLst>
                              <p:cond delay="2500"/>
                            </p:stCondLst>
                            <p:childTnLst>
                              <p:par>
                                <p:cTn id="37" presetID="23" presetClass="entr" presetSubtype="16" fill="hold" grpId="0" nodeType="afterEffect">
                                  <p:stCondLst>
                                    <p:cond delay="0"/>
                                  </p:stCondLst>
                                  <p:iterate type="wd">
                                    <p:tmPct val="10000"/>
                                  </p:iterate>
                                  <p:childTnLst>
                                    <p:set>
                                      <p:cBhvr>
                                        <p:cTn id="38" dur="1" fill="hold">
                                          <p:stCondLst>
                                            <p:cond delay="0"/>
                                          </p:stCondLst>
                                        </p:cTn>
                                        <p:tgtEl>
                                          <p:spTgt spid="13"/>
                                        </p:tgtEl>
                                        <p:attrNameLst>
                                          <p:attrName>style.visibility</p:attrName>
                                        </p:attrNameLst>
                                      </p:cBhvr>
                                      <p:to>
                                        <p:strVal val="visible"/>
                                      </p:to>
                                    </p:set>
                                    <p:anim calcmode="lin" valueType="num">
                                      <p:cBhvr>
                                        <p:cTn id="39" dur="500" fill="hold"/>
                                        <p:tgtEl>
                                          <p:spTgt spid="13"/>
                                        </p:tgtEl>
                                        <p:attrNameLst>
                                          <p:attrName>ppt_w</p:attrName>
                                        </p:attrNameLst>
                                      </p:cBhvr>
                                      <p:tavLst>
                                        <p:tav tm="0">
                                          <p:val>
                                            <p:fltVal val="0"/>
                                          </p:val>
                                        </p:tav>
                                        <p:tav tm="100000">
                                          <p:val>
                                            <p:strVal val="#ppt_w"/>
                                          </p:val>
                                        </p:tav>
                                      </p:tavLst>
                                    </p:anim>
                                    <p:anim calcmode="lin" valueType="num">
                                      <p:cBhvr>
                                        <p:cTn id="40" dur="500" fill="hold"/>
                                        <p:tgtEl>
                                          <p:spTgt spid="13"/>
                                        </p:tgtEl>
                                        <p:attrNameLst>
                                          <p:attrName>ppt_h</p:attrName>
                                        </p:attrNameLst>
                                      </p:cBhvr>
                                      <p:tavLst>
                                        <p:tav tm="0">
                                          <p:val>
                                            <p:fltVal val="0"/>
                                          </p:val>
                                        </p:tav>
                                        <p:tav tm="100000">
                                          <p:val>
                                            <p:strVal val="#ppt_h"/>
                                          </p:val>
                                        </p:tav>
                                      </p:tavLst>
                                    </p:anim>
                                  </p:childTnLst>
                                </p:cTn>
                              </p:par>
                            </p:childTnLst>
                          </p:cTn>
                        </p:par>
                      </p:childTnLst>
                    </p:cTn>
                  </p:par>
                  <p:par>
                    <p:cTn id="41" fill="hold">
                      <p:stCondLst>
                        <p:cond delay="indefinite"/>
                      </p:stCondLst>
                      <p:childTnLst>
                        <p:par>
                          <p:cTn id="42" fill="hold">
                            <p:stCondLst>
                              <p:cond delay="0"/>
                            </p:stCondLst>
                            <p:childTnLst>
                              <p:par>
                                <p:cTn id="43" presetID="23" presetClass="entr" presetSubtype="16" fill="hold" nodeType="clickEffect">
                                  <p:stCondLst>
                                    <p:cond delay="0"/>
                                  </p:stCondLst>
                                  <p:iterate type="wd">
                                    <p:tmPct val="10000"/>
                                  </p:iterate>
                                  <p:childTnLst>
                                    <p:set>
                                      <p:cBhvr>
                                        <p:cTn id="44" dur="1" fill="hold">
                                          <p:stCondLst>
                                            <p:cond delay="0"/>
                                          </p:stCondLst>
                                        </p:cTn>
                                        <p:tgtEl>
                                          <p:spTgt spid="24">
                                            <p:txEl>
                                              <p:pRg st="0" end="0"/>
                                            </p:txEl>
                                          </p:spTgt>
                                        </p:tgtEl>
                                        <p:attrNameLst>
                                          <p:attrName>style.visibility</p:attrName>
                                        </p:attrNameLst>
                                      </p:cBhvr>
                                      <p:to>
                                        <p:strVal val="visible"/>
                                      </p:to>
                                    </p:set>
                                    <p:anim calcmode="lin" valueType="num">
                                      <p:cBhvr>
                                        <p:cTn id="45" dur="500" fill="hold"/>
                                        <p:tgtEl>
                                          <p:spTgt spid="24">
                                            <p:txEl>
                                              <p:pRg st="0" end="0"/>
                                            </p:txEl>
                                          </p:spTgt>
                                        </p:tgtEl>
                                        <p:attrNameLst>
                                          <p:attrName>ppt_w</p:attrName>
                                        </p:attrNameLst>
                                      </p:cBhvr>
                                      <p:tavLst>
                                        <p:tav tm="0">
                                          <p:val>
                                            <p:fltVal val="0"/>
                                          </p:val>
                                        </p:tav>
                                        <p:tav tm="100000">
                                          <p:val>
                                            <p:strVal val="#ppt_w"/>
                                          </p:val>
                                        </p:tav>
                                      </p:tavLst>
                                    </p:anim>
                                    <p:anim calcmode="lin" valueType="num">
                                      <p:cBhvr>
                                        <p:cTn id="46" dur="500" fill="hold"/>
                                        <p:tgtEl>
                                          <p:spTgt spid="24">
                                            <p:txEl>
                                              <p:pRg st="0" end="0"/>
                                            </p:txEl>
                                          </p:spTgt>
                                        </p:tgtEl>
                                        <p:attrNameLst>
                                          <p:attrName>ppt_h</p:attrName>
                                        </p:attrNameLst>
                                      </p:cBhvr>
                                      <p:tavLst>
                                        <p:tav tm="0">
                                          <p:val>
                                            <p:fltVal val="0"/>
                                          </p:val>
                                        </p:tav>
                                        <p:tav tm="100000">
                                          <p:val>
                                            <p:strVal val="#ppt_h"/>
                                          </p:val>
                                        </p:tav>
                                      </p:tavLst>
                                    </p:anim>
                                  </p:childTnLst>
                                </p:cTn>
                              </p:par>
                            </p:childTnLst>
                          </p:cTn>
                        </p:par>
                        <p:par>
                          <p:cTn id="47" fill="hold">
                            <p:stCondLst>
                              <p:cond delay="950"/>
                            </p:stCondLst>
                            <p:childTnLst>
                              <p:par>
                                <p:cTn id="48" presetID="23" presetClass="entr" presetSubtype="16" fill="hold" grpId="0" nodeType="afterEffect">
                                  <p:stCondLst>
                                    <p:cond delay="0"/>
                                  </p:stCondLst>
                                  <p:iterate type="wd">
                                    <p:tmPct val="10000"/>
                                  </p:iterate>
                                  <p:childTnLst>
                                    <p:set>
                                      <p:cBhvr>
                                        <p:cTn id="49" dur="1" fill="hold">
                                          <p:stCondLst>
                                            <p:cond delay="0"/>
                                          </p:stCondLst>
                                        </p:cTn>
                                        <p:tgtEl>
                                          <p:spTgt spid="20"/>
                                        </p:tgtEl>
                                        <p:attrNameLst>
                                          <p:attrName>style.visibility</p:attrName>
                                        </p:attrNameLst>
                                      </p:cBhvr>
                                      <p:to>
                                        <p:strVal val="visible"/>
                                      </p:to>
                                    </p:set>
                                    <p:anim calcmode="lin" valueType="num">
                                      <p:cBhvr>
                                        <p:cTn id="50" dur="500" fill="hold"/>
                                        <p:tgtEl>
                                          <p:spTgt spid="20"/>
                                        </p:tgtEl>
                                        <p:attrNameLst>
                                          <p:attrName>ppt_w</p:attrName>
                                        </p:attrNameLst>
                                      </p:cBhvr>
                                      <p:tavLst>
                                        <p:tav tm="0">
                                          <p:val>
                                            <p:fltVal val="0"/>
                                          </p:val>
                                        </p:tav>
                                        <p:tav tm="100000">
                                          <p:val>
                                            <p:strVal val="#ppt_w"/>
                                          </p:val>
                                        </p:tav>
                                      </p:tavLst>
                                    </p:anim>
                                    <p:anim calcmode="lin" valueType="num">
                                      <p:cBhvr>
                                        <p:cTn id="51" dur="500" fill="hold"/>
                                        <p:tgtEl>
                                          <p:spTgt spid="20"/>
                                        </p:tgtEl>
                                        <p:attrNameLst>
                                          <p:attrName>ppt_h</p:attrName>
                                        </p:attrNameLst>
                                      </p:cBhvr>
                                      <p:tavLst>
                                        <p:tav tm="0">
                                          <p:val>
                                            <p:fltVal val="0"/>
                                          </p:val>
                                        </p:tav>
                                        <p:tav tm="100000">
                                          <p:val>
                                            <p:strVal val="#ppt_h"/>
                                          </p:val>
                                        </p:tav>
                                      </p:tavLst>
                                    </p:anim>
                                  </p:childTnLst>
                                </p:cTn>
                              </p:par>
                            </p:childTnLst>
                          </p:cTn>
                        </p:par>
                        <p:par>
                          <p:cTn id="52" fill="hold">
                            <p:stCondLst>
                              <p:cond delay="1450"/>
                            </p:stCondLst>
                            <p:childTnLst>
                              <p:par>
                                <p:cTn id="53" presetID="23" presetClass="entr" presetSubtype="16" fill="hold" grpId="0" nodeType="afterEffect">
                                  <p:stCondLst>
                                    <p:cond delay="0"/>
                                  </p:stCondLst>
                                  <p:iterate type="wd">
                                    <p:tmPct val="10000"/>
                                  </p:iterate>
                                  <p:childTnLst>
                                    <p:set>
                                      <p:cBhvr>
                                        <p:cTn id="54" dur="1" fill="hold">
                                          <p:stCondLst>
                                            <p:cond delay="0"/>
                                          </p:stCondLst>
                                        </p:cTn>
                                        <p:tgtEl>
                                          <p:spTgt spid="19"/>
                                        </p:tgtEl>
                                        <p:attrNameLst>
                                          <p:attrName>style.visibility</p:attrName>
                                        </p:attrNameLst>
                                      </p:cBhvr>
                                      <p:to>
                                        <p:strVal val="visible"/>
                                      </p:to>
                                    </p:set>
                                    <p:anim calcmode="lin" valueType="num">
                                      <p:cBhvr>
                                        <p:cTn id="55" dur="500" fill="hold"/>
                                        <p:tgtEl>
                                          <p:spTgt spid="19"/>
                                        </p:tgtEl>
                                        <p:attrNameLst>
                                          <p:attrName>ppt_w</p:attrName>
                                        </p:attrNameLst>
                                      </p:cBhvr>
                                      <p:tavLst>
                                        <p:tav tm="0">
                                          <p:val>
                                            <p:fltVal val="0"/>
                                          </p:val>
                                        </p:tav>
                                        <p:tav tm="100000">
                                          <p:val>
                                            <p:strVal val="#ppt_w"/>
                                          </p:val>
                                        </p:tav>
                                      </p:tavLst>
                                    </p:anim>
                                    <p:anim calcmode="lin" valueType="num">
                                      <p:cBhvr>
                                        <p:cTn id="56" dur="500" fill="hold"/>
                                        <p:tgtEl>
                                          <p:spTgt spid="19"/>
                                        </p:tgtEl>
                                        <p:attrNameLst>
                                          <p:attrName>ppt_h</p:attrName>
                                        </p:attrNameLst>
                                      </p:cBhvr>
                                      <p:tavLst>
                                        <p:tav tm="0">
                                          <p:val>
                                            <p:fltVal val="0"/>
                                          </p:val>
                                        </p:tav>
                                        <p:tav tm="100000">
                                          <p:val>
                                            <p:strVal val="#ppt_h"/>
                                          </p:val>
                                        </p:tav>
                                      </p:tavLst>
                                    </p:anim>
                                  </p:childTnLst>
                                </p:cTn>
                              </p:par>
                            </p:childTnLst>
                          </p:cTn>
                        </p:par>
                        <p:par>
                          <p:cTn id="57" fill="hold">
                            <p:stCondLst>
                              <p:cond delay="1950"/>
                            </p:stCondLst>
                            <p:childTnLst>
                              <p:par>
                                <p:cTn id="58" presetID="23" presetClass="entr" presetSubtype="16" fill="hold" grpId="0" nodeType="afterEffect">
                                  <p:stCondLst>
                                    <p:cond delay="0"/>
                                  </p:stCondLst>
                                  <p:iterate type="wd">
                                    <p:tmPct val="10000"/>
                                  </p:iterate>
                                  <p:childTnLst>
                                    <p:set>
                                      <p:cBhvr>
                                        <p:cTn id="59" dur="1" fill="hold">
                                          <p:stCondLst>
                                            <p:cond delay="0"/>
                                          </p:stCondLst>
                                        </p:cTn>
                                        <p:tgtEl>
                                          <p:spTgt spid="18"/>
                                        </p:tgtEl>
                                        <p:attrNameLst>
                                          <p:attrName>style.visibility</p:attrName>
                                        </p:attrNameLst>
                                      </p:cBhvr>
                                      <p:to>
                                        <p:strVal val="visible"/>
                                      </p:to>
                                    </p:set>
                                    <p:anim calcmode="lin" valueType="num">
                                      <p:cBhvr>
                                        <p:cTn id="60" dur="500" fill="hold"/>
                                        <p:tgtEl>
                                          <p:spTgt spid="18"/>
                                        </p:tgtEl>
                                        <p:attrNameLst>
                                          <p:attrName>ppt_w</p:attrName>
                                        </p:attrNameLst>
                                      </p:cBhvr>
                                      <p:tavLst>
                                        <p:tav tm="0">
                                          <p:val>
                                            <p:fltVal val="0"/>
                                          </p:val>
                                        </p:tav>
                                        <p:tav tm="100000">
                                          <p:val>
                                            <p:strVal val="#ppt_w"/>
                                          </p:val>
                                        </p:tav>
                                      </p:tavLst>
                                    </p:anim>
                                    <p:anim calcmode="lin" valueType="num">
                                      <p:cBhvr>
                                        <p:cTn id="61" dur="500" fill="hold"/>
                                        <p:tgtEl>
                                          <p:spTgt spid="18"/>
                                        </p:tgtEl>
                                        <p:attrNameLst>
                                          <p:attrName>ppt_h</p:attrName>
                                        </p:attrNameLst>
                                      </p:cBhvr>
                                      <p:tavLst>
                                        <p:tav tm="0">
                                          <p:val>
                                            <p:fltVal val="0"/>
                                          </p:val>
                                        </p:tav>
                                        <p:tav tm="100000">
                                          <p:val>
                                            <p:strVal val="#ppt_h"/>
                                          </p:val>
                                        </p:tav>
                                      </p:tavLst>
                                    </p:anim>
                                  </p:childTnLst>
                                </p:cTn>
                              </p:par>
                            </p:childTnLst>
                          </p:cTn>
                        </p:par>
                        <p:par>
                          <p:cTn id="62" fill="hold">
                            <p:stCondLst>
                              <p:cond delay="2450"/>
                            </p:stCondLst>
                            <p:childTnLst>
                              <p:par>
                                <p:cTn id="63" presetID="23" presetClass="entr" presetSubtype="16" fill="hold" grpId="0" nodeType="afterEffect">
                                  <p:stCondLst>
                                    <p:cond delay="0"/>
                                  </p:stCondLst>
                                  <p:iterate type="wd">
                                    <p:tmPct val="10000"/>
                                  </p:iterate>
                                  <p:childTnLst>
                                    <p:set>
                                      <p:cBhvr>
                                        <p:cTn id="64" dur="1" fill="hold">
                                          <p:stCondLst>
                                            <p:cond delay="0"/>
                                          </p:stCondLst>
                                        </p:cTn>
                                        <p:tgtEl>
                                          <p:spTgt spid="17"/>
                                        </p:tgtEl>
                                        <p:attrNameLst>
                                          <p:attrName>style.visibility</p:attrName>
                                        </p:attrNameLst>
                                      </p:cBhvr>
                                      <p:to>
                                        <p:strVal val="visible"/>
                                      </p:to>
                                    </p:set>
                                    <p:anim calcmode="lin" valueType="num">
                                      <p:cBhvr>
                                        <p:cTn id="65" dur="500" fill="hold"/>
                                        <p:tgtEl>
                                          <p:spTgt spid="17"/>
                                        </p:tgtEl>
                                        <p:attrNameLst>
                                          <p:attrName>ppt_w</p:attrName>
                                        </p:attrNameLst>
                                      </p:cBhvr>
                                      <p:tavLst>
                                        <p:tav tm="0">
                                          <p:val>
                                            <p:fltVal val="0"/>
                                          </p:val>
                                        </p:tav>
                                        <p:tav tm="100000">
                                          <p:val>
                                            <p:strVal val="#ppt_w"/>
                                          </p:val>
                                        </p:tav>
                                      </p:tavLst>
                                    </p:anim>
                                    <p:anim calcmode="lin" valueType="num">
                                      <p:cBhvr>
                                        <p:cTn id="66" dur="500" fill="hold"/>
                                        <p:tgtEl>
                                          <p:spTgt spid="17"/>
                                        </p:tgtEl>
                                        <p:attrNameLst>
                                          <p:attrName>ppt_h</p:attrName>
                                        </p:attrNameLst>
                                      </p:cBhvr>
                                      <p:tavLst>
                                        <p:tav tm="0">
                                          <p:val>
                                            <p:fltVal val="0"/>
                                          </p:val>
                                        </p:tav>
                                        <p:tav tm="100000">
                                          <p:val>
                                            <p:strVal val="#ppt_h"/>
                                          </p:val>
                                        </p:tav>
                                      </p:tavLst>
                                    </p:anim>
                                  </p:childTnLst>
                                </p:cTn>
                              </p:par>
                            </p:childTnLst>
                          </p:cTn>
                        </p:par>
                        <p:par>
                          <p:cTn id="67" fill="hold">
                            <p:stCondLst>
                              <p:cond delay="2950"/>
                            </p:stCondLst>
                            <p:childTnLst>
                              <p:par>
                                <p:cTn id="68" presetID="23" presetClass="entr" presetSubtype="16" fill="hold" grpId="0" nodeType="afterEffect">
                                  <p:stCondLst>
                                    <p:cond delay="0"/>
                                  </p:stCondLst>
                                  <p:iterate type="wd">
                                    <p:tmPct val="10000"/>
                                  </p:iterate>
                                  <p:childTnLst>
                                    <p:set>
                                      <p:cBhvr>
                                        <p:cTn id="69" dur="1" fill="hold">
                                          <p:stCondLst>
                                            <p:cond delay="0"/>
                                          </p:stCondLst>
                                        </p:cTn>
                                        <p:tgtEl>
                                          <p:spTgt spid="16"/>
                                        </p:tgtEl>
                                        <p:attrNameLst>
                                          <p:attrName>style.visibility</p:attrName>
                                        </p:attrNameLst>
                                      </p:cBhvr>
                                      <p:to>
                                        <p:strVal val="visible"/>
                                      </p:to>
                                    </p:set>
                                    <p:anim calcmode="lin" valueType="num">
                                      <p:cBhvr>
                                        <p:cTn id="70" dur="500" fill="hold"/>
                                        <p:tgtEl>
                                          <p:spTgt spid="16"/>
                                        </p:tgtEl>
                                        <p:attrNameLst>
                                          <p:attrName>ppt_w</p:attrName>
                                        </p:attrNameLst>
                                      </p:cBhvr>
                                      <p:tavLst>
                                        <p:tav tm="0">
                                          <p:val>
                                            <p:fltVal val="0"/>
                                          </p:val>
                                        </p:tav>
                                        <p:tav tm="100000">
                                          <p:val>
                                            <p:strVal val="#ppt_w"/>
                                          </p:val>
                                        </p:tav>
                                      </p:tavLst>
                                    </p:anim>
                                    <p:anim calcmode="lin" valueType="num">
                                      <p:cBhvr>
                                        <p:cTn id="71" dur="500" fill="hold"/>
                                        <p:tgtEl>
                                          <p:spTgt spid="16"/>
                                        </p:tgtEl>
                                        <p:attrNameLst>
                                          <p:attrName>ppt_h</p:attrName>
                                        </p:attrNameLst>
                                      </p:cBhvr>
                                      <p:tavLst>
                                        <p:tav tm="0">
                                          <p:val>
                                            <p:fltVal val="0"/>
                                          </p:val>
                                        </p:tav>
                                        <p:tav tm="100000">
                                          <p:val>
                                            <p:strVal val="#ppt_h"/>
                                          </p:val>
                                        </p:tav>
                                      </p:tavLst>
                                    </p:anim>
                                  </p:childTnLst>
                                </p:cTn>
                              </p:par>
                            </p:childTnLst>
                          </p:cTn>
                        </p:par>
                        <p:par>
                          <p:cTn id="72" fill="hold">
                            <p:stCondLst>
                              <p:cond delay="3450"/>
                            </p:stCondLst>
                            <p:childTnLst>
                              <p:par>
                                <p:cTn id="73" presetID="23" presetClass="entr" presetSubtype="16" fill="hold" grpId="0" nodeType="afterEffect">
                                  <p:stCondLst>
                                    <p:cond delay="0"/>
                                  </p:stCondLst>
                                  <p:iterate type="wd">
                                    <p:tmPct val="10000"/>
                                  </p:iterate>
                                  <p:childTnLst>
                                    <p:set>
                                      <p:cBhvr>
                                        <p:cTn id="74" dur="1" fill="hold">
                                          <p:stCondLst>
                                            <p:cond delay="0"/>
                                          </p:stCondLst>
                                        </p:cTn>
                                        <p:tgtEl>
                                          <p:spTgt spid="15"/>
                                        </p:tgtEl>
                                        <p:attrNameLst>
                                          <p:attrName>style.visibility</p:attrName>
                                        </p:attrNameLst>
                                      </p:cBhvr>
                                      <p:to>
                                        <p:strVal val="visible"/>
                                      </p:to>
                                    </p:set>
                                    <p:anim calcmode="lin" valueType="num">
                                      <p:cBhvr>
                                        <p:cTn id="75" dur="500" fill="hold"/>
                                        <p:tgtEl>
                                          <p:spTgt spid="15"/>
                                        </p:tgtEl>
                                        <p:attrNameLst>
                                          <p:attrName>ppt_w</p:attrName>
                                        </p:attrNameLst>
                                      </p:cBhvr>
                                      <p:tavLst>
                                        <p:tav tm="0">
                                          <p:val>
                                            <p:fltVal val="0"/>
                                          </p:val>
                                        </p:tav>
                                        <p:tav tm="100000">
                                          <p:val>
                                            <p:strVal val="#ppt_w"/>
                                          </p:val>
                                        </p:tav>
                                      </p:tavLst>
                                    </p:anim>
                                    <p:anim calcmode="lin" valueType="num">
                                      <p:cBhvr>
                                        <p:cTn id="76" dur="500" fill="hold"/>
                                        <p:tgtEl>
                                          <p:spTgt spid="15"/>
                                        </p:tgtEl>
                                        <p:attrNameLst>
                                          <p:attrName>ppt_h</p:attrName>
                                        </p:attrNameLst>
                                      </p:cBhvr>
                                      <p:tavLst>
                                        <p:tav tm="0">
                                          <p:val>
                                            <p:fltVal val="0"/>
                                          </p:val>
                                        </p:tav>
                                        <p:tav tm="100000">
                                          <p:val>
                                            <p:strVal val="#ppt_h"/>
                                          </p:val>
                                        </p:tav>
                                      </p:tavLst>
                                    </p:anim>
                                  </p:childTnLst>
                                </p:cTn>
                              </p:par>
                            </p:childTnLst>
                          </p:cTn>
                        </p:par>
                      </p:childTnLst>
                    </p:cTn>
                  </p:par>
                  <p:par>
                    <p:cTn id="77" fill="hold">
                      <p:stCondLst>
                        <p:cond delay="indefinite"/>
                      </p:stCondLst>
                      <p:childTnLst>
                        <p:par>
                          <p:cTn id="78" fill="hold">
                            <p:stCondLst>
                              <p:cond delay="0"/>
                            </p:stCondLst>
                            <p:childTnLst>
                              <p:par>
                                <p:cTn id="79" presetID="14" presetClass="entr" presetSubtype="10" fill="hold" nodeType="clickEffect">
                                  <p:stCondLst>
                                    <p:cond delay="0"/>
                                  </p:stCondLst>
                                  <p:iterate type="wd">
                                    <p:tmPct val="10000"/>
                                  </p:iterate>
                                  <p:childTnLst>
                                    <p:set>
                                      <p:cBhvr>
                                        <p:cTn id="80" dur="1" fill="hold">
                                          <p:stCondLst>
                                            <p:cond delay="0"/>
                                          </p:stCondLst>
                                        </p:cTn>
                                        <p:tgtEl>
                                          <p:spTgt spid="24">
                                            <p:txEl>
                                              <p:pRg st="1" end="1"/>
                                            </p:txEl>
                                          </p:spTgt>
                                        </p:tgtEl>
                                        <p:attrNameLst>
                                          <p:attrName>style.visibility</p:attrName>
                                        </p:attrNameLst>
                                      </p:cBhvr>
                                      <p:to>
                                        <p:strVal val="visible"/>
                                      </p:to>
                                    </p:set>
                                    <p:animEffect transition="in" filter="randombar(horizontal)">
                                      <p:cBhvr>
                                        <p:cTn id="81" dur="500"/>
                                        <p:tgtEl>
                                          <p:spTgt spid="24">
                                            <p:txEl>
                                              <p:pRg st="1" end="1"/>
                                            </p:txEl>
                                          </p:spTgt>
                                        </p:tgtEl>
                                      </p:cBhvr>
                                    </p:animEffect>
                                  </p:childTnLst>
                                </p:cTn>
                              </p:par>
                            </p:childTnLst>
                          </p:cTn>
                        </p:par>
                        <p:par>
                          <p:cTn id="82" fill="hold">
                            <p:stCondLst>
                              <p:cond delay="600"/>
                            </p:stCondLst>
                            <p:childTnLst>
                              <p:par>
                                <p:cTn id="83" presetID="16" presetClass="entr" presetSubtype="21" fill="hold" grpId="0" nodeType="afterEffect">
                                  <p:stCondLst>
                                    <p:cond delay="0"/>
                                  </p:stCondLst>
                                  <p:iterate type="wd">
                                    <p:tmPct val="10000"/>
                                  </p:iterate>
                                  <p:childTnLst>
                                    <p:set>
                                      <p:cBhvr>
                                        <p:cTn id="84" dur="1" fill="hold">
                                          <p:stCondLst>
                                            <p:cond delay="0"/>
                                          </p:stCondLst>
                                        </p:cTn>
                                        <p:tgtEl>
                                          <p:spTgt spid="21"/>
                                        </p:tgtEl>
                                        <p:attrNameLst>
                                          <p:attrName>style.visibility</p:attrName>
                                        </p:attrNameLst>
                                      </p:cBhvr>
                                      <p:to>
                                        <p:strVal val="visible"/>
                                      </p:to>
                                    </p:set>
                                    <p:animEffect transition="in" filter="barn(inVertical)">
                                      <p:cBhvr>
                                        <p:cTn id="85" dur="500"/>
                                        <p:tgtEl>
                                          <p:spTgt spid="21"/>
                                        </p:tgtEl>
                                      </p:cBhvr>
                                    </p:animEffect>
                                  </p:childTnLst>
                                </p:cTn>
                              </p:par>
                            </p:childTnLst>
                          </p:cTn>
                        </p:par>
                      </p:childTnLst>
                    </p:cTn>
                  </p:par>
                  <p:par>
                    <p:cTn id="86" fill="hold">
                      <p:stCondLst>
                        <p:cond delay="indefinite"/>
                      </p:stCondLst>
                      <p:childTnLst>
                        <p:par>
                          <p:cTn id="87" fill="hold">
                            <p:stCondLst>
                              <p:cond delay="0"/>
                            </p:stCondLst>
                            <p:childTnLst>
                              <p:par>
                                <p:cTn id="88" presetID="14" presetClass="entr" presetSubtype="10" fill="hold" nodeType="clickEffect">
                                  <p:stCondLst>
                                    <p:cond delay="0"/>
                                  </p:stCondLst>
                                  <p:iterate type="wd">
                                    <p:tmPct val="10000"/>
                                  </p:iterate>
                                  <p:childTnLst>
                                    <p:set>
                                      <p:cBhvr>
                                        <p:cTn id="89" dur="1" fill="hold">
                                          <p:stCondLst>
                                            <p:cond delay="0"/>
                                          </p:stCondLst>
                                        </p:cTn>
                                        <p:tgtEl>
                                          <p:spTgt spid="24">
                                            <p:txEl>
                                              <p:pRg st="2" end="2"/>
                                            </p:txEl>
                                          </p:spTgt>
                                        </p:tgtEl>
                                        <p:attrNameLst>
                                          <p:attrName>style.visibility</p:attrName>
                                        </p:attrNameLst>
                                      </p:cBhvr>
                                      <p:to>
                                        <p:strVal val="visible"/>
                                      </p:to>
                                    </p:set>
                                    <p:animEffect transition="in" filter="randombar(horizontal)">
                                      <p:cBhvr>
                                        <p:cTn id="90" dur="500"/>
                                        <p:tgtEl>
                                          <p:spTgt spid="24">
                                            <p:txEl>
                                              <p:pRg st="2" end="2"/>
                                            </p:txEl>
                                          </p:spTgt>
                                        </p:tgtEl>
                                      </p:cBhvr>
                                    </p:animEffect>
                                  </p:childTnLst>
                                </p:cTn>
                              </p:par>
                            </p:childTnLst>
                          </p:cTn>
                        </p:par>
                        <p:par>
                          <p:cTn id="91" fill="hold">
                            <p:stCondLst>
                              <p:cond delay="600"/>
                            </p:stCondLst>
                            <p:childTnLst>
                              <p:par>
                                <p:cTn id="92" presetID="16" presetClass="entr" presetSubtype="21" fill="hold" nodeType="afterEffect">
                                  <p:stCondLst>
                                    <p:cond delay="0"/>
                                  </p:stCondLst>
                                  <p:iterate type="wd">
                                    <p:tmPct val="10000"/>
                                  </p:iterate>
                                  <p:childTnLst>
                                    <p:set>
                                      <p:cBhvr>
                                        <p:cTn id="93" dur="1" fill="hold">
                                          <p:stCondLst>
                                            <p:cond delay="0"/>
                                          </p:stCondLst>
                                        </p:cTn>
                                        <p:tgtEl>
                                          <p:spTgt spid="22"/>
                                        </p:tgtEl>
                                        <p:attrNameLst>
                                          <p:attrName>style.visibility</p:attrName>
                                        </p:attrNameLst>
                                      </p:cBhvr>
                                      <p:to>
                                        <p:strVal val="visible"/>
                                      </p:to>
                                    </p:set>
                                    <p:animEffect transition="in" filter="barn(inVertical)">
                                      <p:cBhvr>
                                        <p:cTn id="94" dur="500"/>
                                        <p:tgtEl>
                                          <p:spTgt spid="22"/>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7" grpId="0"/>
      <p:bldP spid="8" grpId="0"/>
      <p:bldP spid="9" grpId="0"/>
      <p:bldP spid="10" grpId="0"/>
      <p:bldP spid="11" grpId="0"/>
      <p:bldP spid="12" grpId="0"/>
      <p:bldP spid="13" grpId="0"/>
      <p:bldP spid="15" grpId="0"/>
      <p:bldP spid="16" grpId="0"/>
      <p:bldP spid="17" grpId="0"/>
      <p:bldP spid="18" grpId="0"/>
      <p:bldP spid="19" grpId="0"/>
      <p:bldP spid="20" grpId="0"/>
      <p:bldP spid="21" grpId="0"/>
    </p:bld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39" name="组合 10"/>
          <p:cNvGrpSpPr/>
          <p:nvPr/>
        </p:nvGrpSpPr>
        <p:grpSpPr>
          <a:xfrm>
            <a:off x="271080" y="286196"/>
            <a:ext cx="11605235" cy="6267004"/>
            <a:chOff x="676404" y="1039661"/>
            <a:chExt cx="7766137" cy="3244240"/>
          </a:xfrm>
          <a:solidFill>
            <a:schemeClr val="bg1"/>
          </a:solidFill>
        </p:grpSpPr>
        <p:sp>
          <p:nvSpPr>
            <p:cNvPr id="40" name="矩形: 圆角 11"/>
            <p:cNvSpPr/>
            <p:nvPr userDrawn="1"/>
          </p:nvSpPr>
          <p:spPr>
            <a:xfrm>
              <a:off x="676404" y="1039661"/>
              <a:ext cx="7766137" cy="3244240"/>
            </a:xfrm>
            <a:prstGeom prst="roundRect">
              <a:avLst/>
            </a:prstGeom>
            <a:grpFill/>
            <a:ln w="101600">
              <a:solidFill>
                <a:srgbClr val="92D4AF"/>
              </a:solidFill>
            </a:ln>
            <a:effectLst>
              <a:outerShdw blurRad="50800" dist="139700" dir="2700000" algn="t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zh-CN" altLang="en-US" sz="1800" b="0" i="0" u="none" strike="noStrike" kern="1200" cap="none" spc="0" normalizeH="0" baseline="0" noProof="0">
                <a:ln>
                  <a:noFill/>
                </a:ln>
                <a:solidFill>
                  <a:prstClr val="white"/>
                </a:solidFill>
                <a:effectLst/>
                <a:uLnTx/>
                <a:uFillTx/>
                <a:latin typeface="Calibri" panose="020F0502020204030204"/>
                <a:ea typeface="等线" panose="02010600030101010101" pitchFamily="2" charset="-122"/>
                <a:cs typeface="+mn-cs"/>
              </a:endParaRPr>
            </a:p>
          </p:txBody>
        </p:sp>
        <p:sp>
          <p:nvSpPr>
            <p:cNvPr id="41" name="矩形: 圆角 12"/>
            <p:cNvSpPr/>
            <p:nvPr userDrawn="1"/>
          </p:nvSpPr>
          <p:spPr>
            <a:xfrm>
              <a:off x="807928" y="1151351"/>
              <a:ext cx="7503089" cy="3020860"/>
            </a:xfrm>
            <a:prstGeom prst="roundRect">
              <a:avLst/>
            </a:prstGeom>
            <a:grpFill/>
            <a:ln w="25400">
              <a:solidFill>
                <a:srgbClr val="92D4AF"/>
              </a:solid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zh-CN" altLang="en-US" sz="1800" b="0" i="0" u="none" strike="noStrike" kern="1200" cap="none" spc="0" normalizeH="0" baseline="0" noProof="0">
                <a:ln>
                  <a:noFill/>
                </a:ln>
                <a:solidFill>
                  <a:prstClr val="white"/>
                </a:solidFill>
                <a:effectLst/>
                <a:uLnTx/>
                <a:uFillTx/>
                <a:latin typeface="Calibri" panose="020F0502020204030204"/>
                <a:ea typeface="等线" panose="02010600030101010101" pitchFamily="2" charset="-122"/>
                <a:cs typeface="+mn-cs"/>
              </a:endParaRPr>
            </a:p>
          </p:txBody>
        </p:sp>
      </p:grpSp>
      <p:graphicFrame>
        <p:nvGraphicFramePr>
          <p:cNvPr id="6" name="Table 5"/>
          <p:cNvGraphicFramePr>
            <a:graphicFrameLocks noGrp="1"/>
          </p:cNvGraphicFramePr>
          <p:nvPr/>
        </p:nvGraphicFramePr>
        <p:xfrm>
          <a:off x="1022355" y="1279373"/>
          <a:ext cx="5030100" cy="1188056"/>
        </p:xfrm>
        <a:graphic>
          <a:graphicData uri="http://schemas.openxmlformats.org/drawingml/2006/table">
            <a:tbl>
              <a:tblPr firstRow="1" bandRow="1">
                <a:tableStyleId>{5940675A-B579-460E-94D1-54222C63F5DA}</a:tableStyleId>
              </a:tblPr>
              <a:tblGrid>
                <a:gridCol w="838350">
                  <a:extLst>
                    <a:ext uri="{9D8B030D-6E8A-4147-A177-3AD203B41FA5}">
                      <a16:colId xmlns:a16="http://schemas.microsoft.com/office/drawing/2014/main" val="2868388082"/>
                    </a:ext>
                  </a:extLst>
                </a:gridCol>
                <a:gridCol w="838350">
                  <a:extLst>
                    <a:ext uri="{9D8B030D-6E8A-4147-A177-3AD203B41FA5}">
                      <a16:colId xmlns:a16="http://schemas.microsoft.com/office/drawing/2014/main" val="1557590837"/>
                    </a:ext>
                  </a:extLst>
                </a:gridCol>
                <a:gridCol w="838350">
                  <a:extLst>
                    <a:ext uri="{9D8B030D-6E8A-4147-A177-3AD203B41FA5}">
                      <a16:colId xmlns:a16="http://schemas.microsoft.com/office/drawing/2014/main" val="2673681062"/>
                    </a:ext>
                  </a:extLst>
                </a:gridCol>
                <a:gridCol w="838350">
                  <a:extLst>
                    <a:ext uri="{9D8B030D-6E8A-4147-A177-3AD203B41FA5}">
                      <a16:colId xmlns:a16="http://schemas.microsoft.com/office/drawing/2014/main" val="463301757"/>
                    </a:ext>
                  </a:extLst>
                </a:gridCol>
                <a:gridCol w="838350">
                  <a:extLst>
                    <a:ext uri="{9D8B030D-6E8A-4147-A177-3AD203B41FA5}">
                      <a16:colId xmlns:a16="http://schemas.microsoft.com/office/drawing/2014/main" val="2945294302"/>
                    </a:ext>
                  </a:extLst>
                </a:gridCol>
                <a:gridCol w="838350">
                  <a:extLst>
                    <a:ext uri="{9D8B030D-6E8A-4147-A177-3AD203B41FA5}">
                      <a16:colId xmlns:a16="http://schemas.microsoft.com/office/drawing/2014/main" val="3263452874"/>
                    </a:ext>
                  </a:extLst>
                </a:gridCol>
              </a:tblGrid>
              <a:tr h="1188056">
                <a:tc>
                  <a:txBody>
                    <a:bodyPr/>
                    <a:lstStyle/>
                    <a:p>
                      <a:endParaRPr lang="en-US"/>
                    </a:p>
                  </a:txBody>
                  <a:tcPr>
                    <a:lnL w="12700" cmpd="sng">
                      <a:noFill/>
                    </a:lnL>
                    <a:lnR w="12700" cmpd="sng">
                      <a:noFill/>
                    </a:lnR>
                    <a:lnT w="12700" cmpd="sng">
                      <a:noFill/>
                    </a:lnT>
                    <a:lnB w="12700" cmpd="sng">
                      <a:noFill/>
                    </a:lnB>
                    <a:lnTlToBr w="12700" cmpd="sng">
                      <a:noFill/>
                      <a:prstDash val="solid"/>
                    </a:lnTlToBr>
                    <a:lnBlToTr w="12700" cmpd="sng">
                      <a:noFill/>
                      <a:prstDash val="solid"/>
                    </a:lnBlToTr>
                    <a:cell3D prstMaterial="dkEdge">
                      <a:bevel prst="riblet"/>
                      <a:lightRig rig="flood" dir="t"/>
                    </a:cell3D>
                  </a:tcPr>
                </a:tc>
                <a:tc>
                  <a:txBody>
                    <a:bodyPr/>
                    <a:lstStyle/>
                    <a:p>
                      <a:endParaRPr lang="en-US"/>
                    </a:p>
                  </a:txBody>
                  <a:tcPr>
                    <a:lnL w="12700" cmpd="sng">
                      <a:noFill/>
                    </a:lnL>
                    <a:lnR w="12700" cmpd="sng">
                      <a:noFill/>
                    </a:lnR>
                    <a:lnT w="12700" cmpd="sng">
                      <a:noFill/>
                    </a:lnT>
                    <a:lnB w="12700" cmpd="sng">
                      <a:noFill/>
                    </a:lnB>
                    <a:lnTlToBr w="12700" cmpd="sng">
                      <a:noFill/>
                      <a:prstDash val="solid"/>
                    </a:lnTlToBr>
                    <a:lnBlToTr w="12700" cmpd="sng">
                      <a:noFill/>
                      <a:prstDash val="solid"/>
                    </a:lnBlToTr>
                    <a:cell3D prstMaterial="dkEdge">
                      <a:bevel prst="riblet"/>
                      <a:lightRig rig="flood" dir="t"/>
                    </a:cell3D>
                  </a:tcPr>
                </a:tc>
                <a:tc>
                  <a:txBody>
                    <a:bodyPr/>
                    <a:lstStyle/>
                    <a:p>
                      <a:endParaRPr lang="en-US"/>
                    </a:p>
                  </a:txBody>
                  <a:tcPr>
                    <a:lnL w="12700" cmpd="sng">
                      <a:noFill/>
                    </a:lnL>
                    <a:lnR w="12700" cmpd="sng">
                      <a:noFill/>
                    </a:lnR>
                    <a:lnT w="12700" cmpd="sng">
                      <a:noFill/>
                    </a:lnT>
                    <a:lnB w="12700" cmpd="sng">
                      <a:noFill/>
                    </a:lnB>
                    <a:lnTlToBr w="12700" cmpd="sng">
                      <a:noFill/>
                      <a:prstDash val="solid"/>
                    </a:lnTlToBr>
                    <a:lnBlToTr w="12700" cmpd="sng">
                      <a:noFill/>
                      <a:prstDash val="solid"/>
                    </a:lnBlToTr>
                    <a:cell3D prstMaterial="dkEdge">
                      <a:bevel prst="riblet"/>
                      <a:lightRig rig="flood" dir="t"/>
                    </a:cell3D>
                  </a:tcPr>
                </a:tc>
                <a:tc>
                  <a:txBody>
                    <a:bodyPr/>
                    <a:lstStyle/>
                    <a:p>
                      <a:endParaRPr lang="en-US"/>
                    </a:p>
                  </a:txBody>
                  <a:tcPr>
                    <a:lnL w="12700" cmpd="sng">
                      <a:noFill/>
                    </a:lnL>
                    <a:lnR w="12700" cmpd="sng">
                      <a:noFill/>
                    </a:lnR>
                    <a:lnT w="12700" cmpd="sng">
                      <a:noFill/>
                    </a:lnT>
                    <a:lnB w="12700" cmpd="sng">
                      <a:noFill/>
                    </a:lnB>
                    <a:lnTlToBr w="12700" cmpd="sng">
                      <a:noFill/>
                      <a:prstDash val="solid"/>
                    </a:lnTlToBr>
                    <a:lnBlToTr w="12700" cmpd="sng">
                      <a:noFill/>
                      <a:prstDash val="solid"/>
                    </a:lnBlToTr>
                    <a:cell3D prstMaterial="dkEdge">
                      <a:bevel prst="riblet"/>
                      <a:lightRig rig="flood" dir="t"/>
                    </a:cell3D>
                  </a:tcPr>
                </a:tc>
                <a:tc>
                  <a:txBody>
                    <a:bodyPr/>
                    <a:lstStyle/>
                    <a:p>
                      <a:endParaRPr lang="en-US"/>
                    </a:p>
                  </a:txBody>
                  <a:tcPr>
                    <a:lnL w="12700" cmpd="sng">
                      <a:noFill/>
                    </a:lnL>
                    <a:lnR w="12700" cmpd="sng">
                      <a:noFill/>
                    </a:lnR>
                    <a:lnT w="12700" cmpd="sng">
                      <a:noFill/>
                    </a:lnT>
                    <a:lnB w="12700" cmpd="sng">
                      <a:noFill/>
                    </a:lnB>
                    <a:lnTlToBr w="12700" cmpd="sng">
                      <a:noFill/>
                      <a:prstDash val="solid"/>
                    </a:lnTlToBr>
                    <a:lnBlToTr w="12700" cmpd="sng">
                      <a:noFill/>
                      <a:prstDash val="solid"/>
                    </a:lnBlToTr>
                    <a:cell3D prstMaterial="dkEdge">
                      <a:bevel prst="riblet"/>
                      <a:lightRig rig="flood" dir="t"/>
                    </a:cell3D>
                  </a:tcPr>
                </a:tc>
                <a:tc>
                  <a:txBody>
                    <a:bodyPr/>
                    <a:lstStyle/>
                    <a:p>
                      <a:endParaRPr lang="en-US"/>
                    </a:p>
                  </a:txBody>
                  <a:tcPr>
                    <a:lnL w="12700" cmpd="sng">
                      <a:noFill/>
                    </a:lnL>
                    <a:lnR w="12700" cmpd="sng">
                      <a:noFill/>
                    </a:lnR>
                    <a:lnT w="12700" cmpd="sng">
                      <a:noFill/>
                    </a:lnT>
                    <a:lnB w="12700" cmpd="sng">
                      <a:noFill/>
                    </a:lnB>
                    <a:lnTlToBr w="12700" cmpd="sng">
                      <a:noFill/>
                      <a:prstDash val="solid"/>
                    </a:lnTlToBr>
                    <a:lnBlToTr w="12700" cmpd="sng">
                      <a:noFill/>
                      <a:prstDash val="solid"/>
                    </a:lnBlToTr>
                    <a:cell3D prstMaterial="dkEdge">
                      <a:bevel prst="riblet"/>
                      <a:lightRig rig="flood" dir="t"/>
                    </a:cell3D>
                  </a:tcPr>
                </a:tc>
                <a:extLst>
                  <a:ext uri="{0D108BD9-81ED-4DB2-BD59-A6C34878D82A}">
                    <a16:rowId xmlns:a16="http://schemas.microsoft.com/office/drawing/2014/main" val="270235978"/>
                  </a:ext>
                </a:extLst>
              </a:tr>
            </a:tbl>
          </a:graphicData>
        </a:graphic>
      </p:graphicFrame>
      <p:sp>
        <p:nvSpPr>
          <p:cNvPr id="8" name="Rectangle 7"/>
          <p:cNvSpPr/>
          <p:nvPr/>
        </p:nvSpPr>
        <p:spPr>
          <a:xfrm>
            <a:off x="1074038" y="1150126"/>
            <a:ext cx="869149" cy="1569660"/>
          </a:xfrm>
          <a:prstGeom prst="rect">
            <a:avLst/>
          </a:prstGeom>
          <a:noFill/>
        </p:spPr>
        <p:txBody>
          <a:bodyPr wrap="none" lIns="91440" tIns="45720" rIns="91440" bIns="4572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vi-VN" sz="9600" b="1" i="0" u="none" strike="noStrike" kern="1200" cap="none" spc="0" normalizeH="0" baseline="0" noProof="0" dirty="0">
                <a:ln w="0"/>
                <a:solidFill>
                  <a:srgbClr val="00B050"/>
                </a:solidFill>
                <a:effectLst>
                  <a:outerShdw blurRad="38100" dist="19050" dir="2700000" algn="tl" rotWithShape="0">
                    <a:prstClr val="black">
                      <a:alpha val="40000"/>
                    </a:prstClr>
                  </a:outerShdw>
                </a:effectLst>
                <a:uLnTx/>
                <a:uFillTx/>
                <a:latin typeface="Arial" panose="020B0604020202020204" pitchFamily="34" charset="0"/>
                <a:ea typeface="+mn-ea"/>
                <a:cs typeface="+mn-cs"/>
              </a:rPr>
              <a:t>4</a:t>
            </a:r>
            <a:endParaRPr kumimoji="0" lang="en-US" sz="9600" b="1" i="0" u="none" strike="noStrike" kern="1200" cap="none" spc="0" normalizeH="0" baseline="0" noProof="0" dirty="0">
              <a:ln w="0"/>
              <a:solidFill>
                <a:srgbClr val="00B050"/>
              </a:solidFill>
              <a:effectLst>
                <a:outerShdw blurRad="38100" dist="19050" dir="2700000" algn="tl" rotWithShape="0">
                  <a:prstClr val="black">
                    <a:alpha val="40000"/>
                  </a:prstClr>
                </a:outerShdw>
              </a:effectLst>
              <a:uLnTx/>
              <a:uFillTx/>
              <a:latin typeface="Calibri" panose="020F0502020204030204"/>
              <a:ea typeface="+mn-ea"/>
              <a:cs typeface="+mn-cs"/>
            </a:endParaRPr>
          </a:p>
        </p:txBody>
      </p:sp>
      <p:sp>
        <p:nvSpPr>
          <p:cNvPr id="9" name="Rectangle 8"/>
          <p:cNvSpPr/>
          <p:nvPr/>
        </p:nvSpPr>
        <p:spPr>
          <a:xfrm>
            <a:off x="1867942" y="1150126"/>
            <a:ext cx="869149" cy="1569660"/>
          </a:xfrm>
          <a:prstGeom prst="rect">
            <a:avLst/>
          </a:prstGeom>
          <a:noFill/>
        </p:spPr>
        <p:txBody>
          <a:bodyPr wrap="none" lIns="91440" tIns="45720" rIns="91440" bIns="4572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vi-VN" sz="9600" b="1" i="0" u="none" strike="noStrike" kern="1200" cap="none" spc="0" normalizeH="0" baseline="0" noProof="0" dirty="0">
                <a:ln w="0"/>
                <a:solidFill>
                  <a:srgbClr val="00B050"/>
                </a:solidFill>
                <a:effectLst>
                  <a:outerShdw blurRad="38100" dist="19050" dir="2700000" algn="tl" rotWithShape="0">
                    <a:prstClr val="black">
                      <a:alpha val="40000"/>
                    </a:prstClr>
                  </a:outerShdw>
                </a:effectLst>
                <a:uLnTx/>
                <a:uFillTx/>
                <a:latin typeface="Arial" panose="020B0604020202020204" pitchFamily="34" charset="0"/>
                <a:ea typeface="+mn-ea"/>
                <a:cs typeface="+mn-cs"/>
              </a:rPr>
              <a:t>3</a:t>
            </a:r>
            <a:endParaRPr kumimoji="0" lang="en-US" sz="9600" b="1" i="0" u="none" strike="noStrike" kern="1200" cap="none" spc="0" normalizeH="0" baseline="0" noProof="0" dirty="0">
              <a:ln w="0"/>
              <a:solidFill>
                <a:srgbClr val="00B050"/>
              </a:solidFill>
              <a:effectLst>
                <a:outerShdw blurRad="38100" dist="19050" dir="2700000" algn="tl" rotWithShape="0">
                  <a:prstClr val="black">
                    <a:alpha val="40000"/>
                  </a:prstClr>
                </a:outerShdw>
              </a:effectLst>
              <a:uLnTx/>
              <a:uFillTx/>
              <a:latin typeface="Calibri" panose="020F0502020204030204"/>
              <a:ea typeface="+mn-ea"/>
              <a:cs typeface="+mn-cs"/>
            </a:endParaRPr>
          </a:p>
        </p:txBody>
      </p:sp>
      <p:sp>
        <p:nvSpPr>
          <p:cNvPr id="10" name="Rectangle 9"/>
          <p:cNvSpPr/>
          <p:nvPr/>
        </p:nvSpPr>
        <p:spPr>
          <a:xfrm>
            <a:off x="2724362" y="1150126"/>
            <a:ext cx="869149" cy="1569660"/>
          </a:xfrm>
          <a:prstGeom prst="rect">
            <a:avLst/>
          </a:prstGeom>
          <a:noFill/>
        </p:spPr>
        <p:txBody>
          <a:bodyPr wrap="none" lIns="91440" tIns="45720" rIns="91440" bIns="4572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vi-VN" sz="9600" b="1" i="0" u="none" strike="noStrike" kern="1200" cap="none" spc="0" normalizeH="0" baseline="0" noProof="0" dirty="0">
                <a:ln w="0"/>
                <a:solidFill>
                  <a:srgbClr val="00B050"/>
                </a:solidFill>
                <a:effectLst>
                  <a:outerShdw blurRad="38100" dist="19050" dir="2700000" algn="tl" rotWithShape="0">
                    <a:prstClr val="black">
                      <a:alpha val="40000"/>
                    </a:prstClr>
                  </a:outerShdw>
                </a:effectLst>
                <a:uLnTx/>
                <a:uFillTx/>
                <a:latin typeface="Arial" panose="020B0604020202020204" pitchFamily="34" charset="0"/>
                <a:ea typeface="+mn-ea"/>
                <a:cs typeface="+mn-cs"/>
              </a:rPr>
              <a:t>8</a:t>
            </a:r>
            <a:endParaRPr kumimoji="0" lang="en-US" sz="9600" b="1" i="0" u="none" strike="noStrike" kern="1200" cap="none" spc="0" normalizeH="0" baseline="0" noProof="0" dirty="0">
              <a:ln w="0"/>
              <a:solidFill>
                <a:srgbClr val="00B050"/>
              </a:solidFill>
              <a:effectLst>
                <a:outerShdw blurRad="38100" dist="19050" dir="2700000" algn="tl" rotWithShape="0">
                  <a:prstClr val="black">
                    <a:alpha val="40000"/>
                  </a:prstClr>
                </a:outerShdw>
              </a:effectLst>
              <a:uLnTx/>
              <a:uFillTx/>
              <a:latin typeface="Calibri" panose="020F0502020204030204"/>
              <a:ea typeface="+mn-ea"/>
              <a:cs typeface="+mn-cs"/>
            </a:endParaRPr>
          </a:p>
        </p:txBody>
      </p:sp>
      <p:sp>
        <p:nvSpPr>
          <p:cNvPr id="11" name="Rectangle 10"/>
          <p:cNvSpPr/>
          <p:nvPr/>
        </p:nvSpPr>
        <p:spPr>
          <a:xfrm>
            <a:off x="3580782" y="1150126"/>
            <a:ext cx="869149" cy="1569660"/>
          </a:xfrm>
          <a:prstGeom prst="rect">
            <a:avLst/>
          </a:prstGeom>
          <a:noFill/>
        </p:spPr>
        <p:txBody>
          <a:bodyPr wrap="none" lIns="91440" tIns="45720" rIns="91440" bIns="4572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vi-VN" sz="9600" b="1" i="0" u="none" strike="noStrike" kern="1200" cap="none" spc="0" normalizeH="0" baseline="0" noProof="0" dirty="0">
                <a:ln w="0"/>
                <a:solidFill>
                  <a:srgbClr val="00B050"/>
                </a:solidFill>
                <a:effectLst>
                  <a:outerShdw blurRad="38100" dist="19050" dir="2700000" algn="tl" rotWithShape="0">
                    <a:prstClr val="black">
                      <a:alpha val="40000"/>
                    </a:prstClr>
                  </a:outerShdw>
                </a:effectLst>
                <a:uLnTx/>
                <a:uFillTx/>
                <a:latin typeface="Arial" panose="020B0604020202020204" pitchFamily="34" charset="0"/>
                <a:ea typeface="+mn-ea"/>
                <a:cs typeface="+mn-cs"/>
              </a:rPr>
              <a:t>5</a:t>
            </a:r>
            <a:endParaRPr kumimoji="0" lang="en-US" sz="9600" b="1" i="0" u="none" strike="noStrike" kern="1200" cap="none" spc="0" normalizeH="0" baseline="0" noProof="0" dirty="0">
              <a:ln w="0"/>
              <a:solidFill>
                <a:srgbClr val="00B050"/>
              </a:solidFill>
              <a:effectLst>
                <a:outerShdw blurRad="38100" dist="19050" dir="2700000" algn="tl" rotWithShape="0">
                  <a:prstClr val="black">
                    <a:alpha val="40000"/>
                  </a:prstClr>
                </a:outerShdw>
              </a:effectLst>
              <a:uLnTx/>
              <a:uFillTx/>
              <a:latin typeface="Calibri" panose="020F0502020204030204"/>
              <a:ea typeface="+mn-ea"/>
              <a:cs typeface="+mn-cs"/>
            </a:endParaRPr>
          </a:p>
        </p:txBody>
      </p:sp>
      <p:sp>
        <p:nvSpPr>
          <p:cNvPr id="12" name="Rectangle 11"/>
          <p:cNvSpPr/>
          <p:nvPr/>
        </p:nvSpPr>
        <p:spPr>
          <a:xfrm>
            <a:off x="4437202" y="1150126"/>
            <a:ext cx="869149" cy="1569660"/>
          </a:xfrm>
          <a:prstGeom prst="rect">
            <a:avLst/>
          </a:prstGeom>
          <a:noFill/>
        </p:spPr>
        <p:txBody>
          <a:bodyPr wrap="none" lIns="91440" tIns="45720" rIns="91440" bIns="4572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vi-VN" sz="9600" b="1" i="0" u="none" strike="noStrike" kern="1200" cap="none" spc="0" normalizeH="0" baseline="0" noProof="0" dirty="0">
                <a:ln w="0"/>
                <a:solidFill>
                  <a:srgbClr val="00B050"/>
                </a:solidFill>
                <a:effectLst>
                  <a:outerShdw blurRad="38100" dist="19050" dir="2700000" algn="tl" rotWithShape="0">
                    <a:prstClr val="black">
                      <a:alpha val="40000"/>
                    </a:prstClr>
                  </a:outerShdw>
                </a:effectLst>
                <a:uLnTx/>
                <a:uFillTx/>
                <a:latin typeface="Arial" panose="020B0604020202020204" pitchFamily="34" charset="0"/>
                <a:ea typeface="+mn-ea"/>
                <a:cs typeface="+mn-cs"/>
              </a:rPr>
              <a:t>8</a:t>
            </a:r>
            <a:endParaRPr kumimoji="0" lang="en-US" sz="9600" b="1" i="0" u="none" strike="noStrike" kern="1200" cap="none" spc="0" normalizeH="0" baseline="0" noProof="0" dirty="0">
              <a:ln w="0"/>
              <a:solidFill>
                <a:srgbClr val="00B050"/>
              </a:solidFill>
              <a:effectLst>
                <a:outerShdw blurRad="38100" dist="19050" dir="2700000" algn="tl" rotWithShape="0">
                  <a:prstClr val="black">
                    <a:alpha val="40000"/>
                  </a:prstClr>
                </a:outerShdw>
              </a:effectLst>
              <a:uLnTx/>
              <a:uFillTx/>
              <a:latin typeface="Calibri" panose="020F0502020204030204"/>
              <a:ea typeface="+mn-ea"/>
              <a:cs typeface="+mn-cs"/>
            </a:endParaRPr>
          </a:p>
        </p:txBody>
      </p:sp>
      <p:sp>
        <p:nvSpPr>
          <p:cNvPr id="13" name="Rectangle 12"/>
          <p:cNvSpPr/>
          <p:nvPr/>
        </p:nvSpPr>
        <p:spPr>
          <a:xfrm>
            <a:off x="5247233" y="1150126"/>
            <a:ext cx="808235" cy="1569660"/>
          </a:xfrm>
          <a:prstGeom prst="rect">
            <a:avLst/>
          </a:prstGeom>
          <a:noFill/>
        </p:spPr>
        <p:txBody>
          <a:bodyPr wrap="none" lIns="91440" tIns="45720" rIns="91440" bIns="4572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9600" b="1" i="0" u="none" strike="noStrike" kern="1200" cap="none" spc="0" normalizeH="0" baseline="0" noProof="0">
                <a:ln w="0"/>
                <a:solidFill>
                  <a:srgbClr val="00B050"/>
                </a:solidFill>
                <a:effectLst>
                  <a:outerShdw blurRad="38100" dist="19050" dir="2700000" algn="tl" rotWithShape="0">
                    <a:prstClr val="black">
                      <a:alpha val="40000"/>
                    </a:prstClr>
                  </a:outerShdw>
                </a:effectLst>
                <a:uLnTx/>
                <a:uFillTx/>
                <a:latin typeface="Calibri" panose="020F0502020204030204"/>
                <a:ea typeface="+mn-ea"/>
                <a:cs typeface="+mn-cs"/>
              </a:rPr>
              <a:t>9</a:t>
            </a:r>
          </a:p>
        </p:txBody>
      </p:sp>
      <p:graphicFrame>
        <p:nvGraphicFramePr>
          <p:cNvPr id="14" name="Table 13"/>
          <p:cNvGraphicFramePr>
            <a:graphicFrameLocks noGrp="1"/>
          </p:cNvGraphicFramePr>
          <p:nvPr/>
        </p:nvGraphicFramePr>
        <p:xfrm>
          <a:off x="1019342" y="3205076"/>
          <a:ext cx="5030100" cy="1188056"/>
        </p:xfrm>
        <a:graphic>
          <a:graphicData uri="http://schemas.openxmlformats.org/drawingml/2006/table">
            <a:tbl>
              <a:tblPr firstRow="1" bandRow="1">
                <a:tableStyleId>{5940675A-B579-460E-94D1-54222C63F5DA}</a:tableStyleId>
              </a:tblPr>
              <a:tblGrid>
                <a:gridCol w="838350">
                  <a:extLst>
                    <a:ext uri="{9D8B030D-6E8A-4147-A177-3AD203B41FA5}">
                      <a16:colId xmlns:a16="http://schemas.microsoft.com/office/drawing/2014/main" val="2868388082"/>
                    </a:ext>
                  </a:extLst>
                </a:gridCol>
                <a:gridCol w="838350">
                  <a:extLst>
                    <a:ext uri="{9D8B030D-6E8A-4147-A177-3AD203B41FA5}">
                      <a16:colId xmlns:a16="http://schemas.microsoft.com/office/drawing/2014/main" val="1557590837"/>
                    </a:ext>
                  </a:extLst>
                </a:gridCol>
                <a:gridCol w="838350">
                  <a:extLst>
                    <a:ext uri="{9D8B030D-6E8A-4147-A177-3AD203B41FA5}">
                      <a16:colId xmlns:a16="http://schemas.microsoft.com/office/drawing/2014/main" val="2673681062"/>
                    </a:ext>
                  </a:extLst>
                </a:gridCol>
                <a:gridCol w="838350">
                  <a:extLst>
                    <a:ext uri="{9D8B030D-6E8A-4147-A177-3AD203B41FA5}">
                      <a16:colId xmlns:a16="http://schemas.microsoft.com/office/drawing/2014/main" val="463301757"/>
                    </a:ext>
                  </a:extLst>
                </a:gridCol>
                <a:gridCol w="838350">
                  <a:extLst>
                    <a:ext uri="{9D8B030D-6E8A-4147-A177-3AD203B41FA5}">
                      <a16:colId xmlns:a16="http://schemas.microsoft.com/office/drawing/2014/main" val="2945294302"/>
                    </a:ext>
                  </a:extLst>
                </a:gridCol>
                <a:gridCol w="838350">
                  <a:extLst>
                    <a:ext uri="{9D8B030D-6E8A-4147-A177-3AD203B41FA5}">
                      <a16:colId xmlns:a16="http://schemas.microsoft.com/office/drawing/2014/main" val="3263452874"/>
                    </a:ext>
                  </a:extLst>
                </a:gridCol>
              </a:tblGrid>
              <a:tr h="1188056">
                <a:tc>
                  <a:txBody>
                    <a:bodyPr/>
                    <a:lstStyle/>
                    <a:p>
                      <a:endParaRPr lang="en-US"/>
                    </a:p>
                  </a:txBody>
                  <a:tcPr>
                    <a:lnL w="12700" cmpd="sng">
                      <a:noFill/>
                    </a:lnL>
                    <a:lnR w="12700" cmpd="sng">
                      <a:noFill/>
                    </a:lnR>
                    <a:lnT w="12700" cmpd="sng">
                      <a:noFill/>
                    </a:lnT>
                    <a:lnB w="12700" cmpd="sng">
                      <a:noFill/>
                    </a:lnB>
                    <a:lnTlToBr w="12700" cmpd="sng">
                      <a:noFill/>
                      <a:prstDash val="solid"/>
                    </a:lnTlToBr>
                    <a:lnBlToTr w="12700" cmpd="sng">
                      <a:noFill/>
                      <a:prstDash val="solid"/>
                    </a:lnBlToTr>
                    <a:cell3D prstMaterial="dkEdge">
                      <a:bevel prst="riblet"/>
                      <a:lightRig rig="flood" dir="t"/>
                    </a:cell3D>
                  </a:tcPr>
                </a:tc>
                <a:tc>
                  <a:txBody>
                    <a:bodyPr/>
                    <a:lstStyle/>
                    <a:p>
                      <a:endParaRPr lang="en-US"/>
                    </a:p>
                  </a:txBody>
                  <a:tcPr>
                    <a:lnL w="12700" cmpd="sng">
                      <a:noFill/>
                    </a:lnL>
                    <a:lnR w="12700" cmpd="sng">
                      <a:noFill/>
                    </a:lnR>
                    <a:lnT w="12700" cmpd="sng">
                      <a:noFill/>
                    </a:lnT>
                    <a:lnB w="12700" cmpd="sng">
                      <a:noFill/>
                    </a:lnB>
                    <a:lnTlToBr w="12700" cmpd="sng">
                      <a:noFill/>
                      <a:prstDash val="solid"/>
                    </a:lnTlToBr>
                    <a:lnBlToTr w="12700" cmpd="sng">
                      <a:noFill/>
                      <a:prstDash val="solid"/>
                    </a:lnBlToTr>
                    <a:cell3D prstMaterial="dkEdge">
                      <a:bevel prst="riblet"/>
                      <a:lightRig rig="flood" dir="t"/>
                    </a:cell3D>
                  </a:tcPr>
                </a:tc>
                <a:tc>
                  <a:txBody>
                    <a:bodyPr/>
                    <a:lstStyle/>
                    <a:p>
                      <a:endParaRPr lang="en-US"/>
                    </a:p>
                  </a:txBody>
                  <a:tcPr>
                    <a:lnL w="12700" cmpd="sng">
                      <a:noFill/>
                    </a:lnL>
                    <a:lnR w="12700" cmpd="sng">
                      <a:noFill/>
                    </a:lnR>
                    <a:lnT w="12700" cmpd="sng">
                      <a:noFill/>
                    </a:lnT>
                    <a:lnB w="12700" cmpd="sng">
                      <a:noFill/>
                    </a:lnB>
                    <a:lnTlToBr w="12700" cmpd="sng">
                      <a:noFill/>
                      <a:prstDash val="solid"/>
                    </a:lnTlToBr>
                    <a:lnBlToTr w="12700" cmpd="sng">
                      <a:noFill/>
                      <a:prstDash val="solid"/>
                    </a:lnBlToTr>
                    <a:cell3D prstMaterial="dkEdge">
                      <a:bevel prst="riblet"/>
                      <a:lightRig rig="flood" dir="t"/>
                    </a:cell3D>
                  </a:tcPr>
                </a:tc>
                <a:tc>
                  <a:txBody>
                    <a:bodyPr/>
                    <a:lstStyle/>
                    <a:p>
                      <a:endParaRPr lang="en-US"/>
                    </a:p>
                  </a:txBody>
                  <a:tcPr>
                    <a:lnL w="12700" cmpd="sng">
                      <a:noFill/>
                    </a:lnL>
                    <a:lnR w="12700" cmpd="sng">
                      <a:noFill/>
                    </a:lnR>
                    <a:lnT w="12700" cmpd="sng">
                      <a:noFill/>
                    </a:lnT>
                    <a:lnB w="12700" cmpd="sng">
                      <a:noFill/>
                    </a:lnB>
                    <a:lnTlToBr w="12700" cmpd="sng">
                      <a:noFill/>
                      <a:prstDash val="solid"/>
                    </a:lnTlToBr>
                    <a:lnBlToTr w="12700" cmpd="sng">
                      <a:noFill/>
                      <a:prstDash val="solid"/>
                    </a:lnBlToTr>
                    <a:cell3D prstMaterial="dkEdge">
                      <a:bevel prst="riblet"/>
                      <a:lightRig rig="flood" dir="t"/>
                    </a:cell3D>
                  </a:tcPr>
                </a:tc>
                <a:tc>
                  <a:txBody>
                    <a:bodyPr/>
                    <a:lstStyle/>
                    <a:p>
                      <a:endParaRPr lang="en-US"/>
                    </a:p>
                  </a:txBody>
                  <a:tcPr>
                    <a:lnL w="12700" cmpd="sng">
                      <a:noFill/>
                    </a:lnL>
                    <a:lnR w="12700" cmpd="sng">
                      <a:noFill/>
                    </a:lnR>
                    <a:lnT w="12700" cmpd="sng">
                      <a:noFill/>
                    </a:lnT>
                    <a:lnB w="12700" cmpd="sng">
                      <a:noFill/>
                    </a:lnB>
                    <a:lnTlToBr w="12700" cmpd="sng">
                      <a:noFill/>
                      <a:prstDash val="solid"/>
                    </a:lnTlToBr>
                    <a:lnBlToTr w="12700" cmpd="sng">
                      <a:noFill/>
                      <a:prstDash val="solid"/>
                    </a:lnBlToTr>
                    <a:cell3D prstMaterial="dkEdge">
                      <a:bevel prst="riblet"/>
                      <a:lightRig rig="flood" dir="t"/>
                    </a:cell3D>
                  </a:tcPr>
                </a:tc>
                <a:tc>
                  <a:txBody>
                    <a:bodyPr/>
                    <a:lstStyle/>
                    <a:p>
                      <a:endParaRPr lang="en-US"/>
                    </a:p>
                  </a:txBody>
                  <a:tcPr>
                    <a:lnL w="12700" cmpd="sng">
                      <a:noFill/>
                    </a:lnL>
                    <a:lnR w="12700" cmpd="sng">
                      <a:noFill/>
                    </a:lnR>
                    <a:lnT w="12700" cmpd="sng">
                      <a:noFill/>
                    </a:lnT>
                    <a:lnB w="12700" cmpd="sng">
                      <a:noFill/>
                    </a:lnB>
                    <a:lnTlToBr w="12700" cmpd="sng">
                      <a:noFill/>
                      <a:prstDash val="solid"/>
                    </a:lnTlToBr>
                    <a:lnBlToTr w="12700" cmpd="sng">
                      <a:noFill/>
                      <a:prstDash val="solid"/>
                    </a:lnBlToTr>
                    <a:cell3D prstMaterial="dkEdge">
                      <a:bevel prst="riblet"/>
                      <a:lightRig rig="flood" dir="t"/>
                    </a:cell3D>
                  </a:tcPr>
                </a:tc>
                <a:extLst>
                  <a:ext uri="{0D108BD9-81ED-4DB2-BD59-A6C34878D82A}">
                    <a16:rowId xmlns:a16="http://schemas.microsoft.com/office/drawing/2014/main" val="270235978"/>
                  </a:ext>
                </a:extLst>
              </a:tr>
            </a:tbl>
          </a:graphicData>
        </a:graphic>
      </p:graphicFrame>
      <p:sp>
        <p:nvSpPr>
          <p:cNvPr id="15" name="Rectangle 14"/>
          <p:cNvSpPr/>
          <p:nvPr/>
        </p:nvSpPr>
        <p:spPr>
          <a:xfrm>
            <a:off x="1071025" y="3075829"/>
            <a:ext cx="869149" cy="1569660"/>
          </a:xfrm>
          <a:prstGeom prst="rect">
            <a:avLst/>
          </a:prstGeom>
          <a:noFill/>
        </p:spPr>
        <p:txBody>
          <a:bodyPr wrap="none" lIns="91440" tIns="45720" rIns="91440" bIns="4572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vi-VN" sz="9600" b="1" i="0" u="none" strike="noStrike" kern="1200" cap="none" spc="0" normalizeH="0" baseline="0" noProof="0" dirty="0">
                <a:ln w="0"/>
                <a:solidFill>
                  <a:srgbClr val="00B050"/>
                </a:solidFill>
                <a:effectLst>
                  <a:outerShdw blurRad="38100" dist="19050" dir="2700000" algn="tl" rotWithShape="0">
                    <a:prstClr val="black">
                      <a:alpha val="40000"/>
                    </a:prstClr>
                  </a:outerShdw>
                </a:effectLst>
                <a:uLnTx/>
                <a:uFillTx/>
                <a:latin typeface="Arial" panose="020B0604020202020204" pitchFamily="34" charset="0"/>
                <a:ea typeface="+mn-ea"/>
                <a:cs typeface="+mn-cs"/>
              </a:rPr>
              <a:t>2</a:t>
            </a:r>
            <a:endParaRPr kumimoji="0" lang="en-US" sz="9600" b="1" i="0" u="none" strike="noStrike" kern="1200" cap="none" spc="0" normalizeH="0" baseline="0" noProof="0" dirty="0">
              <a:ln w="0"/>
              <a:solidFill>
                <a:srgbClr val="00B050"/>
              </a:solidFill>
              <a:effectLst>
                <a:outerShdw blurRad="38100" dist="19050" dir="2700000" algn="tl" rotWithShape="0">
                  <a:prstClr val="black">
                    <a:alpha val="40000"/>
                  </a:prstClr>
                </a:outerShdw>
              </a:effectLst>
              <a:uLnTx/>
              <a:uFillTx/>
              <a:latin typeface="Calibri" panose="020F0502020204030204"/>
              <a:ea typeface="+mn-ea"/>
              <a:cs typeface="+mn-cs"/>
            </a:endParaRPr>
          </a:p>
        </p:txBody>
      </p:sp>
      <p:sp>
        <p:nvSpPr>
          <p:cNvPr id="16" name="Rectangle 15"/>
          <p:cNvSpPr/>
          <p:nvPr/>
        </p:nvSpPr>
        <p:spPr>
          <a:xfrm>
            <a:off x="1864929" y="3075829"/>
            <a:ext cx="869149" cy="1569660"/>
          </a:xfrm>
          <a:prstGeom prst="rect">
            <a:avLst/>
          </a:prstGeom>
          <a:noFill/>
        </p:spPr>
        <p:txBody>
          <a:bodyPr wrap="none" lIns="91440" tIns="45720" rIns="91440" bIns="4572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vi-VN" sz="9600" b="1" i="0" u="none" strike="noStrike" kern="1200" cap="none" spc="0" normalizeH="0" baseline="0" noProof="0" dirty="0">
                <a:ln w="0"/>
                <a:solidFill>
                  <a:srgbClr val="00B050"/>
                </a:solidFill>
                <a:effectLst>
                  <a:outerShdw blurRad="38100" dist="19050" dir="2700000" algn="tl" rotWithShape="0">
                    <a:prstClr val="black">
                      <a:alpha val="40000"/>
                    </a:prstClr>
                  </a:outerShdw>
                </a:effectLst>
                <a:uLnTx/>
                <a:uFillTx/>
                <a:latin typeface="Arial" panose="020B0604020202020204" pitchFamily="34" charset="0"/>
                <a:ea typeface="+mn-ea"/>
                <a:cs typeface="+mn-cs"/>
              </a:rPr>
              <a:t>3</a:t>
            </a:r>
            <a:endParaRPr kumimoji="0" lang="en-US" sz="9600" b="1" i="0" u="none" strike="noStrike" kern="1200" cap="none" spc="0" normalizeH="0" baseline="0" noProof="0" dirty="0">
              <a:ln w="0"/>
              <a:solidFill>
                <a:srgbClr val="00B050"/>
              </a:solidFill>
              <a:effectLst>
                <a:outerShdw blurRad="38100" dist="19050" dir="2700000" algn="tl" rotWithShape="0">
                  <a:prstClr val="black">
                    <a:alpha val="40000"/>
                  </a:prstClr>
                </a:outerShdw>
              </a:effectLst>
              <a:uLnTx/>
              <a:uFillTx/>
              <a:latin typeface="Calibri" panose="020F0502020204030204"/>
              <a:ea typeface="+mn-ea"/>
              <a:cs typeface="+mn-cs"/>
            </a:endParaRPr>
          </a:p>
        </p:txBody>
      </p:sp>
      <p:sp>
        <p:nvSpPr>
          <p:cNvPr id="17" name="Rectangle 16"/>
          <p:cNvSpPr/>
          <p:nvPr/>
        </p:nvSpPr>
        <p:spPr>
          <a:xfrm>
            <a:off x="2721349" y="3075829"/>
            <a:ext cx="869149" cy="1569660"/>
          </a:xfrm>
          <a:prstGeom prst="rect">
            <a:avLst/>
          </a:prstGeom>
          <a:noFill/>
        </p:spPr>
        <p:txBody>
          <a:bodyPr wrap="none" lIns="91440" tIns="45720" rIns="91440" bIns="4572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vi-VN" sz="9600" b="1" i="0" u="none" strike="noStrike" kern="1200" cap="none" spc="0" normalizeH="0" baseline="0" noProof="0" dirty="0">
                <a:ln w="0"/>
                <a:solidFill>
                  <a:srgbClr val="00B050"/>
                </a:solidFill>
                <a:effectLst>
                  <a:outerShdw blurRad="38100" dist="19050" dir="2700000" algn="tl" rotWithShape="0">
                    <a:prstClr val="black">
                      <a:alpha val="40000"/>
                    </a:prstClr>
                  </a:outerShdw>
                </a:effectLst>
                <a:uLnTx/>
                <a:uFillTx/>
                <a:latin typeface="Arial" panose="020B0604020202020204" pitchFamily="34" charset="0"/>
                <a:ea typeface="+mn-ea"/>
                <a:cs typeface="+mn-cs"/>
              </a:rPr>
              <a:t>5</a:t>
            </a:r>
            <a:endParaRPr kumimoji="0" lang="en-US" sz="9600" b="1" i="0" u="none" strike="noStrike" kern="1200" cap="none" spc="0" normalizeH="0" baseline="0" noProof="0" dirty="0">
              <a:ln w="0"/>
              <a:solidFill>
                <a:srgbClr val="00B050"/>
              </a:solidFill>
              <a:effectLst>
                <a:outerShdw blurRad="38100" dist="19050" dir="2700000" algn="tl" rotWithShape="0">
                  <a:prstClr val="black">
                    <a:alpha val="40000"/>
                  </a:prstClr>
                </a:outerShdw>
              </a:effectLst>
              <a:uLnTx/>
              <a:uFillTx/>
              <a:latin typeface="Calibri" panose="020F0502020204030204"/>
              <a:ea typeface="+mn-ea"/>
              <a:cs typeface="+mn-cs"/>
            </a:endParaRPr>
          </a:p>
        </p:txBody>
      </p:sp>
      <p:sp>
        <p:nvSpPr>
          <p:cNvPr id="18" name="Rectangle 17"/>
          <p:cNvSpPr/>
          <p:nvPr/>
        </p:nvSpPr>
        <p:spPr>
          <a:xfrm>
            <a:off x="3577769" y="3075829"/>
            <a:ext cx="869149" cy="1569660"/>
          </a:xfrm>
          <a:prstGeom prst="rect">
            <a:avLst/>
          </a:prstGeom>
          <a:noFill/>
        </p:spPr>
        <p:txBody>
          <a:bodyPr wrap="none" lIns="91440" tIns="45720" rIns="91440" bIns="4572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vi-VN" sz="9600" b="1" i="0" u="none" strike="noStrike" kern="1200" cap="none" spc="0" normalizeH="0" baseline="0" noProof="0" dirty="0">
                <a:ln w="0"/>
                <a:solidFill>
                  <a:srgbClr val="00B050"/>
                </a:solidFill>
                <a:effectLst>
                  <a:outerShdw blurRad="38100" dist="19050" dir="2700000" algn="tl" rotWithShape="0">
                    <a:prstClr val="black">
                      <a:alpha val="40000"/>
                    </a:prstClr>
                  </a:outerShdw>
                </a:effectLst>
                <a:uLnTx/>
                <a:uFillTx/>
                <a:latin typeface="Arial" panose="020B0604020202020204" pitchFamily="34" charset="0"/>
                <a:ea typeface="+mn-ea"/>
                <a:cs typeface="+mn-cs"/>
              </a:rPr>
              <a:t>0</a:t>
            </a:r>
            <a:endParaRPr kumimoji="0" lang="en-US" sz="9600" b="1" i="0" u="none" strike="noStrike" kern="1200" cap="none" spc="0" normalizeH="0" baseline="0" noProof="0" dirty="0">
              <a:ln w="0"/>
              <a:solidFill>
                <a:srgbClr val="00B050"/>
              </a:solidFill>
              <a:effectLst>
                <a:outerShdw blurRad="38100" dist="19050" dir="2700000" algn="tl" rotWithShape="0">
                  <a:prstClr val="black">
                    <a:alpha val="40000"/>
                  </a:prstClr>
                </a:outerShdw>
              </a:effectLst>
              <a:uLnTx/>
              <a:uFillTx/>
              <a:latin typeface="Calibri" panose="020F0502020204030204"/>
              <a:ea typeface="+mn-ea"/>
              <a:cs typeface="+mn-cs"/>
            </a:endParaRPr>
          </a:p>
        </p:txBody>
      </p:sp>
      <p:sp>
        <p:nvSpPr>
          <p:cNvPr id="19" name="Rectangle 18"/>
          <p:cNvSpPr/>
          <p:nvPr/>
        </p:nvSpPr>
        <p:spPr>
          <a:xfrm>
            <a:off x="4434189" y="3075829"/>
            <a:ext cx="869149" cy="1569660"/>
          </a:xfrm>
          <a:prstGeom prst="rect">
            <a:avLst/>
          </a:prstGeom>
          <a:noFill/>
        </p:spPr>
        <p:txBody>
          <a:bodyPr wrap="none" lIns="91440" tIns="45720" rIns="91440" bIns="4572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vi-VN" sz="9600" b="1" i="0" u="none" strike="noStrike" kern="1200" cap="none" spc="0" normalizeH="0" baseline="0" noProof="0" dirty="0">
                <a:ln w="0"/>
                <a:solidFill>
                  <a:srgbClr val="00B050"/>
                </a:solidFill>
                <a:effectLst>
                  <a:outerShdw blurRad="38100" dist="19050" dir="2700000" algn="tl" rotWithShape="0">
                    <a:prstClr val="black">
                      <a:alpha val="40000"/>
                    </a:prstClr>
                  </a:outerShdw>
                </a:effectLst>
                <a:uLnTx/>
                <a:uFillTx/>
                <a:latin typeface="Arial" panose="020B0604020202020204" pitchFamily="34" charset="0"/>
                <a:ea typeface="+mn-ea"/>
                <a:cs typeface="+mn-cs"/>
              </a:rPr>
              <a:t>7</a:t>
            </a:r>
            <a:endParaRPr kumimoji="0" lang="en-US" sz="9600" b="1" i="0" u="none" strike="noStrike" kern="1200" cap="none" spc="0" normalizeH="0" baseline="0" noProof="0" dirty="0">
              <a:ln w="0"/>
              <a:solidFill>
                <a:srgbClr val="00B050"/>
              </a:solidFill>
              <a:effectLst>
                <a:outerShdw blurRad="38100" dist="19050" dir="2700000" algn="tl" rotWithShape="0">
                  <a:prstClr val="black">
                    <a:alpha val="40000"/>
                  </a:prstClr>
                </a:outerShdw>
              </a:effectLst>
              <a:uLnTx/>
              <a:uFillTx/>
              <a:latin typeface="Calibri" panose="020F0502020204030204"/>
              <a:ea typeface="+mn-ea"/>
              <a:cs typeface="+mn-cs"/>
            </a:endParaRPr>
          </a:p>
        </p:txBody>
      </p:sp>
      <p:sp>
        <p:nvSpPr>
          <p:cNvPr id="20" name="Rectangle 19"/>
          <p:cNvSpPr/>
          <p:nvPr/>
        </p:nvSpPr>
        <p:spPr>
          <a:xfrm>
            <a:off x="5213763" y="3075829"/>
            <a:ext cx="869149" cy="1569660"/>
          </a:xfrm>
          <a:prstGeom prst="rect">
            <a:avLst/>
          </a:prstGeom>
          <a:noFill/>
        </p:spPr>
        <p:txBody>
          <a:bodyPr wrap="none" lIns="91440" tIns="45720" rIns="91440" bIns="4572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vi-VN" sz="9600" b="1" i="0" u="none" strike="noStrike" kern="1200" cap="none" spc="0" normalizeH="0" baseline="0" noProof="0" dirty="0">
                <a:ln w="0"/>
                <a:solidFill>
                  <a:srgbClr val="00B050"/>
                </a:solidFill>
                <a:effectLst>
                  <a:outerShdw blurRad="38100" dist="19050" dir="2700000" algn="tl" rotWithShape="0">
                    <a:prstClr val="black">
                      <a:alpha val="40000"/>
                    </a:prstClr>
                  </a:outerShdw>
                </a:effectLst>
                <a:uLnTx/>
                <a:uFillTx/>
                <a:latin typeface="Arial" panose="020B0604020202020204" pitchFamily="34" charset="0"/>
                <a:ea typeface="+mn-ea"/>
                <a:cs typeface="+mn-cs"/>
              </a:rPr>
              <a:t>2</a:t>
            </a:r>
            <a:endParaRPr kumimoji="0" lang="en-US" sz="9600" b="1" i="0" u="none" strike="noStrike" kern="1200" cap="none" spc="0" normalizeH="0" baseline="0" noProof="0" dirty="0">
              <a:ln w="0"/>
              <a:solidFill>
                <a:srgbClr val="00B050"/>
              </a:solidFill>
              <a:effectLst>
                <a:outerShdw blurRad="38100" dist="19050" dir="2700000" algn="tl" rotWithShape="0">
                  <a:prstClr val="black">
                    <a:alpha val="40000"/>
                  </a:prstClr>
                </a:outerShdw>
              </a:effectLst>
              <a:uLnTx/>
              <a:uFillTx/>
              <a:latin typeface="Calibri" panose="020F0502020204030204"/>
              <a:ea typeface="+mn-ea"/>
              <a:cs typeface="+mn-cs"/>
            </a:endParaRPr>
          </a:p>
        </p:txBody>
      </p:sp>
      <p:sp>
        <p:nvSpPr>
          <p:cNvPr id="21" name="Rectangle 20"/>
          <p:cNvSpPr/>
          <p:nvPr/>
        </p:nvSpPr>
        <p:spPr>
          <a:xfrm>
            <a:off x="286354" y="1969297"/>
            <a:ext cx="561371" cy="1569660"/>
          </a:xfrm>
          <a:prstGeom prst="rect">
            <a:avLst/>
          </a:prstGeom>
          <a:noFill/>
        </p:spPr>
        <p:txBody>
          <a:bodyPr wrap="none" lIns="91440" tIns="45720" rIns="91440" bIns="4572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9600" b="1" i="0" u="none" strike="noStrike" kern="1200" cap="none" spc="0" normalizeH="0" baseline="0" noProof="0">
                <a:ln w="0"/>
                <a:solidFill>
                  <a:srgbClr val="00B050"/>
                </a:solidFill>
                <a:effectLst>
                  <a:outerShdw blurRad="38100" dist="19050" dir="2700000" algn="tl" rotWithShape="0">
                    <a:prstClr val="black">
                      <a:alpha val="40000"/>
                    </a:prstClr>
                  </a:outerShdw>
                </a:effectLst>
                <a:uLnTx/>
                <a:uFillTx/>
                <a:latin typeface="Calibri" panose="020F0502020204030204"/>
                <a:ea typeface="+mn-ea"/>
                <a:cs typeface="+mn-cs"/>
              </a:rPr>
              <a:t>-</a:t>
            </a:r>
          </a:p>
        </p:txBody>
      </p:sp>
      <p:cxnSp>
        <p:nvCxnSpPr>
          <p:cNvPr id="22" name="Straight Connector 21"/>
          <p:cNvCxnSpPr/>
          <p:nvPr/>
        </p:nvCxnSpPr>
        <p:spPr>
          <a:xfrm>
            <a:off x="933450" y="4645489"/>
            <a:ext cx="5230292" cy="0"/>
          </a:xfrm>
          <a:prstGeom prst="line">
            <a:avLst/>
          </a:prstGeom>
          <a:ln w="57150">
            <a:solidFill>
              <a:srgbClr val="00B050"/>
            </a:solidFill>
          </a:ln>
        </p:spPr>
        <p:style>
          <a:lnRef idx="1">
            <a:schemeClr val="accent1"/>
          </a:lnRef>
          <a:fillRef idx="0">
            <a:schemeClr val="accent1"/>
          </a:fillRef>
          <a:effectRef idx="0">
            <a:schemeClr val="accent1"/>
          </a:effectRef>
          <a:fontRef idx="minor">
            <a:schemeClr val="tx1"/>
          </a:fontRef>
        </p:style>
      </p:cxnSp>
      <p:graphicFrame>
        <p:nvGraphicFramePr>
          <p:cNvPr id="23" name="Table 22"/>
          <p:cNvGraphicFramePr>
            <a:graphicFrameLocks noGrp="1"/>
          </p:cNvGraphicFramePr>
          <p:nvPr/>
        </p:nvGraphicFramePr>
        <p:xfrm>
          <a:off x="971157" y="5096438"/>
          <a:ext cx="5030100" cy="1188056"/>
        </p:xfrm>
        <a:graphic>
          <a:graphicData uri="http://schemas.openxmlformats.org/drawingml/2006/table">
            <a:tbl>
              <a:tblPr firstRow="1" bandRow="1">
                <a:tableStyleId>{5940675A-B579-460E-94D1-54222C63F5DA}</a:tableStyleId>
              </a:tblPr>
              <a:tblGrid>
                <a:gridCol w="838350">
                  <a:extLst>
                    <a:ext uri="{9D8B030D-6E8A-4147-A177-3AD203B41FA5}">
                      <a16:colId xmlns:a16="http://schemas.microsoft.com/office/drawing/2014/main" val="2868388082"/>
                    </a:ext>
                  </a:extLst>
                </a:gridCol>
                <a:gridCol w="838350">
                  <a:extLst>
                    <a:ext uri="{9D8B030D-6E8A-4147-A177-3AD203B41FA5}">
                      <a16:colId xmlns:a16="http://schemas.microsoft.com/office/drawing/2014/main" val="1557590837"/>
                    </a:ext>
                  </a:extLst>
                </a:gridCol>
                <a:gridCol w="838350">
                  <a:extLst>
                    <a:ext uri="{9D8B030D-6E8A-4147-A177-3AD203B41FA5}">
                      <a16:colId xmlns:a16="http://schemas.microsoft.com/office/drawing/2014/main" val="2673681062"/>
                    </a:ext>
                  </a:extLst>
                </a:gridCol>
                <a:gridCol w="838350">
                  <a:extLst>
                    <a:ext uri="{9D8B030D-6E8A-4147-A177-3AD203B41FA5}">
                      <a16:colId xmlns:a16="http://schemas.microsoft.com/office/drawing/2014/main" val="463301757"/>
                    </a:ext>
                  </a:extLst>
                </a:gridCol>
                <a:gridCol w="838350">
                  <a:extLst>
                    <a:ext uri="{9D8B030D-6E8A-4147-A177-3AD203B41FA5}">
                      <a16:colId xmlns:a16="http://schemas.microsoft.com/office/drawing/2014/main" val="2945294302"/>
                    </a:ext>
                  </a:extLst>
                </a:gridCol>
                <a:gridCol w="838350">
                  <a:extLst>
                    <a:ext uri="{9D8B030D-6E8A-4147-A177-3AD203B41FA5}">
                      <a16:colId xmlns:a16="http://schemas.microsoft.com/office/drawing/2014/main" val="3263452874"/>
                    </a:ext>
                  </a:extLst>
                </a:gridCol>
              </a:tblGrid>
              <a:tr h="1188056">
                <a:tc>
                  <a:txBody>
                    <a:bodyPr/>
                    <a:lstStyle/>
                    <a:p>
                      <a:endParaRPr lang="en-US"/>
                    </a:p>
                  </a:txBody>
                  <a:tcPr>
                    <a:lnL w="12700" cmpd="sng">
                      <a:noFill/>
                    </a:lnL>
                    <a:lnR w="12700" cmpd="sng">
                      <a:noFill/>
                    </a:lnR>
                    <a:lnT w="12700" cmpd="sng">
                      <a:noFill/>
                    </a:lnT>
                    <a:lnB w="12700" cmpd="sng">
                      <a:noFill/>
                    </a:lnB>
                    <a:lnTlToBr w="12700" cmpd="sng">
                      <a:noFill/>
                      <a:prstDash val="solid"/>
                    </a:lnTlToBr>
                    <a:lnBlToTr w="12700" cmpd="sng">
                      <a:noFill/>
                      <a:prstDash val="solid"/>
                    </a:lnBlToTr>
                    <a:cell3D prstMaterial="dkEdge">
                      <a:bevel prst="riblet"/>
                      <a:lightRig rig="flood" dir="t"/>
                    </a:cell3D>
                  </a:tcPr>
                </a:tc>
                <a:tc>
                  <a:txBody>
                    <a:bodyPr/>
                    <a:lstStyle/>
                    <a:p>
                      <a:endParaRPr lang="en-US"/>
                    </a:p>
                  </a:txBody>
                  <a:tcPr>
                    <a:lnL w="12700" cmpd="sng">
                      <a:noFill/>
                    </a:lnL>
                    <a:lnR w="12700" cmpd="sng">
                      <a:noFill/>
                    </a:lnR>
                    <a:lnT w="12700" cmpd="sng">
                      <a:noFill/>
                    </a:lnT>
                    <a:lnB w="12700" cmpd="sng">
                      <a:noFill/>
                    </a:lnB>
                    <a:lnTlToBr w="12700" cmpd="sng">
                      <a:noFill/>
                      <a:prstDash val="solid"/>
                    </a:lnTlToBr>
                    <a:lnBlToTr w="12700" cmpd="sng">
                      <a:noFill/>
                      <a:prstDash val="solid"/>
                    </a:lnBlToTr>
                    <a:cell3D prstMaterial="dkEdge">
                      <a:bevel prst="riblet"/>
                      <a:lightRig rig="flood" dir="t"/>
                    </a:cell3D>
                  </a:tcPr>
                </a:tc>
                <a:tc>
                  <a:txBody>
                    <a:bodyPr/>
                    <a:lstStyle/>
                    <a:p>
                      <a:endParaRPr lang="en-US"/>
                    </a:p>
                  </a:txBody>
                  <a:tcPr>
                    <a:lnL w="12700" cmpd="sng">
                      <a:noFill/>
                    </a:lnL>
                    <a:lnR w="12700" cmpd="sng">
                      <a:noFill/>
                    </a:lnR>
                    <a:lnT w="12700" cmpd="sng">
                      <a:noFill/>
                    </a:lnT>
                    <a:lnB w="12700" cmpd="sng">
                      <a:noFill/>
                    </a:lnB>
                    <a:lnTlToBr w="12700" cmpd="sng">
                      <a:noFill/>
                      <a:prstDash val="solid"/>
                    </a:lnTlToBr>
                    <a:lnBlToTr w="12700" cmpd="sng">
                      <a:noFill/>
                      <a:prstDash val="solid"/>
                    </a:lnBlToTr>
                    <a:cell3D prstMaterial="dkEdge">
                      <a:bevel prst="riblet"/>
                      <a:lightRig rig="flood" dir="t"/>
                    </a:cell3D>
                  </a:tcPr>
                </a:tc>
                <a:tc>
                  <a:txBody>
                    <a:bodyPr/>
                    <a:lstStyle/>
                    <a:p>
                      <a:endParaRPr lang="en-US"/>
                    </a:p>
                  </a:txBody>
                  <a:tcPr>
                    <a:lnL w="12700" cmpd="sng">
                      <a:noFill/>
                    </a:lnL>
                    <a:lnR w="12700" cmpd="sng">
                      <a:noFill/>
                    </a:lnR>
                    <a:lnT w="12700" cmpd="sng">
                      <a:noFill/>
                    </a:lnT>
                    <a:lnB w="12700" cmpd="sng">
                      <a:noFill/>
                    </a:lnB>
                    <a:lnTlToBr w="12700" cmpd="sng">
                      <a:noFill/>
                      <a:prstDash val="solid"/>
                    </a:lnTlToBr>
                    <a:lnBlToTr w="12700" cmpd="sng">
                      <a:noFill/>
                      <a:prstDash val="solid"/>
                    </a:lnBlToTr>
                    <a:cell3D prstMaterial="dkEdge">
                      <a:bevel prst="riblet"/>
                      <a:lightRig rig="flood" dir="t"/>
                    </a:cell3D>
                  </a:tcPr>
                </a:tc>
                <a:tc>
                  <a:txBody>
                    <a:bodyPr/>
                    <a:lstStyle/>
                    <a:p>
                      <a:endParaRPr lang="en-US"/>
                    </a:p>
                  </a:txBody>
                  <a:tcPr>
                    <a:lnL w="12700" cmpd="sng">
                      <a:noFill/>
                    </a:lnL>
                    <a:lnR w="12700" cmpd="sng">
                      <a:noFill/>
                    </a:lnR>
                    <a:lnT w="12700" cmpd="sng">
                      <a:noFill/>
                    </a:lnT>
                    <a:lnB w="12700" cmpd="sng">
                      <a:noFill/>
                    </a:lnB>
                    <a:lnTlToBr w="12700" cmpd="sng">
                      <a:noFill/>
                      <a:prstDash val="solid"/>
                    </a:lnTlToBr>
                    <a:lnBlToTr w="12700" cmpd="sng">
                      <a:noFill/>
                      <a:prstDash val="solid"/>
                    </a:lnBlToTr>
                    <a:cell3D prstMaterial="dkEdge">
                      <a:bevel prst="riblet"/>
                      <a:lightRig rig="flood" dir="t"/>
                    </a:cell3D>
                  </a:tcPr>
                </a:tc>
                <a:tc>
                  <a:txBody>
                    <a:bodyPr/>
                    <a:lstStyle/>
                    <a:p>
                      <a:endParaRPr lang="en-US"/>
                    </a:p>
                  </a:txBody>
                  <a:tcPr>
                    <a:lnL w="12700" cmpd="sng">
                      <a:noFill/>
                    </a:lnL>
                    <a:lnR w="12700" cmpd="sng">
                      <a:noFill/>
                    </a:lnR>
                    <a:lnT w="12700" cmpd="sng">
                      <a:noFill/>
                    </a:lnT>
                    <a:lnB w="12700" cmpd="sng">
                      <a:noFill/>
                    </a:lnB>
                    <a:lnTlToBr w="12700" cmpd="sng">
                      <a:noFill/>
                      <a:prstDash val="solid"/>
                    </a:lnTlToBr>
                    <a:lnBlToTr w="12700" cmpd="sng">
                      <a:noFill/>
                      <a:prstDash val="solid"/>
                    </a:lnBlToTr>
                    <a:cell3D prstMaterial="dkEdge">
                      <a:bevel prst="riblet"/>
                      <a:lightRig rig="flood" dir="t"/>
                    </a:cell3D>
                  </a:tcPr>
                </a:tc>
                <a:extLst>
                  <a:ext uri="{0D108BD9-81ED-4DB2-BD59-A6C34878D82A}">
                    <a16:rowId xmlns:a16="http://schemas.microsoft.com/office/drawing/2014/main" val="270235978"/>
                  </a:ext>
                </a:extLst>
              </a:tr>
            </a:tbl>
          </a:graphicData>
        </a:graphic>
      </p:graphicFrame>
      <p:sp>
        <p:nvSpPr>
          <p:cNvPr id="24" name="Rectangle 23"/>
          <p:cNvSpPr/>
          <p:nvPr/>
        </p:nvSpPr>
        <p:spPr>
          <a:xfrm>
            <a:off x="5165058" y="4897846"/>
            <a:ext cx="869149" cy="1569660"/>
          </a:xfrm>
          <a:prstGeom prst="rect">
            <a:avLst/>
          </a:prstGeom>
          <a:noFill/>
        </p:spPr>
        <p:txBody>
          <a:bodyPr wrap="none" lIns="91440" tIns="45720" rIns="91440" bIns="4572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vi-VN" sz="9600" b="1" i="0" u="none" strike="noStrike" kern="1200" cap="none" spc="0" normalizeH="0" baseline="0" noProof="0" dirty="0">
                <a:ln w="0"/>
                <a:solidFill>
                  <a:srgbClr val="C00000"/>
                </a:solidFill>
                <a:effectLst>
                  <a:outerShdw blurRad="38100" dist="19050" dir="2700000" algn="tl" rotWithShape="0">
                    <a:prstClr val="black">
                      <a:alpha val="40000"/>
                    </a:prstClr>
                  </a:outerShdw>
                </a:effectLst>
                <a:uLnTx/>
                <a:uFillTx/>
                <a:latin typeface="Arial" panose="020B0604020202020204" pitchFamily="34" charset="0"/>
                <a:ea typeface="+mn-ea"/>
                <a:cs typeface="+mn-cs"/>
              </a:rPr>
              <a:t>7</a:t>
            </a:r>
            <a:endParaRPr kumimoji="0" lang="en-US" sz="9600" b="1" i="0" u="none" strike="noStrike" kern="1200" cap="none" spc="0" normalizeH="0" baseline="0" noProof="0" dirty="0">
              <a:ln w="0"/>
              <a:solidFill>
                <a:srgbClr val="C00000"/>
              </a:solidFill>
              <a:effectLst>
                <a:outerShdw blurRad="38100" dist="19050" dir="2700000" algn="tl" rotWithShape="0">
                  <a:prstClr val="black">
                    <a:alpha val="40000"/>
                  </a:prstClr>
                </a:outerShdw>
              </a:effectLst>
              <a:uLnTx/>
              <a:uFillTx/>
              <a:latin typeface="Calibri" panose="020F0502020204030204"/>
              <a:ea typeface="+mn-ea"/>
              <a:cs typeface="+mn-cs"/>
            </a:endParaRPr>
          </a:p>
        </p:txBody>
      </p:sp>
      <p:sp>
        <p:nvSpPr>
          <p:cNvPr id="25" name="Rounded Rectangle 24"/>
          <p:cNvSpPr/>
          <p:nvPr/>
        </p:nvSpPr>
        <p:spPr>
          <a:xfrm>
            <a:off x="6224072" y="356880"/>
            <a:ext cx="5410200" cy="5294705"/>
          </a:xfrm>
          <a:prstGeom prst="roundRect">
            <a:avLst/>
          </a:prstGeom>
          <a:solidFill>
            <a:schemeClr val="bg1"/>
          </a:solid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2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26" name="Rectangle 25"/>
          <p:cNvSpPr/>
          <p:nvPr/>
        </p:nvSpPr>
        <p:spPr>
          <a:xfrm>
            <a:off x="6642424" y="309079"/>
            <a:ext cx="5549576" cy="5432256"/>
          </a:xfrm>
          <a:prstGeom prst="rect">
            <a:avLst/>
          </a:prstGeom>
          <a:noFill/>
        </p:spPr>
        <p:txBody>
          <a:bodyPr wrap="square" lIns="91440" tIns="45720" rIns="91440" bIns="45720">
            <a:spAutoFit/>
          </a:bodyPr>
          <a:lstStyle/>
          <a:p>
            <a:pPr marL="0" marR="0" lvl="0" indent="0" algn="l" defTabSz="914400" rtl="0" eaLnBrk="1" fontAlgn="auto" latinLnBrk="0" hangingPunct="1">
              <a:lnSpc>
                <a:spcPct val="125000"/>
              </a:lnSpc>
              <a:spcBef>
                <a:spcPts val="0"/>
              </a:spcBef>
              <a:spcAft>
                <a:spcPts val="600"/>
              </a:spcAft>
              <a:buClrTx/>
              <a:buSzTx/>
              <a:buFontTx/>
              <a:buNone/>
              <a:tabLst/>
              <a:defRPr/>
            </a:pPr>
            <a:r>
              <a:rPr kumimoji="0" lang="en-US" sz="3600" b="1" i="0" u="none" strike="noStrike" kern="1200" cap="none" spc="0" normalizeH="0" baseline="0" noProof="0" dirty="0" err="1">
                <a:ln w="0"/>
                <a:solidFill>
                  <a:srgbClr val="002060"/>
                </a:solidFill>
                <a:effectLst>
                  <a:outerShdw blurRad="38100" dist="19050" dir="2700000" algn="tl" rotWithShape="0">
                    <a:prstClr val="black">
                      <a:alpha val="40000"/>
                    </a:prstClr>
                  </a:outerShdw>
                </a:effectLst>
                <a:uLnTx/>
                <a:uFillTx/>
                <a:latin typeface="Calibri" panose="020F0502020204030204"/>
                <a:ea typeface="+mn-ea"/>
                <a:cs typeface="+mn-cs"/>
              </a:rPr>
              <a:t>Trừ</a:t>
            </a:r>
            <a:r>
              <a:rPr kumimoji="0" lang="en-US" sz="3600" b="1" i="0" u="none" strike="noStrike" kern="1200" cap="none" spc="0" normalizeH="0" baseline="0" noProof="0" dirty="0">
                <a:ln w="0"/>
                <a:solidFill>
                  <a:srgbClr val="002060"/>
                </a:solidFill>
                <a:effectLst>
                  <a:outerShdw blurRad="38100" dist="19050" dir="2700000" algn="tl" rotWithShape="0">
                    <a:prstClr val="black">
                      <a:alpha val="40000"/>
                    </a:prstClr>
                  </a:outerShdw>
                </a:effectLst>
                <a:uLnTx/>
                <a:uFillTx/>
                <a:latin typeface="Calibri" panose="020F0502020204030204"/>
                <a:ea typeface="+mn-ea"/>
                <a:cs typeface="+mn-cs"/>
              </a:rPr>
              <a:t> </a:t>
            </a:r>
            <a:r>
              <a:rPr kumimoji="0" lang="en-US" sz="3600" b="1" i="0" u="none" strike="noStrike" kern="1200" cap="none" spc="0" normalizeH="0" baseline="0" noProof="0" dirty="0" err="1">
                <a:ln w="0"/>
                <a:solidFill>
                  <a:srgbClr val="002060"/>
                </a:solidFill>
                <a:effectLst>
                  <a:outerShdw blurRad="38100" dist="19050" dir="2700000" algn="tl" rotWithShape="0">
                    <a:prstClr val="black">
                      <a:alpha val="40000"/>
                    </a:prstClr>
                  </a:outerShdw>
                </a:effectLst>
                <a:uLnTx/>
                <a:uFillTx/>
                <a:latin typeface="Calibri" panose="020F0502020204030204"/>
                <a:ea typeface="+mn-ea"/>
                <a:cs typeface="+mn-cs"/>
              </a:rPr>
              <a:t>theo</a:t>
            </a:r>
            <a:r>
              <a:rPr kumimoji="0" lang="en-US" sz="3600" b="1" i="0" u="none" strike="noStrike" kern="1200" cap="none" spc="0" normalizeH="0" baseline="0" noProof="0" dirty="0">
                <a:ln w="0"/>
                <a:solidFill>
                  <a:srgbClr val="002060"/>
                </a:solidFill>
                <a:effectLst>
                  <a:outerShdw blurRad="38100" dist="19050" dir="2700000" algn="tl" rotWithShape="0">
                    <a:prstClr val="black">
                      <a:alpha val="40000"/>
                    </a:prstClr>
                  </a:outerShdw>
                </a:effectLst>
                <a:uLnTx/>
                <a:uFillTx/>
                <a:latin typeface="Calibri" panose="020F0502020204030204"/>
                <a:ea typeface="+mn-ea"/>
                <a:cs typeface="+mn-cs"/>
              </a:rPr>
              <a:t> </a:t>
            </a:r>
            <a:r>
              <a:rPr kumimoji="0" lang="en-US" sz="3600" b="1" i="0" u="none" strike="noStrike" kern="1200" cap="none" spc="0" normalizeH="0" baseline="0" noProof="0" dirty="0" err="1">
                <a:ln w="0"/>
                <a:solidFill>
                  <a:srgbClr val="002060"/>
                </a:solidFill>
                <a:effectLst>
                  <a:outerShdw blurRad="38100" dist="19050" dir="2700000" algn="tl" rotWithShape="0">
                    <a:prstClr val="black">
                      <a:alpha val="40000"/>
                    </a:prstClr>
                  </a:outerShdw>
                </a:effectLst>
                <a:uLnTx/>
                <a:uFillTx/>
                <a:latin typeface="Calibri" panose="020F0502020204030204"/>
                <a:ea typeface="+mn-ea"/>
                <a:cs typeface="+mn-cs"/>
              </a:rPr>
              <a:t>thứ</a:t>
            </a:r>
            <a:r>
              <a:rPr kumimoji="0" lang="en-US" sz="3600" b="1" i="0" u="none" strike="noStrike" kern="1200" cap="none" spc="0" normalizeH="0" baseline="0" noProof="0" dirty="0">
                <a:ln w="0"/>
                <a:solidFill>
                  <a:srgbClr val="002060"/>
                </a:solidFill>
                <a:effectLst>
                  <a:outerShdw blurRad="38100" dist="19050" dir="2700000" algn="tl" rotWithShape="0">
                    <a:prstClr val="black">
                      <a:alpha val="40000"/>
                    </a:prstClr>
                  </a:outerShdw>
                </a:effectLst>
                <a:uLnTx/>
                <a:uFillTx/>
                <a:latin typeface="Calibri" panose="020F0502020204030204"/>
                <a:ea typeface="+mn-ea"/>
                <a:cs typeface="+mn-cs"/>
              </a:rPr>
              <a:t> </a:t>
            </a:r>
            <a:r>
              <a:rPr kumimoji="0" lang="en-US" sz="3600" b="1" i="0" u="none" strike="noStrike" kern="1200" cap="none" spc="0" normalizeH="0" baseline="0" noProof="0" dirty="0" err="1">
                <a:ln w="0"/>
                <a:solidFill>
                  <a:srgbClr val="002060"/>
                </a:solidFill>
                <a:effectLst>
                  <a:outerShdw blurRad="38100" dist="19050" dir="2700000" algn="tl" rotWithShape="0">
                    <a:prstClr val="black">
                      <a:alpha val="40000"/>
                    </a:prstClr>
                  </a:outerShdw>
                </a:effectLst>
                <a:uLnTx/>
                <a:uFillTx/>
                <a:latin typeface="Calibri" panose="020F0502020204030204"/>
                <a:ea typeface="+mn-ea"/>
                <a:cs typeface="+mn-cs"/>
              </a:rPr>
              <a:t>tự</a:t>
            </a:r>
            <a:r>
              <a:rPr kumimoji="0" lang="en-US" sz="3600" b="1" i="0" u="none" strike="noStrike" kern="1200" cap="none" spc="0" normalizeH="0" baseline="0" noProof="0" dirty="0">
                <a:ln w="0"/>
                <a:solidFill>
                  <a:srgbClr val="002060"/>
                </a:solidFill>
                <a:effectLst>
                  <a:outerShdw blurRad="38100" dist="19050" dir="2700000" algn="tl" rotWithShape="0">
                    <a:prstClr val="black">
                      <a:alpha val="40000"/>
                    </a:prstClr>
                  </a:outerShdw>
                </a:effectLst>
                <a:uLnTx/>
                <a:uFillTx/>
                <a:latin typeface="Calibri" panose="020F0502020204030204"/>
                <a:ea typeface="+mn-ea"/>
                <a:cs typeface="+mn-cs"/>
              </a:rPr>
              <a:t> </a:t>
            </a:r>
            <a:r>
              <a:rPr kumimoji="0" lang="en-US" sz="3600" b="1" i="0" u="none" strike="noStrike" kern="1200" cap="none" spc="0" normalizeH="0" baseline="0" noProof="0" dirty="0" err="1">
                <a:ln w="0"/>
                <a:solidFill>
                  <a:srgbClr val="002060"/>
                </a:solidFill>
                <a:effectLst>
                  <a:outerShdw blurRad="38100" dist="19050" dir="2700000" algn="tl" rotWithShape="0">
                    <a:prstClr val="black">
                      <a:alpha val="40000"/>
                    </a:prstClr>
                  </a:outerShdw>
                </a:effectLst>
                <a:uLnTx/>
                <a:uFillTx/>
                <a:latin typeface="Calibri" panose="020F0502020204030204"/>
                <a:ea typeface="+mn-ea"/>
                <a:cs typeface="+mn-cs"/>
              </a:rPr>
              <a:t>từ</a:t>
            </a:r>
            <a:r>
              <a:rPr kumimoji="0" lang="en-US" sz="3600" b="1" i="0" u="none" strike="noStrike" kern="1200" cap="none" spc="0" normalizeH="0" baseline="0" noProof="0" dirty="0">
                <a:ln w="0"/>
                <a:solidFill>
                  <a:srgbClr val="002060"/>
                </a:solidFill>
                <a:effectLst>
                  <a:outerShdw blurRad="38100" dist="19050" dir="2700000" algn="tl" rotWithShape="0">
                    <a:prstClr val="black">
                      <a:alpha val="40000"/>
                    </a:prstClr>
                  </a:outerShdw>
                </a:effectLst>
                <a:uLnTx/>
                <a:uFillTx/>
                <a:latin typeface="Calibri" panose="020F0502020204030204"/>
                <a:ea typeface="+mn-ea"/>
                <a:cs typeface="+mn-cs"/>
              </a:rPr>
              <a:t> </a:t>
            </a:r>
            <a:r>
              <a:rPr kumimoji="0" lang="en-US" sz="3600" b="1" i="0" u="none" strike="noStrike" kern="1200" cap="none" spc="0" normalizeH="0" baseline="0" noProof="0" dirty="0" err="1">
                <a:ln w="0"/>
                <a:solidFill>
                  <a:srgbClr val="002060"/>
                </a:solidFill>
                <a:effectLst>
                  <a:outerShdw blurRad="38100" dist="19050" dir="2700000" algn="tl" rotWithShape="0">
                    <a:prstClr val="black">
                      <a:alpha val="40000"/>
                    </a:prstClr>
                  </a:outerShdw>
                </a:effectLst>
                <a:uLnTx/>
                <a:uFillTx/>
                <a:latin typeface="Calibri" panose="020F0502020204030204"/>
                <a:ea typeface="+mn-ea"/>
                <a:cs typeface="+mn-cs"/>
              </a:rPr>
              <a:t>phải</a:t>
            </a:r>
            <a:r>
              <a:rPr kumimoji="0" lang="en-US" sz="3600" b="1" i="0" u="none" strike="noStrike" kern="1200" cap="none" spc="0" normalizeH="0" baseline="0" noProof="0" dirty="0">
                <a:ln w="0"/>
                <a:solidFill>
                  <a:srgbClr val="002060"/>
                </a:solidFill>
                <a:effectLst>
                  <a:outerShdw blurRad="38100" dist="19050" dir="2700000" algn="tl" rotWithShape="0">
                    <a:prstClr val="black">
                      <a:alpha val="40000"/>
                    </a:prstClr>
                  </a:outerShdw>
                </a:effectLst>
                <a:uLnTx/>
                <a:uFillTx/>
                <a:latin typeface="Calibri" panose="020F0502020204030204"/>
                <a:ea typeface="+mn-ea"/>
                <a:cs typeface="+mn-cs"/>
              </a:rPr>
              <a:t> sang </a:t>
            </a:r>
            <a:r>
              <a:rPr kumimoji="0" lang="en-US" sz="3600" b="1" i="0" u="none" strike="noStrike" kern="1200" cap="none" spc="0" normalizeH="0" baseline="0" noProof="0" dirty="0" err="1">
                <a:ln w="0"/>
                <a:solidFill>
                  <a:srgbClr val="002060"/>
                </a:solidFill>
                <a:effectLst>
                  <a:outerShdw blurRad="38100" dist="19050" dir="2700000" algn="tl" rotWithShape="0">
                    <a:prstClr val="black">
                      <a:alpha val="40000"/>
                    </a:prstClr>
                  </a:outerShdw>
                </a:effectLst>
                <a:uLnTx/>
                <a:uFillTx/>
                <a:latin typeface="Calibri" panose="020F0502020204030204"/>
                <a:ea typeface="+mn-ea"/>
                <a:cs typeface="+mn-cs"/>
              </a:rPr>
              <a:t>trái</a:t>
            </a:r>
            <a:r>
              <a:rPr kumimoji="0" lang="en-US" sz="3600" b="1" i="0" u="none" strike="noStrike" kern="1200" cap="none" spc="0" normalizeH="0" baseline="0" noProof="0" dirty="0">
                <a:ln w="0"/>
                <a:solidFill>
                  <a:srgbClr val="002060"/>
                </a:solidFill>
                <a:effectLst>
                  <a:outerShdw blurRad="38100" dist="19050" dir="2700000" algn="tl" rotWithShape="0">
                    <a:prstClr val="black">
                      <a:alpha val="40000"/>
                    </a:prstClr>
                  </a:outerShdw>
                </a:effectLst>
                <a:uLnTx/>
                <a:uFillTx/>
                <a:latin typeface="Calibri" panose="020F0502020204030204"/>
                <a:ea typeface="+mn-ea"/>
                <a:cs typeface="+mn-cs"/>
              </a:rPr>
              <a:t>:</a:t>
            </a:r>
          </a:p>
          <a:p>
            <a:pPr marL="571500" marR="0" lvl="0" indent="-57150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kumimoji="0" lang="en-US" sz="3600" b="1" i="0" u="none" strike="noStrike" kern="1200" cap="none" spc="0" normalizeH="0" baseline="0" noProof="0" dirty="0">
                <a:ln w="0"/>
                <a:solidFill>
                  <a:srgbClr val="002060"/>
                </a:solidFill>
                <a:effectLst>
                  <a:outerShdw blurRad="38100" dist="19050" dir="2700000" algn="tl" rotWithShape="0">
                    <a:prstClr val="black">
                      <a:alpha val="40000"/>
                    </a:prstClr>
                  </a:outerShdw>
                </a:effectLst>
                <a:uLnTx/>
                <a:uFillTx/>
                <a:latin typeface="Calibri" panose="020F0502020204030204"/>
                <a:ea typeface="+mn-ea"/>
                <a:cs typeface="+mn-cs"/>
              </a:rPr>
              <a:t>9 </a:t>
            </a:r>
            <a:r>
              <a:rPr kumimoji="0" lang="en-US" sz="3600" b="1" i="0" u="none" strike="noStrike" kern="1200" cap="none" spc="0" normalizeH="0" baseline="0" noProof="0" dirty="0" err="1">
                <a:ln w="0"/>
                <a:solidFill>
                  <a:srgbClr val="002060"/>
                </a:solidFill>
                <a:effectLst>
                  <a:outerShdw blurRad="38100" dist="19050" dir="2700000" algn="tl" rotWithShape="0">
                    <a:prstClr val="black">
                      <a:alpha val="40000"/>
                    </a:prstClr>
                  </a:outerShdw>
                </a:effectLst>
                <a:uLnTx/>
                <a:uFillTx/>
                <a:latin typeface="Calibri" panose="020F0502020204030204"/>
                <a:ea typeface="+mn-ea"/>
                <a:cs typeface="+mn-cs"/>
              </a:rPr>
              <a:t>trừ</a:t>
            </a:r>
            <a:r>
              <a:rPr kumimoji="0" lang="en-US" sz="3600" b="1" i="0" u="none" strike="noStrike" kern="1200" cap="none" spc="0" normalizeH="0" baseline="0" noProof="0" dirty="0">
                <a:ln w="0"/>
                <a:solidFill>
                  <a:srgbClr val="002060"/>
                </a:solidFill>
                <a:effectLst>
                  <a:outerShdw blurRad="38100" dist="19050" dir="2700000" algn="tl" rotWithShape="0">
                    <a:prstClr val="black">
                      <a:alpha val="40000"/>
                    </a:prstClr>
                  </a:outerShdw>
                </a:effectLst>
                <a:uLnTx/>
                <a:uFillTx/>
                <a:latin typeface="Calibri" panose="020F0502020204030204"/>
                <a:ea typeface="+mn-ea"/>
                <a:cs typeface="+mn-cs"/>
              </a:rPr>
              <a:t> </a:t>
            </a:r>
            <a:r>
              <a:rPr kumimoji="0" lang="vi-VN" sz="3600" b="1" i="0" u="none" strike="noStrike" kern="1200" cap="none" spc="0" normalizeH="0" baseline="0" noProof="0" dirty="0">
                <a:ln w="0"/>
                <a:solidFill>
                  <a:srgbClr val="002060"/>
                </a:solidFill>
                <a:effectLst>
                  <a:outerShdw blurRad="38100" dist="19050" dir="2700000" algn="tl" rotWithShape="0">
                    <a:prstClr val="black">
                      <a:alpha val="40000"/>
                    </a:prstClr>
                  </a:outerShdw>
                </a:effectLst>
                <a:uLnTx/>
                <a:uFillTx/>
                <a:latin typeface="Arial" panose="020B0604020202020204" pitchFamily="34" charset="0"/>
                <a:ea typeface="+mn-ea"/>
                <a:cs typeface="+mn-cs"/>
              </a:rPr>
              <a:t>2</a:t>
            </a:r>
            <a:r>
              <a:rPr kumimoji="0" lang="en-US" sz="3600" b="1" i="0" u="none" strike="noStrike" kern="1200" cap="none" spc="0" normalizeH="0" baseline="0" noProof="0" dirty="0">
                <a:ln w="0"/>
                <a:solidFill>
                  <a:srgbClr val="002060"/>
                </a:solidFill>
                <a:effectLst>
                  <a:outerShdw blurRad="38100" dist="19050" dir="2700000" algn="tl" rotWithShape="0">
                    <a:prstClr val="black">
                      <a:alpha val="40000"/>
                    </a:prstClr>
                  </a:outerShdw>
                </a:effectLst>
                <a:uLnTx/>
                <a:uFillTx/>
                <a:latin typeface="Calibri" panose="020F0502020204030204"/>
                <a:ea typeface="+mn-ea"/>
                <a:cs typeface="+mn-cs"/>
              </a:rPr>
              <a:t> </a:t>
            </a:r>
            <a:r>
              <a:rPr kumimoji="0" lang="en-US" sz="3600" b="1" i="0" u="none" strike="noStrike" kern="1200" cap="none" spc="0" normalizeH="0" baseline="0" noProof="0" dirty="0" err="1">
                <a:ln w="0"/>
                <a:solidFill>
                  <a:srgbClr val="002060"/>
                </a:solidFill>
                <a:effectLst>
                  <a:outerShdw blurRad="38100" dist="19050" dir="2700000" algn="tl" rotWithShape="0">
                    <a:prstClr val="black">
                      <a:alpha val="40000"/>
                    </a:prstClr>
                  </a:outerShdw>
                </a:effectLst>
                <a:uLnTx/>
                <a:uFillTx/>
                <a:latin typeface="Calibri" panose="020F0502020204030204"/>
                <a:ea typeface="+mn-ea"/>
                <a:cs typeface="+mn-cs"/>
              </a:rPr>
              <a:t>bằng</a:t>
            </a:r>
            <a:r>
              <a:rPr kumimoji="0" lang="en-US" sz="3600" b="1" i="0" u="none" strike="noStrike" kern="1200" cap="none" spc="0" normalizeH="0" baseline="0" noProof="0" dirty="0">
                <a:ln w="0"/>
                <a:solidFill>
                  <a:srgbClr val="002060"/>
                </a:solidFill>
                <a:effectLst>
                  <a:outerShdw blurRad="38100" dist="19050" dir="2700000" algn="tl" rotWithShape="0">
                    <a:prstClr val="black">
                      <a:alpha val="40000"/>
                    </a:prstClr>
                  </a:outerShdw>
                </a:effectLst>
                <a:uLnTx/>
                <a:uFillTx/>
                <a:latin typeface="Calibri" panose="020F0502020204030204"/>
                <a:ea typeface="+mn-ea"/>
                <a:cs typeface="+mn-cs"/>
              </a:rPr>
              <a:t> </a:t>
            </a:r>
            <a:r>
              <a:rPr kumimoji="0" lang="vi-VN" sz="3600" b="1" i="0" u="none" strike="noStrike" kern="1200" cap="none" spc="0" normalizeH="0" baseline="0" noProof="0" dirty="0">
                <a:ln w="0"/>
                <a:solidFill>
                  <a:srgbClr val="002060"/>
                </a:solidFill>
                <a:effectLst>
                  <a:outerShdw blurRad="38100" dist="19050" dir="2700000" algn="tl" rotWithShape="0">
                    <a:prstClr val="black">
                      <a:alpha val="40000"/>
                    </a:prstClr>
                  </a:outerShdw>
                </a:effectLst>
                <a:uLnTx/>
                <a:uFillTx/>
                <a:latin typeface="Arial" panose="020B0604020202020204" pitchFamily="34" charset="0"/>
                <a:ea typeface="+mn-ea"/>
                <a:cs typeface="+mn-cs"/>
              </a:rPr>
              <a:t>7</a:t>
            </a:r>
            <a:r>
              <a:rPr kumimoji="0" lang="en-US" sz="3600" b="1" i="0" u="none" strike="noStrike" kern="1200" cap="none" spc="0" normalizeH="0" baseline="0" noProof="0" dirty="0">
                <a:ln w="0"/>
                <a:solidFill>
                  <a:srgbClr val="002060"/>
                </a:solidFill>
                <a:effectLst>
                  <a:outerShdw blurRad="38100" dist="19050" dir="2700000" algn="tl" rotWithShape="0">
                    <a:prstClr val="black">
                      <a:alpha val="40000"/>
                    </a:prstClr>
                  </a:outerShdw>
                </a:effectLst>
                <a:uLnTx/>
                <a:uFillTx/>
                <a:latin typeface="Calibri" panose="020F0502020204030204"/>
                <a:ea typeface="+mn-ea"/>
                <a:cs typeface="+mn-cs"/>
              </a:rPr>
              <a:t>, </a:t>
            </a:r>
            <a:r>
              <a:rPr kumimoji="0" lang="en-US" sz="3600" b="1" i="0" u="none" strike="noStrike" kern="1200" cap="none" spc="0" normalizeH="0" baseline="0" noProof="0" dirty="0" err="1">
                <a:ln w="0"/>
                <a:solidFill>
                  <a:srgbClr val="002060"/>
                </a:solidFill>
                <a:effectLst>
                  <a:outerShdw blurRad="38100" dist="19050" dir="2700000" algn="tl" rotWithShape="0">
                    <a:prstClr val="black">
                      <a:alpha val="40000"/>
                    </a:prstClr>
                  </a:outerShdw>
                </a:effectLst>
                <a:uLnTx/>
                <a:uFillTx/>
                <a:latin typeface="Calibri" panose="020F0502020204030204"/>
                <a:ea typeface="+mn-ea"/>
                <a:cs typeface="+mn-cs"/>
              </a:rPr>
              <a:t>viết</a:t>
            </a:r>
            <a:r>
              <a:rPr kumimoji="0" lang="en-US" sz="3600" b="1" i="0" u="none" strike="noStrike" kern="1200" cap="none" spc="0" normalizeH="0" baseline="0" noProof="0" dirty="0">
                <a:ln w="0"/>
                <a:solidFill>
                  <a:srgbClr val="002060"/>
                </a:solidFill>
                <a:effectLst>
                  <a:outerShdw blurRad="38100" dist="19050" dir="2700000" algn="tl" rotWithShape="0">
                    <a:prstClr val="black">
                      <a:alpha val="40000"/>
                    </a:prstClr>
                  </a:outerShdw>
                </a:effectLst>
                <a:uLnTx/>
                <a:uFillTx/>
                <a:latin typeface="Calibri" panose="020F0502020204030204"/>
                <a:ea typeface="+mn-ea"/>
                <a:cs typeface="+mn-cs"/>
              </a:rPr>
              <a:t> </a:t>
            </a:r>
            <a:r>
              <a:rPr kumimoji="0" lang="vi-VN" sz="3600" b="1" i="0" u="none" strike="noStrike" kern="1200" cap="none" spc="0" normalizeH="0" baseline="0" noProof="0" dirty="0">
                <a:ln w="0"/>
                <a:solidFill>
                  <a:srgbClr val="002060"/>
                </a:solidFill>
                <a:effectLst>
                  <a:outerShdw blurRad="38100" dist="19050" dir="2700000" algn="tl" rotWithShape="0">
                    <a:prstClr val="black">
                      <a:alpha val="40000"/>
                    </a:prstClr>
                  </a:outerShdw>
                </a:effectLst>
                <a:uLnTx/>
                <a:uFillTx/>
                <a:latin typeface="Arial" panose="020B0604020202020204" pitchFamily="34" charset="0"/>
                <a:ea typeface="+mn-ea"/>
                <a:cs typeface="+mn-cs"/>
              </a:rPr>
              <a:t>7</a:t>
            </a:r>
            <a:r>
              <a:rPr kumimoji="0" lang="en-US" sz="3600" b="1" i="0" u="none" strike="noStrike" kern="1200" cap="none" spc="0" normalizeH="0" baseline="0" noProof="0" dirty="0">
                <a:ln w="0"/>
                <a:solidFill>
                  <a:srgbClr val="002060"/>
                </a:solidFill>
                <a:effectLst>
                  <a:outerShdw blurRad="38100" dist="19050" dir="2700000" algn="tl" rotWithShape="0">
                    <a:prstClr val="black">
                      <a:alpha val="40000"/>
                    </a:prstClr>
                  </a:outerShdw>
                </a:effectLst>
                <a:uLnTx/>
                <a:uFillTx/>
                <a:latin typeface="Calibri" panose="020F0502020204030204"/>
                <a:ea typeface="+mn-ea"/>
                <a:cs typeface="+mn-cs"/>
              </a:rPr>
              <a:t>.</a:t>
            </a:r>
          </a:p>
          <a:p>
            <a:pPr marL="571500" marR="0" lvl="0" indent="-57150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kumimoji="0" lang="vi-VN" sz="3600" b="1" i="0" u="none" strike="noStrike" kern="1200" cap="none" spc="0" normalizeH="0" baseline="0" noProof="0" dirty="0">
                <a:ln w="0"/>
                <a:solidFill>
                  <a:srgbClr val="002060"/>
                </a:solidFill>
                <a:effectLst>
                  <a:outerShdw blurRad="38100" dist="19050" dir="2700000" algn="tl" rotWithShape="0">
                    <a:prstClr val="black">
                      <a:alpha val="40000"/>
                    </a:prstClr>
                  </a:outerShdw>
                </a:effectLst>
                <a:uLnTx/>
                <a:uFillTx/>
                <a:latin typeface="Arial" panose="020B0604020202020204" pitchFamily="34" charset="0"/>
                <a:ea typeface="+mn-ea"/>
                <a:cs typeface="+mn-cs"/>
              </a:rPr>
              <a:t>8</a:t>
            </a:r>
            <a:r>
              <a:rPr kumimoji="0" lang="en-US" sz="3600" b="1" i="0" u="none" strike="noStrike" kern="1200" cap="none" spc="0" normalizeH="0" baseline="0" noProof="0" dirty="0">
                <a:ln w="0"/>
                <a:solidFill>
                  <a:srgbClr val="002060"/>
                </a:solidFill>
                <a:effectLst>
                  <a:outerShdw blurRad="38100" dist="19050" dir="2700000" algn="tl" rotWithShape="0">
                    <a:prstClr val="black">
                      <a:alpha val="40000"/>
                    </a:prstClr>
                  </a:outerShdw>
                </a:effectLst>
                <a:uLnTx/>
                <a:uFillTx/>
                <a:latin typeface="Calibri" panose="020F0502020204030204"/>
                <a:ea typeface="+mn-ea"/>
                <a:cs typeface="+mn-cs"/>
              </a:rPr>
              <a:t> </a:t>
            </a:r>
            <a:r>
              <a:rPr kumimoji="0" lang="en-US" sz="3600" b="1" i="0" u="none" strike="noStrike" kern="1200" cap="none" spc="0" normalizeH="0" baseline="0" noProof="0" dirty="0" err="1">
                <a:ln w="0"/>
                <a:solidFill>
                  <a:srgbClr val="002060"/>
                </a:solidFill>
                <a:effectLst>
                  <a:outerShdw blurRad="38100" dist="19050" dir="2700000" algn="tl" rotWithShape="0">
                    <a:prstClr val="black">
                      <a:alpha val="40000"/>
                    </a:prstClr>
                  </a:outerShdw>
                </a:effectLst>
                <a:uLnTx/>
                <a:uFillTx/>
                <a:latin typeface="Calibri" panose="020F0502020204030204"/>
                <a:ea typeface="+mn-ea"/>
                <a:cs typeface="+mn-cs"/>
              </a:rPr>
              <a:t>trừ</a:t>
            </a:r>
            <a:r>
              <a:rPr kumimoji="0" lang="en-US" sz="3600" b="1" i="0" u="none" strike="noStrike" kern="1200" cap="none" spc="0" normalizeH="0" baseline="0" noProof="0" dirty="0">
                <a:ln w="0"/>
                <a:solidFill>
                  <a:srgbClr val="002060"/>
                </a:solidFill>
                <a:effectLst>
                  <a:outerShdw blurRad="38100" dist="19050" dir="2700000" algn="tl" rotWithShape="0">
                    <a:prstClr val="black">
                      <a:alpha val="40000"/>
                    </a:prstClr>
                  </a:outerShdw>
                </a:effectLst>
                <a:uLnTx/>
                <a:uFillTx/>
                <a:latin typeface="Calibri" panose="020F0502020204030204"/>
                <a:ea typeface="+mn-ea"/>
                <a:cs typeface="+mn-cs"/>
              </a:rPr>
              <a:t> </a:t>
            </a:r>
            <a:r>
              <a:rPr kumimoji="0" lang="vi-VN" sz="3600" b="1" i="0" u="none" strike="noStrike" kern="1200" cap="none" spc="0" normalizeH="0" baseline="0" noProof="0" dirty="0">
                <a:ln w="0"/>
                <a:solidFill>
                  <a:srgbClr val="002060"/>
                </a:solidFill>
                <a:effectLst>
                  <a:outerShdw blurRad="38100" dist="19050" dir="2700000" algn="tl" rotWithShape="0">
                    <a:prstClr val="black">
                      <a:alpha val="40000"/>
                    </a:prstClr>
                  </a:outerShdw>
                </a:effectLst>
                <a:uLnTx/>
                <a:uFillTx/>
                <a:latin typeface="Arial" panose="020B0604020202020204" pitchFamily="34" charset="0"/>
                <a:ea typeface="+mn-ea"/>
                <a:cs typeface="+mn-cs"/>
              </a:rPr>
              <a:t>7</a:t>
            </a:r>
            <a:r>
              <a:rPr kumimoji="0" lang="en-US" sz="3600" b="1" i="0" u="none" strike="noStrike" kern="1200" cap="none" spc="0" normalizeH="0" baseline="0" noProof="0" dirty="0">
                <a:ln w="0"/>
                <a:solidFill>
                  <a:srgbClr val="002060"/>
                </a:solidFill>
                <a:effectLst>
                  <a:outerShdw blurRad="38100" dist="19050" dir="2700000" algn="tl" rotWithShape="0">
                    <a:prstClr val="black">
                      <a:alpha val="40000"/>
                    </a:prstClr>
                  </a:outerShdw>
                </a:effectLst>
                <a:uLnTx/>
                <a:uFillTx/>
                <a:latin typeface="Calibri" panose="020F0502020204030204"/>
                <a:ea typeface="+mn-ea"/>
                <a:cs typeface="+mn-cs"/>
              </a:rPr>
              <a:t> </a:t>
            </a:r>
            <a:r>
              <a:rPr kumimoji="0" lang="en-US" sz="3600" b="1" i="0" u="none" strike="noStrike" kern="1200" cap="none" spc="0" normalizeH="0" baseline="0" noProof="0" dirty="0" err="1">
                <a:ln w="0"/>
                <a:solidFill>
                  <a:srgbClr val="002060"/>
                </a:solidFill>
                <a:effectLst>
                  <a:outerShdw blurRad="38100" dist="19050" dir="2700000" algn="tl" rotWithShape="0">
                    <a:prstClr val="black">
                      <a:alpha val="40000"/>
                    </a:prstClr>
                  </a:outerShdw>
                </a:effectLst>
                <a:uLnTx/>
                <a:uFillTx/>
                <a:latin typeface="Calibri" panose="020F0502020204030204"/>
                <a:ea typeface="+mn-ea"/>
                <a:cs typeface="+mn-cs"/>
              </a:rPr>
              <a:t>bằng</a:t>
            </a:r>
            <a:r>
              <a:rPr kumimoji="0" lang="en-US" sz="3600" b="1" i="0" u="none" strike="noStrike" kern="1200" cap="none" spc="0" normalizeH="0" baseline="0" noProof="0" dirty="0">
                <a:ln w="0"/>
                <a:solidFill>
                  <a:srgbClr val="002060"/>
                </a:solidFill>
                <a:effectLst>
                  <a:outerShdw blurRad="38100" dist="19050" dir="2700000" algn="tl" rotWithShape="0">
                    <a:prstClr val="black">
                      <a:alpha val="40000"/>
                    </a:prstClr>
                  </a:outerShdw>
                </a:effectLst>
                <a:uLnTx/>
                <a:uFillTx/>
                <a:latin typeface="Calibri" panose="020F0502020204030204"/>
                <a:ea typeface="+mn-ea"/>
                <a:cs typeface="+mn-cs"/>
              </a:rPr>
              <a:t> </a:t>
            </a:r>
            <a:r>
              <a:rPr kumimoji="0" lang="vi-VN" sz="3600" b="1" i="0" u="none" strike="noStrike" kern="1200" cap="none" spc="0" normalizeH="0" baseline="0" noProof="0" dirty="0">
                <a:ln w="0"/>
                <a:solidFill>
                  <a:srgbClr val="002060"/>
                </a:solidFill>
                <a:effectLst>
                  <a:outerShdw blurRad="38100" dist="19050" dir="2700000" algn="tl" rotWithShape="0">
                    <a:prstClr val="black">
                      <a:alpha val="40000"/>
                    </a:prstClr>
                  </a:outerShdw>
                </a:effectLst>
                <a:uLnTx/>
                <a:uFillTx/>
                <a:latin typeface="Arial" panose="020B0604020202020204" pitchFamily="34" charset="0"/>
                <a:ea typeface="+mn-ea"/>
                <a:cs typeface="+mn-cs"/>
              </a:rPr>
              <a:t>1</a:t>
            </a:r>
            <a:r>
              <a:rPr kumimoji="0" lang="en-US" sz="3600" b="1" i="0" u="none" strike="noStrike" kern="1200" cap="none" spc="0" normalizeH="0" baseline="0" noProof="0" dirty="0">
                <a:ln w="0"/>
                <a:solidFill>
                  <a:srgbClr val="002060"/>
                </a:solidFill>
                <a:effectLst>
                  <a:outerShdw blurRad="38100" dist="19050" dir="2700000" algn="tl" rotWithShape="0">
                    <a:prstClr val="black">
                      <a:alpha val="40000"/>
                    </a:prstClr>
                  </a:outerShdw>
                </a:effectLst>
                <a:uLnTx/>
                <a:uFillTx/>
                <a:latin typeface="Calibri" panose="020F0502020204030204"/>
                <a:ea typeface="+mn-ea"/>
                <a:cs typeface="+mn-cs"/>
              </a:rPr>
              <a:t>, </a:t>
            </a:r>
            <a:r>
              <a:rPr kumimoji="0" lang="en-US" sz="3600" b="1" i="0" u="none" strike="noStrike" kern="1200" cap="none" spc="0" normalizeH="0" baseline="0" noProof="0" dirty="0" err="1">
                <a:ln w="0"/>
                <a:solidFill>
                  <a:srgbClr val="002060"/>
                </a:solidFill>
                <a:effectLst>
                  <a:outerShdw blurRad="38100" dist="19050" dir="2700000" algn="tl" rotWithShape="0">
                    <a:prstClr val="black">
                      <a:alpha val="40000"/>
                    </a:prstClr>
                  </a:outerShdw>
                </a:effectLst>
                <a:uLnTx/>
                <a:uFillTx/>
                <a:latin typeface="Calibri" panose="020F0502020204030204"/>
                <a:ea typeface="+mn-ea"/>
                <a:cs typeface="+mn-cs"/>
              </a:rPr>
              <a:t>viết</a:t>
            </a:r>
            <a:r>
              <a:rPr kumimoji="0" lang="en-US" sz="3600" b="1" i="0" u="none" strike="noStrike" kern="1200" cap="none" spc="0" normalizeH="0" baseline="0" noProof="0" dirty="0">
                <a:ln w="0"/>
                <a:solidFill>
                  <a:srgbClr val="002060"/>
                </a:solidFill>
                <a:effectLst>
                  <a:outerShdw blurRad="38100" dist="19050" dir="2700000" algn="tl" rotWithShape="0">
                    <a:prstClr val="black">
                      <a:alpha val="40000"/>
                    </a:prstClr>
                  </a:outerShdw>
                </a:effectLst>
                <a:uLnTx/>
                <a:uFillTx/>
                <a:latin typeface="Calibri" panose="020F0502020204030204"/>
                <a:ea typeface="+mn-ea"/>
                <a:cs typeface="+mn-cs"/>
              </a:rPr>
              <a:t> </a:t>
            </a:r>
            <a:r>
              <a:rPr kumimoji="0" lang="vi-VN" sz="3600" b="1" i="0" u="none" strike="noStrike" kern="1200" cap="none" spc="0" normalizeH="0" baseline="0" noProof="0" dirty="0">
                <a:ln w="0"/>
                <a:solidFill>
                  <a:srgbClr val="002060"/>
                </a:solidFill>
                <a:effectLst>
                  <a:outerShdw blurRad="38100" dist="19050" dir="2700000" algn="tl" rotWithShape="0">
                    <a:prstClr val="black">
                      <a:alpha val="40000"/>
                    </a:prstClr>
                  </a:outerShdw>
                </a:effectLst>
                <a:uLnTx/>
                <a:uFillTx/>
                <a:latin typeface="Arial" panose="020B0604020202020204" pitchFamily="34" charset="0"/>
                <a:ea typeface="+mn-ea"/>
                <a:cs typeface="+mn-cs"/>
              </a:rPr>
              <a:t>1</a:t>
            </a:r>
            <a:r>
              <a:rPr kumimoji="0" lang="en-US" sz="3600" b="1" i="0" u="none" strike="noStrike" kern="1200" cap="none" spc="0" normalizeH="0" baseline="0" noProof="0" dirty="0">
                <a:ln w="0"/>
                <a:solidFill>
                  <a:srgbClr val="002060"/>
                </a:solidFill>
                <a:effectLst>
                  <a:outerShdw blurRad="38100" dist="19050" dir="2700000" algn="tl" rotWithShape="0">
                    <a:prstClr val="black">
                      <a:alpha val="40000"/>
                    </a:prstClr>
                  </a:outerShdw>
                </a:effectLst>
                <a:uLnTx/>
                <a:uFillTx/>
                <a:latin typeface="Calibri" panose="020F0502020204030204"/>
                <a:ea typeface="+mn-ea"/>
                <a:cs typeface="+mn-cs"/>
              </a:rPr>
              <a:t>.</a:t>
            </a:r>
          </a:p>
          <a:p>
            <a:pPr marL="571500" marR="0" lvl="0" indent="-57150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kumimoji="0" lang="vi-VN" sz="3600" b="1" i="0" u="none" strike="noStrike" kern="1200" cap="none" spc="0" normalizeH="0" baseline="0" noProof="0" dirty="0">
                <a:ln w="0"/>
                <a:solidFill>
                  <a:srgbClr val="002060"/>
                </a:solidFill>
                <a:effectLst>
                  <a:outerShdw blurRad="38100" dist="19050" dir="2700000" algn="tl" rotWithShape="0">
                    <a:prstClr val="black">
                      <a:alpha val="40000"/>
                    </a:prstClr>
                  </a:outerShdw>
                </a:effectLst>
                <a:uLnTx/>
                <a:uFillTx/>
                <a:latin typeface="Arial" panose="020B0604020202020204" pitchFamily="34" charset="0"/>
                <a:ea typeface="+mn-ea"/>
                <a:cs typeface="+mn-cs"/>
              </a:rPr>
              <a:t>5</a:t>
            </a:r>
            <a:r>
              <a:rPr kumimoji="0" lang="en-US" sz="3600" b="1" i="0" u="none" strike="noStrike" kern="1200" cap="none" spc="0" normalizeH="0" baseline="0" noProof="0" dirty="0">
                <a:ln w="0"/>
                <a:solidFill>
                  <a:srgbClr val="002060"/>
                </a:solidFill>
                <a:effectLst>
                  <a:outerShdw blurRad="38100" dist="19050" dir="2700000" algn="tl" rotWithShape="0">
                    <a:prstClr val="black">
                      <a:alpha val="40000"/>
                    </a:prstClr>
                  </a:outerShdw>
                </a:effectLst>
                <a:uLnTx/>
                <a:uFillTx/>
                <a:latin typeface="Calibri" panose="020F0502020204030204"/>
                <a:ea typeface="+mn-ea"/>
                <a:cs typeface="+mn-cs"/>
              </a:rPr>
              <a:t> </a:t>
            </a:r>
            <a:r>
              <a:rPr kumimoji="0" lang="en-US" sz="3600" b="1" i="0" u="none" strike="noStrike" kern="1200" cap="none" spc="0" normalizeH="0" baseline="0" noProof="0" dirty="0" err="1">
                <a:ln w="0"/>
                <a:solidFill>
                  <a:srgbClr val="002060"/>
                </a:solidFill>
                <a:effectLst>
                  <a:outerShdw blurRad="38100" dist="19050" dir="2700000" algn="tl" rotWithShape="0">
                    <a:prstClr val="black">
                      <a:alpha val="40000"/>
                    </a:prstClr>
                  </a:outerShdw>
                </a:effectLst>
                <a:uLnTx/>
                <a:uFillTx/>
                <a:latin typeface="Calibri" panose="020F0502020204030204"/>
                <a:ea typeface="+mn-ea"/>
                <a:cs typeface="+mn-cs"/>
              </a:rPr>
              <a:t>trừ</a:t>
            </a:r>
            <a:r>
              <a:rPr kumimoji="0" lang="en-US" sz="3600" b="1" i="0" u="none" strike="noStrike" kern="1200" cap="none" spc="0" normalizeH="0" baseline="0" noProof="0" dirty="0">
                <a:ln w="0"/>
                <a:solidFill>
                  <a:srgbClr val="002060"/>
                </a:solidFill>
                <a:effectLst>
                  <a:outerShdw blurRad="38100" dist="19050" dir="2700000" algn="tl" rotWithShape="0">
                    <a:prstClr val="black">
                      <a:alpha val="40000"/>
                    </a:prstClr>
                  </a:outerShdw>
                </a:effectLst>
                <a:uLnTx/>
                <a:uFillTx/>
                <a:latin typeface="Calibri" panose="020F0502020204030204"/>
                <a:ea typeface="+mn-ea"/>
                <a:cs typeface="+mn-cs"/>
              </a:rPr>
              <a:t> </a:t>
            </a:r>
            <a:r>
              <a:rPr kumimoji="0" lang="vi-VN" sz="3600" b="1" i="0" u="none" strike="noStrike" kern="1200" cap="none" spc="0" normalizeH="0" baseline="0" noProof="0" dirty="0">
                <a:ln w="0"/>
                <a:solidFill>
                  <a:srgbClr val="002060"/>
                </a:solidFill>
                <a:effectLst>
                  <a:outerShdw blurRad="38100" dist="19050" dir="2700000" algn="tl" rotWithShape="0">
                    <a:prstClr val="black">
                      <a:alpha val="40000"/>
                    </a:prstClr>
                  </a:outerShdw>
                </a:effectLst>
                <a:uLnTx/>
                <a:uFillTx/>
                <a:latin typeface="Arial" panose="020B0604020202020204" pitchFamily="34" charset="0"/>
                <a:ea typeface="+mn-ea"/>
                <a:cs typeface="+mn-cs"/>
              </a:rPr>
              <a:t>0</a:t>
            </a:r>
            <a:r>
              <a:rPr kumimoji="0" lang="en-US" sz="3600" b="1" i="0" u="none" strike="noStrike" kern="1200" cap="none" spc="0" normalizeH="0" baseline="0" noProof="0" dirty="0">
                <a:ln w="0"/>
                <a:solidFill>
                  <a:srgbClr val="002060"/>
                </a:solidFill>
                <a:effectLst>
                  <a:outerShdw blurRad="38100" dist="19050" dir="2700000" algn="tl" rotWithShape="0">
                    <a:prstClr val="black">
                      <a:alpha val="40000"/>
                    </a:prstClr>
                  </a:outerShdw>
                </a:effectLst>
                <a:uLnTx/>
                <a:uFillTx/>
                <a:latin typeface="Calibri" panose="020F0502020204030204"/>
                <a:ea typeface="+mn-ea"/>
                <a:cs typeface="+mn-cs"/>
              </a:rPr>
              <a:t> </a:t>
            </a:r>
            <a:r>
              <a:rPr kumimoji="0" lang="en-US" sz="3600" b="1" i="0" u="none" strike="noStrike" kern="1200" cap="none" spc="0" normalizeH="0" baseline="0" noProof="0" dirty="0" err="1">
                <a:ln w="0"/>
                <a:solidFill>
                  <a:srgbClr val="002060"/>
                </a:solidFill>
                <a:effectLst>
                  <a:outerShdw blurRad="38100" dist="19050" dir="2700000" algn="tl" rotWithShape="0">
                    <a:prstClr val="black">
                      <a:alpha val="40000"/>
                    </a:prstClr>
                  </a:outerShdw>
                </a:effectLst>
                <a:uLnTx/>
                <a:uFillTx/>
                <a:latin typeface="Calibri" panose="020F0502020204030204"/>
                <a:ea typeface="+mn-ea"/>
                <a:cs typeface="+mn-cs"/>
              </a:rPr>
              <a:t>bằng</a:t>
            </a:r>
            <a:r>
              <a:rPr kumimoji="0" lang="en-US" sz="3600" b="1" i="0" u="none" strike="noStrike" kern="1200" cap="none" spc="0" normalizeH="0" baseline="0" noProof="0" dirty="0">
                <a:ln w="0"/>
                <a:solidFill>
                  <a:srgbClr val="002060"/>
                </a:solidFill>
                <a:effectLst>
                  <a:outerShdw blurRad="38100" dist="19050" dir="2700000" algn="tl" rotWithShape="0">
                    <a:prstClr val="black">
                      <a:alpha val="40000"/>
                    </a:prstClr>
                  </a:outerShdw>
                </a:effectLst>
                <a:uLnTx/>
                <a:uFillTx/>
                <a:latin typeface="Calibri" panose="020F0502020204030204"/>
                <a:ea typeface="+mn-ea"/>
                <a:cs typeface="+mn-cs"/>
              </a:rPr>
              <a:t> </a:t>
            </a:r>
            <a:r>
              <a:rPr kumimoji="0" lang="vi-VN" sz="3600" b="1" i="0" u="none" strike="noStrike" kern="1200" cap="none" spc="0" normalizeH="0" baseline="0" noProof="0" dirty="0">
                <a:ln w="0"/>
                <a:solidFill>
                  <a:srgbClr val="002060"/>
                </a:solidFill>
                <a:effectLst>
                  <a:outerShdw blurRad="38100" dist="19050" dir="2700000" algn="tl" rotWithShape="0">
                    <a:prstClr val="black">
                      <a:alpha val="40000"/>
                    </a:prstClr>
                  </a:outerShdw>
                </a:effectLst>
                <a:uLnTx/>
                <a:uFillTx/>
                <a:latin typeface="Arial" panose="020B0604020202020204" pitchFamily="34" charset="0"/>
                <a:ea typeface="+mn-ea"/>
                <a:cs typeface="+mn-cs"/>
              </a:rPr>
              <a:t>5</a:t>
            </a:r>
            <a:r>
              <a:rPr kumimoji="0" lang="en-US" sz="3600" b="1" i="0" u="none" strike="noStrike" kern="1200" cap="none" spc="0" normalizeH="0" baseline="0" noProof="0" dirty="0">
                <a:ln w="0"/>
                <a:solidFill>
                  <a:srgbClr val="002060"/>
                </a:solidFill>
                <a:effectLst>
                  <a:outerShdw blurRad="38100" dist="19050" dir="2700000" algn="tl" rotWithShape="0">
                    <a:prstClr val="black">
                      <a:alpha val="40000"/>
                    </a:prstClr>
                  </a:outerShdw>
                </a:effectLst>
                <a:uLnTx/>
                <a:uFillTx/>
                <a:latin typeface="Calibri" panose="020F0502020204030204"/>
                <a:ea typeface="+mn-ea"/>
                <a:cs typeface="+mn-cs"/>
              </a:rPr>
              <a:t>, </a:t>
            </a:r>
            <a:r>
              <a:rPr kumimoji="0" lang="en-US" sz="3600" b="1" i="0" u="none" strike="noStrike" kern="1200" cap="none" spc="0" normalizeH="0" baseline="0" noProof="0" dirty="0" err="1">
                <a:ln w="0"/>
                <a:solidFill>
                  <a:srgbClr val="002060"/>
                </a:solidFill>
                <a:effectLst>
                  <a:outerShdw blurRad="38100" dist="19050" dir="2700000" algn="tl" rotWithShape="0">
                    <a:prstClr val="black">
                      <a:alpha val="40000"/>
                    </a:prstClr>
                  </a:outerShdw>
                </a:effectLst>
                <a:uLnTx/>
                <a:uFillTx/>
                <a:latin typeface="Calibri" panose="020F0502020204030204"/>
                <a:ea typeface="+mn-ea"/>
                <a:cs typeface="+mn-cs"/>
              </a:rPr>
              <a:t>viết</a:t>
            </a:r>
            <a:r>
              <a:rPr kumimoji="0" lang="en-US" sz="3600" b="1" i="0" u="none" strike="noStrike" kern="1200" cap="none" spc="0" normalizeH="0" baseline="0" noProof="0" dirty="0">
                <a:ln w="0"/>
                <a:solidFill>
                  <a:srgbClr val="002060"/>
                </a:solidFill>
                <a:effectLst>
                  <a:outerShdw blurRad="38100" dist="19050" dir="2700000" algn="tl" rotWithShape="0">
                    <a:prstClr val="black">
                      <a:alpha val="40000"/>
                    </a:prstClr>
                  </a:outerShdw>
                </a:effectLst>
                <a:uLnTx/>
                <a:uFillTx/>
                <a:latin typeface="Calibri" panose="020F0502020204030204"/>
                <a:ea typeface="+mn-ea"/>
                <a:cs typeface="+mn-cs"/>
              </a:rPr>
              <a:t> </a:t>
            </a:r>
            <a:r>
              <a:rPr kumimoji="0" lang="vi-VN" sz="3600" b="1" i="0" u="none" strike="noStrike" kern="1200" cap="none" spc="0" normalizeH="0" baseline="0" noProof="0" dirty="0">
                <a:ln w="0"/>
                <a:solidFill>
                  <a:srgbClr val="002060"/>
                </a:solidFill>
                <a:effectLst>
                  <a:outerShdw blurRad="38100" dist="19050" dir="2700000" algn="tl" rotWithShape="0">
                    <a:prstClr val="black">
                      <a:alpha val="40000"/>
                    </a:prstClr>
                  </a:outerShdw>
                </a:effectLst>
                <a:uLnTx/>
                <a:uFillTx/>
                <a:latin typeface="Arial" panose="020B0604020202020204" pitchFamily="34" charset="0"/>
                <a:ea typeface="+mn-ea"/>
                <a:cs typeface="+mn-cs"/>
              </a:rPr>
              <a:t>5</a:t>
            </a:r>
            <a:r>
              <a:rPr kumimoji="0" lang="en-US" sz="3600" b="1" i="0" u="none" strike="noStrike" kern="1200" cap="none" spc="0" normalizeH="0" baseline="0" noProof="0" dirty="0">
                <a:ln w="0"/>
                <a:solidFill>
                  <a:srgbClr val="002060"/>
                </a:solidFill>
                <a:effectLst>
                  <a:outerShdw blurRad="38100" dist="19050" dir="2700000" algn="tl" rotWithShape="0">
                    <a:prstClr val="black">
                      <a:alpha val="40000"/>
                    </a:prstClr>
                  </a:outerShdw>
                </a:effectLst>
                <a:uLnTx/>
                <a:uFillTx/>
                <a:latin typeface="Calibri" panose="020F0502020204030204"/>
                <a:ea typeface="+mn-ea"/>
                <a:cs typeface="+mn-cs"/>
              </a:rPr>
              <a:t>.</a:t>
            </a:r>
          </a:p>
          <a:p>
            <a:pPr marL="571500" marR="0" lvl="0" indent="-57150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kumimoji="0" lang="vi-VN" sz="3600" b="1" i="0" u="none" strike="noStrike" kern="1200" cap="none" spc="0" normalizeH="0" baseline="0" noProof="0" dirty="0">
                <a:ln w="0"/>
                <a:solidFill>
                  <a:srgbClr val="002060"/>
                </a:solidFill>
                <a:effectLst>
                  <a:outerShdw blurRad="38100" dist="19050" dir="2700000" algn="tl" rotWithShape="0">
                    <a:prstClr val="black">
                      <a:alpha val="40000"/>
                    </a:prstClr>
                  </a:outerShdw>
                </a:effectLst>
                <a:uLnTx/>
                <a:uFillTx/>
                <a:latin typeface="Arial" panose="020B0604020202020204" pitchFamily="34" charset="0"/>
                <a:ea typeface="+mn-ea"/>
                <a:cs typeface="+mn-cs"/>
              </a:rPr>
              <a:t>8</a:t>
            </a:r>
            <a:r>
              <a:rPr kumimoji="0" lang="en-US" sz="3600" b="1" i="0" u="none" strike="noStrike" kern="1200" cap="none" spc="0" normalizeH="0" baseline="0" noProof="0" dirty="0">
                <a:ln w="0"/>
                <a:solidFill>
                  <a:srgbClr val="002060"/>
                </a:solidFill>
                <a:effectLst>
                  <a:outerShdw blurRad="38100" dist="19050" dir="2700000" algn="tl" rotWithShape="0">
                    <a:prstClr val="black">
                      <a:alpha val="40000"/>
                    </a:prstClr>
                  </a:outerShdw>
                </a:effectLst>
                <a:uLnTx/>
                <a:uFillTx/>
                <a:latin typeface="Calibri" panose="020F0502020204030204"/>
                <a:ea typeface="+mn-ea"/>
                <a:cs typeface="+mn-cs"/>
              </a:rPr>
              <a:t> </a:t>
            </a:r>
            <a:r>
              <a:rPr kumimoji="0" lang="en-US" sz="3600" b="1" i="0" u="none" strike="noStrike" kern="1200" cap="none" spc="0" normalizeH="0" baseline="0" noProof="0" dirty="0" err="1">
                <a:ln w="0"/>
                <a:solidFill>
                  <a:srgbClr val="002060"/>
                </a:solidFill>
                <a:effectLst>
                  <a:outerShdw blurRad="38100" dist="19050" dir="2700000" algn="tl" rotWithShape="0">
                    <a:prstClr val="black">
                      <a:alpha val="40000"/>
                    </a:prstClr>
                  </a:outerShdw>
                </a:effectLst>
                <a:uLnTx/>
                <a:uFillTx/>
                <a:latin typeface="Calibri" panose="020F0502020204030204"/>
                <a:ea typeface="+mn-ea"/>
                <a:cs typeface="+mn-cs"/>
              </a:rPr>
              <a:t>trừ</a:t>
            </a:r>
            <a:r>
              <a:rPr kumimoji="0" lang="en-US" sz="3600" b="1" i="0" u="none" strike="noStrike" kern="1200" cap="none" spc="0" normalizeH="0" baseline="0" noProof="0" dirty="0">
                <a:ln w="0"/>
                <a:solidFill>
                  <a:srgbClr val="002060"/>
                </a:solidFill>
                <a:effectLst>
                  <a:outerShdw blurRad="38100" dist="19050" dir="2700000" algn="tl" rotWithShape="0">
                    <a:prstClr val="black">
                      <a:alpha val="40000"/>
                    </a:prstClr>
                  </a:outerShdw>
                </a:effectLst>
                <a:uLnTx/>
                <a:uFillTx/>
                <a:latin typeface="Calibri" panose="020F0502020204030204"/>
                <a:ea typeface="+mn-ea"/>
                <a:cs typeface="+mn-cs"/>
              </a:rPr>
              <a:t> </a:t>
            </a:r>
            <a:r>
              <a:rPr kumimoji="0" lang="vi-VN" sz="3600" b="1" i="0" u="none" strike="noStrike" kern="1200" cap="none" spc="0" normalizeH="0" baseline="0" noProof="0" dirty="0">
                <a:ln w="0"/>
                <a:solidFill>
                  <a:srgbClr val="002060"/>
                </a:solidFill>
                <a:effectLst>
                  <a:outerShdw blurRad="38100" dist="19050" dir="2700000" algn="tl" rotWithShape="0">
                    <a:prstClr val="black">
                      <a:alpha val="40000"/>
                    </a:prstClr>
                  </a:outerShdw>
                </a:effectLst>
                <a:uLnTx/>
                <a:uFillTx/>
                <a:latin typeface="Arial" panose="020B0604020202020204" pitchFamily="34" charset="0"/>
                <a:ea typeface="+mn-ea"/>
                <a:cs typeface="+mn-cs"/>
              </a:rPr>
              <a:t>5</a:t>
            </a:r>
            <a:r>
              <a:rPr kumimoji="0" lang="en-US" sz="3600" b="1" i="0" u="none" strike="noStrike" kern="1200" cap="none" spc="0" normalizeH="0" baseline="0" noProof="0" dirty="0">
                <a:ln w="0"/>
                <a:solidFill>
                  <a:srgbClr val="002060"/>
                </a:solidFill>
                <a:effectLst>
                  <a:outerShdw blurRad="38100" dist="19050" dir="2700000" algn="tl" rotWithShape="0">
                    <a:prstClr val="black">
                      <a:alpha val="40000"/>
                    </a:prstClr>
                  </a:outerShdw>
                </a:effectLst>
                <a:uLnTx/>
                <a:uFillTx/>
                <a:latin typeface="Calibri" panose="020F0502020204030204"/>
                <a:ea typeface="+mn-ea"/>
                <a:cs typeface="+mn-cs"/>
              </a:rPr>
              <a:t> </a:t>
            </a:r>
            <a:r>
              <a:rPr kumimoji="0" lang="en-US" sz="3600" b="1" i="0" u="none" strike="noStrike" kern="1200" cap="none" spc="0" normalizeH="0" baseline="0" noProof="0" dirty="0" err="1">
                <a:ln w="0"/>
                <a:solidFill>
                  <a:srgbClr val="002060"/>
                </a:solidFill>
                <a:effectLst>
                  <a:outerShdw blurRad="38100" dist="19050" dir="2700000" algn="tl" rotWithShape="0">
                    <a:prstClr val="black">
                      <a:alpha val="40000"/>
                    </a:prstClr>
                  </a:outerShdw>
                </a:effectLst>
                <a:uLnTx/>
                <a:uFillTx/>
                <a:latin typeface="Calibri" panose="020F0502020204030204"/>
                <a:ea typeface="+mn-ea"/>
                <a:cs typeface="+mn-cs"/>
              </a:rPr>
              <a:t>bằng</a:t>
            </a:r>
            <a:r>
              <a:rPr kumimoji="0" lang="en-US" sz="3600" b="1" i="0" u="none" strike="noStrike" kern="1200" cap="none" spc="0" normalizeH="0" baseline="0" noProof="0" dirty="0">
                <a:ln w="0"/>
                <a:solidFill>
                  <a:srgbClr val="002060"/>
                </a:solidFill>
                <a:effectLst>
                  <a:outerShdw blurRad="38100" dist="19050" dir="2700000" algn="tl" rotWithShape="0">
                    <a:prstClr val="black">
                      <a:alpha val="40000"/>
                    </a:prstClr>
                  </a:outerShdw>
                </a:effectLst>
                <a:uLnTx/>
                <a:uFillTx/>
                <a:latin typeface="Calibri" panose="020F0502020204030204"/>
                <a:ea typeface="+mn-ea"/>
                <a:cs typeface="+mn-cs"/>
              </a:rPr>
              <a:t> </a:t>
            </a:r>
            <a:r>
              <a:rPr kumimoji="0" lang="vi-VN" sz="3600" b="1" i="0" u="none" strike="noStrike" kern="1200" cap="none" spc="0" normalizeH="0" baseline="0" noProof="0" dirty="0">
                <a:ln w="0"/>
                <a:solidFill>
                  <a:srgbClr val="002060"/>
                </a:solidFill>
                <a:effectLst>
                  <a:outerShdw blurRad="38100" dist="19050" dir="2700000" algn="tl" rotWithShape="0">
                    <a:prstClr val="black">
                      <a:alpha val="40000"/>
                    </a:prstClr>
                  </a:outerShdw>
                </a:effectLst>
                <a:uLnTx/>
                <a:uFillTx/>
                <a:latin typeface="Arial" panose="020B0604020202020204" pitchFamily="34" charset="0"/>
                <a:ea typeface="+mn-ea"/>
                <a:cs typeface="+mn-cs"/>
              </a:rPr>
              <a:t>3</a:t>
            </a:r>
            <a:r>
              <a:rPr kumimoji="0" lang="en-US" sz="3600" b="1" i="0" u="none" strike="noStrike" kern="1200" cap="none" spc="0" normalizeH="0" baseline="0" noProof="0" dirty="0">
                <a:ln w="0"/>
                <a:solidFill>
                  <a:srgbClr val="002060"/>
                </a:solidFill>
                <a:effectLst>
                  <a:outerShdw blurRad="38100" dist="19050" dir="2700000" algn="tl" rotWithShape="0">
                    <a:prstClr val="black">
                      <a:alpha val="40000"/>
                    </a:prstClr>
                  </a:outerShdw>
                </a:effectLst>
                <a:uLnTx/>
                <a:uFillTx/>
                <a:latin typeface="Calibri" panose="020F0502020204030204"/>
                <a:ea typeface="+mn-ea"/>
                <a:cs typeface="+mn-cs"/>
              </a:rPr>
              <a:t>, </a:t>
            </a:r>
            <a:r>
              <a:rPr kumimoji="0" lang="en-US" sz="3600" b="1" i="0" u="none" strike="noStrike" kern="1200" cap="none" spc="0" normalizeH="0" baseline="0" noProof="0" dirty="0" err="1">
                <a:ln w="0"/>
                <a:solidFill>
                  <a:srgbClr val="002060"/>
                </a:solidFill>
                <a:effectLst>
                  <a:outerShdw blurRad="38100" dist="19050" dir="2700000" algn="tl" rotWithShape="0">
                    <a:prstClr val="black">
                      <a:alpha val="40000"/>
                    </a:prstClr>
                  </a:outerShdw>
                </a:effectLst>
                <a:uLnTx/>
                <a:uFillTx/>
                <a:latin typeface="Calibri" panose="020F0502020204030204"/>
                <a:ea typeface="+mn-ea"/>
                <a:cs typeface="+mn-cs"/>
              </a:rPr>
              <a:t>viết</a:t>
            </a:r>
            <a:r>
              <a:rPr kumimoji="0" lang="en-US" sz="3600" b="1" i="0" u="none" strike="noStrike" kern="1200" cap="none" spc="0" normalizeH="0" baseline="0" noProof="0" dirty="0">
                <a:ln w="0"/>
                <a:solidFill>
                  <a:srgbClr val="002060"/>
                </a:solidFill>
                <a:effectLst>
                  <a:outerShdw blurRad="38100" dist="19050" dir="2700000" algn="tl" rotWithShape="0">
                    <a:prstClr val="black">
                      <a:alpha val="40000"/>
                    </a:prstClr>
                  </a:outerShdw>
                </a:effectLst>
                <a:uLnTx/>
                <a:uFillTx/>
                <a:latin typeface="Calibri" panose="020F0502020204030204"/>
                <a:ea typeface="+mn-ea"/>
                <a:cs typeface="+mn-cs"/>
              </a:rPr>
              <a:t> </a:t>
            </a:r>
            <a:r>
              <a:rPr kumimoji="0" lang="vi-VN" sz="3600" b="1" i="0" u="none" strike="noStrike" kern="1200" cap="none" spc="0" normalizeH="0" baseline="0" noProof="0" dirty="0">
                <a:ln w="0"/>
                <a:solidFill>
                  <a:srgbClr val="002060"/>
                </a:solidFill>
                <a:effectLst>
                  <a:outerShdw blurRad="38100" dist="19050" dir="2700000" algn="tl" rotWithShape="0">
                    <a:prstClr val="black">
                      <a:alpha val="40000"/>
                    </a:prstClr>
                  </a:outerShdw>
                </a:effectLst>
                <a:uLnTx/>
                <a:uFillTx/>
                <a:latin typeface="Arial" panose="020B0604020202020204" pitchFamily="34" charset="0"/>
                <a:ea typeface="+mn-ea"/>
                <a:cs typeface="+mn-cs"/>
              </a:rPr>
              <a:t>3</a:t>
            </a:r>
            <a:r>
              <a:rPr kumimoji="0" lang="en-US" sz="3600" b="1" i="0" u="none" strike="noStrike" kern="1200" cap="none" spc="0" normalizeH="0" baseline="0" noProof="0" dirty="0">
                <a:ln w="0"/>
                <a:solidFill>
                  <a:srgbClr val="002060"/>
                </a:solidFill>
                <a:effectLst>
                  <a:outerShdw blurRad="38100" dist="19050" dir="2700000" algn="tl" rotWithShape="0">
                    <a:prstClr val="black">
                      <a:alpha val="40000"/>
                    </a:prstClr>
                  </a:outerShdw>
                </a:effectLst>
                <a:uLnTx/>
                <a:uFillTx/>
                <a:latin typeface="Calibri" panose="020F0502020204030204"/>
                <a:ea typeface="+mn-ea"/>
                <a:cs typeface="+mn-cs"/>
              </a:rPr>
              <a:t>.</a:t>
            </a:r>
          </a:p>
          <a:p>
            <a:pPr marL="571500" marR="0" lvl="0" indent="-57150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kumimoji="0" lang="vi-VN" sz="3600" b="1" i="0" u="none" strike="noStrike" kern="1200" cap="none" spc="0" normalizeH="0" baseline="0" noProof="0" dirty="0">
                <a:ln w="0"/>
                <a:solidFill>
                  <a:srgbClr val="002060"/>
                </a:solidFill>
                <a:effectLst>
                  <a:outerShdw blurRad="38100" dist="19050" dir="2700000" algn="tl" rotWithShape="0">
                    <a:prstClr val="black">
                      <a:alpha val="40000"/>
                    </a:prstClr>
                  </a:outerShdw>
                </a:effectLst>
                <a:uLnTx/>
                <a:uFillTx/>
                <a:latin typeface="Arial" panose="020B0604020202020204" pitchFamily="34" charset="0"/>
                <a:ea typeface="+mn-ea"/>
                <a:cs typeface="+mn-cs"/>
              </a:rPr>
              <a:t>3</a:t>
            </a:r>
            <a:r>
              <a:rPr kumimoji="0" lang="en-US" sz="3600" b="1" i="0" u="none" strike="noStrike" kern="1200" cap="none" spc="0" normalizeH="0" baseline="0" noProof="0" dirty="0">
                <a:ln w="0"/>
                <a:solidFill>
                  <a:srgbClr val="002060"/>
                </a:solidFill>
                <a:effectLst>
                  <a:outerShdw blurRad="38100" dist="19050" dir="2700000" algn="tl" rotWithShape="0">
                    <a:prstClr val="black">
                      <a:alpha val="40000"/>
                    </a:prstClr>
                  </a:outerShdw>
                </a:effectLst>
                <a:uLnTx/>
                <a:uFillTx/>
                <a:latin typeface="Calibri" panose="020F0502020204030204"/>
                <a:ea typeface="+mn-ea"/>
                <a:cs typeface="+mn-cs"/>
              </a:rPr>
              <a:t> </a:t>
            </a:r>
            <a:r>
              <a:rPr kumimoji="0" lang="en-US" sz="3600" b="1" i="0" u="none" strike="noStrike" kern="1200" cap="none" spc="0" normalizeH="0" baseline="0" noProof="0" dirty="0" err="1">
                <a:ln w="0"/>
                <a:solidFill>
                  <a:srgbClr val="002060"/>
                </a:solidFill>
                <a:effectLst>
                  <a:outerShdw blurRad="38100" dist="19050" dir="2700000" algn="tl" rotWithShape="0">
                    <a:prstClr val="black">
                      <a:alpha val="40000"/>
                    </a:prstClr>
                  </a:outerShdw>
                </a:effectLst>
                <a:uLnTx/>
                <a:uFillTx/>
                <a:latin typeface="Calibri" panose="020F0502020204030204"/>
                <a:ea typeface="+mn-ea"/>
                <a:cs typeface="+mn-cs"/>
              </a:rPr>
              <a:t>trừ</a:t>
            </a:r>
            <a:r>
              <a:rPr kumimoji="0" lang="vi-VN" sz="3600" b="1" i="0" u="none" strike="noStrike" kern="1200" cap="none" spc="0" normalizeH="0" baseline="0" noProof="0" dirty="0">
                <a:ln w="0"/>
                <a:solidFill>
                  <a:srgbClr val="002060"/>
                </a:solidFill>
                <a:effectLst>
                  <a:outerShdw blurRad="38100" dist="19050" dir="2700000" algn="tl" rotWithShape="0">
                    <a:prstClr val="black">
                      <a:alpha val="40000"/>
                    </a:prstClr>
                  </a:outerShdw>
                </a:effectLst>
                <a:uLnTx/>
                <a:uFillTx/>
                <a:latin typeface="Arial" panose="020B0604020202020204" pitchFamily="34" charset="0"/>
                <a:ea typeface="+mn-ea"/>
                <a:cs typeface="+mn-cs"/>
              </a:rPr>
              <a:t> 3</a:t>
            </a:r>
            <a:r>
              <a:rPr kumimoji="0" lang="en-US" sz="3600" b="1" i="0" u="none" strike="noStrike" kern="1200" cap="none" spc="0" normalizeH="0" baseline="0" noProof="0" dirty="0">
                <a:ln w="0"/>
                <a:solidFill>
                  <a:srgbClr val="002060"/>
                </a:solidFill>
                <a:effectLst>
                  <a:outerShdw blurRad="38100" dist="19050" dir="2700000" algn="tl" rotWithShape="0">
                    <a:prstClr val="black">
                      <a:alpha val="40000"/>
                    </a:prstClr>
                  </a:outerShdw>
                </a:effectLst>
                <a:uLnTx/>
                <a:uFillTx/>
                <a:latin typeface="Calibri" panose="020F0502020204030204"/>
                <a:ea typeface="+mn-ea"/>
                <a:cs typeface="+mn-cs"/>
              </a:rPr>
              <a:t> </a:t>
            </a:r>
            <a:r>
              <a:rPr kumimoji="0" lang="en-US" sz="3600" b="1" i="0" u="none" strike="noStrike" kern="1200" cap="none" spc="0" normalizeH="0" baseline="0" noProof="0" dirty="0" err="1">
                <a:ln w="0"/>
                <a:solidFill>
                  <a:srgbClr val="002060"/>
                </a:solidFill>
                <a:effectLst>
                  <a:outerShdw blurRad="38100" dist="19050" dir="2700000" algn="tl" rotWithShape="0">
                    <a:prstClr val="black">
                      <a:alpha val="40000"/>
                    </a:prstClr>
                  </a:outerShdw>
                </a:effectLst>
                <a:uLnTx/>
                <a:uFillTx/>
                <a:latin typeface="Calibri" panose="020F0502020204030204"/>
                <a:ea typeface="+mn-ea"/>
                <a:cs typeface="+mn-cs"/>
              </a:rPr>
              <a:t>bằng</a:t>
            </a:r>
            <a:r>
              <a:rPr kumimoji="0" lang="en-US" sz="3600" b="1" i="0" u="none" strike="noStrike" kern="1200" cap="none" spc="0" normalizeH="0" baseline="0" noProof="0" dirty="0">
                <a:ln w="0"/>
                <a:solidFill>
                  <a:srgbClr val="002060"/>
                </a:solidFill>
                <a:effectLst>
                  <a:outerShdw blurRad="38100" dist="19050" dir="2700000" algn="tl" rotWithShape="0">
                    <a:prstClr val="black">
                      <a:alpha val="40000"/>
                    </a:prstClr>
                  </a:outerShdw>
                </a:effectLst>
                <a:uLnTx/>
                <a:uFillTx/>
                <a:latin typeface="Calibri" panose="020F0502020204030204"/>
                <a:ea typeface="+mn-ea"/>
                <a:cs typeface="+mn-cs"/>
              </a:rPr>
              <a:t> </a:t>
            </a:r>
            <a:r>
              <a:rPr kumimoji="0" lang="vi-VN" sz="3600" b="1" i="0" u="none" strike="noStrike" kern="1200" cap="none" spc="0" normalizeH="0" baseline="0" noProof="0" dirty="0">
                <a:ln w="0"/>
                <a:solidFill>
                  <a:srgbClr val="002060"/>
                </a:solidFill>
                <a:effectLst>
                  <a:outerShdw blurRad="38100" dist="19050" dir="2700000" algn="tl" rotWithShape="0">
                    <a:prstClr val="black">
                      <a:alpha val="40000"/>
                    </a:prstClr>
                  </a:outerShdw>
                </a:effectLst>
                <a:uLnTx/>
                <a:uFillTx/>
                <a:latin typeface="Arial" panose="020B0604020202020204" pitchFamily="34" charset="0"/>
                <a:ea typeface="+mn-ea"/>
                <a:cs typeface="+mn-cs"/>
              </a:rPr>
              <a:t>0</a:t>
            </a:r>
            <a:r>
              <a:rPr kumimoji="0" lang="en-US" sz="3600" b="1" i="0" u="none" strike="noStrike" kern="1200" cap="none" spc="0" normalizeH="0" baseline="0" noProof="0" dirty="0">
                <a:ln w="0"/>
                <a:solidFill>
                  <a:srgbClr val="002060"/>
                </a:solidFill>
                <a:effectLst>
                  <a:outerShdw blurRad="38100" dist="19050" dir="2700000" algn="tl" rotWithShape="0">
                    <a:prstClr val="black">
                      <a:alpha val="40000"/>
                    </a:prstClr>
                  </a:outerShdw>
                </a:effectLst>
                <a:uLnTx/>
                <a:uFillTx/>
                <a:latin typeface="Calibri" panose="020F0502020204030204"/>
                <a:ea typeface="+mn-ea"/>
                <a:cs typeface="+mn-cs"/>
              </a:rPr>
              <a:t>, </a:t>
            </a:r>
            <a:r>
              <a:rPr kumimoji="0" lang="en-US" sz="3600" b="1" i="0" u="none" strike="noStrike" kern="1200" cap="none" spc="0" normalizeH="0" baseline="0" noProof="0" dirty="0" err="1">
                <a:ln w="0"/>
                <a:solidFill>
                  <a:srgbClr val="002060"/>
                </a:solidFill>
                <a:effectLst>
                  <a:outerShdw blurRad="38100" dist="19050" dir="2700000" algn="tl" rotWithShape="0">
                    <a:prstClr val="black">
                      <a:alpha val="40000"/>
                    </a:prstClr>
                  </a:outerShdw>
                </a:effectLst>
                <a:uLnTx/>
                <a:uFillTx/>
                <a:latin typeface="Calibri" panose="020F0502020204030204"/>
                <a:ea typeface="+mn-ea"/>
                <a:cs typeface="+mn-cs"/>
              </a:rPr>
              <a:t>viết</a:t>
            </a:r>
            <a:r>
              <a:rPr kumimoji="0" lang="en-US" sz="3600" b="1" i="0" u="none" strike="noStrike" kern="1200" cap="none" spc="0" normalizeH="0" baseline="0" noProof="0" dirty="0">
                <a:ln w="0"/>
                <a:solidFill>
                  <a:srgbClr val="002060"/>
                </a:solidFill>
                <a:effectLst>
                  <a:outerShdw blurRad="38100" dist="19050" dir="2700000" algn="tl" rotWithShape="0">
                    <a:prstClr val="black">
                      <a:alpha val="40000"/>
                    </a:prstClr>
                  </a:outerShdw>
                </a:effectLst>
                <a:uLnTx/>
                <a:uFillTx/>
                <a:latin typeface="Calibri" panose="020F0502020204030204"/>
                <a:ea typeface="+mn-ea"/>
                <a:cs typeface="+mn-cs"/>
              </a:rPr>
              <a:t> </a:t>
            </a:r>
            <a:r>
              <a:rPr kumimoji="0" lang="vi-VN" sz="3600" b="1" i="0" u="none" strike="noStrike" kern="1200" cap="none" spc="0" normalizeH="0" baseline="0" noProof="0" dirty="0">
                <a:ln w="0"/>
                <a:solidFill>
                  <a:srgbClr val="002060"/>
                </a:solidFill>
                <a:effectLst>
                  <a:outerShdw blurRad="38100" dist="19050" dir="2700000" algn="tl" rotWithShape="0">
                    <a:prstClr val="black">
                      <a:alpha val="40000"/>
                    </a:prstClr>
                  </a:outerShdw>
                </a:effectLst>
                <a:uLnTx/>
                <a:uFillTx/>
                <a:latin typeface="Arial" panose="020B0604020202020204" pitchFamily="34" charset="0"/>
                <a:ea typeface="+mn-ea"/>
                <a:cs typeface="+mn-cs"/>
              </a:rPr>
              <a:t>0</a:t>
            </a:r>
            <a:r>
              <a:rPr kumimoji="0" lang="en-US" sz="3600" b="1" i="0" u="none" strike="noStrike" kern="1200" cap="none" spc="0" normalizeH="0" baseline="0" noProof="0" dirty="0">
                <a:ln w="0"/>
                <a:solidFill>
                  <a:srgbClr val="002060"/>
                </a:solidFill>
                <a:effectLst>
                  <a:outerShdw blurRad="38100" dist="19050" dir="2700000" algn="tl" rotWithShape="0">
                    <a:prstClr val="black">
                      <a:alpha val="40000"/>
                    </a:prstClr>
                  </a:outerShdw>
                </a:effectLst>
                <a:uLnTx/>
                <a:uFillTx/>
                <a:latin typeface="Calibri" panose="020F0502020204030204"/>
                <a:ea typeface="+mn-ea"/>
                <a:cs typeface="+mn-cs"/>
              </a:rPr>
              <a:t>.</a:t>
            </a:r>
          </a:p>
          <a:p>
            <a:pPr marL="571500" marR="0" lvl="0" indent="-57150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kumimoji="0" lang="vi-VN" sz="3600" b="1" i="0" u="none" strike="noStrike" kern="1200" cap="none" spc="0" normalizeH="0" baseline="0" noProof="0" dirty="0">
                <a:ln w="0"/>
                <a:solidFill>
                  <a:srgbClr val="002060"/>
                </a:solidFill>
                <a:effectLst>
                  <a:outerShdw blurRad="38100" dist="19050" dir="2700000" algn="tl" rotWithShape="0">
                    <a:prstClr val="black">
                      <a:alpha val="40000"/>
                    </a:prstClr>
                  </a:outerShdw>
                </a:effectLst>
                <a:uLnTx/>
                <a:uFillTx/>
                <a:latin typeface="Arial" panose="020B0604020202020204" pitchFamily="34" charset="0"/>
                <a:ea typeface="+mn-ea"/>
                <a:cs typeface="+mn-cs"/>
              </a:rPr>
              <a:t>4</a:t>
            </a:r>
            <a:r>
              <a:rPr kumimoji="0" lang="en-US" sz="3600" b="1" i="0" u="none" strike="noStrike" kern="1200" cap="none" spc="0" normalizeH="0" baseline="0" noProof="0" dirty="0">
                <a:ln w="0"/>
                <a:solidFill>
                  <a:srgbClr val="002060"/>
                </a:solidFill>
                <a:effectLst>
                  <a:outerShdw blurRad="38100" dist="19050" dir="2700000" algn="tl" rotWithShape="0">
                    <a:prstClr val="black">
                      <a:alpha val="40000"/>
                    </a:prstClr>
                  </a:outerShdw>
                </a:effectLst>
                <a:uLnTx/>
                <a:uFillTx/>
                <a:latin typeface="Calibri" panose="020F0502020204030204"/>
                <a:ea typeface="+mn-ea"/>
                <a:cs typeface="+mn-cs"/>
              </a:rPr>
              <a:t> </a:t>
            </a:r>
            <a:r>
              <a:rPr kumimoji="0" lang="en-US" sz="3600" b="1" i="0" u="none" strike="noStrike" kern="1200" cap="none" spc="0" normalizeH="0" baseline="0" noProof="0" dirty="0" err="1">
                <a:ln w="0"/>
                <a:solidFill>
                  <a:srgbClr val="002060"/>
                </a:solidFill>
                <a:effectLst>
                  <a:outerShdw blurRad="38100" dist="19050" dir="2700000" algn="tl" rotWithShape="0">
                    <a:prstClr val="black">
                      <a:alpha val="40000"/>
                    </a:prstClr>
                  </a:outerShdw>
                </a:effectLst>
                <a:uLnTx/>
                <a:uFillTx/>
                <a:latin typeface="Calibri" panose="020F0502020204030204"/>
                <a:ea typeface="+mn-ea"/>
                <a:cs typeface="+mn-cs"/>
              </a:rPr>
              <a:t>trừ</a:t>
            </a:r>
            <a:r>
              <a:rPr kumimoji="0" lang="en-US" sz="3600" b="1" i="0" u="none" strike="noStrike" kern="1200" cap="none" spc="0" normalizeH="0" baseline="0" noProof="0" dirty="0">
                <a:ln w="0"/>
                <a:solidFill>
                  <a:srgbClr val="002060"/>
                </a:solidFill>
                <a:effectLst>
                  <a:outerShdw blurRad="38100" dist="19050" dir="2700000" algn="tl" rotWithShape="0">
                    <a:prstClr val="black">
                      <a:alpha val="40000"/>
                    </a:prstClr>
                  </a:outerShdw>
                </a:effectLst>
                <a:uLnTx/>
                <a:uFillTx/>
                <a:latin typeface="Calibri" panose="020F0502020204030204"/>
                <a:ea typeface="+mn-ea"/>
                <a:cs typeface="+mn-cs"/>
              </a:rPr>
              <a:t> </a:t>
            </a:r>
            <a:r>
              <a:rPr kumimoji="0" lang="vi-VN" sz="3600" b="1" i="0" u="none" strike="noStrike" kern="1200" cap="none" spc="0" normalizeH="0" baseline="0" noProof="0" dirty="0">
                <a:ln w="0"/>
                <a:solidFill>
                  <a:srgbClr val="002060"/>
                </a:solidFill>
                <a:effectLst>
                  <a:outerShdw blurRad="38100" dist="19050" dir="2700000" algn="tl" rotWithShape="0">
                    <a:prstClr val="black">
                      <a:alpha val="40000"/>
                    </a:prstClr>
                  </a:outerShdw>
                </a:effectLst>
                <a:uLnTx/>
                <a:uFillTx/>
                <a:latin typeface="Arial" panose="020B0604020202020204" pitchFamily="34" charset="0"/>
                <a:ea typeface="+mn-ea"/>
                <a:cs typeface="+mn-cs"/>
              </a:rPr>
              <a:t>2</a:t>
            </a:r>
            <a:r>
              <a:rPr kumimoji="0" lang="en-US" sz="3600" b="1" i="0" u="none" strike="noStrike" kern="1200" cap="none" spc="0" normalizeH="0" baseline="0" noProof="0" dirty="0">
                <a:ln w="0"/>
                <a:solidFill>
                  <a:srgbClr val="002060"/>
                </a:solidFill>
                <a:effectLst>
                  <a:outerShdw blurRad="38100" dist="19050" dir="2700000" algn="tl" rotWithShape="0">
                    <a:prstClr val="black">
                      <a:alpha val="40000"/>
                    </a:prstClr>
                  </a:outerShdw>
                </a:effectLst>
                <a:uLnTx/>
                <a:uFillTx/>
                <a:latin typeface="Calibri" panose="020F0502020204030204"/>
                <a:ea typeface="+mn-ea"/>
                <a:cs typeface="+mn-cs"/>
              </a:rPr>
              <a:t> </a:t>
            </a:r>
            <a:r>
              <a:rPr kumimoji="0" lang="en-US" sz="3600" b="1" i="0" u="none" strike="noStrike" kern="1200" cap="none" spc="0" normalizeH="0" baseline="0" noProof="0" dirty="0" err="1">
                <a:ln w="0"/>
                <a:solidFill>
                  <a:srgbClr val="002060"/>
                </a:solidFill>
                <a:effectLst>
                  <a:outerShdw blurRad="38100" dist="19050" dir="2700000" algn="tl" rotWithShape="0">
                    <a:prstClr val="black">
                      <a:alpha val="40000"/>
                    </a:prstClr>
                  </a:outerShdw>
                </a:effectLst>
                <a:uLnTx/>
                <a:uFillTx/>
                <a:latin typeface="Calibri" panose="020F0502020204030204"/>
                <a:ea typeface="+mn-ea"/>
                <a:cs typeface="+mn-cs"/>
              </a:rPr>
              <a:t>bằng</a:t>
            </a:r>
            <a:r>
              <a:rPr kumimoji="0" lang="en-US" sz="3600" b="1" i="0" u="none" strike="noStrike" kern="1200" cap="none" spc="0" normalizeH="0" baseline="0" noProof="0" dirty="0">
                <a:ln w="0"/>
                <a:solidFill>
                  <a:srgbClr val="002060"/>
                </a:solidFill>
                <a:effectLst>
                  <a:outerShdw blurRad="38100" dist="19050" dir="2700000" algn="tl" rotWithShape="0">
                    <a:prstClr val="black">
                      <a:alpha val="40000"/>
                    </a:prstClr>
                  </a:outerShdw>
                </a:effectLst>
                <a:uLnTx/>
                <a:uFillTx/>
                <a:latin typeface="Calibri" panose="020F0502020204030204"/>
                <a:ea typeface="+mn-ea"/>
                <a:cs typeface="+mn-cs"/>
              </a:rPr>
              <a:t> </a:t>
            </a:r>
            <a:r>
              <a:rPr kumimoji="0" lang="vi-VN" sz="3600" b="1" i="0" u="none" strike="noStrike" kern="1200" cap="none" spc="0" normalizeH="0" baseline="0" noProof="0" dirty="0">
                <a:ln w="0"/>
                <a:solidFill>
                  <a:srgbClr val="002060"/>
                </a:solidFill>
                <a:effectLst>
                  <a:outerShdw blurRad="38100" dist="19050" dir="2700000" algn="tl" rotWithShape="0">
                    <a:prstClr val="black">
                      <a:alpha val="40000"/>
                    </a:prstClr>
                  </a:outerShdw>
                </a:effectLst>
                <a:uLnTx/>
                <a:uFillTx/>
                <a:latin typeface="Arial" panose="020B0604020202020204" pitchFamily="34" charset="0"/>
                <a:ea typeface="+mn-ea"/>
                <a:cs typeface="+mn-cs"/>
              </a:rPr>
              <a:t>2</a:t>
            </a:r>
            <a:r>
              <a:rPr kumimoji="0" lang="en-US" sz="3600" b="1" i="0" u="none" strike="noStrike" kern="1200" cap="none" spc="0" normalizeH="0" baseline="0" noProof="0" dirty="0">
                <a:ln w="0"/>
                <a:solidFill>
                  <a:srgbClr val="002060"/>
                </a:solidFill>
                <a:effectLst>
                  <a:outerShdw blurRad="38100" dist="19050" dir="2700000" algn="tl" rotWithShape="0">
                    <a:prstClr val="black">
                      <a:alpha val="40000"/>
                    </a:prstClr>
                  </a:outerShdw>
                </a:effectLst>
                <a:uLnTx/>
                <a:uFillTx/>
                <a:latin typeface="Calibri" panose="020F0502020204030204"/>
                <a:ea typeface="+mn-ea"/>
                <a:cs typeface="+mn-cs"/>
              </a:rPr>
              <a:t>, </a:t>
            </a:r>
            <a:r>
              <a:rPr kumimoji="0" lang="en-US" sz="3600" b="1" i="0" u="none" strike="noStrike" kern="1200" cap="none" spc="0" normalizeH="0" baseline="0" noProof="0" dirty="0" err="1">
                <a:ln w="0"/>
                <a:solidFill>
                  <a:srgbClr val="002060"/>
                </a:solidFill>
                <a:effectLst>
                  <a:outerShdw blurRad="38100" dist="19050" dir="2700000" algn="tl" rotWithShape="0">
                    <a:prstClr val="black">
                      <a:alpha val="40000"/>
                    </a:prstClr>
                  </a:outerShdw>
                </a:effectLst>
                <a:uLnTx/>
                <a:uFillTx/>
                <a:latin typeface="Calibri" panose="020F0502020204030204"/>
                <a:ea typeface="+mn-ea"/>
                <a:cs typeface="+mn-cs"/>
              </a:rPr>
              <a:t>viết</a:t>
            </a:r>
            <a:r>
              <a:rPr kumimoji="0" lang="en-US" sz="3600" b="1" i="0" u="none" strike="noStrike" kern="1200" cap="none" spc="0" normalizeH="0" baseline="0" noProof="0" dirty="0">
                <a:ln w="0"/>
                <a:solidFill>
                  <a:srgbClr val="002060"/>
                </a:solidFill>
                <a:effectLst>
                  <a:outerShdw blurRad="38100" dist="19050" dir="2700000" algn="tl" rotWithShape="0">
                    <a:prstClr val="black">
                      <a:alpha val="40000"/>
                    </a:prstClr>
                  </a:outerShdw>
                </a:effectLst>
                <a:uLnTx/>
                <a:uFillTx/>
                <a:latin typeface="Calibri" panose="020F0502020204030204"/>
                <a:ea typeface="+mn-ea"/>
                <a:cs typeface="+mn-cs"/>
              </a:rPr>
              <a:t> </a:t>
            </a:r>
            <a:r>
              <a:rPr kumimoji="0" lang="vi-VN" sz="3600" b="1" i="0" u="none" strike="noStrike" kern="1200" cap="none" spc="0" normalizeH="0" baseline="0" noProof="0" dirty="0">
                <a:ln w="0"/>
                <a:solidFill>
                  <a:srgbClr val="002060"/>
                </a:solidFill>
                <a:effectLst>
                  <a:outerShdw blurRad="38100" dist="19050" dir="2700000" algn="tl" rotWithShape="0">
                    <a:prstClr val="black">
                      <a:alpha val="40000"/>
                    </a:prstClr>
                  </a:outerShdw>
                </a:effectLst>
                <a:uLnTx/>
                <a:uFillTx/>
                <a:latin typeface="Arial" panose="020B0604020202020204" pitchFamily="34" charset="0"/>
                <a:ea typeface="+mn-ea"/>
                <a:cs typeface="+mn-cs"/>
              </a:rPr>
              <a:t>2</a:t>
            </a:r>
            <a:r>
              <a:rPr kumimoji="0" lang="en-US" sz="3600" b="1" i="0" u="none" strike="noStrike" kern="1200" cap="none" spc="0" normalizeH="0" baseline="0" noProof="0" dirty="0">
                <a:ln w="0"/>
                <a:solidFill>
                  <a:srgbClr val="002060"/>
                </a:solidFill>
                <a:effectLst>
                  <a:outerShdw blurRad="38100" dist="19050" dir="2700000" algn="tl" rotWithShape="0">
                    <a:prstClr val="black">
                      <a:alpha val="40000"/>
                    </a:prstClr>
                  </a:outerShdw>
                </a:effectLst>
                <a:uLnTx/>
                <a:uFillTx/>
                <a:latin typeface="Calibri" panose="020F0502020204030204"/>
                <a:ea typeface="+mn-ea"/>
                <a:cs typeface="+mn-cs"/>
              </a:rPr>
              <a:t>.</a:t>
            </a:r>
          </a:p>
          <a:p>
            <a:pPr marL="571500" marR="0" lvl="0" indent="-57150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endParaRPr kumimoji="0" lang="en-US" sz="3600" b="1" i="0" u="none" strike="noStrike" kern="1200" cap="none" spc="0" normalizeH="0" baseline="0" noProof="0" dirty="0">
              <a:ln w="0"/>
              <a:solidFill>
                <a:srgbClr val="002060"/>
              </a:solidFill>
              <a:effectLst>
                <a:outerShdw blurRad="38100" dist="19050" dir="2700000" algn="tl" rotWithShape="0">
                  <a:prstClr val="black">
                    <a:alpha val="40000"/>
                  </a:prstClr>
                </a:outerShdw>
              </a:effectLst>
              <a:uLnTx/>
              <a:uFillTx/>
              <a:latin typeface="Calibri" panose="020F0502020204030204"/>
              <a:ea typeface="+mn-ea"/>
              <a:cs typeface="+mn-cs"/>
            </a:endParaRPr>
          </a:p>
        </p:txBody>
      </p:sp>
      <p:sp>
        <p:nvSpPr>
          <p:cNvPr id="27" name="Rectangle 26"/>
          <p:cNvSpPr/>
          <p:nvPr/>
        </p:nvSpPr>
        <p:spPr>
          <a:xfrm>
            <a:off x="6073697" y="5543777"/>
            <a:ext cx="5546711" cy="584775"/>
          </a:xfrm>
          <a:prstGeom prst="rect">
            <a:avLst/>
          </a:prstGeom>
          <a:noFill/>
        </p:spPr>
        <p:txBody>
          <a:bodyPr wrap="none" lIns="91440" tIns="45720" rIns="91440" bIns="4572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vi-VN" sz="3200" b="1" i="0" u="none" strike="noStrike" kern="1200" cap="none" spc="0" normalizeH="0" baseline="0" noProof="0" dirty="0">
                <a:ln w="0"/>
                <a:solidFill>
                  <a:srgbClr val="ED7D31">
                    <a:lumMod val="75000"/>
                  </a:srgbClr>
                </a:solidFill>
                <a:effectLst>
                  <a:outerShdw blurRad="38100" dist="19050" dir="2700000" algn="tl" rotWithShape="0">
                    <a:prstClr val="black">
                      <a:alpha val="40000"/>
                    </a:prstClr>
                  </a:outerShdw>
                </a:effectLst>
                <a:uLnTx/>
                <a:uFillTx/>
                <a:latin typeface="Arial" panose="020B0604020202020204" pitchFamily="34" charset="0"/>
                <a:ea typeface="+mn-ea"/>
                <a:cs typeface="+mn-cs"/>
              </a:rPr>
              <a:t>438 589 – 235 072 = 203 517</a:t>
            </a:r>
            <a:endParaRPr kumimoji="0" lang="en-US" sz="3200" b="1" i="0" u="none" strike="noStrike" kern="1200" cap="none" spc="0" normalizeH="0" baseline="0" noProof="0" dirty="0">
              <a:ln w="0"/>
              <a:solidFill>
                <a:srgbClr val="ED7D31">
                  <a:lumMod val="75000"/>
                </a:srgbClr>
              </a:solidFill>
              <a:effectLst>
                <a:outerShdw blurRad="38100" dist="19050" dir="2700000" algn="tl" rotWithShape="0">
                  <a:prstClr val="black">
                    <a:alpha val="40000"/>
                  </a:prstClr>
                </a:outerShdw>
              </a:effectLst>
              <a:uLnTx/>
              <a:uFillTx/>
              <a:latin typeface="Calibri" panose="020F0502020204030204"/>
              <a:ea typeface="+mn-ea"/>
              <a:cs typeface="+mn-cs"/>
            </a:endParaRPr>
          </a:p>
        </p:txBody>
      </p:sp>
      <p:sp>
        <p:nvSpPr>
          <p:cNvPr id="28" name="Rectangle 27"/>
          <p:cNvSpPr/>
          <p:nvPr/>
        </p:nvSpPr>
        <p:spPr>
          <a:xfrm>
            <a:off x="5244220" y="1112050"/>
            <a:ext cx="808235" cy="1569660"/>
          </a:xfrm>
          <a:prstGeom prst="rect">
            <a:avLst/>
          </a:prstGeom>
          <a:noFill/>
        </p:spPr>
        <p:txBody>
          <a:bodyPr wrap="none" lIns="91440" tIns="45720" rIns="91440" bIns="4572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9600" b="1" i="0" u="none" strike="noStrike" kern="1200" cap="none" spc="0" normalizeH="0" baseline="0" noProof="0">
                <a:ln w="0"/>
                <a:solidFill>
                  <a:srgbClr val="00B050"/>
                </a:solidFill>
                <a:effectLst>
                  <a:outerShdw blurRad="38100" dist="19050" dir="2700000" algn="tl" rotWithShape="0">
                    <a:prstClr val="black">
                      <a:alpha val="40000"/>
                    </a:prstClr>
                  </a:outerShdw>
                </a:effectLst>
                <a:uLnTx/>
                <a:uFillTx/>
                <a:latin typeface="Calibri" panose="020F0502020204030204"/>
                <a:ea typeface="+mn-ea"/>
                <a:cs typeface="+mn-cs"/>
              </a:rPr>
              <a:t>9</a:t>
            </a:r>
          </a:p>
        </p:txBody>
      </p:sp>
      <p:sp>
        <p:nvSpPr>
          <p:cNvPr id="29" name="Rectangle 28"/>
          <p:cNvSpPr/>
          <p:nvPr/>
        </p:nvSpPr>
        <p:spPr>
          <a:xfrm>
            <a:off x="4445238" y="1131329"/>
            <a:ext cx="869149" cy="1569660"/>
          </a:xfrm>
          <a:prstGeom prst="rect">
            <a:avLst/>
          </a:prstGeom>
          <a:noFill/>
        </p:spPr>
        <p:txBody>
          <a:bodyPr wrap="none" lIns="91440" tIns="45720" rIns="91440" bIns="4572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vi-VN" sz="9600" b="1" i="0" u="none" strike="noStrike" kern="1200" cap="none" spc="0" normalizeH="0" baseline="0" noProof="0" dirty="0">
                <a:ln w="0"/>
                <a:solidFill>
                  <a:srgbClr val="00B050"/>
                </a:solidFill>
                <a:effectLst>
                  <a:outerShdw blurRad="38100" dist="19050" dir="2700000" algn="tl" rotWithShape="0">
                    <a:prstClr val="black">
                      <a:alpha val="40000"/>
                    </a:prstClr>
                  </a:outerShdw>
                </a:effectLst>
                <a:uLnTx/>
                <a:uFillTx/>
                <a:latin typeface="Arial" panose="020B0604020202020204" pitchFamily="34" charset="0"/>
                <a:ea typeface="+mn-ea"/>
                <a:cs typeface="+mn-cs"/>
              </a:rPr>
              <a:t>8</a:t>
            </a:r>
            <a:endParaRPr kumimoji="0" lang="en-US" sz="9600" b="1" i="0" u="none" strike="noStrike" kern="1200" cap="none" spc="0" normalizeH="0" baseline="0" noProof="0" dirty="0">
              <a:ln w="0"/>
              <a:solidFill>
                <a:srgbClr val="00B050"/>
              </a:solidFill>
              <a:effectLst>
                <a:outerShdw blurRad="38100" dist="19050" dir="2700000" algn="tl" rotWithShape="0">
                  <a:prstClr val="black">
                    <a:alpha val="40000"/>
                  </a:prstClr>
                </a:outerShdw>
              </a:effectLst>
              <a:uLnTx/>
              <a:uFillTx/>
              <a:latin typeface="Calibri" panose="020F0502020204030204"/>
              <a:ea typeface="+mn-ea"/>
              <a:cs typeface="+mn-cs"/>
            </a:endParaRPr>
          </a:p>
        </p:txBody>
      </p:sp>
      <p:sp>
        <p:nvSpPr>
          <p:cNvPr id="30" name="Rectangle 29"/>
          <p:cNvSpPr/>
          <p:nvPr/>
        </p:nvSpPr>
        <p:spPr>
          <a:xfrm>
            <a:off x="3603261" y="1143563"/>
            <a:ext cx="869149" cy="1569660"/>
          </a:xfrm>
          <a:prstGeom prst="rect">
            <a:avLst/>
          </a:prstGeom>
          <a:noFill/>
        </p:spPr>
        <p:txBody>
          <a:bodyPr wrap="none" lIns="91440" tIns="45720" rIns="91440" bIns="4572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vi-VN" sz="9600" b="1" i="0" u="none" strike="noStrike" kern="1200" cap="none" spc="0" normalizeH="0" baseline="0" noProof="0" dirty="0">
                <a:ln w="0"/>
                <a:solidFill>
                  <a:srgbClr val="00B050"/>
                </a:solidFill>
                <a:effectLst>
                  <a:outerShdw blurRad="38100" dist="19050" dir="2700000" algn="tl" rotWithShape="0">
                    <a:prstClr val="black">
                      <a:alpha val="40000"/>
                    </a:prstClr>
                  </a:outerShdw>
                </a:effectLst>
                <a:uLnTx/>
                <a:uFillTx/>
                <a:latin typeface="Arial" panose="020B0604020202020204" pitchFamily="34" charset="0"/>
                <a:ea typeface="+mn-ea"/>
                <a:cs typeface="+mn-cs"/>
              </a:rPr>
              <a:t>5</a:t>
            </a:r>
            <a:endParaRPr kumimoji="0" lang="en-US" sz="9600" b="1" i="0" u="none" strike="noStrike" kern="1200" cap="none" spc="0" normalizeH="0" baseline="0" noProof="0" dirty="0">
              <a:ln w="0"/>
              <a:solidFill>
                <a:srgbClr val="00B050"/>
              </a:solidFill>
              <a:effectLst>
                <a:outerShdw blurRad="38100" dist="19050" dir="2700000" algn="tl" rotWithShape="0">
                  <a:prstClr val="black">
                    <a:alpha val="40000"/>
                  </a:prstClr>
                </a:outerShdw>
              </a:effectLst>
              <a:uLnTx/>
              <a:uFillTx/>
              <a:latin typeface="Calibri" panose="020F0502020204030204"/>
              <a:ea typeface="+mn-ea"/>
              <a:cs typeface="+mn-cs"/>
            </a:endParaRPr>
          </a:p>
        </p:txBody>
      </p:sp>
      <p:sp>
        <p:nvSpPr>
          <p:cNvPr id="31" name="Rectangle 30"/>
          <p:cNvSpPr/>
          <p:nvPr/>
        </p:nvSpPr>
        <p:spPr>
          <a:xfrm>
            <a:off x="2762784" y="1161157"/>
            <a:ext cx="869149" cy="1569660"/>
          </a:xfrm>
          <a:prstGeom prst="rect">
            <a:avLst/>
          </a:prstGeom>
          <a:noFill/>
        </p:spPr>
        <p:txBody>
          <a:bodyPr wrap="none" lIns="91440" tIns="45720" rIns="91440" bIns="4572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vi-VN" sz="9600" b="1" i="0" u="none" strike="noStrike" kern="1200" cap="none" spc="0" normalizeH="0" baseline="0" noProof="0" dirty="0">
                <a:ln w="0"/>
                <a:solidFill>
                  <a:srgbClr val="00B050"/>
                </a:solidFill>
                <a:effectLst>
                  <a:outerShdw blurRad="38100" dist="19050" dir="2700000" algn="tl" rotWithShape="0">
                    <a:prstClr val="black">
                      <a:alpha val="40000"/>
                    </a:prstClr>
                  </a:outerShdw>
                </a:effectLst>
                <a:uLnTx/>
                <a:uFillTx/>
                <a:latin typeface="Arial" panose="020B0604020202020204" pitchFamily="34" charset="0"/>
                <a:ea typeface="+mn-ea"/>
                <a:cs typeface="+mn-cs"/>
              </a:rPr>
              <a:t>8</a:t>
            </a:r>
            <a:endParaRPr kumimoji="0" lang="en-US" sz="9600" b="1" i="0" u="none" strike="noStrike" kern="1200" cap="none" spc="0" normalizeH="0" baseline="0" noProof="0" dirty="0">
              <a:ln w="0"/>
              <a:solidFill>
                <a:srgbClr val="00B050"/>
              </a:solidFill>
              <a:effectLst>
                <a:outerShdw blurRad="38100" dist="19050" dir="2700000" algn="tl" rotWithShape="0">
                  <a:prstClr val="black">
                    <a:alpha val="40000"/>
                  </a:prstClr>
                </a:outerShdw>
              </a:effectLst>
              <a:uLnTx/>
              <a:uFillTx/>
              <a:latin typeface="Calibri" panose="020F0502020204030204"/>
              <a:ea typeface="+mn-ea"/>
              <a:cs typeface="+mn-cs"/>
            </a:endParaRPr>
          </a:p>
        </p:txBody>
      </p:sp>
      <p:sp>
        <p:nvSpPr>
          <p:cNvPr id="32" name="Rectangle 31"/>
          <p:cNvSpPr/>
          <p:nvPr/>
        </p:nvSpPr>
        <p:spPr>
          <a:xfrm>
            <a:off x="1894318" y="1173605"/>
            <a:ext cx="869149" cy="1569660"/>
          </a:xfrm>
          <a:prstGeom prst="rect">
            <a:avLst/>
          </a:prstGeom>
          <a:noFill/>
        </p:spPr>
        <p:txBody>
          <a:bodyPr wrap="none" lIns="91440" tIns="45720" rIns="91440" bIns="4572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vi-VN" sz="9600" b="1" i="0" u="none" strike="noStrike" kern="1200" cap="none" spc="0" normalizeH="0" baseline="0" noProof="0" dirty="0">
                <a:ln w="0"/>
                <a:solidFill>
                  <a:srgbClr val="00B050"/>
                </a:solidFill>
                <a:effectLst>
                  <a:outerShdw blurRad="38100" dist="19050" dir="2700000" algn="tl" rotWithShape="0">
                    <a:prstClr val="black">
                      <a:alpha val="40000"/>
                    </a:prstClr>
                  </a:outerShdw>
                </a:effectLst>
                <a:uLnTx/>
                <a:uFillTx/>
                <a:latin typeface="Arial" panose="020B0604020202020204" pitchFamily="34" charset="0"/>
                <a:ea typeface="+mn-ea"/>
                <a:cs typeface="+mn-cs"/>
              </a:rPr>
              <a:t>3</a:t>
            </a:r>
            <a:endParaRPr kumimoji="0" lang="en-US" sz="9600" b="1" i="0" u="none" strike="noStrike" kern="1200" cap="none" spc="0" normalizeH="0" baseline="0" noProof="0" dirty="0">
              <a:ln w="0"/>
              <a:solidFill>
                <a:srgbClr val="00B050"/>
              </a:solidFill>
              <a:effectLst>
                <a:outerShdw blurRad="38100" dist="19050" dir="2700000" algn="tl" rotWithShape="0">
                  <a:prstClr val="black">
                    <a:alpha val="40000"/>
                  </a:prstClr>
                </a:outerShdw>
              </a:effectLst>
              <a:uLnTx/>
              <a:uFillTx/>
              <a:latin typeface="Calibri" panose="020F0502020204030204"/>
              <a:ea typeface="+mn-ea"/>
              <a:cs typeface="+mn-cs"/>
            </a:endParaRPr>
          </a:p>
        </p:txBody>
      </p:sp>
      <p:sp>
        <p:nvSpPr>
          <p:cNvPr id="33" name="Rectangle 32"/>
          <p:cNvSpPr/>
          <p:nvPr/>
        </p:nvSpPr>
        <p:spPr>
          <a:xfrm>
            <a:off x="1066495" y="1159090"/>
            <a:ext cx="869149" cy="1569660"/>
          </a:xfrm>
          <a:prstGeom prst="rect">
            <a:avLst/>
          </a:prstGeom>
          <a:noFill/>
        </p:spPr>
        <p:txBody>
          <a:bodyPr wrap="none" lIns="91440" tIns="45720" rIns="91440" bIns="4572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vi-VN" sz="9600" b="1" i="0" u="none" strike="noStrike" kern="1200" cap="none" spc="0" normalizeH="0" baseline="0" noProof="0" dirty="0">
                <a:ln w="0"/>
                <a:solidFill>
                  <a:srgbClr val="00B050"/>
                </a:solidFill>
                <a:effectLst>
                  <a:outerShdw blurRad="38100" dist="19050" dir="2700000" algn="tl" rotWithShape="0">
                    <a:prstClr val="black">
                      <a:alpha val="40000"/>
                    </a:prstClr>
                  </a:outerShdw>
                </a:effectLst>
                <a:uLnTx/>
                <a:uFillTx/>
                <a:latin typeface="Arial" panose="020B0604020202020204" pitchFamily="34" charset="0"/>
                <a:ea typeface="+mn-ea"/>
                <a:cs typeface="+mn-cs"/>
              </a:rPr>
              <a:t>4</a:t>
            </a:r>
            <a:endParaRPr kumimoji="0" lang="en-US" sz="9600" b="1" i="0" u="none" strike="noStrike" kern="1200" cap="none" spc="0" normalizeH="0" baseline="0" noProof="0" dirty="0">
              <a:ln w="0"/>
              <a:solidFill>
                <a:srgbClr val="00B050"/>
              </a:solidFill>
              <a:effectLst>
                <a:outerShdw blurRad="38100" dist="19050" dir="2700000" algn="tl" rotWithShape="0">
                  <a:prstClr val="black">
                    <a:alpha val="40000"/>
                  </a:prstClr>
                </a:outerShdw>
              </a:effectLst>
              <a:uLnTx/>
              <a:uFillTx/>
              <a:latin typeface="Calibri" panose="020F0502020204030204"/>
              <a:ea typeface="+mn-ea"/>
              <a:cs typeface="+mn-cs"/>
            </a:endParaRPr>
          </a:p>
        </p:txBody>
      </p:sp>
      <p:sp>
        <p:nvSpPr>
          <p:cNvPr id="34" name="Rectangle 33"/>
          <p:cNvSpPr/>
          <p:nvPr/>
        </p:nvSpPr>
        <p:spPr>
          <a:xfrm>
            <a:off x="4320169" y="4934774"/>
            <a:ext cx="869149" cy="1569660"/>
          </a:xfrm>
          <a:prstGeom prst="rect">
            <a:avLst/>
          </a:prstGeom>
          <a:noFill/>
        </p:spPr>
        <p:txBody>
          <a:bodyPr wrap="none" lIns="91440" tIns="45720" rIns="91440" bIns="4572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vi-VN" sz="9600" b="1" i="0" u="none" strike="noStrike" kern="1200" cap="none" spc="0" normalizeH="0" baseline="0" noProof="0" dirty="0">
                <a:ln w="0"/>
                <a:solidFill>
                  <a:srgbClr val="C00000"/>
                </a:solidFill>
                <a:effectLst>
                  <a:outerShdw blurRad="38100" dist="19050" dir="2700000" algn="tl" rotWithShape="0">
                    <a:prstClr val="black">
                      <a:alpha val="40000"/>
                    </a:prstClr>
                  </a:outerShdw>
                </a:effectLst>
                <a:uLnTx/>
                <a:uFillTx/>
                <a:latin typeface="Arial" panose="020B0604020202020204" pitchFamily="34" charset="0"/>
                <a:ea typeface="+mn-ea"/>
                <a:cs typeface="+mn-cs"/>
              </a:rPr>
              <a:t>1</a:t>
            </a:r>
            <a:endParaRPr kumimoji="0" lang="en-US" sz="9600" b="1" i="0" u="none" strike="noStrike" kern="1200" cap="none" spc="0" normalizeH="0" baseline="0" noProof="0" dirty="0">
              <a:ln w="0"/>
              <a:solidFill>
                <a:srgbClr val="C00000"/>
              </a:solidFill>
              <a:effectLst>
                <a:outerShdw blurRad="38100" dist="19050" dir="2700000" algn="tl" rotWithShape="0">
                  <a:prstClr val="black">
                    <a:alpha val="40000"/>
                  </a:prstClr>
                </a:outerShdw>
              </a:effectLst>
              <a:uLnTx/>
              <a:uFillTx/>
              <a:latin typeface="Calibri" panose="020F0502020204030204"/>
              <a:ea typeface="+mn-ea"/>
              <a:cs typeface="+mn-cs"/>
            </a:endParaRPr>
          </a:p>
        </p:txBody>
      </p:sp>
      <p:sp>
        <p:nvSpPr>
          <p:cNvPr id="35" name="Rectangle 34"/>
          <p:cNvSpPr/>
          <p:nvPr/>
        </p:nvSpPr>
        <p:spPr>
          <a:xfrm>
            <a:off x="3506948" y="4888616"/>
            <a:ext cx="869149" cy="1569660"/>
          </a:xfrm>
          <a:prstGeom prst="rect">
            <a:avLst/>
          </a:prstGeom>
          <a:noFill/>
        </p:spPr>
        <p:txBody>
          <a:bodyPr wrap="none" lIns="91440" tIns="45720" rIns="91440" bIns="4572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vi-VN" sz="9600" b="1" i="0" u="none" strike="noStrike" kern="1200" cap="none" spc="0" normalizeH="0" baseline="0" noProof="0" dirty="0">
                <a:ln w="0"/>
                <a:solidFill>
                  <a:srgbClr val="C00000"/>
                </a:solidFill>
                <a:effectLst>
                  <a:outerShdw blurRad="38100" dist="19050" dir="2700000" algn="tl" rotWithShape="0">
                    <a:prstClr val="black">
                      <a:alpha val="40000"/>
                    </a:prstClr>
                  </a:outerShdw>
                </a:effectLst>
                <a:uLnTx/>
                <a:uFillTx/>
                <a:latin typeface="Arial" panose="020B0604020202020204" pitchFamily="34" charset="0"/>
                <a:ea typeface="+mn-ea"/>
                <a:cs typeface="+mn-cs"/>
              </a:rPr>
              <a:t>5</a:t>
            </a:r>
            <a:endParaRPr kumimoji="0" lang="en-US" sz="9600" b="1" i="0" u="none" strike="noStrike" kern="1200" cap="none" spc="0" normalizeH="0" baseline="0" noProof="0" dirty="0">
              <a:ln w="0"/>
              <a:solidFill>
                <a:srgbClr val="C00000"/>
              </a:solidFill>
              <a:effectLst>
                <a:outerShdw blurRad="38100" dist="19050" dir="2700000" algn="tl" rotWithShape="0">
                  <a:prstClr val="black">
                    <a:alpha val="40000"/>
                  </a:prstClr>
                </a:outerShdw>
              </a:effectLst>
              <a:uLnTx/>
              <a:uFillTx/>
              <a:latin typeface="Calibri" panose="020F0502020204030204"/>
              <a:ea typeface="+mn-ea"/>
              <a:cs typeface="+mn-cs"/>
            </a:endParaRPr>
          </a:p>
        </p:txBody>
      </p:sp>
      <p:sp>
        <p:nvSpPr>
          <p:cNvPr id="36" name="Rectangle 35"/>
          <p:cNvSpPr/>
          <p:nvPr/>
        </p:nvSpPr>
        <p:spPr>
          <a:xfrm>
            <a:off x="2629965" y="4905636"/>
            <a:ext cx="869149" cy="1569660"/>
          </a:xfrm>
          <a:prstGeom prst="rect">
            <a:avLst/>
          </a:prstGeom>
          <a:noFill/>
        </p:spPr>
        <p:txBody>
          <a:bodyPr wrap="none" lIns="91440" tIns="45720" rIns="91440" bIns="4572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vi-VN" sz="9600" b="1" i="0" u="none" strike="noStrike" kern="1200" cap="none" spc="0" normalizeH="0" baseline="0" noProof="0" dirty="0">
                <a:ln w="0"/>
                <a:solidFill>
                  <a:srgbClr val="C00000"/>
                </a:solidFill>
                <a:effectLst>
                  <a:outerShdw blurRad="38100" dist="19050" dir="2700000" algn="tl" rotWithShape="0">
                    <a:prstClr val="black">
                      <a:alpha val="40000"/>
                    </a:prstClr>
                  </a:outerShdw>
                </a:effectLst>
                <a:uLnTx/>
                <a:uFillTx/>
                <a:latin typeface="Arial" panose="020B0604020202020204" pitchFamily="34" charset="0"/>
                <a:ea typeface="+mn-ea"/>
                <a:cs typeface="+mn-cs"/>
              </a:rPr>
              <a:t>3</a:t>
            </a:r>
            <a:endParaRPr kumimoji="0" lang="en-US" sz="9600" b="1" i="0" u="none" strike="noStrike" kern="1200" cap="none" spc="0" normalizeH="0" baseline="0" noProof="0" dirty="0">
              <a:ln w="0"/>
              <a:solidFill>
                <a:srgbClr val="C00000"/>
              </a:solidFill>
              <a:effectLst>
                <a:outerShdw blurRad="38100" dist="19050" dir="2700000" algn="tl" rotWithShape="0">
                  <a:prstClr val="black">
                    <a:alpha val="40000"/>
                  </a:prstClr>
                </a:outerShdw>
              </a:effectLst>
              <a:uLnTx/>
              <a:uFillTx/>
              <a:latin typeface="Calibri" panose="020F0502020204030204"/>
              <a:ea typeface="+mn-ea"/>
              <a:cs typeface="+mn-cs"/>
            </a:endParaRPr>
          </a:p>
        </p:txBody>
      </p:sp>
      <p:sp>
        <p:nvSpPr>
          <p:cNvPr id="37" name="Rectangle 36"/>
          <p:cNvSpPr/>
          <p:nvPr/>
        </p:nvSpPr>
        <p:spPr>
          <a:xfrm>
            <a:off x="1746295" y="4921260"/>
            <a:ext cx="869149" cy="1569660"/>
          </a:xfrm>
          <a:prstGeom prst="rect">
            <a:avLst/>
          </a:prstGeom>
          <a:noFill/>
        </p:spPr>
        <p:txBody>
          <a:bodyPr wrap="none" lIns="91440" tIns="45720" rIns="91440" bIns="4572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vi-VN" sz="9600" b="1" i="0" u="none" strike="noStrike" kern="1200" cap="none" spc="0" normalizeH="0" baseline="0" noProof="0" dirty="0">
                <a:ln w="0"/>
                <a:solidFill>
                  <a:srgbClr val="C00000"/>
                </a:solidFill>
                <a:effectLst>
                  <a:outerShdw blurRad="38100" dist="19050" dir="2700000" algn="tl" rotWithShape="0">
                    <a:prstClr val="black">
                      <a:alpha val="40000"/>
                    </a:prstClr>
                  </a:outerShdw>
                </a:effectLst>
                <a:uLnTx/>
                <a:uFillTx/>
                <a:latin typeface="Arial" panose="020B0604020202020204" pitchFamily="34" charset="0"/>
                <a:ea typeface="+mn-ea"/>
                <a:cs typeface="+mn-cs"/>
              </a:rPr>
              <a:t>0</a:t>
            </a:r>
            <a:endParaRPr kumimoji="0" lang="en-US" sz="9600" b="1" i="0" u="none" strike="noStrike" kern="1200" cap="none" spc="0" normalizeH="0" baseline="0" noProof="0" dirty="0">
              <a:ln w="0"/>
              <a:solidFill>
                <a:srgbClr val="C00000"/>
              </a:solidFill>
              <a:effectLst>
                <a:outerShdw blurRad="38100" dist="19050" dir="2700000" algn="tl" rotWithShape="0">
                  <a:prstClr val="black">
                    <a:alpha val="40000"/>
                  </a:prstClr>
                </a:outerShdw>
              </a:effectLst>
              <a:uLnTx/>
              <a:uFillTx/>
              <a:latin typeface="Calibri" panose="020F0502020204030204"/>
              <a:ea typeface="+mn-ea"/>
              <a:cs typeface="+mn-cs"/>
            </a:endParaRPr>
          </a:p>
        </p:txBody>
      </p:sp>
      <p:sp>
        <p:nvSpPr>
          <p:cNvPr id="38" name="Rectangle 37"/>
          <p:cNvSpPr/>
          <p:nvPr/>
        </p:nvSpPr>
        <p:spPr>
          <a:xfrm>
            <a:off x="978293" y="4931744"/>
            <a:ext cx="869149" cy="1569660"/>
          </a:xfrm>
          <a:prstGeom prst="rect">
            <a:avLst/>
          </a:prstGeom>
          <a:noFill/>
        </p:spPr>
        <p:txBody>
          <a:bodyPr wrap="none" lIns="91440" tIns="45720" rIns="91440" bIns="4572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vi-VN" sz="9600" b="1" i="0" u="none" strike="noStrike" kern="1200" cap="none" spc="0" normalizeH="0" baseline="0" noProof="0" dirty="0">
                <a:ln w="0"/>
                <a:solidFill>
                  <a:srgbClr val="C00000"/>
                </a:solidFill>
                <a:effectLst>
                  <a:outerShdw blurRad="38100" dist="19050" dir="2700000" algn="tl" rotWithShape="0">
                    <a:prstClr val="black">
                      <a:alpha val="40000"/>
                    </a:prstClr>
                  </a:outerShdw>
                </a:effectLst>
                <a:uLnTx/>
                <a:uFillTx/>
                <a:latin typeface="Arial" panose="020B0604020202020204" pitchFamily="34" charset="0"/>
                <a:ea typeface="+mn-ea"/>
                <a:cs typeface="+mn-cs"/>
              </a:rPr>
              <a:t>2</a:t>
            </a:r>
            <a:endParaRPr kumimoji="0" lang="en-US" sz="9600" b="1" i="0" u="none" strike="noStrike" kern="1200" cap="none" spc="0" normalizeH="0" baseline="0" noProof="0" dirty="0">
              <a:ln w="0"/>
              <a:solidFill>
                <a:srgbClr val="C00000"/>
              </a:solidFill>
              <a:effectLst>
                <a:outerShdw blurRad="38100" dist="19050" dir="2700000" algn="tl" rotWithShape="0">
                  <a:prstClr val="black">
                    <a:alpha val="40000"/>
                  </a:prstClr>
                </a:outerShdw>
              </a:effectLst>
              <a:uLnTx/>
              <a:uFillTx/>
              <a:latin typeface="Calibri" panose="020F0502020204030204"/>
              <a:ea typeface="+mn-ea"/>
              <a:cs typeface="+mn-cs"/>
            </a:endParaRPr>
          </a:p>
        </p:txBody>
      </p:sp>
    </p:spTree>
    <p:extLst>
      <p:ext uri="{BB962C8B-B14F-4D97-AF65-F5344CB8AC3E}">
        <p14:creationId xmlns:p14="http://schemas.microsoft.com/office/powerpoint/2010/main" val="2151238603"/>
      </p:ext>
    </p:extLst>
  </p:cSld>
  <p:clrMapOvr>
    <a:masterClrMapping/>
  </p:clrMapOvr>
  <p:transition spd="slow">
    <p:dissolve/>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4" presetClass="entr" presetSubtype="10" fill="hold" nodeType="withEffect">
                                  <p:stCondLst>
                                    <p:cond delay="0"/>
                                  </p:stCondLst>
                                  <p:iterate type="wd">
                                    <p:tmPct val="10000"/>
                                  </p:iterate>
                                  <p:childTnLst>
                                    <p:set>
                                      <p:cBhvr>
                                        <p:cTn id="6" dur="1" fill="hold">
                                          <p:stCondLst>
                                            <p:cond delay="0"/>
                                          </p:stCondLst>
                                        </p:cTn>
                                        <p:tgtEl>
                                          <p:spTgt spid="26">
                                            <p:txEl>
                                              <p:pRg st="0" end="0"/>
                                            </p:txEl>
                                          </p:spTgt>
                                        </p:tgtEl>
                                        <p:attrNameLst>
                                          <p:attrName>style.visibility</p:attrName>
                                        </p:attrNameLst>
                                      </p:cBhvr>
                                      <p:to>
                                        <p:strVal val="visible"/>
                                      </p:to>
                                    </p:set>
                                    <p:animEffect transition="in" filter="randombar(horizontal)">
                                      <p:cBhvr>
                                        <p:cTn id="7" dur="500"/>
                                        <p:tgtEl>
                                          <p:spTgt spid="26">
                                            <p:txEl>
                                              <p:pRg st="0" end="0"/>
                                            </p:txEl>
                                          </p:spTgt>
                                        </p:tgtEl>
                                      </p:cBhvr>
                                    </p:animEffect>
                                  </p:childTnLst>
                                </p:cTn>
                              </p:par>
                            </p:childTnLst>
                          </p:cTn>
                        </p:par>
                      </p:childTnLst>
                    </p:cTn>
                  </p:par>
                  <p:par>
                    <p:cTn id="8" fill="hold">
                      <p:stCondLst>
                        <p:cond delay="indefinite"/>
                      </p:stCondLst>
                      <p:childTnLst>
                        <p:par>
                          <p:cTn id="9" fill="hold">
                            <p:stCondLst>
                              <p:cond delay="0"/>
                            </p:stCondLst>
                            <p:childTnLst>
                              <p:par>
                                <p:cTn id="10" presetID="42" presetClass="path" presetSubtype="0" accel="50000" decel="50000" fill="hold" grpId="0" nodeType="clickEffect">
                                  <p:stCondLst>
                                    <p:cond delay="0"/>
                                  </p:stCondLst>
                                  <p:iterate type="wd">
                                    <p:tmPct val="10000"/>
                                  </p:iterate>
                                  <p:childTnLst>
                                    <p:animMotion origin="layout" path="M -1.25E-6 -3.7037E-7 L -0.00299 0.29282 " pathEditMode="relative" rAng="0" ptsTypes="AA">
                                      <p:cBhvr>
                                        <p:cTn id="11" dur="500" fill="hold"/>
                                        <p:tgtEl>
                                          <p:spTgt spid="28"/>
                                        </p:tgtEl>
                                        <p:attrNameLst>
                                          <p:attrName>ppt_x</p:attrName>
                                          <p:attrName>ppt_y</p:attrName>
                                        </p:attrNameLst>
                                      </p:cBhvr>
                                      <p:rCtr x="-156" y="14630"/>
                                    </p:animMotion>
                                  </p:childTnLst>
                                </p:cTn>
                              </p:par>
                            </p:childTnLst>
                          </p:cTn>
                        </p:par>
                        <p:par>
                          <p:cTn id="12" fill="hold">
                            <p:stCondLst>
                              <p:cond delay="500"/>
                            </p:stCondLst>
                            <p:childTnLst>
                              <p:par>
                                <p:cTn id="13" presetID="55" presetClass="exit" presetSubtype="0" fill="hold" grpId="1" nodeType="afterEffect">
                                  <p:stCondLst>
                                    <p:cond delay="0"/>
                                  </p:stCondLst>
                                  <p:iterate type="wd">
                                    <p:tmPct val="10000"/>
                                  </p:iterate>
                                  <p:childTnLst>
                                    <p:anim calcmode="lin" valueType="num">
                                      <p:cBhvr>
                                        <p:cTn id="14" dur="500"/>
                                        <p:tgtEl>
                                          <p:spTgt spid="28"/>
                                        </p:tgtEl>
                                        <p:attrNameLst>
                                          <p:attrName>ppt_w</p:attrName>
                                        </p:attrNameLst>
                                      </p:cBhvr>
                                      <p:tavLst>
                                        <p:tav tm="0">
                                          <p:val>
                                            <p:strVal val="ppt_w"/>
                                          </p:val>
                                        </p:tav>
                                        <p:tav tm="100000">
                                          <p:val>
                                            <p:strVal val="ppt_w*0.70"/>
                                          </p:val>
                                        </p:tav>
                                      </p:tavLst>
                                    </p:anim>
                                    <p:anim calcmode="lin" valueType="num">
                                      <p:cBhvr>
                                        <p:cTn id="15" dur="500"/>
                                        <p:tgtEl>
                                          <p:spTgt spid="28"/>
                                        </p:tgtEl>
                                        <p:attrNameLst>
                                          <p:attrName>ppt_h</p:attrName>
                                        </p:attrNameLst>
                                      </p:cBhvr>
                                      <p:tavLst>
                                        <p:tav tm="0">
                                          <p:val>
                                            <p:strVal val="ppt_h"/>
                                          </p:val>
                                        </p:tav>
                                        <p:tav tm="100000">
                                          <p:val>
                                            <p:strVal val="ppt_h"/>
                                          </p:val>
                                        </p:tav>
                                      </p:tavLst>
                                    </p:anim>
                                    <p:animEffect transition="out" filter="fade">
                                      <p:cBhvr>
                                        <p:cTn id="16" dur="500"/>
                                        <p:tgtEl>
                                          <p:spTgt spid="28"/>
                                        </p:tgtEl>
                                      </p:cBhvr>
                                    </p:animEffect>
                                    <p:set>
                                      <p:cBhvr>
                                        <p:cTn id="17" dur="1" fill="hold">
                                          <p:stCondLst>
                                            <p:cond delay="499"/>
                                          </p:stCondLst>
                                        </p:cTn>
                                        <p:tgtEl>
                                          <p:spTgt spid="28"/>
                                        </p:tgtEl>
                                        <p:attrNameLst>
                                          <p:attrName>style.visibility</p:attrName>
                                        </p:attrNameLst>
                                      </p:cBhvr>
                                      <p:to>
                                        <p:strVal val="hidden"/>
                                      </p:to>
                                    </p:set>
                                  </p:childTnLst>
                                </p:cTn>
                              </p:par>
                            </p:childTnLst>
                          </p:cTn>
                        </p:par>
                        <p:par>
                          <p:cTn id="18" fill="hold">
                            <p:stCondLst>
                              <p:cond delay="1000"/>
                            </p:stCondLst>
                            <p:childTnLst>
                              <p:par>
                                <p:cTn id="19" presetID="47" presetClass="entr" presetSubtype="0" fill="hold" grpId="0" nodeType="afterEffect">
                                  <p:stCondLst>
                                    <p:cond delay="0"/>
                                  </p:stCondLst>
                                  <p:iterate type="wd">
                                    <p:tmPct val="10000"/>
                                  </p:iterate>
                                  <p:childTnLst>
                                    <p:set>
                                      <p:cBhvr>
                                        <p:cTn id="20" dur="1" fill="hold">
                                          <p:stCondLst>
                                            <p:cond delay="0"/>
                                          </p:stCondLst>
                                        </p:cTn>
                                        <p:tgtEl>
                                          <p:spTgt spid="24"/>
                                        </p:tgtEl>
                                        <p:attrNameLst>
                                          <p:attrName>style.visibility</p:attrName>
                                        </p:attrNameLst>
                                      </p:cBhvr>
                                      <p:to>
                                        <p:strVal val="visible"/>
                                      </p:to>
                                    </p:set>
                                    <p:animEffect transition="in" filter="fade">
                                      <p:cBhvr>
                                        <p:cTn id="21" dur="500"/>
                                        <p:tgtEl>
                                          <p:spTgt spid="24"/>
                                        </p:tgtEl>
                                      </p:cBhvr>
                                    </p:animEffect>
                                    <p:anim calcmode="lin" valueType="num">
                                      <p:cBhvr>
                                        <p:cTn id="22" dur="500" fill="hold"/>
                                        <p:tgtEl>
                                          <p:spTgt spid="24"/>
                                        </p:tgtEl>
                                        <p:attrNameLst>
                                          <p:attrName>ppt_x</p:attrName>
                                        </p:attrNameLst>
                                      </p:cBhvr>
                                      <p:tavLst>
                                        <p:tav tm="0">
                                          <p:val>
                                            <p:strVal val="#ppt_x"/>
                                          </p:val>
                                        </p:tav>
                                        <p:tav tm="100000">
                                          <p:val>
                                            <p:strVal val="#ppt_x"/>
                                          </p:val>
                                        </p:tav>
                                      </p:tavLst>
                                    </p:anim>
                                    <p:anim calcmode="lin" valueType="num">
                                      <p:cBhvr>
                                        <p:cTn id="23" dur="500" fill="hold"/>
                                        <p:tgtEl>
                                          <p:spTgt spid="24"/>
                                        </p:tgtEl>
                                        <p:attrNameLst>
                                          <p:attrName>ppt_y</p:attrName>
                                        </p:attrNameLst>
                                      </p:cBhvr>
                                      <p:tavLst>
                                        <p:tav tm="0">
                                          <p:val>
                                            <p:strVal val="#ppt_y-.1"/>
                                          </p:val>
                                        </p:tav>
                                        <p:tav tm="100000">
                                          <p:val>
                                            <p:strVal val="#ppt_y"/>
                                          </p:val>
                                        </p:tav>
                                      </p:tavLst>
                                    </p:anim>
                                  </p:childTnLst>
                                </p:cTn>
                              </p:par>
                            </p:childTnLst>
                          </p:cTn>
                        </p:par>
                        <p:par>
                          <p:cTn id="24" fill="hold">
                            <p:stCondLst>
                              <p:cond delay="1500"/>
                            </p:stCondLst>
                            <p:childTnLst>
                              <p:par>
                                <p:cTn id="25" presetID="16" presetClass="entr" presetSubtype="21" fill="hold" nodeType="afterEffect">
                                  <p:stCondLst>
                                    <p:cond delay="0"/>
                                  </p:stCondLst>
                                  <p:iterate type="wd">
                                    <p:tmPct val="10000"/>
                                  </p:iterate>
                                  <p:childTnLst>
                                    <p:set>
                                      <p:cBhvr>
                                        <p:cTn id="26" dur="1" fill="hold">
                                          <p:stCondLst>
                                            <p:cond delay="0"/>
                                          </p:stCondLst>
                                        </p:cTn>
                                        <p:tgtEl>
                                          <p:spTgt spid="26">
                                            <p:txEl>
                                              <p:pRg st="1" end="1"/>
                                            </p:txEl>
                                          </p:spTgt>
                                        </p:tgtEl>
                                        <p:attrNameLst>
                                          <p:attrName>style.visibility</p:attrName>
                                        </p:attrNameLst>
                                      </p:cBhvr>
                                      <p:to>
                                        <p:strVal val="visible"/>
                                      </p:to>
                                    </p:set>
                                    <p:animEffect transition="in" filter="barn(inVertical)">
                                      <p:cBhvr>
                                        <p:cTn id="27" dur="500"/>
                                        <p:tgtEl>
                                          <p:spTgt spid="26">
                                            <p:txEl>
                                              <p:pRg st="1" end="1"/>
                                            </p:txEl>
                                          </p:spTgt>
                                        </p:tgtEl>
                                      </p:cBhvr>
                                    </p:animEffect>
                                  </p:childTnLst>
                                </p:cTn>
                              </p:par>
                            </p:childTnLst>
                          </p:cTn>
                        </p:par>
                      </p:childTnLst>
                    </p:cTn>
                  </p:par>
                  <p:par>
                    <p:cTn id="28" fill="hold">
                      <p:stCondLst>
                        <p:cond delay="indefinite"/>
                      </p:stCondLst>
                      <p:childTnLst>
                        <p:par>
                          <p:cTn id="29" fill="hold">
                            <p:stCondLst>
                              <p:cond delay="0"/>
                            </p:stCondLst>
                            <p:childTnLst>
                              <p:par>
                                <p:cTn id="30" presetID="42" presetClass="path" presetSubtype="0" accel="50000" decel="50000" fill="hold" grpId="0" nodeType="clickEffect">
                                  <p:stCondLst>
                                    <p:cond delay="0"/>
                                  </p:stCondLst>
                                  <p:iterate type="wd">
                                    <p:tmPct val="10000"/>
                                  </p:iterate>
                                  <p:childTnLst>
                                    <p:animMotion origin="layout" path="M -4.16667E-7 1.85185E-6 L -0.00299 0.29282 " pathEditMode="relative" rAng="0" ptsTypes="AA">
                                      <p:cBhvr>
                                        <p:cTn id="31" dur="500" fill="hold"/>
                                        <p:tgtEl>
                                          <p:spTgt spid="29"/>
                                        </p:tgtEl>
                                        <p:attrNameLst>
                                          <p:attrName>ppt_x</p:attrName>
                                          <p:attrName>ppt_y</p:attrName>
                                        </p:attrNameLst>
                                      </p:cBhvr>
                                      <p:rCtr x="-156" y="14630"/>
                                    </p:animMotion>
                                  </p:childTnLst>
                                </p:cTn>
                              </p:par>
                            </p:childTnLst>
                          </p:cTn>
                        </p:par>
                        <p:par>
                          <p:cTn id="32" fill="hold">
                            <p:stCondLst>
                              <p:cond delay="500"/>
                            </p:stCondLst>
                            <p:childTnLst>
                              <p:par>
                                <p:cTn id="33" presetID="55" presetClass="exit" presetSubtype="0" fill="hold" grpId="1" nodeType="afterEffect">
                                  <p:stCondLst>
                                    <p:cond delay="0"/>
                                  </p:stCondLst>
                                  <p:iterate type="wd">
                                    <p:tmPct val="10000"/>
                                  </p:iterate>
                                  <p:childTnLst>
                                    <p:anim calcmode="lin" valueType="num">
                                      <p:cBhvr>
                                        <p:cTn id="34" dur="500"/>
                                        <p:tgtEl>
                                          <p:spTgt spid="29"/>
                                        </p:tgtEl>
                                        <p:attrNameLst>
                                          <p:attrName>ppt_w</p:attrName>
                                        </p:attrNameLst>
                                      </p:cBhvr>
                                      <p:tavLst>
                                        <p:tav tm="0">
                                          <p:val>
                                            <p:strVal val="ppt_w"/>
                                          </p:val>
                                        </p:tav>
                                        <p:tav tm="100000">
                                          <p:val>
                                            <p:strVal val="ppt_w*0.70"/>
                                          </p:val>
                                        </p:tav>
                                      </p:tavLst>
                                    </p:anim>
                                    <p:anim calcmode="lin" valueType="num">
                                      <p:cBhvr>
                                        <p:cTn id="35" dur="500"/>
                                        <p:tgtEl>
                                          <p:spTgt spid="29"/>
                                        </p:tgtEl>
                                        <p:attrNameLst>
                                          <p:attrName>ppt_h</p:attrName>
                                        </p:attrNameLst>
                                      </p:cBhvr>
                                      <p:tavLst>
                                        <p:tav tm="0">
                                          <p:val>
                                            <p:strVal val="ppt_h"/>
                                          </p:val>
                                        </p:tav>
                                        <p:tav tm="100000">
                                          <p:val>
                                            <p:strVal val="ppt_h"/>
                                          </p:val>
                                        </p:tav>
                                      </p:tavLst>
                                    </p:anim>
                                    <p:animEffect transition="out" filter="fade">
                                      <p:cBhvr>
                                        <p:cTn id="36" dur="500"/>
                                        <p:tgtEl>
                                          <p:spTgt spid="29"/>
                                        </p:tgtEl>
                                      </p:cBhvr>
                                    </p:animEffect>
                                    <p:set>
                                      <p:cBhvr>
                                        <p:cTn id="37" dur="1" fill="hold">
                                          <p:stCondLst>
                                            <p:cond delay="499"/>
                                          </p:stCondLst>
                                        </p:cTn>
                                        <p:tgtEl>
                                          <p:spTgt spid="29"/>
                                        </p:tgtEl>
                                        <p:attrNameLst>
                                          <p:attrName>style.visibility</p:attrName>
                                        </p:attrNameLst>
                                      </p:cBhvr>
                                      <p:to>
                                        <p:strVal val="hidden"/>
                                      </p:to>
                                    </p:set>
                                  </p:childTnLst>
                                </p:cTn>
                              </p:par>
                            </p:childTnLst>
                          </p:cTn>
                        </p:par>
                        <p:par>
                          <p:cTn id="38" fill="hold">
                            <p:stCondLst>
                              <p:cond delay="1000"/>
                            </p:stCondLst>
                            <p:childTnLst>
                              <p:par>
                                <p:cTn id="39" presetID="47" presetClass="entr" presetSubtype="0" fill="hold" grpId="0" nodeType="afterEffect">
                                  <p:stCondLst>
                                    <p:cond delay="0"/>
                                  </p:stCondLst>
                                  <p:iterate type="wd">
                                    <p:tmPct val="10000"/>
                                  </p:iterate>
                                  <p:childTnLst>
                                    <p:set>
                                      <p:cBhvr>
                                        <p:cTn id="40" dur="1" fill="hold">
                                          <p:stCondLst>
                                            <p:cond delay="0"/>
                                          </p:stCondLst>
                                        </p:cTn>
                                        <p:tgtEl>
                                          <p:spTgt spid="34"/>
                                        </p:tgtEl>
                                        <p:attrNameLst>
                                          <p:attrName>style.visibility</p:attrName>
                                        </p:attrNameLst>
                                      </p:cBhvr>
                                      <p:to>
                                        <p:strVal val="visible"/>
                                      </p:to>
                                    </p:set>
                                    <p:animEffect transition="in" filter="fade">
                                      <p:cBhvr>
                                        <p:cTn id="41" dur="500"/>
                                        <p:tgtEl>
                                          <p:spTgt spid="34"/>
                                        </p:tgtEl>
                                      </p:cBhvr>
                                    </p:animEffect>
                                    <p:anim calcmode="lin" valueType="num">
                                      <p:cBhvr>
                                        <p:cTn id="42" dur="500" fill="hold"/>
                                        <p:tgtEl>
                                          <p:spTgt spid="34"/>
                                        </p:tgtEl>
                                        <p:attrNameLst>
                                          <p:attrName>ppt_x</p:attrName>
                                        </p:attrNameLst>
                                      </p:cBhvr>
                                      <p:tavLst>
                                        <p:tav tm="0">
                                          <p:val>
                                            <p:strVal val="#ppt_x"/>
                                          </p:val>
                                        </p:tav>
                                        <p:tav tm="100000">
                                          <p:val>
                                            <p:strVal val="#ppt_x"/>
                                          </p:val>
                                        </p:tav>
                                      </p:tavLst>
                                    </p:anim>
                                    <p:anim calcmode="lin" valueType="num">
                                      <p:cBhvr>
                                        <p:cTn id="43" dur="500" fill="hold"/>
                                        <p:tgtEl>
                                          <p:spTgt spid="34"/>
                                        </p:tgtEl>
                                        <p:attrNameLst>
                                          <p:attrName>ppt_y</p:attrName>
                                        </p:attrNameLst>
                                      </p:cBhvr>
                                      <p:tavLst>
                                        <p:tav tm="0">
                                          <p:val>
                                            <p:strVal val="#ppt_y-.1"/>
                                          </p:val>
                                        </p:tav>
                                        <p:tav tm="100000">
                                          <p:val>
                                            <p:strVal val="#ppt_y"/>
                                          </p:val>
                                        </p:tav>
                                      </p:tavLst>
                                    </p:anim>
                                  </p:childTnLst>
                                </p:cTn>
                              </p:par>
                            </p:childTnLst>
                          </p:cTn>
                        </p:par>
                        <p:par>
                          <p:cTn id="44" fill="hold">
                            <p:stCondLst>
                              <p:cond delay="1500"/>
                            </p:stCondLst>
                            <p:childTnLst>
                              <p:par>
                                <p:cTn id="45" presetID="16" presetClass="entr" presetSubtype="21" fill="hold" nodeType="afterEffect">
                                  <p:stCondLst>
                                    <p:cond delay="0"/>
                                  </p:stCondLst>
                                  <p:iterate type="wd">
                                    <p:tmPct val="10000"/>
                                  </p:iterate>
                                  <p:childTnLst>
                                    <p:set>
                                      <p:cBhvr>
                                        <p:cTn id="46" dur="1" fill="hold">
                                          <p:stCondLst>
                                            <p:cond delay="0"/>
                                          </p:stCondLst>
                                        </p:cTn>
                                        <p:tgtEl>
                                          <p:spTgt spid="26">
                                            <p:txEl>
                                              <p:pRg st="2" end="2"/>
                                            </p:txEl>
                                          </p:spTgt>
                                        </p:tgtEl>
                                        <p:attrNameLst>
                                          <p:attrName>style.visibility</p:attrName>
                                        </p:attrNameLst>
                                      </p:cBhvr>
                                      <p:to>
                                        <p:strVal val="visible"/>
                                      </p:to>
                                    </p:set>
                                    <p:animEffect transition="in" filter="barn(inVertical)">
                                      <p:cBhvr>
                                        <p:cTn id="47" dur="500"/>
                                        <p:tgtEl>
                                          <p:spTgt spid="26">
                                            <p:txEl>
                                              <p:pRg st="2" end="2"/>
                                            </p:txEl>
                                          </p:spTgt>
                                        </p:tgtEl>
                                      </p:cBhvr>
                                    </p:animEffect>
                                  </p:childTnLst>
                                </p:cTn>
                              </p:par>
                            </p:childTnLst>
                          </p:cTn>
                        </p:par>
                      </p:childTnLst>
                    </p:cTn>
                  </p:par>
                  <p:par>
                    <p:cTn id="48" fill="hold">
                      <p:stCondLst>
                        <p:cond delay="indefinite"/>
                      </p:stCondLst>
                      <p:childTnLst>
                        <p:par>
                          <p:cTn id="49" fill="hold">
                            <p:stCondLst>
                              <p:cond delay="0"/>
                            </p:stCondLst>
                            <p:childTnLst>
                              <p:par>
                                <p:cTn id="50" presetID="42" presetClass="path" presetSubtype="0" accel="50000" decel="50000" fill="hold" grpId="0" nodeType="clickEffect">
                                  <p:stCondLst>
                                    <p:cond delay="0"/>
                                  </p:stCondLst>
                                  <p:iterate type="wd">
                                    <p:tmPct val="10000"/>
                                  </p:iterate>
                                  <p:childTnLst>
                                    <p:animMotion origin="layout" path="M 2.08333E-7 1.48148E-6 L -0.00299 0.29282 " pathEditMode="relative" rAng="0" ptsTypes="AA">
                                      <p:cBhvr>
                                        <p:cTn id="51" dur="500" fill="hold"/>
                                        <p:tgtEl>
                                          <p:spTgt spid="30"/>
                                        </p:tgtEl>
                                        <p:attrNameLst>
                                          <p:attrName>ppt_x</p:attrName>
                                          <p:attrName>ppt_y</p:attrName>
                                        </p:attrNameLst>
                                      </p:cBhvr>
                                      <p:rCtr x="-156" y="14630"/>
                                    </p:animMotion>
                                  </p:childTnLst>
                                </p:cTn>
                              </p:par>
                            </p:childTnLst>
                          </p:cTn>
                        </p:par>
                        <p:par>
                          <p:cTn id="52" fill="hold">
                            <p:stCondLst>
                              <p:cond delay="500"/>
                            </p:stCondLst>
                            <p:childTnLst>
                              <p:par>
                                <p:cTn id="53" presetID="55" presetClass="exit" presetSubtype="0" fill="hold" grpId="1" nodeType="afterEffect">
                                  <p:stCondLst>
                                    <p:cond delay="0"/>
                                  </p:stCondLst>
                                  <p:iterate type="wd">
                                    <p:tmPct val="10000"/>
                                  </p:iterate>
                                  <p:childTnLst>
                                    <p:anim calcmode="lin" valueType="num">
                                      <p:cBhvr>
                                        <p:cTn id="54" dur="500"/>
                                        <p:tgtEl>
                                          <p:spTgt spid="30"/>
                                        </p:tgtEl>
                                        <p:attrNameLst>
                                          <p:attrName>ppt_w</p:attrName>
                                        </p:attrNameLst>
                                      </p:cBhvr>
                                      <p:tavLst>
                                        <p:tav tm="0">
                                          <p:val>
                                            <p:strVal val="ppt_w"/>
                                          </p:val>
                                        </p:tav>
                                        <p:tav tm="100000">
                                          <p:val>
                                            <p:strVal val="ppt_w*0.70"/>
                                          </p:val>
                                        </p:tav>
                                      </p:tavLst>
                                    </p:anim>
                                    <p:anim calcmode="lin" valueType="num">
                                      <p:cBhvr>
                                        <p:cTn id="55" dur="500"/>
                                        <p:tgtEl>
                                          <p:spTgt spid="30"/>
                                        </p:tgtEl>
                                        <p:attrNameLst>
                                          <p:attrName>ppt_h</p:attrName>
                                        </p:attrNameLst>
                                      </p:cBhvr>
                                      <p:tavLst>
                                        <p:tav tm="0">
                                          <p:val>
                                            <p:strVal val="ppt_h"/>
                                          </p:val>
                                        </p:tav>
                                        <p:tav tm="100000">
                                          <p:val>
                                            <p:strVal val="ppt_h"/>
                                          </p:val>
                                        </p:tav>
                                      </p:tavLst>
                                    </p:anim>
                                    <p:animEffect transition="out" filter="fade">
                                      <p:cBhvr>
                                        <p:cTn id="56" dur="500"/>
                                        <p:tgtEl>
                                          <p:spTgt spid="30"/>
                                        </p:tgtEl>
                                      </p:cBhvr>
                                    </p:animEffect>
                                    <p:set>
                                      <p:cBhvr>
                                        <p:cTn id="57" dur="1" fill="hold">
                                          <p:stCondLst>
                                            <p:cond delay="499"/>
                                          </p:stCondLst>
                                        </p:cTn>
                                        <p:tgtEl>
                                          <p:spTgt spid="30"/>
                                        </p:tgtEl>
                                        <p:attrNameLst>
                                          <p:attrName>style.visibility</p:attrName>
                                        </p:attrNameLst>
                                      </p:cBhvr>
                                      <p:to>
                                        <p:strVal val="hidden"/>
                                      </p:to>
                                    </p:set>
                                  </p:childTnLst>
                                </p:cTn>
                              </p:par>
                            </p:childTnLst>
                          </p:cTn>
                        </p:par>
                        <p:par>
                          <p:cTn id="58" fill="hold">
                            <p:stCondLst>
                              <p:cond delay="1000"/>
                            </p:stCondLst>
                            <p:childTnLst>
                              <p:par>
                                <p:cTn id="59" presetID="47" presetClass="entr" presetSubtype="0" fill="hold" grpId="0" nodeType="afterEffect">
                                  <p:stCondLst>
                                    <p:cond delay="0"/>
                                  </p:stCondLst>
                                  <p:iterate type="wd">
                                    <p:tmPct val="10000"/>
                                  </p:iterate>
                                  <p:childTnLst>
                                    <p:set>
                                      <p:cBhvr>
                                        <p:cTn id="60" dur="1" fill="hold">
                                          <p:stCondLst>
                                            <p:cond delay="0"/>
                                          </p:stCondLst>
                                        </p:cTn>
                                        <p:tgtEl>
                                          <p:spTgt spid="35"/>
                                        </p:tgtEl>
                                        <p:attrNameLst>
                                          <p:attrName>style.visibility</p:attrName>
                                        </p:attrNameLst>
                                      </p:cBhvr>
                                      <p:to>
                                        <p:strVal val="visible"/>
                                      </p:to>
                                    </p:set>
                                    <p:animEffect transition="in" filter="fade">
                                      <p:cBhvr>
                                        <p:cTn id="61" dur="500"/>
                                        <p:tgtEl>
                                          <p:spTgt spid="35"/>
                                        </p:tgtEl>
                                      </p:cBhvr>
                                    </p:animEffect>
                                    <p:anim calcmode="lin" valueType="num">
                                      <p:cBhvr>
                                        <p:cTn id="62" dur="500" fill="hold"/>
                                        <p:tgtEl>
                                          <p:spTgt spid="35"/>
                                        </p:tgtEl>
                                        <p:attrNameLst>
                                          <p:attrName>ppt_x</p:attrName>
                                        </p:attrNameLst>
                                      </p:cBhvr>
                                      <p:tavLst>
                                        <p:tav tm="0">
                                          <p:val>
                                            <p:strVal val="#ppt_x"/>
                                          </p:val>
                                        </p:tav>
                                        <p:tav tm="100000">
                                          <p:val>
                                            <p:strVal val="#ppt_x"/>
                                          </p:val>
                                        </p:tav>
                                      </p:tavLst>
                                    </p:anim>
                                    <p:anim calcmode="lin" valueType="num">
                                      <p:cBhvr>
                                        <p:cTn id="63" dur="500" fill="hold"/>
                                        <p:tgtEl>
                                          <p:spTgt spid="35"/>
                                        </p:tgtEl>
                                        <p:attrNameLst>
                                          <p:attrName>ppt_y</p:attrName>
                                        </p:attrNameLst>
                                      </p:cBhvr>
                                      <p:tavLst>
                                        <p:tav tm="0">
                                          <p:val>
                                            <p:strVal val="#ppt_y-.1"/>
                                          </p:val>
                                        </p:tav>
                                        <p:tav tm="100000">
                                          <p:val>
                                            <p:strVal val="#ppt_y"/>
                                          </p:val>
                                        </p:tav>
                                      </p:tavLst>
                                    </p:anim>
                                  </p:childTnLst>
                                </p:cTn>
                              </p:par>
                            </p:childTnLst>
                          </p:cTn>
                        </p:par>
                        <p:par>
                          <p:cTn id="64" fill="hold">
                            <p:stCondLst>
                              <p:cond delay="1500"/>
                            </p:stCondLst>
                            <p:childTnLst>
                              <p:par>
                                <p:cTn id="65" presetID="16" presetClass="entr" presetSubtype="21" fill="hold" nodeType="afterEffect">
                                  <p:stCondLst>
                                    <p:cond delay="0"/>
                                  </p:stCondLst>
                                  <p:iterate type="wd">
                                    <p:tmPct val="10000"/>
                                  </p:iterate>
                                  <p:childTnLst>
                                    <p:set>
                                      <p:cBhvr>
                                        <p:cTn id="66" dur="1" fill="hold">
                                          <p:stCondLst>
                                            <p:cond delay="0"/>
                                          </p:stCondLst>
                                        </p:cTn>
                                        <p:tgtEl>
                                          <p:spTgt spid="26">
                                            <p:txEl>
                                              <p:pRg st="3" end="3"/>
                                            </p:txEl>
                                          </p:spTgt>
                                        </p:tgtEl>
                                        <p:attrNameLst>
                                          <p:attrName>style.visibility</p:attrName>
                                        </p:attrNameLst>
                                      </p:cBhvr>
                                      <p:to>
                                        <p:strVal val="visible"/>
                                      </p:to>
                                    </p:set>
                                    <p:animEffect transition="in" filter="barn(inVertical)">
                                      <p:cBhvr>
                                        <p:cTn id="67" dur="500"/>
                                        <p:tgtEl>
                                          <p:spTgt spid="26">
                                            <p:txEl>
                                              <p:pRg st="3" end="3"/>
                                            </p:txEl>
                                          </p:spTgt>
                                        </p:tgtEl>
                                      </p:cBhvr>
                                    </p:animEffect>
                                  </p:childTnLst>
                                </p:cTn>
                              </p:par>
                            </p:childTnLst>
                          </p:cTn>
                        </p:par>
                      </p:childTnLst>
                    </p:cTn>
                  </p:par>
                  <p:par>
                    <p:cTn id="68" fill="hold">
                      <p:stCondLst>
                        <p:cond delay="indefinite"/>
                      </p:stCondLst>
                      <p:childTnLst>
                        <p:par>
                          <p:cTn id="69" fill="hold">
                            <p:stCondLst>
                              <p:cond delay="0"/>
                            </p:stCondLst>
                            <p:childTnLst>
                              <p:par>
                                <p:cTn id="70" presetID="42" presetClass="path" presetSubtype="0" accel="50000" decel="50000" fill="hold" grpId="0" nodeType="clickEffect">
                                  <p:stCondLst>
                                    <p:cond delay="0"/>
                                  </p:stCondLst>
                                  <p:iterate type="wd">
                                    <p:tmPct val="10000"/>
                                  </p:iterate>
                                  <p:childTnLst>
                                    <p:animMotion origin="layout" path="M 4.16667E-7 -4.81481E-6 L -0.003 0.29283 " pathEditMode="relative" rAng="0" ptsTypes="AA">
                                      <p:cBhvr>
                                        <p:cTn id="71" dur="500" fill="hold"/>
                                        <p:tgtEl>
                                          <p:spTgt spid="31"/>
                                        </p:tgtEl>
                                        <p:attrNameLst>
                                          <p:attrName>ppt_x</p:attrName>
                                          <p:attrName>ppt_y</p:attrName>
                                        </p:attrNameLst>
                                      </p:cBhvr>
                                      <p:rCtr x="-156" y="14630"/>
                                    </p:animMotion>
                                  </p:childTnLst>
                                </p:cTn>
                              </p:par>
                            </p:childTnLst>
                          </p:cTn>
                        </p:par>
                        <p:par>
                          <p:cTn id="72" fill="hold">
                            <p:stCondLst>
                              <p:cond delay="500"/>
                            </p:stCondLst>
                            <p:childTnLst>
                              <p:par>
                                <p:cTn id="73" presetID="55" presetClass="exit" presetSubtype="0" fill="hold" grpId="1" nodeType="afterEffect">
                                  <p:stCondLst>
                                    <p:cond delay="0"/>
                                  </p:stCondLst>
                                  <p:iterate type="wd">
                                    <p:tmPct val="10000"/>
                                  </p:iterate>
                                  <p:childTnLst>
                                    <p:anim calcmode="lin" valueType="num">
                                      <p:cBhvr>
                                        <p:cTn id="74" dur="500"/>
                                        <p:tgtEl>
                                          <p:spTgt spid="31"/>
                                        </p:tgtEl>
                                        <p:attrNameLst>
                                          <p:attrName>ppt_w</p:attrName>
                                        </p:attrNameLst>
                                      </p:cBhvr>
                                      <p:tavLst>
                                        <p:tav tm="0">
                                          <p:val>
                                            <p:strVal val="ppt_w"/>
                                          </p:val>
                                        </p:tav>
                                        <p:tav tm="100000">
                                          <p:val>
                                            <p:strVal val="ppt_w*0.70"/>
                                          </p:val>
                                        </p:tav>
                                      </p:tavLst>
                                    </p:anim>
                                    <p:anim calcmode="lin" valueType="num">
                                      <p:cBhvr>
                                        <p:cTn id="75" dur="500"/>
                                        <p:tgtEl>
                                          <p:spTgt spid="31"/>
                                        </p:tgtEl>
                                        <p:attrNameLst>
                                          <p:attrName>ppt_h</p:attrName>
                                        </p:attrNameLst>
                                      </p:cBhvr>
                                      <p:tavLst>
                                        <p:tav tm="0">
                                          <p:val>
                                            <p:strVal val="ppt_h"/>
                                          </p:val>
                                        </p:tav>
                                        <p:tav tm="100000">
                                          <p:val>
                                            <p:strVal val="ppt_h"/>
                                          </p:val>
                                        </p:tav>
                                      </p:tavLst>
                                    </p:anim>
                                    <p:animEffect transition="out" filter="fade">
                                      <p:cBhvr>
                                        <p:cTn id="76" dur="500"/>
                                        <p:tgtEl>
                                          <p:spTgt spid="31"/>
                                        </p:tgtEl>
                                      </p:cBhvr>
                                    </p:animEffect>
                                    <p:set>
                                      <p:cBhvr>
                                        <p:cTn id="77" dur="1" fill="hold">
                                          <p:stCondLst>
                                            <p:cond delay="499"/>
                                          </p:stCondLst>
                                        </p:cTn>
                                        <p:tgtEl>
                                          <p:spTgt spid="31"/>
                                        </p:tgtEl>
                                        <p:attrNameLst>
                                          <p:attrName>style.visibility</p:attrName>
                                        </p:attrNameLst>
                                      </p:cBhvr>
                                      <p:to>
                                        <p:strVal val="hidden"/>
                                      </p:to>
                                    </p:set>
                                  </p:childTnLst>
                                </p:cTn>
                              </p:par>
                            </p:childTnLst>
                          </p:cTn>
                        </p:par>
                        <p:par>
                          <p:cTn id="78" fill="hold">
                            <p:stCondLst>
                              <p:cond delay="1000"/>
                            </p:stCondLst>
                            <p:childTnLst>
                              <p:par>
                                <p:cTn id="79" presetID="47" presetClass="entr" presetSubtype="0" fill="hold" grpId="0" nodeType="afterEffect">
                                  <p:stCondLst>
                                    <p:cond delay="0"/>
                                  </p:stCondLst>
                                  <p:iterate type="wd">
                                    <p:tmPct val="10000"/>
                                  </p:iterate>
                                  <p:childTnLst>
                                    <p:set>
                                      <p:cBhvr>
                                        <p:cTn id="80" dur="1" fill="hold">
                                          <p:stCondLst>
                                            <p:cond delay="0"/>
                                          </p:stCondLst>
                                        </p:cTn>
                                        <p:tgtEl>
                                          <p:spTgt spid="36"/>
                                        </p:tgtEl>
                                        <p:attrNameLst>
                                          <p:attrName>style.visibility</p:attrName>
                                        </p:attrNameLst>
                                      </p:cBhvr>
                                      <p:to>
                                        <p:strVal val="visible"/>
                                      </p:to>
                                    </p:set>
                                    <p:animEffect transition="in" filter="fade">
                                      <p:cBhvr>
                                        <p:cTn id="81" dur="500"/>
                                        <p:tgtEl>
                                          <p:spTgt spid="36"/>
                                        </p:tgtEl>
                                      </p:cBhvr>
                                    </p:animEffect>
                                    <p:anim calcmode="lin" valueType="num">
                                      <p:cBhvr>
                                        <p:cTn id="82" dur="500" fill="hold"/>
                                        <p:tgtEl>
                                          <p:spTgt spid="36"/>
                                        </p:tgtEl>
                                        <p:attrNameLst>
                                          <p:attrName>ppt_x</p:attrName>
                                        </p:attrNameLst>
                                      </p:cBhvr>
                                      <p:tavLst>
                                        <p:tav tm="0">
                                          <p:val>
                                            <p:strVal val="#ppt_x"/>
                                          </p:val>
                                        </p:tav>
                                        <p:tav tm="100000">
                                          <p:val>
                                            <p:strVal val="#ppt_x"/>
                                          </p:val>
                                        </p:tav>
                                      </p:tavLst>
                                    </p:anim>
                                    <p:anim calcmode="lin" valueType="num">
                                      <p:cBhvr>
                                        <p:cTn id="83" dur="500" fill="hold"/>
                                        <p:tgtEl>
                                          <p:spTgt spid="36"/>
                                        </p:tgtEl>
                                        <p:attrNameLst>
                                          <p:attrName>ppt_y</p:attrName>
                                        </p:attrNameLst>
                                      </p:cBhvr>
                                      <p:tavLst>
                                        <p:tav tm="0">
                                          <p:val>
                                            <p:strVal val="#ppt_y-.1"/>
                                          </p:val>
                                        </p:tav>
                                        <p:tav tm="100000">
                                          <p:val>
                                            <p:strVal val="#ppt_y"/>
                                          </p:val>
                                        </p:tav>
                                      </p:tavLst>
                                    </p:anim>
                                  </p:childTnLst>
                                </p:cTn>
                              </p:par>
                            </p:childTnLst>
                          </p:cTn>
                        </p:par>
                        <p:par>
                          <p:cTn id="84" fill="hold">
                            <p:stCondLst>
                              <p:cond delay="1500"/>
                            </p:stCondLst>
                            <p:childTnLst>
                              <p:par>
                                <p:cTn id="85" presetID="16" presetClass="entr" presetSubtype="21" fill="hold" nodeType="afterEffect">
                                  <p:stCondLst>
                                    <p:cond delay="0"/>
                                  </p:stCondLst>
                                  <p:iterate type="wd">
                                    <p:tmPct val="10000"/>
                                  </p:iterate>
                                  <p:childTnLst>
                                    <p:set>
                                      <p:cBhvr>
                                        <p:cTn id="86" dur="1" fill="hold">
                                          <p:stCondLst>
                                            <p:cond delay="0"/>
                                          </p:stCondLst>
                                        </p:cTn>
                                        <p:tgtEl>
                                          <p:spTgt spid="26">
                                            <p:txEl>
                                              <p:pRg st="4" end="4"/>
                                            </p:txEl>
                                          </p:spTgt>
                                        </p:tgtEl>
                                        <p:attrNameLst>
                                          <p:attrName>style.visibility</p:attrName>
                                        </p:attrNameLst>
                                      </p:cBhvr>
                                      <p:to>
                                        <p:strVal val="visible"/>
                                      </p:to>
                                    </p:set>
                                    <p:animEffect transition="in" filter="barn(inVertical)">
                                      <p:cBhvr>
                                        <p:cTn id="87" dur="500"/>
                                        <p:tgtEl>
                                          <p:spTgt spid="26">
                                            <p:txEl>
                                              <p:pRg st="4" end="4"/>
                                            </p:txEl>
                                          </p:spTgt>
                                        </p:tgtEl>
                                      </p:cBhvr>
                                    </p:animEffect>
                                  </p:childTnLst>
                                </p:cTn>
                              </p:par>
                            </p:childTnLst>
                          </p:cTn>
                        </p:par>
                      </p:childTnLst>
                    </p:cTn>
                  </p:par>
                  <p:par>
                    <p:cTn id="88" fill="hold">
                      <p:stCondLst>
                        <p:cond delay="indefinite"/>
                      </p:stCondLst>
                      <p:childTnLst>
                        <p:par>
                          <p:cTn id="89" fill="hold">
                            <p:stCondLst>
                              <p:cond delay="0"/>
                            </p:stCondLst>
                            <p:childTnLst>
                              <p:par>
                                <p:cTn id="90" presetID="42" presetClass="path" presetSubtype="0" accel="50000" decel="50000" fill="hold" grpId="0" nodeType="clickEffect">
                                  <p:stCondLst>
                                    <p:cond delay="0"/>
                                  </p:stCondLst>
                                  <p:iterate type="wd">
                                    <p:tmPct val="10000"/>
                                  </p:iterate>
                                  <p:childTnLst>
                                    <p:animMotion origin="layout" path="M 4.375E-6 3.33333E-6 L -0.003 0.29282 " pathEditMode="relative" rAng="0" ptsTypes="AA">
                                      <p:cBhvr>
                                        <p:cTn id="91" dur="500" fill="hold"/>
                                        <p:tgtEl>
                                          <p:spTgt spid="32"/>
                                        </p:tgtEl>
                                        <p:attrNameLst>
                                          <p:attrName>ppt_x</p:attrName>
                                          <p:attrName>ppt_y</p:attrName>
                                        </p:attrNameLst>
                                      </p:cBhvr>
                                      <p:rCtr x="-156" y="14630"/>
                                    </p:animMotion>
                                  </p:childTnLst>
                                </p:cTn>
                              </p:par>
                            </p:childTnLst>
                          </p:cTn>
                        </p:par>
                        <p:par>
                          <p:cTn id="92" fill="hold">
                            <p:stCondLst>
                              <p:cond delay="500"/>
                            </p:stCondLst>
                            <p:childTnLst>
                              <p:par>
                                <p:cTn id="93" presetID="55" presetClass="exit" presetSubtype="0" fill="hold" grpId="1" nodeType="afterEffect">
                                  <p:stCondLst>
                                    <p:cond delay="0"/>
                                  </p:stCondLst>
                                  <p:iterate type="wd">
                                    <p:tmPct val="10000"/>
                                  </p:iterate>
                                  <p:childTnLst>
                                    <p:anim calcmode="lin" valueType="num">
                                      <p:cBhvr>
                                        <p:cTn id="94" dur="500"/>
                                        <p:tgtEl>
                                          <p:spTgt spid="32"/>
                                        </p:tgtEl>
                                        <p:attrNameLst>
                                          <p:attrName>ppt_w</p:attrName>
                                        </p:attrNameLst>
                                      </p:cBhvr>
                                      <p:tavLst>
                                        <p:tav tm="0">
                                          <p:val>
                                            <p:strVal val="ppt_w"/>
                                          </p:val>
                                        </p:tav>
                                        <p:tav tm="100000">
                                          <p:val>
                                            <p:strVal val="ppt_w*0.70"/>
                                          </p:val>
                                        </p:tav>
                                      </p:tavLst>
                                    </p:anim>
                                    <p:anim calcmode="lin" valueType="num">
                                      <p:cBhvr>
                                        <p:cTn id="95" dur="500"/>
                                        <p:tgtEl>
                                          <p:spTgt spid="32"/>
                                        </p:tgtEl>
                                        <p:attrNameLst>
                                          <p:attrName>ppt_h</p:attrName>
                                        </p:attrNameLst>
                                      </p:cBhvr>
                                      <p:tavLst>
                                        <p:tav tm="0">
                                          <p:val>
                                            <p:strVal val="ppt_h"/>
                                          </p:val>
                                        </p:tav>
                                        <p:tav tm="100000">
                                          <p:val>
                                            <p:strVal val="ppt_h"/>
                                          </p:val>
                                        </p:tav>
                                      </p:tavLst>
                                    </p:anim>
                                    <p:animEffect transition="out" filter="fade">
                                      <p:cBhvr>
                                        <p:cTn id="96" dur="500"/>
                                        <p:tgtEl>
                                          <p:spTgt spid="32"/>
                                        </p:tgtEl>
                                      </p:cBhvr>
                                    </p:animEffect>
                                    <p:set>
                                      <p:cBhvr>
                                        <p:cTn id="97" dur="1" fill="hold">
                                          <p:stCondLst>
                                            <p:cond delay="499"/>
                                          </p:stCondLst>
                                        </p:cTn>
                                        <p:tgtEl>
                                          <p:spTgt spid="32"/>
                                        </p:tgtEl>
                                        <p:attrNameLst>
                                          <p:attrName>style.visibility</p:attrName>
                                        </p:attrNameLst>
                                      </p:cBhvr>
                                      <p:to>
                                        <p:strVal val="hidden"/>
                                      </p:to>
                                    </p:set>
                                  </p:childTnLst>
                                </p:cTn>
                              </p:par>
                            </p:childTnLst>
                          </p:cTn>
                        </p:par>
                        <p:par>
                          <p:cTn id="98" fill="hold">
                            <p:stCondLst>
                              <p:cond delay="1000"/>
                            </p:stCondLst>
                            <p:childTnLst>
                              <p:par>
                                <p:cTn id="99" presetID="47" presetClass="entr" presetSubtype="0" fill="hold" grpId="0" nodeType="afterEffect">
                                  <p:stCondLst>
                                    <p:cond delay="0"/>
                                  </p:stCondLst>
                                  <p:iterate type="wd">
                                    <p:tmPct val="10000"/>
                                  </p:iterate>
                                  <p:childTnLst>
                                    <p:set>
                                      <p:cBhvr>
                                        <p:cTn id="100" dur="1" fill="hold">
                                          <p:stCondLst>
                                            <p:cond delay="0"/>
                                          </p:stCondLst>
                                        </p:cTn>
                                        <p:tgtEl>
                                          <p:spTgt spid="37"/>
                                        </p:tgtEl>
                                        <p:attrNameLst>
                                          <p:attrName>style.visibility</p:attrName>
                                        </p:attrNameLst>
                                      </p:cBhvr>
                                      <p:to>
                                        <p:strVal val="visible"/>
                                      </p:to>
                                    </p:set>
                                    <p:animEffect transition="in" filter="fade">
                                      <p:cBhvr>
                                        <p:cTn id="101" dur="500"/>
                                        <p:tgtEl>
                                          <p:spTgt spid="37"/>
                                        </p:tgtEl>
                                      </p:cBhvr>
                                    </p:animEffect>
                                    <p:anim calcmode="lin" valueType="num">
                                      <p:cBhvr>
                                        <p:cTn id="102" dur="500" fill="hold"/>
                                        <p:tgtEl>
                                          <p:spTgt spid="37"/>
                                        </p:tgtEl>
                                        <p:attrNameLst>
                                          <p:attrName>ppt_x</p:attrName>
                                        </p:attrNameLst>
                                      </p:cBhvr>
                                      <p:tavLst>
                                        <p:tav tm="0">
                                          <p:val>
                                            <p:strVal val="#ppt_x"/>
                                          </p:val>
                                        </p:tav>
                                        <p:tav tm="100000">
                                          <p:val>
                                            <p:strVal val="#ppt_x"/>
                                          </p:val>
                                        </p:tav>
                                      </p:tavLst>
                                    </p:anim>
                                    <p:anim calcmode="lin" valueType="num">
                                      <p:cBhvr>
                                        <p:cTn id="103" dur="500" fill="hold"/>
                                        <p:tgtEl>
                                          <p:spTgt spid="37"/>
                                        </p:tgtEl>
                                        <p:attrNameLst>
                                          <p:attrName>ppt_y</p:attrName>
                                        </p:attrNameLst>
                                      </p:cBhvr>
                                      <p:tavLst>
                                        <p:tav tm="0">
                                          <p:val>
                                            <p:strVal val="#ppt_y-.1"/>
                                          </p:val>
                                        </p:tav>
                                        <p:tav tm="100000">
                                          <p:val>
                                            <p:strVal val="#ppt_y"/>
                                          </p:val>
                                        </p:tav>
                                      </p:tavLst>
                                    </p:anim>
                                  </p:childTnLst>
                                </p:cTn>
                              </p:par>
                            </p:childTnLst>
                          </p:cTn>
                        </p:par>
                        <p:par>
                          <p:cTn id="104" fill="hold">
                            <p:stCondLst>
                              <p:cond delay="1500"/>
                            </p:stCondLst>
                            <p:childTnLst>
                              <p:par>
                                <p:cTn id="105" presetID="16" presetClass="entr" presetSubtype="21" fill="hold" nodeType="afterEffect">
                                  <p:stCondLst>
                                    <p:cond delay="0"/>
                                  </p:stCondLst>
                                  <p:iterate type="wd">
                                    <p:tmPct val="10000"/>
                                  </p:iterate>
                                  <p:childTnLst>
                                    <p:set>
                                      <p:cBhvr>
                                        <p:cTn id="106" dur="1" fill="hold">
                                          <p:stCondLst>
                                            <p:cond delay="0"/>
                                          </p:stCondLst>
                                        </p:cTn>
                                        <p:tgtEl>
                                          <p:spTgt spid="26">
                                            <p:txEl>
                                              <p:pRg st="5" end="5"/>
                                            </p:txEl>
                                          </p:spTgt>
                                        </p:tgtEl>
                                        <p:attrNameLst>
                                          <p:attrName>style.visibility</p:attrName>
                                        </p:attrNameLst>
                                      </p:cBhvr>
                                      <p:to>
                                        <p:strVal val="visible"/>
                                      </p:to>
                                    </p:set>
                                    <p:animEffect transition="in" filter="barn(inVertical)">
                                      <p:cBhvr>
                                        <p:cTn id="107" dur="500"/>
                                        <p:tgtEl>
                                          <p:spTgt spid="26">
                                            <p:txEl>
                                              <p:pRg st="5" end="5"/>
                                            </p:txEl>
                                          </p:spTgt>
                                        </p:tgtEl>
                                      </p:cBhvr>
                                    </p:animEffect>
                                  </p:childTnLst>
                                </p:cTn>
                              </p:par>
                            </p:childTnLst>
                          </p:cTn>
                        </p:par>
                      </p:childTnLst>
                    </p:cTn>
                  </p:par>
                  <p:par>
                    <p:cTn id="108" fill="hold">
                      <p:stCondLst>
                        <p:cond delay="indefinite"/>
                      </p:stCondLst>
                      <p:childTnLst>
                        <p:par>
                          <p:cTn id="109" fill="hold">
                            <p:stCondLst>
                              <p:cond delay="0"/>
                            </p:stCondLst>
                            <p:childTnLst>
                              <p:par>
                                <p:cTn id="110" presetID="42" presetClass="path" presetSubtype="0" accel="50000" decel="50000" fill="hold" grpId="0" nodeType="clickEffect">
                                  <p:stCondLst>
                                    <p:cond delay="0"/>
                                  </p:stCondLst>
                                  <p:iterate type="wd">
                                    <p:tmPct val="10000"/>
                                  </p:iterate>
                                  <p:childTnLst>
                                    <p:animMotion origin="layout" path="M 3.125E-6 -3.33333E-6 L -0.003 0.29283 " pathEditMode="relative" rAng="0" ptsTypes="AA">
                                      <p:cBhvr>
                                        <p:cTn id="111" dur="500" fill="hold"/>
                                        <p:tgtEl>
                                          <p:spTgt spid="33"/>
                                        </p:tgtEl>
                                        <p:attrNameLst>
                                          <p:attrName>ppt_x</p:attrName>
                                          <p:attrName>ppt_y</p:attrName>
                                        </p:attrNameLst>
                                      </p:cBhvr>
                                      <p:rCtr x="-156" y="14630"/>
                                    </p:animMotion>
                                  </p:childTnLst>
                                </p:cTn>
                              </p:par>
                            </p:childTnLst>
                          </p:cTn>
                        </p:par>
                        <p:par>
                          <p:cTn id="112" fill="hold">
                            <p:stCondLst>
                              <p:cond delay="500"/>
                            </p:stCondLst>
                            <p:childTnLst>
                              <p:par>
                                <p:cTn id="113" presetID="55" presetClass="exit" presetSubtype="0" fill="hold" grpId="1" nodeType="afterEffect">
                                  <p:stCondLst>
                                    <p:cond delay="0"/>
                                  </p:stCondLst>
                                  <p:iterate type="wd">
                                    <p:tmPct val="10000"/>
                                  </p:iterate>
                                  <p:childTnLst>
                                    <p:anim calcmode="lin" valueType="num">
                                      <p:cBhvr>
                                        <p:cTn id="114" dur="500"/>
                                        <p:tgtEl>
                                          <p:spTgt spid="33"/>
                                        </p:tgtEl>
                                        <p:attrNameLst>
                                          <p:attrName>ppt_w</p:attrName>
                                        </p:attrNameLst>
                                      </p:cBhvr>
                                      <p:tavLst>
                                        <p:tav tm="0">
                                          <p:val>
                                            <p:strVal val="ppt_w"/>
                                          </p:val>
                                        </p:tav>
                                        <p:tav tm="100000">
                                          <p:val>
                                            <p:strVal val="ppt_w*0.70"/>
                                          </p:val>
                                        </p:tav>
                                      </p:tavLst>
                                    </p:anim>
                                    <p:anim calcmode="lin" valueType="num">
                                      <p:cBhvr>
                                        <p:cTn id="115" dur="500"/>
                                        <p:tgtEl>
                                          <p:spTgt spid="33"/>
                                        </p:tgtEl>
                                        <p:attrNameLst>
                                          <p:attrName>ppt_h</p:attrName>
                                        </p:attrNameLst>
                                      </p:cBhvr>
                                      <p:tavLst>
                                        <p:tav tm="0">
                                          <p:val>
                                            <p:strVal val="ppt_h"/>
                                          </p:val>
                                        </p:tav>
                                        <p:tav tm="100000">
                                          <p:val>
                                            <p:strVal val="ppt_h"/>
                                          </p:val>
                                        </p:tav>
                                      </p:tavLst>
                                    </p:anim>
                                    <p:animEffect transition="out" filter="fade">
                                      <p:cBhvr>
                                        <p:cTn id="116" dur="500"/>
                                        <p:tgtEl>
                                          <p:spTgt spid="33"/>
                                        </p:tgtEl>
                                      </p:cBhvr>
                                    </p:animEffect>
                                    <p:set>
                                      <p:cBhvr>
                                        <p:cTn id="117" dur="1" fill="hold">
                                          <p:stCondLst>
                                            <p:cond delay="499"/>
                                          </p:stCondLst>
                                        </p:cTn>
                                        <p:tgtEl>
                                          <p:spTgt spid="33"/>
                                        </p:tgtEl>
                                        <p:attrNameLst>
                                          <p:attrName>style.visibility</p:attrName>
                                        </p:attrNameLst>
                                      </p:cBhvr>
                                      <p:to>
                                        <p:strVal val="hidden"/>
                                      </p:to>
                                    </p:set>
                                  </p:childTnLst>
                                </p:cTn>
                              </p:par>
                            </p:childTnLst>
                          </p:cTn>
                        </p:par>
                        <p:par>
                          <p:cTn id="118" fill="hold">
                            <p:stCondLst>
                              <p:cond delay="1000"/>
                            </p:stCondLst>
                            <p:childTnLst>
                              <p:par>
                                <p:cTn id="119" presetID="47" presetClass="entr" presetSubtype="0" fill="hold" grpId="0" nodeType="afterEffect">
                                  <p:stCondLst>
                                    <p:cond delay="0"/>
                                  </p:stCondLst>
                                  <p:iterate type="wd">
                                    <p:tmPct val="10000"/>
                                  </p:iterate>
                                  <p:childTnLst>
                                    <p:set>
                                      <p:cBhvr>
                                        <p:cTn id="120" dur="1" fill="hold">
                                          <p:stCondLst>
                                            <p:cond delay="0"/>
                                          </p:stCondLst>
                                        </p:cTn>
                                        <p:tgtEl>
                                          <p:spTgt spid="38"/>
                                        </p:tgtEl>
                                        <p:attrNameLst>
                                          <p:attrName>style.visibility</p:attrName>
                                        </p:attrNameLst>
                                      </p:cBhvr>
                                      <p:to>
                                        <p:strVal val="visible"/>
                                      </p:to>
                                    </p:set>
                                    <p:animEffect transition="in" filter="fade">
                                      <p:cBhvr>
                                        <p:cTn id="121" dur="500"/>
                                        <p:tgtEl>
                                          <p:spTgt spid="38"/>
                                        </p:tgtEl>
                                      </p:cBhvr>
                                    </p:animEffect>
                                    <p:anim calcmode="lin" valueType="num">
                                      <p:cBhvr>
                                        <p:cTn id="122" dur="500" fill="hold"/>
                                        <p:tgtEl>
                                          <p:spTgt spid="38"/>
                                        </p:tgtEl>
                                        <p:attrNameLst>
                                          <p:attrName>ppt_x</p:attrName>
                                        </p:attrNameLst>
                                      </p:cBhvr>
                                      <p:tavLst>
                                        <p:tav tm="0">
                                          <p:val>
                                            <p:strVal val="#ppt_x"/>
                                          </p:val>
                                        </p:tav>
                                        <p:tav tm="100000">
                                          <p:val>
                                            <p:strVal val="#ppt_x"/>
                                          </p:val>
                                        </p:tav>
                                      </p:tavLst>
                                    </p:anim>
                                    <p:anim calcmode="lin" valueType="num">
                                      <p:cBhvr>
                                        <p:cTn id="123" dur="500" fill="hold"/>
                                        <p:tgtEl>
                                          <p:spTgt spid="38"/>
                                        </p:tgtEl>
                                        <p:attrNameLst>
                                          <p:attrName>ppt_y</p:attrName>
                                        </p:attrNameLst>
                                      </p:cBhvr>
                                      <p:tavLst>
                                        <p:tav tm="0">
                                          <p:val>
                                            <p:strVal val="#ppt_y-.1"/>
                                          </p:val>
                                        </p:tav>
                                        <p:tav tm="100000">
                                          <p:val>
                                            <p:strVal val="#ppt_y"/>
                                          </p:val>
                                        </p:tav>
                                      </p:tavLst>
                                    </p:anim>
                                  </p:childTnLst>
                                </p:cTn>
                              </p:par>
                            </p:childTnLst>
                          </p:cTn>
                        </p:par>
                        <p:par>
                          <p:cTn id="124" fill="hold">
                            <p:stCondLst>
                              <p:cond delay="1500"/>
                            </p:stCondLst>
                            <p:childTnLst>
                              <p:par>
                                <p:cTn id="125" presetID="16" presetClass="entr" presetSubtype="21" fill="hold" nodeType="afterEffect">
                                  <p:stCondLst>
                                    <p:cond delay="0"/>
                                  </p:stCondLst>
                                  <p:iterate type="wd">
                                    <p:tmPct val="10000"/>
                                  </p:iterate>
                                  <p:childTnLst>
                                    <p:set>
                                      <p:cBhvr>
                                        <p:cTn id="126" dur="1" fill="hold">
                                          <p:stCondLst>
                                            <p:cond delay="0"/>
                                          </p:stCondLst>
                                        </p:cTn>
                                        <p:tgtEl>
                                          <p:spTgt spid="26">
                                            <p:txEl>
                                              <p:pRg st="6" end="6"/>
                                            </p:txEl>
                                          </p:spTgt>
                                        </p:tgtEl>
                                        <p:attrNameLst>
                                          <p:attrName>style.visibility</p:attrName>
                                        </p:attrNameLst>
                                      </p:cBhvr>
                                      <p:to>
                                        <p:strVal val="visible"/>
                                      </p:to>
                                    </p:set>
                                    <p:animEffect transition="in" filter="barn(inVertical)">
                                      <p:cBhvr>
                                        <p:cTn id="127" dur="500"/>
                                        <p:tgtEl>
                                          <p:spTgt spid="26">
                                            <p:txEl>
                                              <p:pRg st="6" end="6"/>
                                            </p:txEl>
                                          </p:spTgt>
                                        </p:tgtEl>
                                      </p:cBhvr>
                                    </p:animEffect>
                                  </p:childTnLst>
                                </p:cTn>
                              </p:par>
                              <p:par>
                                <p:cTn id="128" presetID="53" presetClass="exit" presetSubtype="32" fill="hold" nodeType="withEffect">
                                  <p:stCondLst>
                                    <p:cond delay="0"/>
                                  </p:stCondLst>
                                  <p:childTnLst>
                                    <p:anim calcmode="lin" valueType="num">
                                      <p:cBhvr>
                                        <p:cTn id="129" dur="500"/>
                                        <p:tgtEl>
                                          <p:spTgt spid="6"/>
                                        </p:tgtEl>
                                        <p:attrNameLst>
                                          <p:attrName>ppt_w</p:attrName>
                                        </p:attrNameLst>
                                      </p:cBhvr>
                                      <p:tavLst>
                                        <p:tav tm="0">
                                          <p:val>
                                            <p:strVal val="ppt_w"/>
                                          </p:val>
                                        </p:tav>
                                        <p:tav tm="100000">
                                          <p:val>
                                            <p:fltVal val="0"/>
                                          </p:val>
                                        </p:tav>
                                      </p:tavLst>
                                    </p:anim>
                                    <p:anim calcmode="lin" valueType="num">
                                      <p:cBhvr>
                                        <p:cTn id="130" dur="500"/>
                                        <p:tgtEl>
                                          <p:spTgt spid="6"/>
                                        </p:tgtEl>
                                        <p:attrNameLst>
                                          <p:attrName>ppt_h</p:attrName>
                                        </p:attrNameLst>
                                      </p:cBhvr>
                                      <p:tavLst>
                                        <p:tav tm="0">
                                          <p:val>
                                            <p:strVal val="ppt_h"/>
                                          </p:val>
                                        </p:tav>
                                        <p:tav tm="100000">
                                          <p:val>
                                            <p:fltVal val="0"/>
                                          </p:val>
                                        </p:tav>
                                      </p:tavLst>
                                    </p:anim>
                                    <p:animEffect transition="out" filter="fade">
                                      <p:cBhvr>
                                        <p:cTn id="131" dur="500"/>
                                        <p:tgtEl>
                                          <p:spTgt spid="6"/>
                                        </p:tgtEl>
                                      </p:cBhvr>
                                    </p:animEffect>
                                    <p:set>
                                      <p:cBhvr>
                                        <p:cTn id="132" dur="1" fill="hold">
                                          <p:stCondLst>
                                            <p:cond delay="499"/>
                                          </p:stCondLst>
                                        </p:cTn>
                                        <p:tgtEl>
                                          <p:spTgt spid="6"/>
                                        </p:tgtEl>
                                        <p:attrNameLst>
                                          <p:attrName>style.visibility</p:attrName>
                                        </p:attrNameLst>
                                      </p:cBhvr>
                                      <p:to>
                                        <p:strVal val="hidden"/>
                                      </p:to>
                                    </p:set>
                                  </p:childTnLst>
                                </p:cTn>
                              </p:par>
                              <p:par>
                                <p:cTn id="133" presetID="53" presetClass="exit" presetSubtype="32" fill="hold" nodeType="withEffect">
                                  <p:stCondLst>
                                    <p:cond delay="0"/>
                                  </p:stCondLst>
                                  <p:childTnLst>
                                    <p:anim calcmode="lin" valueType="num">
                                      <p:cBhvr>
                                        <p:cTn id="134" dur="500"/>
                                        <p:tgtEl>
                                          <p:spTgt spid="14"/>
                                        </p:tgtEl>
                                        <p:attrNameLst>
                                          <p:attrName>ppt_w</p:attrName>
                                        </p:attrNameLst>
                                      </p:cBhvr>
                                      <p:tavLst>
                                        <p:tav tm="0">
                                          <p:val>
                                            <p:strVal val="ppt_w"/>
                                          </p:val>
                                        </p:tav>
                                        <p:tav tm="100000">
                                          <p:val>
                                            <p:fltVal val="0"/>
                                          </p:val>
                                        </p:tav>
                                      </p:tavLst>
                                    </p:anim>
                                    <p:anim calcmode="lin" valueType="num">
                                      <p:cBhvr>
                                        <p:cTn id="135" dur="500"/>
                                        <p:tgtEl>
                                          <p:spTgt spid="14"/>
                                        </p:tgtEl>
                                        <p:attrNameLst>
                                          <p:attrName>ppt_h</p:attrName>
                                        </p:attrNameLst>
                                      </p:cBhvr>
                                      <p:tavLst>
                                        <p:tav tm="0">
                                          <p:val>
                                            <p:strVal val="ppt_h"/>
                                          </p:val>
                                        </p:tav>
                                        <p:tav tm="100000">
                                          <p:val>
                                            <p:fltVal val="0"/>
                                          </p:val>
                                        </p:tav>
                                      </p:tavLst>
                                    </p:anim>
                                    <p:animEffect transition="out" filter="fade">
                                      <p:cBhvr>
                                        <p:cTn id="136" dur="500"/>
                                        <p:tgtEl>
                                          <p:spTgt spid="14"/>
                                        </p:tgtEl>
                                      </p:cBhvr>
                                    </p:animEffect>
                                    <p:set>
                                      <p:cBhvr>
                                        <p:cTn id="137" dur="1" fill="hold">
                                          <p:stCondLst>
                                            <p:cond delay="499"/>
                                          </p:stCondLst>
                                        </p:cTn>
                                        <p:tgtEl>
                                          <p:spTgt spid="14"/>
                                        </p:tgtEl>
                                        <p:attrNameLst>
                                          <p:attrName>style.visibility</p:attrName>
                                        </p:attrNameLst>
                                      </p:cBhvr>
                                      <p:to>
                                        <p:strVal val="hidden"/>
                                      </p:to>
                                    </p:set>
                                  </p:childTnLst>
                                </p:cTn>
                              </p:par>
                              <p:par>
                                <p:cTn id="138" presetID="53" presetClass="exit" presetSubtype="32" fill="hold" nodeType="withEffect">
                                  <p:stCondLst>
                                    <p:cond delay="0"/>
                                  </p:stCondLst>
                                  <p:childTnLst>
                                    <p:anim calcmode="lin" valueType="num">
                                      <p:cBhvr>
                                        <p:cTn id="139" dur="500"/>
                                        <p:tgtEl>
                                          <p:spTgt spid="23"/>
                                        </p:tgtEl>
                                        <p:attrNameLst>
                                          <p:attrName>ppt_w</p:attrName>
                                        </p:attrNameLst>
                                      </p:cBhvr>
                                      <p:tavLst>
                                        <p:tav tm="0">
                                          <p:val>
                                            <p:strVal val="ppt_w"/>
                                          </p:val>
                                        </p:tav>
                                        <p:tav tm="100000">
                                          <p:val>
                                            <p:fltVal val="0"/>
                                          </p:val>
                                        </p:tav>
                                      </p:tavLst>
                                    </p:anim>
                                    <p:anim calcmode="lin" valueType="num">
                                      <p:cBhvr>
                                        <p:cTn id="140" dur="500"/>
                                        <p:tgtEl>
                                          <p:spTgt spid="23"/>
                                        </p:tgtEl>
                                        <p:attrNameLst>
                                          <p:attrName>ppt_h</p:attrName>
                                        </p:attrNameLst>
                                      </p:cBhvr>
                                      <p:tavLst>
                                        <p:tav tm="0">
                                          <p:val>
                                            <p:strVal val="ppt_h"/>
                                          </p:val>
                                        </p:tav>
                                        <p:tav tm="100000">
                                          <p:val>
                                            <p:fltVal val="0"/>
                                          </p:val>
                                        </p:tav>
                                      </p:tavLst>
                                    </p:anim>
                                    <p:animEffect transition="out" filter="fade">
                                      <p:cBhvr>
                                        <p:cTn id="141" dur="500"/>
                                        <p:tgtEl>
                                          <p:spTgt spid="23"/>
                                        </p:tgtEl>
                                      </p:cBhvr>
                                    </p:animEffect>
                                    <p:set>
                                      <p:cBhvr>
                                        <p:cTn id="142" dur="1" fill="hold">
                                          <p:stCondLst>
                                            <p:cond delay="499"/>
                                          </p:stCondLst>
                                        </p:cTn>
                                        <p:tgtEl>
                                          <p:spTgt spid="23"/>
                                        </p:tgtEl>
                                        <p:attrNameLst>
                                          <p:attrName>style.visibility</p:attrName>
                                        </p:attrNameLst>
                                      </p:cBhvr>
                                      <p:to>
                                        <p:strVal val="hidden"/>
                                      </p:to>
                                    </p:set>
                                  </p:childTnLst>
                                </p:cTn>
                              </p:par>
                            </p:childTnLst>
                          </p:cTn>
                        </p:par>
                      </p:childTnLst>
                    </p:cTn>
                  </p:par>
                  <p:par>
                    <p:cTn id="143" fill="hold">
                      <p:stCondLst>
                        <p:cond delay="indefinite"/>
                      </p:stCondLst>
                      <p:childTnLst>
                        <p:par>
                          <p:cTn id="144" fill="hold">
                            <p:stCondLst>
                              <p:cond delay="0"/>
                            </p:stCondLst>
                            <p:childTnLst>
                              <p:par>
                                <p:cTn id="145" presetID="14" presetClass="entr" presetSubtype="10" fill="hold" nodeType="clickEffect">
                                  <p:stCondLst>
                                    <p:cond delay="0"/>
                                  </p:stCondLst>
                                  <p:iterate type="wd">
                                    <p:tmPct val="10000"/>
                                  </p:iterate>
                                  <p:childTnLst>
                                    <p:set>
                                      <p:cBhvr>
                                        <p:cTn id="146" dur="1" fill="hold">
                                          <p:stCondLst>
                                            <p:cond delay="0"/>
                                          </p:stCondLst>
                                        </p:cTn>
                                        <p:tgtEl>
                                          <p:spTgt spid="27">
                                            <p:txEl>
                                              <p:pRg st="0" end="0"/>
                                            </p:txEl>
                                          </p:spTgt>
                                        </p:tgtEl>
                                        <p:attrNameLst>
                                          <p:attrName>style.visibility</p:attrName>
                                        </p:attrNameLst>
                                      </p:cBhvr>
                                      <p:to>
                                        <p:strVal val="visible"/>
                                      </p:to>
                                    </p:set>
                                    <p:animEffect transition="in" filter="randombar(horizontal)">
                                      <p:cBhvr>
                                        <p:cTn id="147" dur="500"/>
                                        <p:tgtEl>
                                          <p:spTgt spid="27">
                                            <p:txEl>
                                              <p:pRg st="0" end="0"/>
                                            </p:txEl>
                                          </p:spTgt>
                                        </p:tgtEl>
                                      </p:cBhvr>
                                    </p:animEffect>
                                  </p:childTnLst>
                                </p:cTn>
                              </p:par>
                            </p:childTnLst>
                          </p:cTn>
                        </p:par>
                        <p:par>
                          <p:cTn id="148" fill="hold">
                            <p:stCondLst>
                              <p:cond delay="850"/>
                            </p:stCondLst>
                            <p:childTnLst>
                              <p:par>
                                <p:cTn id="149" presetID="26" presetClass="emph" presetSubtype="0" repeatCount="2000" fill="hold" grpId="0" nodeType="afterEffect">
                                  <p:stCondLst>
                                    <p:cond delay="0"/>
                                  </p:stCondLst>
                                  <p:iterate type="wd">
                                    <p:tmPct val="10000"/>
                                  </p:iterate>
                                  <p:childTnLst>
                                    <p:animEffect transition="out" filter="fade">
                                      <p:cBhvr>
                                        <p:cTn id="150" dur="500" tmFilter="0, 0; .2, .5; .8, .5; 1, 0"/>
                                        <p:tgtEl>
                                          <p:spTgt spid="27">
                                            <p:txEl>
                                              <p:pRg st="0" end="0"/>
                                            </p:txEl>
                                          </p:spTgt>
                                        </p:tgtEl>
                                      </p:cBhvr>
                                    </p:animEffect>
                                    <p:animScale>
                                      <p:cBhvr>
                                        <p:cTn id="151" dur="250" autoRev="1" fill="hold"/>
                                        <p:tgtEl>
                                          <p:spTgt spid="27">
                                            <p:txEl>
                                              <p:pRg st="0" end="0"/>
                                            </p:txEl>
                                          </p:spTgt>
                                        </p:tgtEl>
                                      </p:cBhvr>
                                      <p:by x="105000" y="105000"/>
                                    </p:animScale>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4" grpId="0"/>
      <p:bldP spid="27" grpId="0" build="allAtOnce"/>
      <p:bldP spid="28" grpId="0"/>
      <p:bldP spid="28" grpId="1"/>
      <p:bldP spid="29" grpId="0"/>
      <p:bldP spid="29" grpId="1"/>
      <p:bldP spid="30" grpId="0"/>
      <p:bldP spid="30" grpId="1"/>
      <p:bldP spid="31" grpId="0"/>
      <p:bldP spid="31" grpId="1"/>
      <p:bldP spid="32" grpId="0"/>
      <p:bldP spid="32" grpId="1"/>
      <p:bldP spid="33" grpId="0"/>
      <p:bldP spid="33" grpId="1"/>
      <p:bldP spid="34" grpId="0"/>
      <p:bldP spid="35" grpId="0"/>
      <p:bldP spid="36" grpId="0"/>
      <p:bldP spid="37" grpId="0"/>
      <p:bldP spid="38" grpId="0"/>
    </p:bld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39" name="组合 10"/>
          <p:cNvGrpSpPr/>
          <p:nvPr/>
        </p:nvGrpSpPr>
        <p:grpSpPr>
          <a:xfrm>
            <a:off x="271080" y="286196"/>
            <a:ext cx="11605235" cy="6267004"/>
            <a:chOff x="676404" y="1039661"/>
            <a:chExt cx="7766137" cy="3244240"/>
          </a:xfrm>
          <a:solidFill>
            <a:schemeClr val="bg1"/>
          </a:solidFill>
        </p:grpSpPr>
        <p:sp>
          <p:nvSpPr>
            <p:cNvPr id="40" name="矩形: 圆角 11"/>
            <p:cNvSpPr/>
            <p:nvPr userDrawn="1"/>
          </p:nvSpPr>
          <p:spPr>
            <a:xfrm>
              <a:off x="676404" y="1039661"/>
              <a:ext cx="7766137" cy="3244240"/>
            </a:xfrm>
            <a:prstGeom prst="roundRect">
              <a:avLst/>
            </a:prstGeom>
            <a:grpFill/>
            <a:ln w="101600">
              <a:solidFill>
                <a:srgbClr val="92D4AF"/>
              </a:solidFill>
            </a:ln>
            <a:effectLst>
              <a:outerShdw blurRad="50800" dist="139700" dir="2700000" algn="t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zh-CN" altLang="en-US" sz="1800" b="0" i="0" u="none" strike="noStrike" kern="1200" cap="none" spc="0" normalizeH="0" baseline="0" noProof="0">
                <a:ln>
                  <a:noFill/>
                </a:ln>
                <a:solidFill>
                  <a:prstClr val="white"/>
                </a:solidFill>
                <a:effectLst/>
                <a:uLnTx/>
                <a:uFillTx/>
                <a:latin typeface="Calibri" panose="020F0502020204030204"/>
                <a:ea typeface="等线" panose="02010600030101010101" pitchFamily="2" charset="-122"/>
                <a:cs typeface="+mn-cs"/>
              </a:endParaRPr>
            </a:p>
          </p:txBody>
        </p:sp>
        <p:sp>
          <p:nvSpPr>
            <p:cNvPr id="41" name="矩形: 圆角 12"/>
            <p:cNvSpPr/>
            <p:nvPr userDrawn="1"/>
          </p:nvSpPr>
          <p:spPr>
            <a:xfrm>
              <a:off x="807928" y="1151351"/>
              <a:ext cx="7503089" cy="3020860"/>
            </a:xfrm>
            <a:prstGeom prst="roundRect">
              <a:avLst/>
            </a:prstGeom>
            <a:grpFill/>
            <a:ln w="25400">
              <a:solidFill>
                <a:srgbClr val="92D4AF"/>
              </a:solid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zh-CN" altLang="en-US" sz="1800" b="0" i="0" u="none" strike="noStrike" kern="1200" cap="none" spc="0" normalizeH="0" baseline="0" noProof="0">
                <a:ln>
                  <a:noFill/>
                </a:ln>
                <a:solidFill>
                  <a:prstClr val="white"/>
                </a:solidFill>
                <a:effectLst/>
                <a:uLnTx/>
                <a:uFillTx/>
                <a:latin typeface="Calibri" panose="020F0502020204030204"/>
                <a:ea typeface="等线" panose="02010600030101010101" pitchFamily="2" charset="-122"/>
                <a:cs typeface="+mn-cs"/>
              </a:endParaRPr>
            </a:p>
          </p:txBody>
        </p:sp>
      </p:grpSp>
      <p:graphicFrame>
        <p:nvGraphicFramePr>
          <p:cNvPr id="6" name="Table 5"/>
          <p:cNvGraphicFramePr>
            <a:graphicFrameLocks noGrp="1"/>
          </p:cNvGraphicFramePr>
          <p:nvPr/>
        </p:nvGraphicFramePr>
        <p:xfrm>
          <a:off x="955503" y="1355573"/>
          <a:ext cx="5030100" cy="1188056"/>
        </p:xfrm>
        <a:graphic>
          <a:graphicData uri="http://schemas.openxmlformats.org/drawingml/2006/table">
            <a:tbl>
              <a:tblPr firstRow="1" bandRow="1">
                <a:tableStyleId>{5940675A-B579-460E-94D1-54222C63F5DA}</a:tableStyleId>
              </a:tblPr>
              <a:tblGrid>
                <a:gridCol w="838350">
                  <a:extLst>
                    <a:ext uri="{9D8B030D-6E8A-4147-A177-3AD203B41FA5}">
                      <a16:colId xmlns:a16="http://schemas.microsoft.com/office/drawing/2014/main" val="2868388082"/>
                    </a:ext>
                  </a:extLst>
                </a:gridCol>
                <a:gridCol w="838350">
                  <a:extLst>
                    <a:ext uri="{9D8B030D-6E8A-4147-A177-3AD203B41FA5}">
                      <a16:colId xmlns:a16="http://schemas.microsoft.com/office/drawing/2014/main" val="1557590837"/>
                    </a:ext>
                  </a:extLst>
                </a:gridCol>
                <a:gridCol w="838350">
                  <a:extLst>
                    <a:ext uri="{9D8B030D-6E8A-4147-A177-3AD203B41FA5}">
                      <a16:colId xmlns:a16="http://schemas.microsoft.com/office/drawing/2014/main" val="2673681062"/>
                    </a:ext>
                  </a:extLst>
                </a:gridCol>
                <a:gridCol w="838350">
                  <a:extLst>
                    <a:ext uri="{9D8B030D-6E8A-4147-A177-3AD203B41FA5}">
                      <a16:colId xmlns:a16="http://schemas.microsoft.com/office/drawing/2014/main" val="463301757"/>
                    </a:ext>
                  </a:extLst>
                </a:gridCol>
                <a:gridCol w="838350">
                  <a:extLst>
                    <a:ext uri="{9D8B030D-6E8A-4147-A177-3AD203B41FA5}">
                      <a16:colId xmlns:a16="http://schemas.microsoft.com/office/drawing/2014/main" val="2945294302"/>
                    </a:ext>
                  </a:extLst>
                </a:gridCol>
                <a:gridCol w="838350">
                  <a:extLst>
                    <a:ext uri="{9D8B030D-6E8A-4147-A177-3AD203B41FA5}">
                      <a16:colId xmlns:a16="http://schemas.microsoft.com/office/drawing/2014/main" val="3263452874"/>
                    </a:ext>
                  </a:extLst>
                </a:gridCol>
              </a:tblGrid>
              <a:tr h="1188056">
                <a:tc>
                  <a:txBody>
                    <a:bodyPr/>
                    <a:lstStyle/>
                    <a:p>
                      <a:endParaRPr lang="en-US"/>
                    </a:p>
                  </a:txBody>
                  <a:tcPr>
                    <a:lnL w="12700" cmpd="sng">
                      <a:noFill/>
                    </a:lnL>
                    <a:lnR w="12700" cmpd="sng">
                      <a:noFill/>
                    </a:lnR>
                    <a:lnT w="12700" cmpd="sng">
                      <a:noFill/>
                    </a:lnT>
                    <a:lnB w="12700" cmpd="sng">
                      <a:noFill/>
                    </a:lnB>
                    <a:lnTlToBr w="12700" cmpd="sng">
                      <a:noFill/>
                      <a:prstDash val="solid"/>
                    </a:lnTlToBr>
                    <a:lnBlToTr w="12700" cmpd="sng">
                      <a:noFill/>
                      <a:prstDash val="solid"/>
                    </a:lnBlToTr>
                    <a:cell3D prstMaterial="dkEdge">
                      <a:bevel prst="riblet"/>
                      <a:lightRig rig="flood" dir="t"/>
                    </a:cell3D>
                  </a:tcPr>
                </a:tc>
                <a:tc>
                  <a:txBody>
                    <a:bodyPr/>
                    <a:lstStyle/>
                    <a:p>
                      <a:endParaRPr lang="en-US"/>
                    </a:p>
                  </a:txBody>
                  <a:tcPr>
                    <a:lnL w="12700" cmpd="sng">
                      <a:noFill/>
                    </a:lnL>
                    <a:lnR w="12700" cmpd="sng">
                      <a:noFill/>
                    </a:lnR>
                    <a:lnT w="12700" cmpd="sng">
                      <a:noFill/>
                    </a:lnT>
                    <a:lnB w="12700" cmpd="sng">
                      <a:noFill/>
                    </a:lnB>
                    <a:lnTlToBr w="12700" cmpd="sng">
                      <a:noFill/>
                      <a:prstDash val="solid"/>
                    </a:lnTlToBr>
                    <a:lnBlToTr w="12700" cmpd="sng">
                      <a:noFill/>
                      <a:prstDash val="solid"/>
                    </a:lnBlToTr>
                    <a:cell3D prstMaterial="dkEdge">
                      <a:bevel prst="riblet"/>
                      <a:lightRig rig="flood" dir="t"/>
                    </a:cell3D>
                  </a:tcPr>
                </a:tc>
                <a:tc>
                  <a:txBody>
                    <a:bodyPr/>
                    <a:lstStyle/>
                    <a:p>
                      <a:endParaRPr lang="en-US"/>
                    </a:p>
                  </a:txBody>
                  <a:tcPr>
                    <a:lnL w="12700" cmpd="sng">
                      <a:noFill/>
                    </a:lnL>
                    <a:lnR w="12700" cmpd="sng">
                      <a:noFill/>
                    </a:lnR>
                    <a:lnT w="12700" cmpd="sng">
                      <a:noFill/>
                    </a:lnT>
                    <a:lnB w="12700" cmpd="sng">
                      <a:noFill/>
                    </a:lnB>
                    <a:lnTlToBr w="12700" cmpd="sng">
                      <a:noFill/>
                      <a:prstDash val="solid"/>
                    </a:lnTlToBr>
                    <a:lnBlToTr w="12700" cmpd="sng">
                      <a:noFill/>
                      <a:prstDash val="solid"/>
                    </a:lnBlToTr>
                    <a:cell3D prstMaterial="dkEdge">
                      <a:bevel prst="riblet"/>
                      <a:lightRig rig="flood" dir="t"/>
                    </a:cell3D>
                  </a:tcPr>
                </a:tc>
                <a:tc>
                  <a:txBody>
                    <a:bodyPr/>
                    <a:lstStyle/>
                    <a:p>
                      <a:endParaRPr lang="en-US"/>
                    </a:p>
                  </a:txBody>
                  <a:tcPr>
                    <a:lnL w="12700" cmpd="sng">
                      <a:noFill/>
                    </a:lnL>
                    <a:lnR w="12700" cmpd="sng">
                      <a:noFill/>
                    </a:lnR>
                    <a:lnT w="12700" cmpd="sng">
                      <a:noFill/>
                    </a:lnT>
                    <a:lnB w="12700" cmpd="sng">
                      <a:noFill/>
                    </a:lnB>
                    <a:lnTlToBr w="12700" cmpd="sng">
                      <a:noFill/>
                      <a:prstDash val="solid"/>
                    </a:lnTlToBr>
                    <a:lnBlToTr w="12700" cmpd="sng">
                      <a:noFill/>
                      <a:prstDash val="solid"/>
                    </a:lnBlToTr>
                    <a:cell3D prstMaterial="dkEdge">
                      <a:bevel prst="riblet"/>
                      <a:lightRig rig="flood" dir="t"/>
                    </a:cell3D>
                  </a:tcPr>
                </a:tc>
                <a:tc>
                  <a:txBody>
                    <a:bodyPr/>
                    <a:lstStyle/>
                    <a:p>
                      <a:endParaRPr lang="en-US"/>
                    </a:p>
                  </a:txBody>
                  <a:tcPr>
                    <a:lnL w="12700" cmpd="sng">
                      <a:noFill/>
                    </a:lnL>
                    <a:lnR w="12700" cmpd="sng">
                      <a:noFill/>
                    </a:lnR>
                    <a:lnT w="12700" cmpd="sng">
                      <a:noFill/>
                    </a:lnT>
                    <a:lnB w="12700" cmpd="sng">
                      <a:noFill/>
                    </a:lnB>
                    <a:lnTlToBr w="12700" cmpd="sng">
                      <a:noFill/>
                      <a:prstDash val="solid"/>
                    </a:lnTlToBr>
                    <a:lnBlToTr w="12700" cmpd="sng">
                      <a:noFill/>
                      <a:prstDash val="solid"/>
                    </a:lnBlToTr>
                    <a:cell3D prstMaterial="dkEdge">
                      <a:bevel prst="riblet"/>
                      <a:lightRig rig="flood" dir="t"/>
                    </a:cell3D>
                  </a:tcPr>
                </a:tc>
                <a:tc>
                  <a:txBody>
                    <a:bodyPr/>
                    <a:lstStyle/>
                    <a:p>
                      <a:endParaRPr lang="en-US"/>
                    </a:p>
                  </a:txBody>
                  <a:tcPr>
                    <a:lnL w="12700" cmpd="sng">
                      <a:noFill/>
                    </a:lnL>
                    <a:lnR w="12700" cmpd="sng">
                      <a:noFill/>
                    </a:lnR>
                    <a:lnT w="12700" cmpd="sng">
                      <a:noFill/>
                    </a:lnT>
                    <a:lnB w="12700" cmpd="sng">
                      <a:noFill/>
                    </a:lnB>
                    <a:lnTlToBr w="12700" cmpd="sng">
                      <a:noFill/>
                      <a:prstDash val="solid"/>
                    </a:lnTlToBr>
                    <a:lnBlToTr w="12700" cmpd="sng">
                      <a:noFill/>
                      <a:prstDash val="solid"/>
                    </a:lnBlToTr>
                    <a:cell3D prstMaterial="dkEdge">
                      <a:bevel prst="riblet"/>
                      <a:lightRig rig="flood" dir="t"/>
                    </a:cell3D>
                  </a:tcPr>
                </a:tc>
                <a:extLst>
                  <a:ext uri="{0D108BD9-81ED-4DB2-BD59-A6C34878D82A}">
                    <a16:rowId xmlns:a16="http://schemas.microsoft.com/office/drawing/2014/main" val="270235978"/>
                  </a:ext>
                </a:extLst>
              </a:tr>
            </a:tbl>
          </a:graphicData>
        </a:graphic>
      </p:graphicFrame>
      <p:sp>
        <p:nvSpPr>
          <p:cNvPr id="7" name="Rectangle 6"/>
          <p:cNvSpPr/>
          <p:nvPr/>
        </p:nvSpPr>
        <p:spPr>
          <a:xfrm>
            <a:off x="638585" y="636827"/>
            <a:ext cx="5856090" cy="769441"/>
          </a:xfrm>
          <a:prstGeom prst="rect">
            <a:avLst/>
          </a:prstGeom>
          <a:noFill/>
        </p:spPr>
        <p:txBody>
          <a:bodyPr wrap="none" lIns="91440" tIns="45720" rIns="91440" bIns="4572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vi-VN" sz="4400" b="0" i="0" u="none" strike="noStrike" kern="1200" cap="none" spc="0" normalizeH="0" baseline="0" noProof="0" dirty="0">
                <a:ln w="0"/>
                <a:solidFill>
                  <a:srgbClr val="0070C0"/>
                </a:solidFill>
                <a:effectLst>
                  <a:outerShdw blurRad="38100" dist="19050" dir="2700000" algn="tl" rotWithShape="0">
                    <a:prstClr val="black">
                      <a:alpha val="40000"/>
                    </a:prstClr>
                  </a:outerShdw>
                </a:effectLst>
                <a:uLnTx/>
                <a:uFillTx/>
                <a:latin typeface="Arial" panose="020B0604020202020204" pitchFamily="34" charset="0"/>
                <a:ea typeface="+mn-ea"/>
                <a:cs typeface="+mn-cs"/>
              </a:rPr>
              <a:t>648 390 – 382 547 = ?</a:t>
            </a:r>
            <a:endParaRPr kumimoji="0" lang="en-US" sz="4400" b="0" i="0" u="none" strike="noStrike" kern="1200" cap="none" spc="0" normalizeH="0" baseline="0" noProof="0" dirty="0">
              <a:ln w="0"/>
              <a:solidFill>
                <a:srgbClr val="0070C0"/>
              </a:solidFill>
              <a:effectLst>
                <a:outerShdw blurRad="38100" dist="19050" dir="2700000" algn="tl" rotWithShape="0">
                  <a:prstClr val="black">
                    <a:alpha val="40000"/>
                  </a:prstClr>
                </a:outerShdw>
              </a:effectLst>
              <a:uLnTx/>
              <a:uFillTx/>
              <a:latin typeface="Calibri" panose="020F0502020204030204"/>
              <a:ea typeface="+mn-ea"/>
              <a:cs typeface="+mn-cs"/>
            </a:endParaRPr>
          </a:p>
        </p:txBody>
      </p:sp>
      <p:sp>
        <p:nvSpPr>
          <p:cNvPr id="8" name="Rectangle 7"/>
          <p:cNvSpPr/>
          <p:nvPr/>
        </p:nvSpPr>
        <p:spPr>
          <a:xfrm>
            <a:off x="1007186" y="1226326"/>
            <a:ext cx="869149" cy="1569660"/>
          </a:xfrm>
          <a:prstGeom prst="rect">
            <a:avLst/>
          </a:prstGeom>
          <a:noFill/>
        </p:spPr>
        <p:txBody>
          <a:bodyPr wrap="none" lIns="91440" tIns="45720" rIns="91440" bIns="4572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vi-VN" sz="9600" b="1" i="0" u="none" strike="noStrike" kern="1200" cap="none" spc="0" normalizeH="0" baseline="0" noProof="0" dirty="0">
                <a:ln w="0"/>
                <a:solidFill>
                  <a:srgbClr val="00B050"/>
                </a:solidFill>
                <a:effectLst>
                  <a:outerShdw blurRad="38100" dist="19050" dir="2700000" algn="tl" rotWithShape="0">
                    <a:prstClr val="black">
                      <a:alpha val="40000"/>
                    </a:prstClr>
                  </a:outerShdw>
                </a:effectLst>
                <a:uLnTx/>
                <a:uFillTx/>
                <a:latin typeface="Arial" panose="020B0604020202020204" pitchFamily="34" charset="0"/>
                <a:ea typeface="+mn-ea"/>
                <a:cs typeface="+mn-cs"/>
              </a:rPr>
              <a:t>6</a:t>
            </a:r>
            <a:endParaRPr kumimoji="0" lang="en-US" sz="9600" b="1" i="0" u="none" strike="noStrike" kern="1200" cap="none" spc="0" normalizeH="0" baseline="0" noProof="0" dirty="0">
              <a:ln w="0"/>
              <a:solidFill>
                <a:srgbClr val="00B050"/>
              </a:solidFill>
              <a:effectLst>
                <a:outerShdw blurRad="38100" dist="19050" dir="2700000" algn="tl" rotWithShape="0">
                  <a:prstClr val="black">
                    <a:alpha val="40000"/>
                  </a:prstClr>
                </a:outerShdw>
              </a:effectLst>
              <a:uLnTx/>
              <a:uFillTx/>
              <a:latin typeface="Calibri" panose="020F0502020204030204"/>
              <a:ea typeface="+mn-ea"/>
              <a:cs typeface="+mn-cs"/>
            </a:endParaRPr>
          </a:p>
        </p:txBody>
      </p:sp>
      <p:sp>
        <p:nvSpPr>
          <p:cNvPr id="9" name="Rectangle 8"/>
          <p:cNvSpPr/>
          <p:nvPr/>
        </p:nvSpPr>
        <p:spPr>
          <a:xfrm>
            <a:off x="1801090" y="1226326"/>
            <a:ext cx="869149" cy="1569660"/>
          </a:xfrm>
          <a:prstGeom prst="rect">
            <a:avLst/>
          </a:prstGeom>
          <a:noFill/>
        </p:spPr>
        <p:txBody>
          <a:bodyPr wrap="none" lIns="91440" tIns="45720" rIns="91440" bIns="4572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vi-VN" sz="9600" b="1" i="0" u="none" strike="noStrike" kern="1200" cap="none" spc="0" normalizeH="0" baseline="0" noProof="0" dirty="0">
                <a:ln w="0"/>
                <a:solidFill>
                  <a:srgbClr val="00B050"/>
                </a:solidFill>
                <a:effectLst>
                  <a:outerShdw blurRad="38100" dist="19050" dir="2700000" algn="tl" rotWithShape="0">
                    <a:prstClr val="black">
                      <a:alpha val="40000"/>
                    </a:prstClr>
                  </a:outerShdw>
                </a:effectLst>
                <a:uLnTx/>
                <a:uFillTx/>
                <a:latin typeface="Arial" panose="020B0604020202020204" pitchFamily="34" charset="0"/>
                <a:ea typeface="+mn-ea"/>
                <a:cs typeface="+mn-cs"/>
              </a:rPr>
              <a:t>4</a:t>
            </a:r>
            <a:endParaRPr kumimoji="0" lang="en-US" sz="9600" b="1" i="0" u="none" strike="noStrike" kern="1200" cap="none" spc="0" normalizeH="0" baseline="0" noProof="0" dirty="0">
              <a:ln w="0"/>
              <a:solidFill>
                <a:srgbClr val="00B050"/>
              </a:solidFill>
              <a:effectLst>
                <a:outerShdw blurRad="38100" dist="19050" dir="2700000" algn="tl" rotWithShape="0">
                  <a:prstClr val="black">
                    <a:alpha val="40000"/>
                  </a:prstClr>
                </a:outerShdw>
              </a:effectLst>
              <a:uLnTx/>
              <a:uFillTx/>
              <a:latin typeface="Calibri" panose="020F0502020204030204"/>
              <a:ea typeface="+mn-ea"/>
              <a:cs typeface="+mn-cs"/>
            </a:endParaRPr>
          </a:p>
        </p:txBody>
      </p:sp>
      <p:sp>
        <p:nvSpPr>
          <p:cNvPr id="10" name="Rectangle 9"/>
          <p:cNvSpPr/>
          <p:nvPr/>
        </p:nvSpPr>
        <p:spPr>
          <a:xfrm>
            <a:off x="2657510" y="1226326"/>
            <a:ext cx="869149" cy="1569660"/>
          </a:xfrm>
          <a:prstGeom prst="rect">
            <a:avLst/>
          </a:prstGeom>
          <a:noFill/>
        </p:spPr>
        <p:txBody>
          <a:bodyPr wrap="none" lIns="91440" tIns="45720" rIns="91440" bIns="4572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vi-VN" sz="9600" b="1" i="0" u="none" strike="noStrike" kern="1200" cap="none" spc="0" normalizeH="0" baseline="0" noProof="0" dirty="0">
                <a:ln w="0"/>
                <a:solidFill>
                  <a:srgbClr val="00B050"/>
                </a:solidFill>
                <a:effectLst>
                  <a:outerShdw blurRad="38100" dist="19050" dir="2700000" algn="tl" rotWithShape="0">
                    <a:prstClr val="black">
                      <a:alpha val="40000"/>
                    </a:prstClr>
                  </a:outerShdw>
                </a:effectLst>
                <a:uLnTx/>
                <a:uFillTx/>
                <a:latin typeface="Arial" panose="020B0604020202020204" pitchFamily="34" charset="0"/>
                <a:ea typeface="+mn-ea"/>
                <a:cs typeface="+mn-cs"/>
              </a:rPr>
              <a:t>8</a:t>
            </a:r>
            <a:endParaRPr kumimoji="0" lang="en-US" sz="9600" b="1" i="0" u="none" strike="noStrike" kern="1200" cap="none" spc="0" normalizeH="0" baseline="0" noProof="0" dirty="0">
              <a:ln w="0"/>
              <a:solidFill>
                <a:srgbClr val="00B050"/>
              </a:solidFill>
              <a:effectLst>
                <a:outerShdw blurRad="38100" dist="19050" dir="2700000" algn="tl" rotWithShape="0">
                  <a:prstClr val="black">
                    <a:alpha val="40000"/>
                  </a:prstClr>
                </a:outerShdw>
              </a:effectLst>
              <a:uLnTx/>
              <a:uFillTx/>
              <a:latin typeface="Calibri" panose="020F0502020204030204"/>
              <a:ea typeface="+mn-ea"/>
              <a:cs typeface="+mn-cs"/>
            </a:endParaRPr>
          </a:p>
        </p:txBody>
      </p:sp>
      <p:sp>
        <p:nvSpPr>
          <p:cNvPr id="11" name="Rectangle 10"/>
          <p:cNvSpPr/>
          <p:nvPr/>
        </p:nvSpPr>
        <p:spPr>
          <a:xfrm>
            <a:off x="3513930" y="1226326"/>
            <a:ext cx="869149" cy="1569660"/>
          </a:xfrm>
          <a:prstGeom prst="rect">
            <a:avLst/>
          </a:prstGeom>
          <a:noFill/>
        </p:spPr>
        <p:txBody>
          <a:bodyPr wrap="none" lIns="91440" tIns="45720" rIns="91440" bIns="4572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vi-VN" sz="9600" b="1" i="0" u="none" strike="noStrike" kern="1200" cap="none" spc="0" normalizeH="0" baseline="0" noProof="0" dirty="0">
                <a:ln w="0"/>
                <a:solidFill>
                  <a:srgbClr val="00B050"/>
                </a:solidFill>
                <a:effectLst>
                  <a:outerShdw blurRad="38100" dist="19050" dir="2700000" algn="tl" rotWithShape="0">
                    <a:prstClr val="black">
                      <a:alpha val="40000"/>
                    </a:prstClr>
                  </a:outerShdw>
                </a:effectLst>
                <a:uLnTx/>
                <a:uFillTx/>
                <a:latin typeface="Arial" panose="020B0604020202020204" pitchFamily="34" charset="0"/>
                <a:ea typeface="+mn-ea"/>
                <a:cs typeface="+mn-cs"/>
              </a:rPr>
              <a:t>3</a:t>
            </a:r>
            <a:endParaRPr kumimoji="0" lang="en-US" sz="9600" b="1" i="0" u="none" strike="noStrike" kern="1200" cap="none" spc="0" normalizeH="0" baseline="0" noProof="0" dirty="0">
              <a:ln w="0"/>
              <a:solidFill>
                <a:srgbClr val="00B050"/>
              </a:solidFill>
              <a:effectLst>
                <a:outerShdw blurRad="38100" dist="19050" dir="2700000" algn="tl" rotWithShape="0">
                  <a:prstClr val="black">
                    <a:alpha val="40000"/>
                  </a:prstClr>
                </a:outerShdw>
              </a:effectLst>
              <a:uLnTx/>
              <a:uFillTx/>
              <a:latin typeface="Calibri" panose="020F0502020204030204"/>
              <a:ea typeface="+mn-ea"/>
              <a:cs typeface="+mn-cs"/>
            </a:endParaRPr>
          </a:p>
        </p:txBody>
      </p:sp>
      <p:sp>
        <p:nvSpPr>
          <p:cNvPr id="12" name="Rectangle 11"/>
          <p:cNvSpPr/>
          <p:nvPr/>
        </p:nvSpPr>
        <p:spPr>
          <a:xfrm>
            <a:off x="4370350" y="1226326"/>
            <a:ext cx="869149" cy="1569660"/>
          </a:xfrm>
          <a:prstGeom prst="rect">
            <a:avLst/>
          </a:prstGeom>
          <a:noFill/>
        </p:spPr>
        <p:txBody>
          <a:bodyPr wrap="none" lIns="91440" tIns="45720" rIns="91440" bIns="4572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vi-VN" sz="9600" b="1" i="0" u="none" strike="noStrike" kern="1200" cap="none" spc="0" normalizeH="0" baseline="0" noProof="0" dirty="0">
                <a:ln w="0"/>
                <a:solidFill>
                  <a:srgbClr val="00B050"/>
                </a:solidFill>
                <a:effectLst>
                  <a:outerShdw blurRad="38100" dist="19050" dir="2700000" algn="tl" rotWithShape="0">
                    <a:prstClr val="black">
                      <a:alpha val="40000"/>
                    </a:prstClr>
                  </a:outerShdw>
                </a:effectLst>
                <a:uLnTx/>
                <a:uFillTx/>
                <a:latin typeface="Arial" panose="020B0604020202020204" pitchFamily="34" charset="0"/>
                <a:ea typeface="+mn-ea"/>
                <a:cs typeface="+mn-cs"/>
              </a:rPr>
              <a:t>9</a:t>
            </a:r>
            <a:endParaRPr kumimoji="0" lang="en-US" sz="9600" b="1" i="0" u="none" strike="noStrike" kern="1200" cap="none" spc="0" normalizeH="0" baseline="0" noProof="0" dirty="0">
              <a:ln w="0"/>
              <a:solidFill>
                <a:srgbClr val="00B050"/>
              </a:solidFill>
              <a:effectLst>
                <a:outerShdw blurRad="38100" dist="19050" dir="2700000" algn="tl" rotWithShape="0">
                  <a:prstClr val="black">
                    <a:alpha val="40000"/>
                  </a:prstClr>
                </a:outerShdw>
              </a:effectLst>
              <a:uLnTx/>
              <a:uFillTx/>
              <a:latin typeface="Calibri" panose="020F0502020204030204"/>
              <a:ea typeface="+mn-ea"/>
              <a:cs typeface="+mn-cs"/>
            </a:endParaRPr>
          </a:p>
        </p:txBody>
      </p:sp>
      <p:sp>
        <p:nvSpPr>
          <p:cNvPr id="13" name="Rectangle 12"/>
          <p:cNvSpPr/>
          <p:nvPr/>
        </p:nvSpPr>
        <p:spPr>
          <a:xfrm>
            <a:off x="5149924" y="1226326"/>
            <a:ext cx="869149" cy="1569660"/>
          </a:xfrm>
          <a:prstGeom prst="rect">
            <a:avLst/>
          </a:prstGeom>
          <a:noFill/>
        </p:spPr>
        <p:txBody>
          <a:bodyPr wrap="none" lIns="91440" tIns="45720" rIns="91440" bIns="4572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vi-VN" sz="9600" b="1" i="0" u="none" strike="noStrike" kern="1200" cap="none" spc="0" normalizeH="0" baseline="0" noProof="0" dirty="0">
                <a:ln w="0"/>
                <a:solidFill>
                  <a:srgbClr val="00B050"/>
                </a:solidFill>
                <a:effectLst>
                  <a:outerShdw blurRad="38100" dist="19050" dir="2700000" algn="tl" rotWithShape="0">
                    <a:prstClr val="black">
                      <a:alpha val="40000"/>
                    </a:prstClr>
                  </a:outerShdw>
                </a:effectLst>
                <a:uLnTx/>
                <a:uFillTx/>
                <a:latin typeface="Arial" panose="020B0604020202020204" pitchFamily="34" charset="0"/>
                <a:ea typeface="+mn-ea"/>
                <a:cs typeface="+mn-cs"/>
              </a:rPr>
              <a:t>0</a:t>
            </a:r>
            <a:endParaRPr kumimoji="0" lang="en-US" sz="9600" b="1" i="0" u="none" strike="noStrike" kern="1200" cap="none" spc="0" normalizeH="0" baseline="0" noProof="0" dirty="0">
              <a:ln w="0"/>
              <a:solidFill>
                <a:srgbClr val="00B050"/>
              </a:solidFill>
              <a:effectLst>
                <a:outerShdw blurRad="38100" dist="19050" dir="2700000" algn="tl" rotWithShape="0">
                  <a:prstClr val="black">
                    <a:alpha val="40000"/>
                  </a:prstClr>
                </a:outerShdw>
              </a:effectLst>
              <a:uLnTx/>
              <a:uFillTx/>
              <a:latin typeface="Calibri" panose="020F0502020204030204"/>
              <a:ea typeface="+mn-ea"/>
              <a:cs typeface="+mn-cs"/>
            </a:endParaRPr>
          </a:p>
        </p:txBody>
      </p:sp>
      <p:graphicFrame>
        <p:nvGraphicFramePr>
          <p:cNvPr id="14" name="Table 13"/>
          <p:cNvGraphicFramePr>
            <a:graphicFrameLocks noGrp="1"/>
          </p:cNvGraphicFramePr>
          <p:nvPr/>
        </p:nvGraphicFramePr>
        <p:xfrm>
          <a:off x="952490" y="3281276"/>
          <a:ext cx="5030100" cy="1188056"/>
        </p:xfrm>
        <a:graphic>
          <a:graphicData uri="http://schemas.openxmlformats.org/drawingml/2006/table">
            <a:tbl>
              <a:tblPr firstRow="1" bandRow="1">
                <a:tableStyleId>{5940675A-B579-460E-94D1-54222C63F5DA}</a:tableStyleId>
              </a:tblPr>
              <a:tblGrid>
                <a:gridCol w="838350">
                  <a:extLst>
                    <a:ext uri="{9D8B030D-6E8A-4147-A177-3AD203B41FA5}">
                      <a16:colId xmlns:a16="http://schemas.microsoft.com/office/drawing/2014/main" val="2868388082"/>
                    </a:ext>
                  </a:extLst>
                </a:gridCol>
                <a:gridCol w="838350">
                  <a:extLst>
                    <a:ext uri="{9D8B030D-6E8A-4147-A177-3AD203B41FA5}">
                      <a16:colId xmlns:a16="http://schemas.microsoft.com/office/drawing/2014/main" val="1557590837"/>
                    </a:ext>
                  </a:extLst>
                </a:gridCol>
                <a:gridCol w="838350">
                  <a:extLst>
                    <a:ext uri="{9D8B030D-6E8A-4147-A177-3AD203B41FA5}">
                      <a16:colId xmlns:a16="http://schemas.microsoft.com/office/drawing/2014/main" val="2673681062"/>
                    </a:ext>
                  </a:extLst>
                </a:gridCol>
                <a:gridCol w="838350">
                  <a:extLst>
                    <a:ext uri="{9D8B030D-6E8A-4147-A177-3AD203B41FA5}">
                      <a16:colId xmlns:a16="http://schemas.microsoft.com/office/drawing/2014/main" val="463301757"/>
                    </a:ext>
                  </a:extLst>
                </a:gridCol>
                <a:gridCol w="838350">
                  <a:extLst>
                    <a:ext uri="{9D8B030D-6E8A-4147-A177-3AD203B41FA5}">
                      <a16:colId xmlns:a16="http://schemas.microsoft.com/office/drawing/2014/main" val="2945294302"/>
                    </a:ext>
                  </a:extLst>
                </a:gridCol>
                <a:gridCol w="838350">
                  <a:extLst>
                    <a:ext uri="{9D8B030D-6E8A-4147-A177-3AD203B41FA5}">
                      <a16:colId xmlns:a16="http://schemas.microsoft.com/office/drawing/2014/main" val="3263452874"/>
                    </a:ext>
                  </a:extLst>
                </a:gridCol>
              </a:tblGrid>
              <a:tr h="1188056">
                <a:tc>
                  <a:txBody>
                    <a:bodyPr/>
                    <a:lstStyle/>
                    <a:p>
                      <a:endParaRPr lang="en-US"/>
                    </a:p>
                  </a:txBody>
                  <a:tcPr>
                    <a:lnL w="12700" cmpd="sng">
                      <a:noFill/>
                    </a:lnL>
                    <a:lnR w="12700" cmpd="sng">
                      <a:noFill/>
                    </a:lnR>
                    <a:lnT w="12700" cmpd="sng">
                      <a:noFill/>
                    </a:lnT>
                    <a:lnB w="12700" cmpd="sng">
                      <a:noFill/>
                    </a:lnB>
                    <a:lnTlToBr w="12700" cmpd="sng">
                      <a:noFill/>
                      <a:prstDash val="solid"/>
                    </a:lnTlToBr>
                    <a:lnBlToTr w="12700" cmpd="sng">
                      <a:noFill/>
                      <a:prstDash val="solid"/>
                    </a:lnBlToTr>
                    <a:cell3D prstMaterial="dkEdge">
                      <a:bevel prst="riblet"/>
                      <a:lightRig rig="flood" dir="t"/>
                    </a:cell3D>
                  </a:tcPr>
                </a:tc>
                <a:tc>
                  <a:txBody>
                    <a:bodyPr/>
                    <a:lstStyle/>
                    <a:p>
                      <a:endParaRPr lang="en-US"/>
                    </a:p>
                  </a:txBody>
                  <a:tcPr>
                    <a:lnL w="12700" cmpd="sng">
                      <a:noFill/>
                    </a:lnL>
                    <a:lnR w="12700" cmpd="sng">
                      <a:noFill/>
                    </a:lnR>
                    <a:lnT w="12700" cmpd="sng">
                      <a:noFill/>
                    </a:lnT>
                    <a:lnB w="12700" cmpd="sng">
                      <a:noFill/>
                    </a:lnB>
                    <a:lnTlToBr w="12700" cmpd="sng">
                      <a:noFill/>
                      <a:prstDash val="solid"/>
                    </a:lnTlToBr>
                    <a:lnBlToTr w="12700" cmpd="sng">
                      <a:noFill/>
                      <a:prstDash val="solid"/>
                    </a:lnBlToTr>
                    <a:cell3D prstMaterial="dkEdge">
                      <a:bevel prst="riblet"/>
                      <a:lightRig rig="flood" dir="t"/>
                    </a:cell3D>
                  </a:tcPr>
                </a:tc>
                <a:tc>
                  <a:txBody>
                    <a:bodyPr/>
                    <a:lstStyle/>
                    <a:p>
                      <a:endParaRPr lang="en-US"/>
                    </a:p>
                  </a:txBody>
                  <a:tcPr>
                    <a:lnL w="12700" cmpd="sng">
                      <a:noFill/>
                    </a:lnL>
                    <a:lnR w="12700" cmpd="sng">
                      <a:noFill/>
                    </a:lnR>
                    <a:lnT w="12700" cmpd="sng">
                      <a:noFill/>
                    </a:lnT>
                    <a:lnB w="12700" cmpd="sng">
                      <a:noFill/>
                    </a:lnB>
                    <a:lnTlToBr w="12700" cmpd="sng">
                      <a:noFill/>
                      <a:prstDash val="solid"/>
                    </a:lnTlToBr>
                    <a:lnBlToTr w="12700" cmpd="sng">
                      <a:noFill/>
                      <a:prstDash val="solid"/>
                    </a:lnBlToTr>
                    <a:cell3D prstMaterial="dkEdge">
                      <a:bevel prst="riblet"/>
                      <a:lightRig rig="flood" dir="t"/>
                    </a:cell3D>
                  </a:tcPr>
                </a:tc>
                <a:tc>
                  <a:txBody>
                    <a:bodyPr/>
                    <a:lstStyle/>
                    <a:p>
                      <a:endParaRPr lang="en-US"/>
                    </a:p>
                  </a:txBody>
                  <a:tcPr>
                    <a:lnL w="12700" cmpd="sng">
                      <a:noFill/>
                    </a:lnL>
                    <a:lnR w="12700" cmpd="sng">
                      <a:noFill/>
                    </a:lnR>
                    <a:lnT w="12700" cmpd="sng">
                      <a:noFill/>
                    </a:lnT>
                    <a:lnB w="12700" cmpd="sng">
                      <a:noFill/>
                    </a:lnB>
                    <a:lnTlToBr w="12700" cmpd="sng">
                      <a:noFill/>
                      <a:prstDash val="solid"/>
                    </a:lnTlToBr>
                    <a:lnBlToTr w="12700" cmpd="sng">
                      <a:noFill/>
                      <a:prstDash val="solid"/>
                    </a:lnBlToTr>
                    <a:cell3D prstMaterial="dkEdge">
                      <a:bevel prst="riblet"/>
                      <a:lightRig rig="flood" dir="t"/>
                    </a:cell3D>
                  </a:tcPr>
                </a:tc>
                <a:tc>
                  <a:txBody>
                    <a:bodyPr/>
                    <a:lstStyle/>
                    <a:p>
                      <a:endParaRPr lang="en-US"/>
                    </a:p>
                  </a:txBody>
                  <a:tcPr>
                    <a:lnL w="12700" cmpd="sng">
                      <a:noFill/>
                    </a:lnL>
                    <a:lnR w="12700" cmpd="sng">
                      <a:noFill/>
                    </a:lnR>
                    <a:lnT w="12700" cmpd="sng">
                      <a:noFill/>
                    </a:lnT>
                    <a:lnB w="12700" cmpd="sng">
                      <a:noFill/>
                    </a:lnB>
                    <a:lnTlToBr w="12700" cmpd="sng">
                      <a:noFill/>
                      <a:prstDash val="solid"/>
                    </a:lnTlToBr>
                    <a:lnBlToTr w="12700" cmpd="sng">
                      <a:noFill/>
                      <a:prstDash val="solid"/>
                    </a:lnBlToTr>
                    <a:cell3D prstMaterial="dkEdge">
                      <a:bevel prst="riblet"/>
                      <a:lightRig rig="flood" dir="t"/>
                    </a:cell3D>
                  </a:tcPr>
                </a:tc>
                <a:tc>
                  <a:txBody>
                    <a:bodyPr/>
                    <a:lstStyle/>
                    <a:p>
                      <a:endParaRPr lang="en-US"/>
                    </a:p>
                  </a:txBody>
                  <a:tcPr>
                    <a:lnL w="12700" cmpd="sng">
                      <a:noFill/>
                    </a:lnL>
                    <a:lnR w="12700" cmpd="sng">
                      <a:noFill/>
                    </a:lnR>
                    <a:lnT w="12700" cmpd="sng">
                      <a:noFill/>
                    </a:lnT>
                    <a:lnB w="12700" cmpd="sng">
                      <a:noFill/>
                    </a:lnB>
                    <a:lnTlToBr w="12700" cmpd="sng">
                      <a:noFill/>
                      <a:prstDash val="solid"/>
                    </a:lnTlToBr>
                    <a:lnBlToTr w="12700" cmpd="sng">
                      <a:noFill/>
                      <a:prstDash val="solid"/>
                    </a:lnBlToTr>
                    <a:cell3D prstMaterial="dkEdge">
                      <a:bevel prst="riblet"/>
                      <a:lightRig rig="flood" dir="t"/>
                    </a:cell3D>
                  </a:tcPr>
                </a:tc>
                <a:extLst>
                  <a:ext uri="{0D108BD9-81ED-4DB2-BD59-A6C34878D82A}">
                    <a16:rowId xmlns:a16="http://schemas.microsoft.com/office/drawing/2014/main" val="270235978"/>
                  </a:ext>
                </a:extLst>
              </a:tr>
            </a:tbl>
          </a:graphicData>
        </a:graphic>
      </p:graphicFrame>
      <p:sp>
        <p:nvSpPr>
          <p:cNvPr id="15" name="Rectangle 14"/>
          <p:cNvSpPr/>
          <p:nvPr/>
        </p:nvSpPr>
        <p:spPr>
          <a:xfrm>
            <a:off x="1004173" y="3152029"/>
            <a:ext cx="869149" cy="1569660"/>
          </a:xfrm>
          <a:prstGeom prst="rect">
            <a:avLst/>
          </a:prstGeom>
          <a:noFill/>
        </p:spPr>
        <p:txBody>
          <a:bodyPr wrap="none" lIns="91440" tIns="45720" rIns="91440" bIns="4572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vi-VN" sz="9600" b="1" i="0" u="none" strike="noStrike" kern="1200" cap="none" spc="0" normalizeH="0" baseline="0" noProof="0" dirty="0">
                <a:ln w="0"/>
                <a:solidFill>
                  <a:srgbClr val="00B050"/>
                </a:solidFill>
                <a:effectLst>
                  <a:outerShdw blurRad="38100" dist="19050" dir="2700000" algn="tl" rotWithShape="0">
                    <a:prstClr val="black">
                      <a:alpha val="40000"/>
                    </a:prstClr>
                  </a:outerShdw>
                </a:effectLst>
                <a:uLnTx/>
                <a:uFillTx/>
                <a:latin typeface="Arial" panose="020B0604020202020204" pitchFamily="34" charset="0"/>
                <a:ea typeface="+mn-ea"/>
                <a:cs typeface="+mn-cs"/>
              </a:rPr>
              <a:t>3</a:t>
            </a:r>
            <a:endParaRPr kumimoji="0" lang="en-US" sz="9600" b="1" i="0" u="none" strike="noStrike" kern="1200" cap="none" spc="0" normalizeH="0" baseline="0" noProof="0" dirty="0">
              <a:ln w="0"/>
              <a:solidFill>
                <a:srgbClr val="00B050"/>
              </a:solidFill>
              <a:effectLst>
                <a:outerShdw blurRad="38100" dist="19050" dir="2700000" algn="tl" rotWithShape="0">
                  <a:prstClr val="black">
                    <a:alpha val="40000"/>
                  </a:prstClr>
                </a:outerShdw>
              </a:effectLst>
              <a:uLnTx/>
              <a:uFillTx/>
              <a:latin typeface="Calibri" panose="020F0502020204030204"/>
              <a:ea typeface="+mn-ea"/>
              <a:cs typeface="+mn-cs"/>
            </a:endParaRPr>
          </a:p>
        </p:txBody>
      </p:sp>
      <p:sp>
        <p:nvSpPr>
          <p:cNvPr id="16" name="Rectangle 15"/>
          <p:cNvSpPr/>
          <p:nvPr/>
        </p:nvSpPr>
        <p:spPr>
          <a:xfrm>
            <a:off x="1798077" y="3152029"/>
            <a:ext cx="869149" cy="1569660"/>
          </a:xfrm>
          <a:prstGeom prst="rect">
            <a:avLst/>
          </a:prstGeom>
          <a:noFill/>
        </p:spPr>
        <p:txBody>
          <a:bodyPr wrap="none" lIns="91440" tIns="45720" rIns="91440" bIns="4572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vi-VN" sz="9600" b="1" i="0" u="none" strike="noStrike" kern="1200" cap="none" spc="0" normalizeH="0" baseline="0" noProof="0" dirty="0">
                <a:ln w="0"/>
                <a:solidFill>
                  <a:srgbClr val="00B050"/>
                </a:solidFill>
                <a:effectLst>
                  <a:outerShdw blurRad="38100" dist="19050" dir="2700000" algn="tl" rotWithShape="0">
                    <a:prstClr val="black">
                      <a:alpha val="40000"/>
                    </a:prstClr>
                  </a:outerShdw>
                </a:effectLst>
                <a:uLnTx/>
                <a:uFillTx/>
                <a:latin typeface="Arial" panose="020B0604020202020204" pitchFamily="34" charset="0"/>
                <a:ea typeface="+mn-ea"/>
                <a:cs typeface="+mn-cs"/>
              </a:rPr>
              <a:t>8</a:t>
            </a:r>
            <a:endParaRPr kumimoji="0" lang="en-US" sz="9600" b="1" i="0" u="none" strike="noStrike" kern="1200" cap="none" spc="0" normalizeH="0" baseline="0" noProof="0" dirty="0">
              <a:ln w="0"/>
              <a:solidFill>
                <a:srgbClr val="00B050"/>
              </a:solidFill>
              <a:effectLst>
                <a:outerShdw blurRad="38100" dist="19050" dir="2700000" algn="tl" rotWithShape="0">
                  <a:prstClr val="black">
                    <a:alpha val="40000"/>
                  </a:prstClr>
                </a:outerShdw>
              </a:effectLst>
              <a:uLnTx/>
              <a:uFillTx/>
              <a:latin typeface="Calibri" panose="020F0502020204030204"/>
              <a:ea typeface="+mn-ea"/>
              <a:cs typeface="+mn-cs"/>
            </a:endParaRPr>
          </a:p>
        </p:txBody>
      </p:sp>
      <p:sp>
        <p:nvSpPr>
          <p:cNvPr id="17" name="Rectangle 16"/>
          <p:cNvSpPr/>
          <p:nvPr/>
        </p:nvSpPr>
        <p:spPr>
          <a:xfrm>
            <a:off x="2654497" y="3152029"/>
            <a:ext cx="869149" cy="1569660"/>
          </a:xfrm>
          <a:prstGeom prst="rect">
            <a:avLst/>
          </a:prstGeom>
          <a:noFill/>
        </p:spPr>
        <p:txBody>
          <a:bodyPr wrap="none" lIns="91440" tIns="45720" rIns="91440" bIns="4572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vi-VN" sz="9600" b="1" i="0" u="none" strike="noStrike" kern="1200" cap="none" spc="0" normalizeH="0" baseline="0" noProof="0" dirty="0">
                <a:ln w="0"/>
                <a:solidFill>
                  <a:srgbClr val="00B050"/>
                </a:solidFill>
                <a:effectLst>
                  <a:outerShdw blurRad="38100" dist="19050" dir="2700000" algn="tl" rotWithShape="0">
                    <a:prstClr val="black">
                      <a:alpha val="40000"/>
                    </a:prstClr>
                  </a:outerShdw>
                </a:effectLst>
                <a:uLnTx/>
                <a:uFillTx/>
                <a:latin typeface="Arial" panose="020B0604020202020204" pitchFamily="34" charset="0"/>
                <a:ea typeface="+mn-ea"/>
                <a:cs typeface="+mn-cs"/>
              </a:rPr>
              <a:t>2</a:t>
            </a:r>
            <a:endParaRPr kumimoji="0" lang="en-US" sz="9600" b="1" i="0" u="none" strike="noStrike" kern="1200" cap="none" spc="0" normalizeH="0" baseline="0" noProof="0" dirty="0">
              <a:ln w="0"/>
              <a:solidFill>
                <a:srgbClr val="00B050"/>
              </a:solidFill>
              <a:effectLst>
                <a:outerShdw blurRad="38100" dist="19050" dir="2700000" algn="tl" rotWithShape="0">
                  <a:prstClr val="black">
                    <a:alpha val="40000"/>
                  </a:prstClr>
                </a:outerShdw>
              </a:effectLst>
              <a:uLnTx/>
              <a:uFillTx/>
              <a:latin typeface="Calibri" panose="020F0502020204030204"/>
              <a:ea typeface="+mn-ea"/>
              <a:cs typeface="+mn-cs"/>
            </a:endParaRPr>
          </a:p>
        </p:txBody>
      </p:sp>
      <p:sp>
        <p:nvSpPr>
          <p:cNvPr id="18" name="Rectangle 17"/>
          <p:cNvSpPr/>
          <p:nvPr/>
        </p:nvSpPr>
        <p:spPr>
          <a:xfrm>
            <a:off x="3510917" y="3152029"/>
            <a:ext cx="869149" cy="1569660"/>
          </a:xfrm>
          <a:prstGeom prst="rect">
            <a:avLst/>
          </a:prstGeom>
          <a:noFill/>
        </p:spPr>
        <p:txBody>
          <a:bodyPr wrap="none" lIns="91440" tIns="45720" rIns="91440" bIns="4572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vi-VN" sz="9600" b="1" i="0" u="none" strike="noStrike" kern="1200" cap="none" spc="0" normalizeH="0" baseline="0" noProof="0" dirty="0">
                <a:ln w="0"/>
                <a:solidFill>
                  <a:srgbClr val="00B050"/>
                </a:solidFill>
                <a:effectLst>
                  <a:outerShdw blurRad="38100" dist="19050" dir="2700000" algn="tl" rotWithShape="0">
                    <a:prstClr val="black">
                      <a:alpha val="40000"/>
                    </a:prstClr>
                  </a:outerShdw>
                </a:effectLst>
                <a:uLnTx/>
                <a:uFillTx/>
                <a:latin typeface="Arial" panose="020B0604020202020204" pitchFamily="34" charset="0"/>
                <a:ea typeface="+mn-ea"/>
                <a:cs typeface="+mn-cs"/>
              </a:rPr>
              <a:t>5</a:t>
            </a:r>
            <a:endParaRPr kumimoji="0" lang="en-US" sz="9600" b="1" i="0" u="none" strike="noStrike" kern="1200" cap="none" spc="0" normalizeH="0" baseline="0" noProof="0" dirty="0">
              <a:ln w="0"/>
              <a:solidFill>
                <a:srgbClr val="00B050"/>
              </a:solidFill>
              <a:effectLst>
                <a:outerShdw blurRad="38100" dist="19050" dir="2700000" algn="tl" rotWithShape="0">
                  <a:prstClr val="black">
                    <a:alpha val="40000"/>
                  </a:prstClr>
                </a:outerShdw>
              </a:effectLst>
              <a:uLnTx/>
              <a:uFillTx/>
              <a:latin typeface="Calibri" panose="020F0502020204030204"/>
              <a:ea typeface="+mn-ea"/>
              <a:cs typeface="+mn-cs"/>
            </a:endParaRPr>
          </a:p>
        </p:txBody>
      </p:sp>
      <p:sp>
        <p:nvSpPr>
          <p:cNvPr id="19" name="Rectangle 18"/>
          <p:cNvSpPr/>
          <p:nvPr/>
        </p:nvSpPr>
        <p:spPr>
          <a:xfrm>
            <a:off x="4397794" y="3152029"/>
            <a:ext cx="808235" cy="1569660"/>
          </a:xfrm>
          <a:prstGeom prst="rect">
            <a:avLst/>
          </a:prstGeom>
          <a:noFill/>
        </p:spPr>
        <p:txBody>
          <a:bodyPr wrap="none" lIns="91440" tIns="45720" rIns="91440" bIns="4572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9600" b="1" i="0" u="none" strike="noStrike" kern="1200" cap="none" spc="0" normalizeH="0" baseline="0" noProof="0" dirty="0">
                <a:ln w="0"/>
                <a:solidFill>
                  <a:srgbClr val="00B050"/>
                </a:solidFill>
                <a:effectLst>
                  <a:outerShdw blurRad="38100" dist="19050" dir="2700000" algn="tl" rotWithShape="0">
                    <a:prstClr val="black">
                      <a:alpha val="40000"/>
                    </a:prstClr>
                  </a:outerShdw>
                </a:effectLst>
                <a:uLnTx/>
                <a:uFillTx/>
                <a:latin typeface="Calibri" panose="020F0502020204030204"/>
                <a:ea typeface="+mn-ea"/>
                <a:cs typeface="+mn-cs"/>
              </a:rPr>
              <a:t>4</a:t>
            </a:r>
          </a:p>
        </p:txBody>
      </p:sp>
      <p:sp>
        <p:nvSpPr>
          <p:cNvPr id="20" name="Rectangle 19"/>
          <p:cNvSpPr/>
          <p:nvPr/>
        </p:nvSpPr>
        <p:spPr>
          <a:xfrm>
            <a:off x="5146911" y="3152029"/>
            <a:ext cx="869149" cy="1569660"/>
          </a:xfrm>
          <a:prstGeom prst="rect">
            <a:avLst/>
          </a:prstGeom>
          <a:noFill/>
        </p:spPr>
        <p:txBody>
          <a:bodyPr wrap="none" lIns="91440" tIns="45720" rIns="91440" bIns="4572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vi-VN" sz="9600" b="1" i="0" u="none" strike="noStrike" kern="1200" cap="none" spc="0" normalizeH="0" baseline="0" noProof="0" dirty="0">
                <a:ln w="0"/>
                <a:solidFill>
                  <a:srgbClr val="00B050"/>
                </a:solidFill>
                <a:effectLst>
                  <a:outerShdw blurRad="38100" dist="19050" dir="2700000" algn="tl" rotWithShape="0">
                    <a:prstClr val="black">
                      <a:alpha val="40000"/>
                    </a:prstClr>
                  </a:outerShdw>
                </a:effectLst>
                <a:uLnTx/>
                <a:uFillTx/>
                <a:latin typeface="Arial" panose="020B0604020202020204" pitchFamily="34" charset="0"/>
                <a:ea typeface="+mn-ea"/>
                <a:cs typeface="+mn-cs"/>
              </a:rPr>
              <a:t>7</a:t>
            </a:r>
            <a:endParaRPr kumimoji="0" lang="en-US" sz="9600" b="1" i="0" u="none" strike="noStrike" kern="1200" cap="none" spc="0" normalizeH="0" baseline="0" noProof="0" dirty="0">
              <a:ln w="0"/>
              <a:solidFill>
                <a:srgbClr val="00B050"/>
              </a:solidFill>
              <a:effectLst>
                <a:outerShdw blurRad="38100" dist="19050" dir="2700000" algn="tl" rotWithShape="0">
                  <a:prstClr val="black">
                    <a:alpha val="40000"/>
                  </a:prstClr>
                </a:outerShdw>
              </a:effectLst>
              <a:uLnTx/>
              <a:uFillTx/>
              <a:latin typeface="Calibri" panose="020F0502020204030204"/>
              <a:ea typeface="+mn-ea"/>
              <a:cs typeface="+mn-cs"/>
            </a:endParaRPr>
          </a:p>
        </p:txBody>
      </p:sp>
      <p:sp>
        <p:nvSpPr>
          <p:cNvPr id="21" name="Rectangle 20"/>
          <p:cNvSpPr/>
          <p:nvPr/>
        </p:nvSpPr>
        <p:spPr>
          <a:xfrm>
            <a:off x="219502" y="2045497"/>
            <a:ext cx="561371" cy="1569660"/>
          </a:xfrm>
          <a:prstGeom prst="rect">
            <a:avLst/>
          </a:prstGeom>
          <a:noFill/>
        </p:spPr>
        <p:txBody>
          <a:bodyPr wrap="none" lIns="91440" tIns="45720" rIns="91440" bIns="4572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9600" b="1" i="0" u="none" strike="noStrike" kern="1200" cap="none" spc="0" normalizeH="0" baseline="0" noProof="0">
                <a:ln w="0"/>
                <a:solidFill>
                  <a:srgbClr val="00B050"/>
                </a:solidFill>
                <a:effectLst>
                  <a:outerShdw blurRad="38100" dist="19050" dir="2700000" algn="tl" rotWithShape="0">
                    <a:prstClr val="black">
                      <a:alpha val="40000"/>
                    </a:prstClr>
                  </a:outerShdw>
                </a:effectLst>
                <a:uLnTx/>
                <a:uFillTx/>
                <a:latin typeface="Calibri" panose="020F0502020204030204"/>
                <a:ea typeface="+mn-ea"/>
                <a:cs typeface="+mn-cs"/>
              </a:rPr>
              <a:t>-</a:t>
            </a:r>
          </a:p>
        </p:txBody>
      </p:sp>
      <p:cxnSp>
        <p:nvCxnSpPr>
          <p:cNvPr id="22" name="Straight Connector 21"/>
          <p:cNvCxnSpPr/>
          <p:nvPr/>
        </p:nvCxnSpPr>
        <p:spPr>
          <a:xfrm>
            <a:off x="866598" y="4721689"/>
            <a:ext cx="5230292" cy="0"/>
          </a:xfrm>
          <a:prstGeom prst="line">
            <a:avLst/>
          </a:prstGeom>
          <a:ln w="57150">
            <a:solidFill>
              <a:srgbClr val="00B050"/>
            </a:solidFill>
          </a:ln>
        </p:spPr>
        <p:style>
          <a:lnRef idx="1">
            <a:schemeClr val="accent1"/>
          </a:lnRef>
          <a:fillRef idx="0">
            <a:schemeClr val="accent1"/>
          </a:fillRef>
          <a:effectRef idx="0">
            <a:schemeClr val="accent1"/>
          </a:effectRef>
          <a:fontRef idx="minor">
            <a:schemeClr val="tx1"/>
          </a:fontRef>
        </p:style>
      </p:cxnSp>
      <p:graphicFrame>
        <p:nvGraphicFramePr>
          <p:cNvPr id="23" name="Table 22"/>
          <p:cNvGraphicFramePr>
            <a:graphicFrameLocks noGrp="1"/>
          </p:cNvGraphicFramePr>
          <p:nvPr/>
        </p:nvGraphicFramePr>
        <p:xfrm>
          <a:off x="904305" y="5172638"/>
          <a:ext cx="5030100" cy="1188056"/>
        </p:xfrm>
        <a:graphic>
          <a:graphicData uri="http://schemas.openxmlformats.org/drawingml/2006/table">
            <a:tbl>
              <a:tblPr firstRow="1" bandRow="1">
                <a:tableStyleId>{5940675A-B579-460E-94D1-54222C63F5DA}</a:tableStyleId>
              </a:tblPr>
              <a:tblGrid>
                <a:gridCol w="838350">
                  <a:extLst>
                    <a:ext uri="{9D8B030D-6E8A-4147-A177-3AD203B41FA5}">
                      <a16:colId xmlns:a16="http://schemas.microsoft.com/office/drawing/2014/main" val="2868388082"/>
                    </a:ext>
                  </a:extLst>
                </a:gridCol>
                <a:gridCol w="838350">
                  <a:extLst>
                    <a:ext uri="{9D8B030D-6E8A-4147-A177-3AD203B41FA5}">
                      <a16:colId xmlns:a16="http://schemas.microsoft.com/office/drawing/2014/main" val="1557590837"/>
                    </a:ext>
                  </a:extLst>
                </a:gridCol>
                <a:gridCol w="838350">
                  <a:extLst>
                    <a:ext uri="{9D8B030D-6E8A-4147-A177-3AD203B41FA5}">
                      <a16:colId xmlns:a16="http://schemas.microsoft.com/office/drawing/2014/main" val="2673681062"/>
                    </a:ext>
                  </a:extLst>
                </a:gridCol>
                <a:gridCol w="838350">
                  <a:extLst>
                    <a:ext uri="{9D8B030D-6E8A-4147-A177-3AD203B41FA5}">
                      <a16:colId xmlns:a16="http://schemas.microsoft.com/office/drawing/2014/main" val="463301757"/>
                    </a:ext>
                  </a:extLst>
                </a:gridCol>
                <a:gridCol w="838350">
                  <a:extLst>
                    <a:ext uri="{9D8B030D-6E8A-4147-A177-3AD203B41FA5}">
                      <a16:colId xmlns:a16="http://schemas.microsoft.com/office/drawing/2014/main" val="2945294302"/>
                    </a:ext>
                  </a:extLst>
                </a:gridCol>
                <a:gridCol w="838350">
                  <a:extLst>
                    <a:ext uri="{9D8B030D-6E8A-4147-A177-3AD203B41FA5}">
                      <a16:colId xmlns:a16="http://schemas.microsoft.com/office/drawing/2014/main" val="3263452874"/>
                    </a:ext>
                  </a:extLst>
                </a:gridCol>
              </a:tblGrid>
              <a:tr h="1188056">
                <a:tc>
                  <a:txBody>
                    <a:bodyPr/>
                    <a:lstStyle/>
                    <a:p>
                      <a:endParaRPr lang="en-US"/>
                    </a:p>
                  </a:txBody>
                  <a:tcPr>
                    <a:lnL w="12700" cmpd="sng">
                      <a:noFill/>
                    </a:lnL>
                    <a:lnR w="12700" cmpd="sng">
                      <a:noFill/>
                    </a:lnR>
                    <a:lnT w="12700" cmpd="sng">
                      <a:noFill/>
                    </a:lnT>
                    <a:lnB w="12700" cmpd="sng">
                      <a:noFill/>
                    </a:lnB>
                    <a:lnTlToBr w="12700" cmpd="sng">
                      <a:noFill/>
                      <a:prstDash val="solid"/>
                    </a:lnTlToBr>
                    <a:lnBlToTr w="12700" cmpd="sng">
                      <a:noFill/>
                      <a:prstDash val="solid"/>
                    </a:lnBlToTr>
                    <a:cell3D prstMaterial="dkEdge">
                      <a:bevel prst="riblet"/>
                      <a:lightRig rig="flood" dir="t"/>
                    </a:cell3D>
                  </a:tcPr>
                </a:tc>
                <a:tc>
                  <a:txBody>
                    <a:bodyPr/>
                    <a:lstStyle/>
                    <a:p>
                      <a:endParaRPr lang="en-US"/>
                    </a:p>
                  </a:txBody>
                  <a:tcPr>
                    <a:lnL w="12700" cmpd="sng">
                      <a:noFill/>
                    </a:lnL>
                    <a:lnR w="12700" cmpd="sng">
                      <a:noFill/>
                    </a:lnR>
                    <a:lnT w="12700" cmpd="sng">
                      <a:noFill/>
                    </a:lnT>
                    <a:lnB w="12700" cmpd="sng">
                      <a:noFill/>
                    </a:lnB>
                    <a:lnTlToBr w="12700" cmpd="sng">
                      <a:noFill/>
                      <a:prstDash val="solid"/>
                    </a:lnTlToBr>
                    <a:lnBlToTr w="12700" cmpd="sng">
                      <a:noFill/>
                      <a:prstDash val="solid"/>
                    </a:lnBlToTr>
                    <a:cell3D prstMaterial="dkEdge">
                      <a:bevel prst="riblet"/>
                      <a:lightRig rig="flood" dir="t"/>
                    </a:cell3D>
                  </a:tcPr>
                </a:tc>
                <a:tc>
                  <a:txBody>
                    <a:bodyPr/>
                    <a:lstStyle/>
                    <a:p>
                      <a:endParaRPr lang="en-US"/>
                    </a:p>
                  </a:txBody>
                  <a:tcPr>
                    <a:lnL w="12700" cmpd="sng">
                      <a:noFill/>
                    </a:lnL>
                    <a:lnR w="12700" cmpd="sng">
                      <a:noFill/>
                    </a:lnR>
                    <a:lnT w="12700" cmpd="sng">
                      <a:noFill/>
                    </a:lnT>
                    <a:lnB w="12700" cmpd="sng">
                      <a:noFill/>
                    </a:lnB>
                    <a:lnTlToBr w="12700" cmpd="sng">
                      <a:noFill/>
                      <a:prstDash val="solid"/>
                    </a:lnTlToBr>
                    <a:lnBlToTr w="12700" cmpd="sng">
                      <a:noFill/>
                      <a:prstDash val="solid"/>
                    </a:lnBlToTr>
                    <a:cell3D prstMaterial="dkEdge">
                      <a:bevel prst="riblet"/>
                      <a:lightRig rig="flood" dir="t"/>
                    </a:cell3D>
                  </a:tcPr>
                </a:tc>
                <a:tc>
                  <a:txBody>
                    <a:bodyPr/>
                    <a:lstStyle/>
                    <a:p>
                      <a:endParaRPr lang="en-US"/>
                    </a:p>
                  </a:txBody>
                  <a:tcPr>
                    <a:lnL w="12700" cmpd="sng">
                      <a:noFill/>
                    </a:lnL>
                    <a:lnR w="12700" cmpd="sng">
                      <a:noFill/>
                    </a:lnR>
                    <a:lnT w="12700" cmpd="sng">
                      <a:noFill/>
                    </a:lnT>
                    <a:lnB w="12700" cmpd="sng">
                      <a:noFill/>
                    </a:lnB>
                    <a:lnTlToBr w="12700" cmpd="sng">
                      <a:noFill/>
                      <a:prstDash val="solid"/>
                    </a:lnTlToBr>
                    <a:lnBlToTr w="12700" cmpd="sng">
                      <a:noFill/>
                      <a:prstDash val="solid"/>
                    </a:lnBlToTr>
                    <a:cell3D prstMaterial="dkEdge">
                      <a:bevel prst="riblet"/>
                      <a:lightRig rig="flood" dir="t"/>
                    </a:cell3D>
                  </a:tcPr>
                </a:tc>
                <a:tc>
                  <a:txBody>
                    <a:bodyPr/>
                    <a:lstStyle/>
                    <a:p>
                      <a:endParaRPr lang="en-US"/>
                    </a:p>
                  </a:txBody>
                  <a:tcPr>
                    <a:lnL w="12700" cmpd="sng">
                      <a:noFill/>
                    </a:lnL>
                    <a:lnR w="12700" cmpd="sng">
                      <a:noFill/>
                    </a:lnR>
                    <a:lnT w="12700" cmpd="sng">
                      <a:noFill/>
                    </a:lnT>
                    <a:lnB w="12700" cmpd="sng">
                      <a:noFill/>
                    </a:lnB>
                    <a:lnTlToBr w="12700" cmpd="sng">
                      <a:noFill/>
                      <a:prstDash val="solid"/>
                    </a:lnTlToBr>
                    <a:lnBlToTr w="12700" cmpd="sng">
                      <a:noFill/>
                      <a:prstDash val="solid"/>
                    </a:lnBlToTr>
                    <a:cell3D prstMaterial="dkEdge">
                      <a:bevel prst="riblet"/>
                      <a:lightRig rig="flood" dir="t"/>
                    </a:cell3D>
                  </a:tcPr>
                </a:tc>
                <a:tc>
                  <a:txBody>
                    <a:bodyPr/>
                    <a:lstStyle/>
                    <a:p>
                      <a:endParaRPr lang="en-US"/>
                    </a:p>
                  </a:txBody>
                  <a:tcPr>
                    <a:lnL w="12700" cmpd="sng">
                      <a:noFill/>
                    </a:lnL>
                    <a:lnR w="12700" cmpd="sng">
                      <a:noFill/>
                    </a:lnR>
                    <a:lnT w="12700" cmpd="sng">
                      <a:noFill/>
                    </a:lnT>
                    <a:lnB w="12700" cmpd="sng">
                      <a:noFill/>
                    </a:lnB>
                    <a:lnTlToBr w="12700" cmpd="sng">
                      <a:noFill/>
                      <a:prstDash val="solid"/>
                    </a:lnTlToBr>
                    <a:lnBlToTr w="12700" cmpd="sng">
                      <a:noFill/>
                      <a:prstDash val="solid"/>
                    </a:lnBlToTr>
                    <a:cell3D prstMaterial="dkEdge">
                      <a:bevel prst="riblet"/>
                      <a:lightRig rig="flood" dir="t"/>
                    </a:cell3D>
                  </a:tcPr>
                </a:tc>
                <a:extLst>
                  <a:ext uri="{0D108BD9-81ED-4DB2-BD59-A6C34878D82A}">
                    <a16:rowId xmlns:a16="http://schemas.microsoft.com/office/drawing/2014/main" val="270235978"/>
                  </a:ext>
                </a:extLst>
              </a:tr>
            </a:tbl>
          </a:graphicData>
        </a:graphic>
      </p:graphicFrame>
      <p:sp>
        <p:nvSpPr>
          <p:cNvPr id="24" name="Rectangle 23"/>
          <p:cNvSpPr/>
          <p:nvPr/>
        </p:nvSpPr>
        <p:spPr>
          <a:xfrm>
            <a:off x="5098206" y="4974046"/>
            <a:ext cx="869149" cy="1569660"/>
          </a:xfrm>
          <a:prstGeom prst="rect">
            <a:avLst/>
          </a:prstGeom>
          <a:noFill/>
        </p:spPr>
        <p:txBody>
          <a:bodyPr wrap="none" lIns="91440" tIns="45720" rIns="91440" bIns="4572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vi-VN" sz="9600" b="1" i="0" u="none" strike="noStrike" kern="1200" cap="none" spc="0" normalizeH="0" baseline="0" noProof="0" dirty="0">
                <a:ln w="0"/>
                <a:solidFill>
                  <a:srgbClr val="C00000"/>
                </a:solidFill>
                <a:effectLst>
                  <a:outerShdw blurRad="38100" dist="19050" dir="2700000" algn="tl" rotWithShape="0">
                    <a:prstClr val="black">
                      <a:alpha val="40000"/>
                    </a:prstClr>
                  </a:outerShdw>
                </a:effectLst>
                <a:uLnTx/>
                <a:uFillTx/>
                <a:latin typeface="Arial" panose="020B0604020202020204" pitchFamily="34" charset="0"/>
                <a:ea typeface="+mn-ea"/>
                <a:cs typeface="+mn-cs"/>
              </a:rPr>
              <a:t>3</a:t>
            </a:r>
            <a:endParaRPr kumimoji="0" lang="en-US" sz="9600" b="1" i="0" u="none" strike="noStrike" kern="1200" cap="none" spc="0" normalizeH="0" baseline="0" noProof="0" dirty="0">
              <a:ln w="0"/>
              <a:solidFill>
                <a:srgbClr val="C00000"/>
              </a:solidFill>
              <a:effectLst>
                <a:outerShdw blurRad="38100" dist="19050" dir="2700000" algn="tl" rotWithShape="0">
                  <a:prstClr val="black">
                    <a:alpha val="40000"/>
                  </a:prstClr>
                </a:outerShdw>
              </a:effectLst>
              <a:uLnTx/>
              <a:uFillTx/>
              <a:latin typeface="Calibri" panose="020F0502020204030204"/>
              <a:ea typeface="+mn-ea"/>
              <a:cs typeface="+mn-cs"/>
            </a:endParaRPr>
          </a:p>
        </p:txBody>
      </p:sp>
      <p:sp>
        <p:nvSpPr>
          <p:cNvPr id="25" name="Rounded Rectangle 24"/>
          <p:cNvSpPr/>
          <p:nvPr/>
        </p:nvSpPr>
        <p:spPr>
          <a:xfrm>
            <a:off x="6339563" y="256032"/>
            <a:ext cx="5410200" cy="5294705"/>
          </a:xfrm>
          <a:prstGeom prst="roundRect">
            <a:avLst/>
          </a:prstGeom>
          <a:solidFill>
            <a:schemeClr val="bg1"/>
          </a:solid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2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26" name="Rectangle 25"/>
          <p:cNvSpPr/>
          <p:nvPr/>
        </p:nvSpPr>
        <p:spPr>
          <a:xfrm>
            <a:off x="6326739" y="612986"/>
            <a:ext cx="5549576" cy="5770811"/>
          </a:xfrm>
          <a:prstGeom prst="rect">
            <a:avLst/>
          </a:prstGeom>
          <a:noFill/>
        </p:spPr>
        <p:txBody>
          <a:bodyPr wrap="square" lIns="91440" tIns="45720" rIns="91440" bIns="45720">
            <a:spAutoFit/>
          </a:bodyPr>
          <a:lstStyle/>
          <a:p>
            <a:pPr marL="0" marR="0" lvl="0" indent="0" algn="l" defTabSz="914400" rtl="0" eaLnBrk="1" fontAlgn="auto" latinLnBrk="0" hangingPunct="1">
              <a:lnSpc>
                <a:spcPct val="100000"/>
              </a:lnSpc>
              <a:spcBef>
                <a:spcPts val="0"/>
              </a:spcBef>
              <a:spcAft>
                <a:spcPts val="600"/>
              </a:spcAft>
              <a:buClrTx/>
              <a:buSzTx/>
              <a:buFontTx/>
              <a:buNone/>
              <a:tabLst/>
              <a:defRPr/>
            </a:pPr>
            <a:r>
              <a:rPr kumimoji="0" lang="en-US" sz="2800" b="1" i="0" u="none" strike="noStrike" kern="1200" cap="none" spc="0" normalizeH="0" baseline="0" noProof="0" dirty="0" err="1">
                <a:ln w="0"/>
                <a:solidFill>
                  <a:srgbClr val="002060"/>
                </a:solidFill>
                <a:effectLst>
                  <a:outerShdw blurRad="38100" dist="19050" dir="2700000" algn="tl" rotWithShape="0">
                    <a:prstClr val="black">
                      <a:alpha val="40000"/>
                    </a:prstClr>
                  </a:outerShdw>
                </a:effectLst>
                <a:uLnTx/>
                <a:uFillTx/>
                <a:latin typeface="Calibri" panose="020F0502020204030204"/>
                <a:ea typeface="+mn-ea"/>
                <a:cs typeface="+mn-cs"/>
              </a:rPr>
              <a:t>Trừ</a:t>
            </a:r>
            <a:r>
              <a:rPr kumimoji="0" lang="en-US" sz="2800" b="1" i="0" u="none" strike="noStrike" kern="1200" cap="none" spc="0" normalizeH="0" baseline="0" noProof="0" dirty="0">
                <a:ln w="0"/>
                <a:solidFill>
                  <a:srgbClr val="002060"/>
                </a:solidFill>
                <a:effectLst>
                  <a:outerShdw blurRad="38100" dist="19050" dir="2700000" algn="tl" rotWithShape="0">
                    <a:prstClr val="black">
                      <a:alpha val="40000"/>
                    </a:prstClr>
                  </a:outerShdw>
                </a:effectLst>
                <a:uLnTx/>
                <a:uFillTx/>
                <a:latin typeface="Calibri" panose="020F0502020204030204"/>
                <a:ea typeface="+mn-ea"/>
                <a:cs typeface="+mn-cs"/>
              </a:rPr>
              <a:t> </a:t>
            </a:r>
            <a:r>
              <a:rPr kumimoji="0" lang="en-US" sz="2800" b="1" i="0" u="none" strike="noStrike" kern="1200" cap="none" spc="0" normalizeH="0" baseline="0" noProof="0" dirty="0" err="1">
                <a:ln w="0"/>
                <a:solidFill>
                  <a:srgbClr val="002060"/>
                </a:solidFill>
                <a:effectLst>
                  <a:outerShdw blurRad="38100" dist="19050" dir="2700000" algn="tl" rotWithShape="0">
                    <a:prstClr val="black">
                      <a:alpha val="40000"/>
                    </a:prstClr>
                  </a:outerShdw>
                </a:effectLst>
                <a:uLnTx/>
                <a:uFillTx/>
                <a:latin typeface="Calibri" panose="020F0502020204030204"/>
                <a:ea typeface="+mn-ea"/>
                <a:cs typeface="+mn-cs"/>
              </a:rPr>
              <a:t>theo</a:t>
            </a:r>
            <a:r>
              <a:rPr kumimoji="0" lang="en-US" sz="2800" b="1" i="0" u="none" strike="noStrike" kern="1200" cap="none" spc="0" normalizeH="0" baseline="0" noProof="0" dirty="0">
                <a:ln w="0"/>
                <a:solidFill>
                  <a:srgbClr val="002060"/>
                </a:solidFill>
                <a:effectLst>
                  <a:outerShdw blurRad="38100" dist="19050" dir="2700000" algn="tl" rotWithShape="0">
                    <a:prstClr val="black">
                      <a:alpha val="40000"/>
                    </a:prstClr>
                  </a:outerShdw>
                </a:effectLst>
                <a:uLnTx/>
                <a:uFillTx/>
                <a:latin typeface="Calibri" panose="020F0502020204030204"/>
                <a:ea typeface="+mn-ea"/>
                <a:cs typeface="+mn-cs"/>
              </a:rPr>
              <a:t> </a:t>
            </a:r>
            <a:r>
              <a:rPr kumimoji="0" lang="en-US" sz="2800" b="1" i="0" u="none" strike="noStrike" kern="1200" cap="none" spc="0" normalizeH="0" baseline="0" noProof="0" dirty="0" err="1">
                <a:ln w="0"/>
                <a:solidFill>
                  <a:srgbClr val="002060"/>
                </a:solidFill>
                <a:effectLst>
                  <a:outerShdw blurRad="38100" dist="19050" dir="2700000" algn="tl" rotWithShape="0">
                    <a:prstClr val="black">
                      <a:alpha val="40000"/>
                    </a:prstClr>
                  </a:outerShdw>
                </a:effectLst>
                <a:uLnTx/>
                <a:uFillTx/>
                <a:latin typeface="Calibri" panose="020F0502020204030204"/>
                <a:ea typeface="+mn-ea"/>
                <a:cs typeface="+mn-cs"/>
              </a:rPr>
              <a:t>thứ</a:t>
            </a:r>
            <a:r>
              <a:rPr kumimoji="0" lang="en-US" sz="2800" b="1" i="0" u="none" strike="noStrike" kern="1200" cap="none" spc="0" normalizeH="0" baseline="0" noProof="0" dirty="0">
                <a:ln w="0"/>
                <a:solidFill>
                  <a:srgbClr val="002060"/>
                </a:solidFill>
                <a:effectLst>
                  <a:outerShdw blurRad="38100" dist="19050" dir="2700000" algn="tl" rotWithShape="0">
                    <a:prstClr val="black">
                      <a:alpha val="40000"/>
                    </a:prstClr>
                  </a:outerShdw>
                </a:effectLst>
                <a:uLnTx/>
                <a:uFillTx/>
                <a:latin typeface="Calibri" panose="020F0502020204030204"/>
                <a:ea typeface="+mn-ea"/>
                <a:cs typeface="+mn-cs"/>
              </a:rPr>
              <a:t> </a:t>
            </a:r>
            <a:r>
              <a:rPr kumimoji="0" lang="en-US" sz="2800" b="1" i="0" u="none" strike="noStrike" kern="1200" cap="none" spc="0" normalizeH="0" baseline="0" noProof="0" dirty="0" err="1">
                <a:ln w="0"/>
                <a:solidFill>
                  <a:srgbClr val="002060"/>
                </a:solidFill>
                <a:effectLst>
                  <a:outerShdw blurRad="38100" dist="19050" dir="2700000" algn="tl" rotWithShape="0">
                    <a:prstClr val="black">
                      <a:alpha val="40000"/>
                    </a:prstClr>
                  </a:outerShdw>
                </a:effectLst>
                <a:uLnTx/>
                <a:uFillTx/>
                <a:latin typeface="Calibri" panose="020F0502020204030204"/>
                <a:ea typeface="+mn-ea"/>
                <a:cs typeface="+mn-cs"/>
              </a:rPr>
              <a:t>tự</a:t>
            </a:r>
            <a:r>
              <a:rPr kumimoji="0" lang="en-US" sz="2800" b="1" i="0" u="none" strike="noStrike" kern="1200" cap="none" spc="0" normalizeH="0" baseline="0" noProof="0" dirty="0">
                <a:ln w="0"/>
                <a:solidFill>
                  <a:srgbClr val="002060"/>
                </a:solidFill>
                <a:effectLst>
                  <a:outerShdw blurRad="38100" dist="19050" dir="2700000" algn="tl" rotWithShape="0">
                    <a:prstClr val="black">
                      <a:alpha val="40000"/>
                    </a:prstClr>
                  </a:outerShdw>
                </a:effectLst>
                <a:uLnTx/>
                <a:uFillTx/>
                <a:latin typeface="Calibri" panose="020F0502020204030204"/>
                <a:ea typeface="+mn-ea"/>
                <a:cs typeface="+mn-cs"/>
              </a:rPr>
              <a:t> </a:t>
            </a:r>
            <a:r>
              <a:rPr kumimoji="0" lang="en-US" sz="2800" b="1" i="0" u="none" strike="noStrike" kern="1200" cap="none" spc="0" normalizeH="0" baseline="0" noProof="0" dirty="0" err="1">
                <a:ln w="0"/>
                <a:solidFill>
                  <a:srgbClr val="002060"/>
                </a:solidFill>
                <a:effectLst>
                  <a:outerShdw blurRad="38100" dist="19050" dir="2700000" algn="tl" rotWithShape="0">
                    <a:prstClr val="black">
                      <a:alpha val="40000"/>
                    </a:prstClr>
                  </a:outerShdw>
                </a:effectLst>
                <a:uLnTx/>
                <a:uFillTx/>
                <a:latin typeface="Calibri" panose="020F0502020204030204"/>
                <a:ea typeface="+mn-ea"/>
                <a:cs typeface="+mn-cs"/>
              </a:rPr>
              <a:t>từ</a:t>
            </a:r>
            <a:r>
              <a:rPr kumimoji="0" lang="en-US" sz="2800" b="1" i="0" u="none" strike="noStrike" kern="1200" cap="none" spc="0" normalizeH="0" baseline="0" noProof="0" dirty="0">
                <a:ln w="0"/>
                <a:solidFill>
                  <a:srgbClr val="002060"/>
                </a:solidFill>
                <a:effectLst>
                  <a:outerShdw blurRad="38100" dist="19050" dir="2700000" algn="tl" rotWithShape="0">
                    <a:prstClr val="black">
                      <a:alpha val="40000"/>
                    </a:prstClr>
                  </a:outerShdw>
                </a:effectLst>
                <a:uLnTx/>
                <a:uFillTx/>
                <a:latin typeface="Calibri" panose="020F0502020204030204"/>
                <a:ea typeface="+mn-ea"/>
                <a:cs typeface="+mn-cs"/>
              </a:rPr>
              <a:t> </a:t>
            </a:r>
            <a:r>
              <a:rPr kumimoji="0" lang="en-US" sz="2800" b="1" i="0" u="none" strike="noStrike" kern="1200" cap="none" spc="0" normalizeH="0" baseline="0" noProof="0" dirty="0" err="1">
                <a:ln w="0"/>
                <a:solidFill>
                  <a:srgbClr val="002060"/>
                </a:solidFill>
                <a:effectLst>
                  <a:outerShdw blurRad="38100" dist="19050" dir="2700000" algn="tl" rotWithShape="0">
                    <a:prstClr val="black">
                      <a:alpha val="40000"/>
                    </a:prstClr>
                  </a:outerShdw>
                </a:effectLst>
                <a:uLnTx/>
                <a:uFillTx/>
                <a:latin typeface="Calibri" panose="020F0502020204030204"/>
                <a:ea typeface="+mn-ea"/>
                <a:cs typeface="+mn-cs"/>
              </a:rPr>
              <a:t>phải</a:t>
            </a:r>
            <a:r>
              <a:rPr kumimoji="0" lang="en-US" sz="2800" b="1" i="0" u="none" strike="noStrike" kern="1200" cap="none" spc="0" normalizeH="0" baseline="0" noProof="0" dirty="0">
                <a:ln w="0"/>
                <a:solidFill>
                  <a:srgbClr val="002060"/>
                </a:solidFill>
                <a:effectLst>
                  <a:outerShdw blurRad="38100" dist="19050" dir="2700000" algn="tl" rotWithShape="0">
                    <a:prstClr val="black">
                      <a:alpha val="40000"/>
                    </a:prstClr>
                  </a:outerShdw>
                </a:effectLst>
                <a:uLnTx/>
                <a:uFillTx/>
                <a:latin typeface="Calibri" panose="020F0502020204030204"/>
                <a:ea typeface="+mn-ea"/>
                <a:cs typeface="+mn-cs"/>
              </a:rPr>
              <a:t> sang </a:t>
            </a:r>
            <a:r>
              <a:rPr kumimoji="0" lang="en-US" sz="2800" b="1" i="0" u="none" strike="noStrike" kern="1200" cap="none" spc="0" normalizeH="0" baseline="0" noProof="0" dirty="0" err="1">
                <a:ln w="0"/>
                <a:solidFill>
                  <a:srgbClr val="002060"/>
                </a:solidFill>
                <a:effectLst>
                  <a:outerShdw blurRad="38100" dist="19050" dir="2700000" algn="tl" rotWithShape="0">
                    <a:prstClr val="black">
                      <a:alpha val="40000"/>
                    </a:prstClr>
                  </a:outerShdw>
                </a:effectLst>
                <a:uLnTx/>
                <a:uFillTx/>
                <a:latin typeface="Calibri" panose="020F0502020204030204"/>
                <a:ea typeface="+mn-ea"/>
                <a:cs typeface="+mn-cs"/>
              </a:rPr>
              <a:t>trái</a:t>
            </a:r>
            <a:r>
              <a:rPr kumimoji="0" lang="en-US" sz="2800" b="1" i="0" u="none" strike="noStrike" kern="1200" cap="none" spc="0" normalizeH="0" baseline="0" noProof="0" dirty="0">
                <a:ln w="0"/>
                <a:solidFill>
                  <a:srgbClr val="002060"/>
                </a:solidFill>
                <a:effectLst>
                  <a:outerShdw blurRad="38100" dist="19050" dir="2700000" algn="tl" rotWithShape="0">
                    <a:prstClr val="black">
                      <a:alpha val="40000"/>
                    </a:prstClr>
                  </a:outerShdw>
                </a:effectLst>
                <a:uLnTx/>
                <a:uFillTx/>
                <a:latin typeface="Calibri" panose="020F0502020204030204"/>
                <a:ea typeface="+mn-ea"/>
                <a:cs typeface="+mn-cs"/>
              </a:rPr>
              <a:t>:</a:t>
            </a:r>
          </a:p>
          <a:p>
            <a:pPr marL="571500" marR="0" lvl="0" indent="-57150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kumimoji="0" lang="vi-VN" sz="2800" b="1" i="0" u="none" strike="noStrike" kern="1200" cap="none" spc="0" normalizeH="0" baseline="0" noProof="0" dirty="0">
                <a:ln w="0"/>
                <a:solidFill>
                  <a:srgbClr val="002060"/>
                </a:solidFill>
                <a:effectLst>
                  <a:outerShdw blurRad="38100" dist="19050" dir="2700000" algn="tl" rotWithShape="0">
                    <a:prstClr val="black">
                      <a:alpha val="40000"/>
                    </a:prstClr>
                  </a:outerShdw>
                </a:effectLst>
                <a:uLnTx/>
                <a:uFillTx/>
                <a:latin typeface="Arial" panose="020B0604020202020204" pitchFamily="34" charset="0"/>
                <a:ea typeface="+mn-ea"/>
                <a:cs typeface="+mn-cs"/>
              </a:rPr>
              <a:t>0 không trừ được 7, lấy 10 trừ 7 bằng 3, viết 3 nhớ 1</a:t>
            </a:r>
          </a:p>
          <a:p>
            <a:pPr marL="571500" marR="0" lvl="0" indent="-57150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kumimoji="0" lang="vi-VN" sz="2800" b="1" i="0" u="none" strike="noStrike" kern="1200" cap="none" spc="0" normalizeH="0" baseline="0" noProof="0" dirty="0">
                <a:ln w="0"/>
                <a:solidFill>
                  <a:srgbClr val="002060"/>
                </a:solidFill>
                <a:effectLst>
                  <a:outerShdw blurRad="38100" dist="19050" dir="2700000" algn="tl" rotWithShape="0">
                    <a:prstClr val="black">
                      <a:alpha val="40000"/>
                    </a:prstClr>
                  </a:outerShdw>
                </a:effectLst>
                <a:uLnTx/>
                <a:uFillTx/>
                <a:latin typeface="Arial" panose="020B0604020202020204" pitchFamily="34" charset="0"/>
                <a:ea typeface="+mn-ea"/>
                <a:cs typeface="+mn-cs"/>
              </a:rPr>
              <a:t>9 trừ 1 bằng 8, 8 trừ 4 bằng 4, viết 4</a:t>
            </a:r>
          </a:p>
          <a:p>
            <a:pPr marL="571500" marR="0" lvl="0" indent="-57150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kumimoji="0" lang="vi-VN" sz="2800" b="1" i="0" u="none" strike="noStrike" kern="1200" cap="none" spc="0" normalizeH="0" baseline="0" noProof="0" dirty="0">
                <a:ln w="0"/>
                <a:solidFill>
                  <a:srgbClr val="002060"/>
                </a:solidFill>
                <a:effectLst>
                  <a:outerShdw blurRad="38100" dist="19050" dir="2700000" algn="tl" rotWithShape="0">
                    <a:prstClr val="black">
                      <a:alpha val="40000"/>
                    </a:prstClr>
                  </a:outerShdw>
                </a:effectLst>
                <a:uLnTx/>
                <a:uFillTx/>
                <a:latin typeface="Arial" panose="020B0604020202020204" pitchFamily="34" charset="0"/>
                <a:ea typeface="+mn-ea"/>
                <a:cs typeface="+mn-cs"/>
              </a:rPr>
              <a:t>3 không trừ được 5, lấy 13 trừ 5 bằng 8, viết 8 nhớ 1</a:t>
            </a:r>
          </a:p>
          <a:p>
            <a:pPr marL="571500" marR="0" lvl="0" indent="-57150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kumimoji="0" lang="vi-VN" sz="2800" b="1" i="0" u="none" strike="noStrike" kern="1200" cap="none" spc="0" normalizeH="0" baseline="0" noProof="0" dirty="0">
                <a:ln w="0"/>
                <a:solidFill>
                  <a:srgbClr val="002060"/>
                </a:solidFill>
                <a:effectLst>
                  <a:outerShdw blurRad="38100" dist="19050" dir="2700000" algn="tl" rotWithShape="0">
                    <a:prstClr val="black">
                      <a:alpha val="40000"/>
                    </a:prstClr>
                  </a:outerShdw>
                </a:effectLst>
                <a:uLnTx/>
                <a:uFillTx/>
                <a:latin typeface="Arial" panose="020B0604020202020204" pitchFamily="34" charset="0"/>
                <a:ea typeface="+mn-ea"/>
                <a:cs typeface="+mn-cs"/>
              </a:rPr>
              <a:t>8 trừ 1 bằng 7; 7 trừ 2 bằng 5, viết 5</a:t>
            </a:r>
          </a:p>
          <a:p>
            <a:pPr marL="571500" marR="0" lvl="0" indent="-57150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kumimoji="0" lang="vi-VN" sz="2800" b="1" i="0" u="none" strike="noStrike" kern="1200" cap="none" spc="0" normalizeH="0" baseline="0" noProof="0" dirty="0">
                <a:ln w="0"/>
                <a:solidFill>
                  <a:srgbClr val="002060"/>
                </a:solidFill>
                <a:effectLst>
                  <a:outerShdw blurRad="38100" dist="19050" dir="2700000" algn="tl" rotWithShape="0">
                    <a:prstClr val="black">
                      <a:alpha val="40000"/>
                    </a:prstClr>
                  </a:outerShdw>
                </a:effectLst>
                <a:uLnTx/>
                <a:uFillTx/>
                <a:latin typeface="Arial" panose="020B0604020202020204" pitchFamily="34" charset="0"/>
                <a:ea typeface="+mn-ea"/>
                <a:cs typeface="+mn-cs"/>
              </a:rPr>
              <a:t>4 không trừ được 8, lấy 14 trừ 8 bằng 6, viết 6 nhớ 1</a:t>
            </a:r>
          </a:p>
          <a:p>
            <a:pPr marL="571500" marR="0" lvl="0" indent="-57150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kumimoji="0" lang="vi-VN" sz="2800" b="1" i="0" u="none" strike="noStrike" kern="1200" cap="none" spc="0" normalizeH="0" baseline="0" noProof="0" dirty="0">
                <a:ln w="0"/>
                <a:solidFill>
                  <a:srgbClr val="002060"/>
                </a:solidFill>
                <a:effectLst>
                  <a:outerShdw blurRad="38100" dist="19050" dir="2700000" algn="tl" rotWithShape="0">
                    <a:prstClr val="black">
                      <a:alpha val="40000"/>
                    </a:prstClr>
                  </a:outerShdw>
                </a:effectLst>
                <a:uLnTx/>
                <a:uFillTx/>
                <a:latin typeface="Arial" panose="020B0604020202020204" pitchFamily="34" charset="0"/>
                <a:ea typeface="+mn-ea"/>
                <a:cs typeface="+mn-cs"/>
              </a:rPr>
              <a:t>6 trừ 1 bằng 5; 5 trừ 3 bằng 2, viết 2</a:t>
            </a:r>
            <a:endParaRPr kumimoji="0" lang="en-US" sz="2800" b="1" i="0" u="none" strike="noStrike" kern="1200" cap="none" spc="0" normalizeH="0" baseline="0" noProof="0" dirty="0">
              <a:ln w="0"/>
              <a:solidFill>
                <a:srgbClr val="002060"/>
              </a:solidFill>
              <a:effectLst>
                <a:outerShdw blurRad="38100" dist="19050" dir="2700000" algn="tl" rotWithShape="0">
                  <a:prstClr val="black">
                    <a:alpha val="40000"/>
                  </a:prstClr>
                </a:outerShdw>
              </a:effectLst>
              <a:uLnTx/>
              <a:uFillTx/>
              <a:latin typeface="Calibri" panose="020F0502020204030204"/>
              <a:ea typeface="+mn-ea"/>
              <a:cs typeface="+mn-cs"/>
            </a:endParaRPr>
          </a:p>
        </p:txBody>
      </p:sp>
      <p:sp>
        <p:nvSpPr>
          <p:cNvPr id="27" name="Rectangle 26"/>
          <p:cNvSpPr/>
          <p:nvPr/>
        </p:nvSpPr>
        <p:spPr>
          <a:xfrm>
            <a:off x="5809445" y="6198435"/>
            <a:ext cx="6224781" cy="646331"/>
          </a:xfrm>
          <a:prstGeom prst="rect">
            <a:avLst/>
          </a:prstGeom>
        </p:spPr>
        <p:style>
          <a:lnRef idx="2">
            <a:schemeClr val="accent1"/>
          </a:lnRef>
          <a:fillRef idx="1">
            <a:schemeClr val="lt1"/>
          </a:fillRef>
          <a:effectRef idx="0">
            <a:schemeClr val="accent1"/>
          </a:effectRef>
          <a:fontRef idx="minor">
            <a:schemeClr val="dk1"/>
          </a:fontRef>
        </p:style>
        <p:txBody>
          <a:bodyPr wrap="none" lIns="91440" tIns="45720" rIns="91440" bIns="4572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vi-VN" sz="3600" b="1" i="0" u="none" strike="noStrike" kern="1200" cap="none" spc="0" normalizeH="0" baseline="0" noProof="0" dirty="0">
                <a:ln w="0"/>
                <a:solidFill>
                  <a:srgbClr val="ED7D31">
                    <a:lumMod val="75000"/>
                  </a:srgbClr>
                </a:solidFill>
                <a:effectLst>
                  <a:outerShdw blurRad="38100" dist="19050" dir="2700000" algn="tl" rotWithShape="0">
                    <a:prstClr val="black">
                      <a:alpha val="40000"/>
                    </a:prstClr>
                  </a:outerShdw>
                </a:effectLst>
                <a:uLnTx/>
                <a:uFillTx/>
                <a:latin typeface="Arial" panose="020B0604020202020204" pitchFamily="34" charset="0"/>
                <a:ea typeface="+mn-ea"/>
                <a:cs typeface="+mn-cs"/>
              </a:rPr>
              <a:t>648 390 – 382 547 = 265 843</a:t>
            </a:r>
            <a:endParaRPr kumimoji="0" lang="en-US" sz="3600" b="1" i="0" u="none" strike="noStrike" kern="1200" cap="none" spc="0" normalizeH="0" baseline="0" noProof="0" dirty="0">
              <a:ln w="0"/>
              <a:solidFill>
                <a:srgbClr val="ED7D31">
                  <a:lumMod val="75000"/>
                </a:srgbClr>
              </a:solidFill>
              <a:effectLst>
                <a:outerShdw blurRad="38100" dist="19050" dir="2700000" algn="tl" rotWithShape="0">
                  <a:prstClr val="black">
                    <a:alpha val="40000"/>
                  </a:prstClr>
                </a:outerShdw>
              </a:effectLst>
              <a:uLnTx/>
              <a:uFillTx/>
              <a:latin typeface="Calibri" panose="020F0502020204030204"/>
              <a:ea typeface="+mn-ea"/>
              <a:cs typeface="+mn-cs"/>
            </a:endParaRPr>
          </a:p>
        </p:txBody>
      </p:sp>
      <p:sp>
        <p:nvSpPr>
          <p:cNvPr id="28" name="Rectangle 27"/>
          <p:cNvSpPr/>
          <p:nvPr/>
        </p:nvSpPr>
        <p:spPr>
          <a:xfrm>
            <a:off x="5147092" y="1203432"/>
            <a:ext cx="869149" cy="1569660"/>
          </a:xfrm>
          <a:prstGeom prst="rect">
            <a:avLst/>
          </a:prstGeom>
          <a:noFill/>
        </p:spPr>
        <p:txBody>
          <a:bodyPr wrap="none" lIns="91440" tIns="45720" rIns="91440" bIns="4572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vi-VN" sz="9600" b="1" i="0" u="none" strike="noStrike" kern="1200" cap="none" spc="0" normalizeH="0" baseline="0" noProof="0" dirty="0">
                <a:ln w="0"/>
                <a:solidFill>
                  <a:srgbClr val="00B050"/>
                </a:solidFill>
                <a:effectLst>
                  <a:outerShdw blurRad="38100" dist="19050" dir="2700000" algn="tl" rotWithShape="0">
                    <a:prstClr val="black">
                      <a:alpha val="40000"/>
                    </a:prstClr>
                  </a:outerShdw>
                </a:effectLst>
                <a:uLnTx/>
                <a:uFillTx/>
                <a:latin typeface="Arial" panose="020B0604020202020204" pitchFamily="34" charset="0"/>
                <a:ea typeface="+mn-ea"/>
                <a:cs typeface="+mn-cs"/>
              </a:rPr>
              <a:t>0</a:t>
            </a:r>
            <a:endParaRPr kumimoji="0" lang="en-US" sz="9600" b="1" i="0" u="none" strike="noStrike" kern="1200" cap="none" spc="0" normalizeH="0" baseline="0" noProof="0" dirty="0">
              <a:ln w="0"/>
              <a:solidFill>
                <a:srgbClr val="00B050"/>
              </a:solidFill>
              <a:effectLst>
                <a:outerShdw blurRad="38100" dist="19050" dir="2700000" algn="tl" rotWithShape="0">
                  <a:prstClr val="black">
                    <a:alpha val="40000"/>
                  </a:prstClr>
                </a:outerShdw>
              </a:effectLst>
              <a:uLnTx/>
              <a:uFillTx/>
              <a:latin typeface="Calibri" panose="020F0502020204030204"/>
              <a:ea typeface="+mn-ea"/>
              <a:cs typeface="+mn-cs"/>
            </a:endParaRPr>
          </a:p>
        </p:txBody>
      </p:sp>
      <p:sp>
        <p:nvSpPr>
          <p:cNvPr id="29" name="Rectangle 28"/>
          <p:cNvSpPr/>
          <p:nvPr/>
        </p:nvSpPr>
        <p:spPr>
          <a:xfrm>
            <a:off x="4364168" y="1226241"/>
            <a:ext cx="869149" cy="1569660"/>
          </a:xfrm>
          <a:prstGeom prst="rect">
            <a:avLst/>
          </a:prstGeom>
          <a:noFill/>
        </p:spPr>
        <p:txBody>
          <a:bodyPr wrap="none" lIns="91440" tIns="45720" rIns="91440" bIns="4572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vi-VN" sz="9600" b="1" i="0" u="none" strike="noStrike" kern="1200" cap="none" spc="0" normalizeH="0" baseline="0" noProof="0" dirty="0">
                <a:ln w="0"/>
                <a:solidFill>
                  <a:srgbClr val="00B050"/>
                </a:solidFill>
                <a:effectLst>
                  <a:outerShdw blurRad="38100" dist="19050" dir="2700000" algn="tl" rotWithShape="0">
                    <a:prstClr val="black">
                      <a:alpha val="40000"/>
                    </a:prstClr>
                  </a:outerShdw>
                </a:effectLst>
                <a:uLnTx/>
                <a:uFillTx/>
                <a:latin typeface="Arial" panose="020B0604020202020204" pitchFamily="34" charset="0"/>
                <a:ea typeface="+mn-ea"/>
                <a:cs typeface="+mn-cs"/>
              </a:rPr>
              <a:t>9</a:t>
            </a:r>
            <a:endParaRPr kumimoji="0" lang="en-US" sz="9600" b="1" i="0" u="none" strike="noStrike" kern="1200" cap="none" spc="0" normalizeH="0" baseline="0" noProof="0" dirty="0">
              <a:ln w="0"/>
              <a:solidFill>
                <a:srgbClr val="00B050"/>
              </a:solidFill>
              <a:effectLst>
                <a:outerShdw blurRad="38100" dist="19050" dir="2700000" algn="tl" rotWithShape="0">
                  <a:prstClr val="black">
                    <a:alpha val="40000"/>
                  </a:prstClr>
                </a:outerShdw>
              </a:effectLst>
              <a:uLnTx/>
              <a:uFillTx/>
              <a:latin typeface="Calibri" panose="020F0502020204030204"/>
              <a:ea typeface="+mn-ea"/>
              <a:cs typeface="+mn-cs"/>
            </a:endParaRPr>
          </a:p>
        </p:txBody>
      </p:sp>
      <p:sp>
        <p:nvSpPr>
          <p:cNvPr id="30" name="Rectangle 29"/>
          <p:cNvSpPr/>
          <p:nvPr/>
        </p:nvSpPr>
        <p:spPr>
          <a:xfrm>
            <a:off x="3522079" y="1203432"/>
            <a:ext cx="869149" cy="1569660"/>
          </a:xfrm>
          <a:prstGeom prst="rect">
            <a:avLst/>
          </a:prstGeom>
          <a:noFill/>
        </p:spPr>
        <p:txBody>
          <a:bodyPr wrap="none" lIns="91440" tIns="45720" rIns="91440" bIns="4572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vi-VN" sz="9600" b="1" i="0" u="none" strike="noStrike" kern="1200" cap="none" spc="0" normalizeH="0" baseline="0" noProof="0" dirty="0">
                <a:ln w="0"/>
                <a:solidFill>
                  <a:srgbClr val="00B050"/>
                </a:solidFill>
                <a:effectLst>
                  <a:outerShdw blurRad="38100" dist="19050" dir="2700000" algn="tl" rotWithShape="0">
                    <a:prstClr val="black">
                      <a:alpha val="40000"/>
                    </a:prstClr>
                  </a:outerShdw>
                </a:effectLst>
                <a:uLnTx/>
                <a:uFillTx/>
                <a:latin typeface="Arial" panose="020B0604020202020204" pitchFamily="34" charset="0"/>
                <a:ea typeface="+mn-ea"/>
                <a:cs typeface="+mn-cs"/>
              </a:rPr>
              <a:t>3</a:t>
            </a:r>
            <a:endParaRPr kumimoji="0" lang="en-US" sz="9600" b="1" i="0" u="none" strike="noStrike" kern="1200" cap="none" spc="0" normalizeH="0" baseline="0" noProof="0" dirty="0">
              <a:ln w="0"/>
              <a:solidFill>
                <a:srgbClr val="00B050"/>
              </a:solidFill>
              <a:effectLst>
                <a:outerShdw blurRad="38100" dist="19050" dir="2700000" algn="tl" rotWithShape="0">
                  <a:prstClr val="black">
                    <a:alpha val="40000"/>
                  </a:prstClr>
                </a:outerShdw>
              </a:effectLst>
              <a:uLnTx/>
              <a:uFillTx/>
              <a:latin typeface="Calibri" panose="020F0502020204030204"/>
              <a:ea typeface="+mn-ea"/>
              <a:cs typeface="+mn-cs"/>
            </a:endParaRPr>
          </a:p>
        </p:txBody>
      </p:sp>
      <p:sp>
        <p:nvSpPr>
          <p:cNvPr id="31" name="Rectangle 30"/>
          <p:cNvSpPr/>
          <p:nvPr/>
        </p:nvSpPr>
        <p:spPr>
          <a:xfrm>
            <a:off x="2641673" y="1240435"/>
            <a:ext cx="869149" cy="1569660"/>
          </a:xfrm>
          <a:prstGeom prst="rect">
            <a:avLst/>
          </a:prstGeom>
          <a:noFill/>
        </p:spPr>
        <p:txBody>
          <a:bodyPr wrap="none" lIns="91440" tIns="45720" rIns="91440" bIns="4572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vi-VN" sz="9600" b="1" i="0" u="none" strike="noStrike" kern="1200" cap="none" spc="0" normalizeH="0" baseline="0" noProof="0" dirty="0">
                <a:ln w="0"/>
                <a:solidFill>
                  <a:srgbClr val="00B050"/>
                </a:solidFill>
                <a:effectLst>
                  <a:outerShdw blurRad="38100" dist="19050" dir="2700000" algn="tl" rotWithShape="0">
                    <a:prstClr val="black">
                      <a:alpha val="40000"/>
                    </a:prstClr>
                  </a:outerShdw>
                </a:effectLst>
                <a:uLnTx/>
                <a:uFillTx/>
                <a:latin typeface="Arial" panose="020B0604020202020204" pitchFamily="34" charset="0"/>
                <a:ea typeface="+mn-ea"/>
                <a:cs typeface="+mn-cs"/>
              </a:rPr>
              <a:t>8</a:t>
            </a:r>
            <a:endParaRPr kumimoji="0" lang="en-US" sz="9600" b="1" i="0" u="none" strike="noStrike" kern="1200" cap="none" spc="0" normalizeH="0" baseline="0" noProof="0" dirty="0">
              <a:ln w="0"/>
              <a:solidFill>
                <a:srgbClr val="00B050"/>
              </a:solidFill>
              <a:effectLst>
                <a:outerShdw blurRad="38100" dist="19050" dir="2700000" algn="tl" rotWithShape="0">
                  <a:prstClr val="black">
                    <a:alpha val="40000"/>
                  </a:prstClr>
                </a:outerShdw>
              </a:effectLst>
              <a:uLnTx/>
              <a:uFillTx/>
              <a:latin typeface="Calibri" panose="020F0502020204030204"/>
              <a:ea typeface="+mn-ea"/>
              <a:cs typeface="+mn-cs"/>
            </a:endParaRPr>
          </a:p>
        </p:txBody>
      </p:sp>
      <p:sp>
        <p:nvSpPr>
          <p:cNvPr id="32" name="Rectangle 31"/>
          <p:cNvSpPr/>
          <p:nvPr/>
        </p:nvSpPr>
        <p:spPr>
          <a:xfrm>
            <a:off x="1806275" y="1175182"/>
            <a:ext cx="869149" cy="1569660"/>
          </a:xfrm>
          <a:prstGeom prst="rect">
            <a:avLst/>
          </a:prstGeom>
          <a:noFill/>
        </p:spPr>
        <p:txBody>
          <a:bodyPr wrap="none" lIns="91440" tIns="45720" rIns="91440" bIns="4572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vi-VN" sz="9600" b="1" i="0" u="none" strike="noStrike" kern="1200" cap="none" spc="0" normalizeH="0" baseline="0" noProof="0" dirty="0">
                <a:ln w="0"/>
                <a:solidFill>
                  <a:srgbClr val="00B050"/>
                </a:solidFill>
                <a:effectLst>
                  <a:outerShdw blurRad="38100" dist="19050" dir="2700000" algn="tl" rotWithShape="0">
                    <a:prstClr val="black">
                      <a:alpha val="40000"/>
                    </a:prstClr>
                  </a:outerShdw>
                </a:effectLst>
                <a:uLnTx/>
                <a:uFillTx/>
                <a:latin typeface="Arial" panose="020B0604020202020204" pitchFamily="34" charset="0"/>
                <a:ea typeface="+mn-ea"/>
                <a:cs typeface="+mn-cs"/>
              </a:rPr>
              <a:t>4</a:t>
            </a:r>
            <a:endParaRPr kumimoji="0" lang="en-US" sz="9600" b="1" i="0" u="none" strike="noStrike" kern="1200" cap="none" spc="0" normalizeH="0" baseline="0" noProof="0" dirty="0">
              <a:ln w="0"/>
              <a:solidFill>
                <a:srgbClr val="00B050"/>
              </a:solidFill>
              <a:effectLst>
                <a:outerShdw blurRad="38100" dist="19050" dir="2700000" algn="tl" rotWithShape="0">
                  <a:prstClr val="black">
                    <a:alpha val="40000"/>
                  </a:prstClr>
                </a:outerShdw>
              </a:effectLst>
              <a:uLnTx/>
              <a:uFillTx/>
              <a:latin typeface="Calibri" panose="020F0502020204030204"/>
              <a:ea typeface="+mn-ea"/>
              <a:cs typeface="+mn-cs"/>
            </a:endParaRPr>
          </a:p>
        </p:txBody>
      </p:sp>
      <p:sp>
        <p:nvSpPr>
          <p:cNvPr id="33" name="Rectangle 32"/>
          <p:cNvSpPr/>
          <p:nvPr/>
        </p:nvSpPr>
        <p:spPr>
          <a:xfrm>
            <a:off x="1006217" y="1202599"/>
            <a:ext cx="869149" cy="1569660"/>
          </a:xfrm>
          <a:prstGeom prst="rect">
            <a:avLst/>
          </a:prstGeom>
          <a:noFill/>
        </p:spPr>
        <p:txBody>
          <a:bodyPr wrap="none" lIns="91440" tIns="45720" rIns="91440" bIns="4572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vi-VN" sz="9600" b="1" i="0" u="none" strike="noStrike" kern="1200" cap="none" spc="0" normalizeH="0" baseline="0" noProof="0" dirty="0">
                <a:ln w="0"/>
                <a:solidFill>
                  <a:srgbClr val="00B050"/>
                </a:solidFill>
                <a:effectLst>
                  <a:outerShdw blurRad="38100" dist="19050" dir="2700000" algn="tl" rotWithShape="0">
                    <a:prstClr val="black">
                      <a:alpha val="40000"/>
                    </a:prstClr>
                  </a:outerShdw>
                </a:effectLst>
                <a:uLnTx/>
                <a:uFillTx/>
                <a:latin typeface="Arial" panose="020B0604020202020204" pitchFamily="34" charset="0"/>
                <a:ea typeface="+mn-ea"/>
                <a:cs typeface="+mn-cs"/>
              </a:rPr>
              <a:t>6</a:t>
            </a:r>
            <a:endParaRPr kumimoji="0" lang="en-US" sz="9600" b="1" i="0" u="none" strike="noStrike" kern="1200" cap="none" spc="0" normalizeH="0" baseline="0" noProof="0" dirty="0">
              <a:ln w="0"/>
              <a:solidFill>
                <a:srgbClr val="00B050"/>
              </a:solidFill>
              <a:effectLst>
                <a:outerShdw blurRad="38100" dist="19050" dir="2700000" algn="tl" rotWithShape="0">
                  <a:prstClr val="black">
                    <a:alpha val="40000"/>
                  </a:prstClr>
                </a:outerShdw>
              </a:effectLst>
              <a:uLnTx/>
              <a:uFillTx/>
              <a:latin typeface="Calibri" panose="020F0502020204030204"/>
              <a:ea typeface="+mn-ea"/>
              <a:cs typeface="+mn-cs"/>
            </a:endParaRPr>
          </a:p>
        </p:txBody>
      </p:sp>
      <p:sp>
        <p:nvSpPr>
          <p:cNvPr id="34" name="Rectangle 33"/>
          <p:cNvSpPr/>
          <p:nvPr/>
        </p:nvSpPr>
        <p:spPr>
          <a:xfrm>
            <a:off x="4253317" y="5010974"/>
            <a:ext cx="869149" cy="1569660"/>
          </a:xfrm>
          <a:prstGeom prst="rect">
            <a:avLst/>
          </a:prstGeom>
          <a:noFill/>
        </p:spPr>
        <p:txBody>
          <a:bodyPr wrap="none" lIns="91440" tIns="45720" rIns="91440" bIns="4572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vi-VN" sz="9600" b="1" i="0" u="none" strike="noStrike" kern="1200" cap="none" spc="0" normalizeH="0" baseline="0" noProof="0" dirty="0">
                <a:ln w="0"/>
                <a:solidFill>
                  <a:srgbClr val="C00000"/>
                </a:solidFill>
                <a:effectLst>
                  <a:outerShdw blurRad="38100" dist="19050" dir="2700000" algn="tl" rotWithShape="0">
                    <a:prstClr val="black">
                      <a:alpha val="40000"/>
                    </a:prstClr>
                  </a:outerShdw>
                </a:effectLst>
                <a:uLnTx/>
                <a:uFillTx/>
                <a:latin typeface="Arial" panose="020B0604020202020204" pitchFamily="34" charset="0"/>
                <a:ea typeface="+mn-ea"/>
                <a:cs typeface="+mn-cs"/>
              </a:rPr>
              <a:t>4</a:t>
            </a:r>
            <a:endParaRPr kumimoji="0" lang="en-US" sz="9600" b="1" i="0" u="none" strike="noStrike" kern="1200" cap="none" spc="0" normalizeH="0" baseline="0" noProof="0" dirty="0">
              <a:ln w="0"/>
              <a:solidFill>
                <a:srgbClr val="C00000"/>
              </a:solidFill>
              <a:effectLst>
                <a:outerShdw blurRad="38100" dist="19050" dir="2700000" algn="tl" rotWithShape="0">
                  <a:prstClr val="black">
                    <a:alpha val="40000"/>
                  </a:prstClr>
                </a:outerShdw>
              </a:effectLst>
              <a:uLnTx/>
              <a:uFillTx/>
              <a:latin typeface="Calibri" panose="020F0502020204030204"/>
              <a:ea typeface="+mn-ea"/>
              <a:cs typeface="+mn-cs"/>
            </a:endParaRPr>
          </a:p>
        </p:txBody>
      </p:sp>
      <p:sp>
        <p:nvSpPr>
          <p:cNvPr id="35" name="Rectangle 34"/>
          <p:cNvSpPr/>
          <p:nvPr/>
        </p:nvSpPr>
        <p:spPr>
          <a:xfrm>
            <a:off x="3440096" y="4983866"/>
            <a:ext cx="869148" cy="1569660"/>
          </a:xfrm>
          <a:prstGeom prst="rect">
            <a:avLst/>
          </a:prstGeom>
          <a:noFill/>
        </p:spPr>
        <p:txBody>
          <a:bodyPr wrap="none" lIns="91440" tIns="45720" rIns="91440" bIns="4572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vi-VN" sz="9600" b="1" i="0" u="none" strike="noStrike" kern="1200" cap="none" spc="0" normalizeH="0" baseline="0" noProof="0" dirty="0">
                <a:ln w="0"/>
                <a:solidFill>
                  <a:srgbClr val="C00000"/>
                </a:solidFill>
                <a:effectLst>
                  <a:outerShdw blurRad="38100" dist="19050" dir="2700000" algn="tl" rotWithShape="0">
                    <a:prstClr val="black">
                      <a:alpha val="40000"/>
                    </a:prstClr>
                  </a:outerShdw>
                </a:effectLst>
                <a:uLnTx/>
                <a:uFillTx/>
                <a:latin typeface="Arial" panose="020B0604020202020204" pitchFamily="34" charset="0"/>
                <a:ea typeface="+mn-ea"/>
                <a:cs typeface="+mn-cs"/>
              </a:rPr>
              <a:t>8</a:t>
            </a:r>
            <a:endParaRPr kumimoji="0" lang="en-US" sz="9600" b="1" i="0" u="none" strike="noStrike" kern="1200" cap="none" spc="0" normalizeH="0" baseline="0" noProof="0" dirty="0">
              <a:ln w="0"/>
              <a:solidFill>
                <a:srgbClr val="C00000"/>
              </a:solidFill>
              <a:effectLst>
                <a:outerShdw blurRad="38100" dist="19050" dir="2700000" algn="tl" rotWithShape="0">
                  <a:prstClr val="black">
                    <a:alpha val="40000"/>
                  </a:prstClr>
                </a:outerShdw>
              </a:effectLst>
              <a:uLnTx/>
              <a:uFillTx/>
              <a:latin typeface="Calibri" panose="020F0502020204030204"/>
              <a:ea typeface="+mn-ea"/>
              <a:cs typeface="+mn-cs"/>
            </a:endParaRPr>
          </a:p>
        </p:txBody>
      </p:sp>
      <p:sp>
        <p:nvSpPr>
          <p:cNvPr id="36" name="Rectangle 35"/>
          <p:cNvSpPr/>
          <p:nvPr/>
        </p:nvSpPr>
        <p:spPr>
          <a:xfrm>
            <a:off x="2563113" y="4981836"/>
            <a:ext cx="869149" cy="1569660"/>
          </a:xfrm>
          <a:prstGeom prst="rect">
            <a:avLst/>
          </a:prstGeom>
          <a:noFill/>
        </p:spPr>
        <p:txBody>
          <a:bodyPr wrap="none" lIns="91440" tIns="45720" rIns="91440" bIns="4572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vi-VN" sz="9600" b="1" i="0" u="none" strike="noStrike" kern="1200" cap="none" spc="0" normalizeH="0" baseline="0" noProof="0" dirty="0">
                <a:ln w="0"/>
                <a:solidFill>
                  <a:srgbClr val="C00000"/>
                </a:solidFill>
                <a:effectLst>
                  <a:outerShdw blurRad="38100" dist="19050" dir="2700000" algn="tl" rotWithShape="0">
                    <a:prstClr val="black">
                      <a:alpha val="40000"/>
                    </a:prstClr>
                  </a:outerShdw>
                </a:effectLst>
                <a:uLnTx/>
                <a:uFillTx/>
                <a:latin typeface="Arial" panose="020B0604020202020204" pitchFamily="34" charset="0"/>
                <a:ea typeface="+mn-ea"/>
                <a:cs typeface="+mn-cs"/>
              </a:rPr>
              <a:t>5</a:t>
            </a:r>
            <a:endParaRPr kumimoji="0" lang="en-US" sz="9600" b="1" i="0" u="none" strike="noStrike" kern="1200" cap="none" spc="0" normalizeH="0" baseline="0" noProof="0" dirty="0">
              <a:ln w="0"/>
              <a:solidFill>
                <a:srgbClr val="C00000"/>
              </a:solidFill>
              <a:effectLst>
                <a:outerShdw blurRad="38100" dist="19050" dir="2700000" algn="tl" rotWithShape="0">
                  <a:prstClr val="black">
                    <a:alpha val="40000"/>
                  </a:prstClr>
                </a:outerShdw>
              </a:effectLst>
              <a:uLnTx/>
              <a:uFillTx/>
              <a:latin typeface="Calibri" panose="020F0502020204030204"/>
              <a:ea typeface="+mn-ea"/>
              <a:cs typeface="+mn-cs"/>
            </a:endParaRPr>
          </a:p>
        </p:txBody>
      </p:sp>
      <p:sp>
        <p:nvSpPr>
          <p:cNvPr id="37" name="Rectangle 36"/>
          <p:cNvSpPr/>
          <p:nvPr/>
        </p:nvSpPr>
        <p:spPr>
          <a:xfrm>
            <a:off x="1679443" y="4997460"/>
            <a:ext cx="869149" cy="1569660"/>
          </a:xfrm>
          <a:prstGeom prst="rect">
            <a:avLst/>
          </a:prstGeom>
          <a:noFill/>
        </p:spPr>
        <p:txBody>
          <a:bodyPr wrap="none" lIns="91440" tIns="45720" rIns="91440" bIns="4572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vi-VN" sz="9600" b="1" i="0" u="none" strike="noStrike" kern="1200" cap="none" spc="0" normalizeH="0" baseline="0" noProof="0" dirty="0">
                <a:ln w="0"/>
                <a:solidFill>
                  <a:srgbClr val="C00000"/>
                </a:solidFill>
                <a:effectLst>
                  <a:outerShdw blurRad="38100" dist="19050" dir="2700000" algn="tl" rotWithShape="0">
                    <a:prstClr val="black">
                      <a:alpha val="40000"/>
                    </a:prstClr>
                  </a:outerShdw>
                </a:effectLst>
                <a:uLnTx/>
                <a:uFillTx/>
                <a:latin typeface="Arial" panose="020B0604020202020204" pitchFamily="34" charset="0"/>
                <a:ea typeface="+mn-ea"/>
                <a:cs typeface="+mn-cs"/>
              </a:rPr>
              <a:t>6</a:t>
            </a:r>
            <a:endParaRPr kumimoji="0" lang="en-US" sz="9600" b="1" i="0" u="none" strike="noStrike" kern="1200" cap="none" spc="0" normalizeH="0" baseline="0" noProof="0" dirty="0">
              <a:ln w="0"/>
              <a:solidFill>
                <a:srgbClr val="C00000"/>
              </a:solidFill>
              <a:effectLst>
                <a:outerShdw blurRad="38100" dist="19050" dir="2700000" algn="tl" rotWithShape="0">
                  <a:prstClr val="black">
                    <a:alpha val="40000"/>
                  </a:prstClr>
                </a:outerShdw>
              </a:effectLst>
              <a:uLnTx/>
              <a:uFillTx/>
              <a:latin typeface="Calibri" panose="020F0502020204030204"/>
              <a:ea typeface="+mn-ea"/>
              <a:cs typeface="+mn-cs"/>
            </a:endParaRPr>
          </a:p>
        </p:txBody>
      </p:sp>
      <p:sp>
        <p:nvSpPr>
          <p:cNvPr id="38" name="Rectangle 37"/>
          <p:cNvSpPr/>
          <p:nvPr/>
        </p:nvSpPr>
        <p:spPr>
          <a:xfrm>
            <a:off x="911441" y="5007944"/>
            <a:ext cx="869149" cy="1569660"/>
          </a:xfrm>
          <a:prstGeom prst="rect">
            <a:avLst/>
          </a:prstGeom>
          <a:noFill/>
        </p:spPr>
        <p:txBody>
          <a:bodyPr wrap="none" lIns="91440" tIns="45720" rIns="91440" bIns="4572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vi-VN" sz="9600" b="1" i="0" u="none" strike="noStrike" kern="1200" cap="none" spc="0" normalizeH="0" baseline="0" noProof="0" dirty="0">
                <a:ln w="0"/>
                <a:solidFill>
                  <a:srgbClr val="C00000"/>
                </a:solidFill>
                <a:effectLst>
                  <a:outerShdw blurRad="38100" dist="19050" dir="2700000" algn="tl" rotWithShape="0">
                    <a:prstClr val="black">
                      <a:alpha val="40000"/>
                    </a:prstClr>
                  </a:outerShdw>
                </a:effectLst>
                <a:uLnTx/>
                <a:uFillTx/>
                <a:latin typeface="Arial" panose="020B0604020202020204" pitchFamily="34" charset="0"/>
                <a:ea typeface="+mn-ea"/>
                <a:cs typeface="+mn-cs"/>
              </a:rPr>
              <a:t>2</a:t>
            </a:r>
            <a:endParaRPr kumimoji="0" lang="en-US" sz="9600" b="1" i="0" u="none" strike="noStrike" kern="1200" cap="none" spc="0" normalizeH="0" baseline="0" noProof="0" dirty="0">
              <a:ln w="0"/>
              <a:solidFill>
                <a:srgbClr val="C00000"/>
              </a:solidFill>
              <a:effectLst>
                <a:outerShdw blurRad="38100" dist="19050" dir="2700000" algn="tl" rotWithShape="0">
                  <a:prstClr val="black">
                    <a:alpha val="40000"/>
                  </a:prstClr>
                </a:outerShdw>
              </a:effectLst>
              <a:uLnTx/>
              <a:uFillTx/>
              <a:latin typeface="Calibri" panose="020F0502020204030204"/>
              <a:ea typeface="+mn-ea"/>
              <a:cs typeface="+mn-cs"/>
            </a:endParaRPr>
          </a:p>
        </p:txBody>
      </p:sp>
      <p:sp>
        <p:nvSpPr>
          <p:cNvPr id="42" name="Oval 41"/>
          <p:cNvSpPr/>
          <p:nvPr/>
        </p:nvSpPr>
        <p:spPr>
          <a:xfrm>
            <a:off x="4548957" y="2911916"/>
            <a:ext cx="482600" cy="482600"/>
          </a:xfrm>
          <a:prstGeom prst="ellipse">
            <a:avLst/>
          </a:prstGeom>
          <a:solidFill>
            <a:srgbClr val="FFFF0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3200" b="1" i="0" u="none" strike="noStrike" kern="1200" cap="none" spc="0" normalizeH="0" baseline="0" noProof="0">
                <a:ln>
                  <a:noFill/>
                </a:ln>
                <a:solidFill>
                  <a:srgbClr val="FF0000"/>
                </a:solidFill>
                <a:effectLst/>
                <a:uLnTx/>
                <a:uFillTx/>
                <a:latin typeface="Calibri" panose="020F0502020204030204"/>
                <a:ea typeface="+mn-ea"/>
                <a:cs typeface="+mn-cs"/>
              </a:rPr>
              <a:t>1</a:t>
            </a:r>
          </a:p>
        </p:txBody>
      </p:sp>
      <p:sp>
        <p:nvSpPr>
          <p:cNvPr id="43" name="Oval 42"/>
          <p:cNvSpPr/>
          <p:nvPr/>
        </p:nvSpPr>
        <p:spPr>
          <a:xfrm>
            <a:off x="2894860" y="2907844"/>
            <a:ext cx="482600" cy="482600"/>
          </a:xfrm>
          <a:prstGeom prst="ellipse">
            <a:avLst/>
          </a:prstGeom>
          <a:solidFill>
            <a:srgbClr val="FFFF0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3200" b="1" i="0" u="none" strike="noStrike" kern="1200" cap="none" spc="0" normalizeH="0" baseline="0" noProof="0">
                <a:ln>
                  <a:noFill/>
                </a:ln>
                <a:solidFill>
                  <a:srgbClr val="FF0000"/>
                </a:solidFill>
                <a:effectLst/>
                <a:uLnTx/>
                <a:uFillTx/>
                <a:latin typeface="Calibri" panose="020F0502020204030204"/>
                <a:ea typeface="+mn-ea"/>
                <a:cs typeface="+mn-cs"/>
              </a:rPr>
              <a:t>1</a:t>
            </a:r>
          </a:p>
        </p:txBody>
      </p:sp>
      <p:sp>
        <p:nvSpPr>
          <p:cNvPr id="44" name="Oval 43"/>
          <p:cNvSpPr/>
          <p:nvPr/>
        </p:nvSpPr>
        <p:spPr>
          <a:xfrm>
            <a:off x="1154347" y="2907844"/>
            <a:ext cx="482600" cy="482600"/>
          </a:xfrm>
          <a:prstGeom prst="ellipse">
            <a:avLst/>
          </a:prstGeom>
          <a:solidFill>
            <a:srgbClr val="FFFF0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3200" b="1" i="0" u="none" strike="noStrike" kern="1200" cap="none" spc="0" normalizeH="0" baseline="0" noProof="0">
                <a:ln>
                  <a:noFill/>
                </a:ln>
                <a:solidFill>
                  <a:srgbClr val="FF0000"/>
                </a:solidFill>
                <a:effectLst/>
                <a:uLnTx/>
                <a:uFillTx/>
                <a:latin typeface="Calibri" panose="020F0502020204030204"/>
                <a:ea typeface="+mn-ea"/>
                <a:cs typeface="+mn-cs"/>
              </a:rPr>
              <a:t>1</a:t>
            </a:r>
          </a:p>
        </p:txBody>
      </p:sp>
    </p:spTree>
    <p:extLst>
      <p:ext uri="{BB962C8B-B14F-4D97-AF65-F5344CB8AC3E}">
        <p14:creationId xmlns:p14="http://schemas.microsoft.com/office/powerpoint/2010/main" val="2893952523"/>
      </p:ext>
    </p:extLst>
  </p:cSld>
  <p:clrMapOvr>
    <a:masterClrMapping/>
  </p:clrMapOvr>
  <p:transition spd="slow">
    <p:dissolve/>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4" presetClass="entr" presetSubtype="10" fill="hold" nodeType="withEffect">
                                  <p:stCondLst>
                                    <p:cond delay="0"/>
                                  </p:stCondLst>
                                  <p:iterate type="wd">
                                    <p:tmPct val="10000"/>
                                  </p:iterate>
                                  <p:childTnLst>
                                    <p:set>
                                      <p:cBhvr>
                                        <p:cTn id="6" dur="1" fill="hold">
                                          <p:stCondLst>
                                            <p:cond delay="0"/>
                                          </p:stCondLst>
                                        </p:cTn>
                                        <p:tgtEl>
                                          <p:spTgt spid="26">
                                            <p:txEl>
                                              <p:pRg st="0" end="0"/>
                                            </p:txEl>
                                          </p:spTgt>
                                        </p:tgtEl>
                                        <p:attrNameLst>
                                          <p:attrName>style.visibility</p:attrName>
                                        </p:attrNameLst>
                                      </p:cBhvr>
                                      <p:to>
                                        <p:strVal val="visible"/>
                                      </p:to>
                                    </p:set>
                                    <p:animEffect transition="in" filter="randombar(horizontal)">
                                      <p:cBhvr>
                                        <p:cTn id="7" dur="500"/>
                                        <p:tgtEl>
                                          <p:spTgt spid="26">
                                            <p:txEl>
                                              <p:pRg st="0" end="0"/>
                                            </p:txEl>
                                          </p:spTgt>
                                        </p:tgtEl>
                                      </p:cBhvr>
                                    </p:animEffect>
                                  </p:childTnLst>
                                </p:cTn>
                              </p:par>
                            </p:childTnLst>
                          </p:cTn>
                        </p:par>
                      </p:childTnLst>
                    </p:cTn>
                  </p:par>
                  <p:par>
                    <p:cTn id="8" fill="hold">
                      <p:stCondLst>
                        <p:cond delay="indefinite"/>
                      </p:stCondLst>
                      <p:childTnLst>
                        <p:par>
                          <p:cTn id="9" fill="hold">
                            <p:stCondLst>
                              <p:cond delay="0"/>
                            </p:stCondLst>
                            <p:childTnLst>
                              <p:par>
                                <p:cTn id="10" presetID="42" presetClass="path" presetSubtype="0" accel="50000" decel="50000" fill="hold" grpId="0" nodeType="clickEffect">
                                  <p:stCondLst>
                                    <p:cond delay="0"/>
                                  </p:stCondLst>
                                  <p:iterate type="wd">
                                    <p:tmPct val="10000"/>
                                  </p:iterate>
                                  <p:childTnLst>
                                    <p:animMotion origin="layout" path="M -2.5E-6 -4.81481E-6 L -0.00299 0.29283 " pathEditMode="relative" rAng="0" ptsTypes="AA">
                                      <p:cBhvr>
                                        <p:cTn id="11" dur="500" fill="hold"/>
                                        <p:tgtEl>
                                          <p:spTgt spid="28"/>
                                        </p:tgtEl>
                                        <p:attrNameLst>
                                          <p:attrName>ppt_x</p:attrName>
                                          <p:attrName>ppt_y</p:attrName>
                                        </p:attrNameLst>
                                      </p:cBhvr>
                                      <p:rCtr x="-156" y="14630"/>
                                    </p:animMotion>
                                  </p:childTnLst>
                                </p:cTn>
                              </p:par>
                            </p:childTnLst>
                          </p:cTn>
                        </p:par>
                        <p:par>
                          <p:cTn id="12" fill="hold">
                            <p:stCondLst>
                              <p:cond delay="500"/>
                            </p:stCondLst>
                            <p:childTnLst>
                              <p:par>
                                <p:cTn id="13" presetID="55" presetClass="exit" presetSubtype="0" fill="hold" grpId="1" nodeType="afterEffect">
                                  <p:stCondLst>
                                    <p:cond delay="0"/>
                                  </p:stCondLst>
                                  <p:iterate type="wd">
                                    <p:tmPct val="10000"/>
                                  </p:iterate>
                                  <p:childTnLst>
                                    <p:anim calcmode="lin" valueType="num">
                                      <p:cBhvr>
                                        <p:cTn id="14" dur="500"/>
                                        <p:tgtEl>
                                          <p:spTgt spid="28"/>
                                        </p:tgtEl>
                                        <p:attrNameLst>
                                          <p:attrName>ppt_w</p:attrName>
                                        </p:attrNameLst>
                                      </p:cBhvr>
                                      <p:tavLst>
                                        <p:tav tm="0">
                                          <p:val>
                                            <p:strVal val="ppt_w"/>
                                          </p:val>
                                        </p:tav>
                                        <p:tav tm="100000">
                                          <p:val>
                                            <p:strVal val="ppt_w*0.70"/>
                                          </p:val>
                                        </p:tav>
                                      </p:tavLst>
                                    </p:anim>
                                    <p:anim calcmode="lin" valueType="num">
                                      <p:cBhvr>
                                        <p:cTn id="15" dur="500"/>
                                        <p:tgtEl>
                                          <p:spTgt spid="28"/>
                                        </p:tgtEl>
                                        <p:attrNameLst>
                                          <p:attrName>ppt_h</p:attrName>
                                        </p:attrNameLst>
                                      </p:cBhvr>
                                      <p:tavLst>
                                        <p:tav tm="0">
                                          <p:val>
                                            <p:strVal val="ppt_h"/>
                                          </p:val>
                                        </p:tav>
                                        <p:tav tm="100000">
                                          <p:val>
                                            <p:strVal val="ppt_h"/>
                                          </p:val>
                                        </p:tav>
                                      </p:tavLst>
                                    </p:anim>
                                    <p:animEffect transition="out" filter="fade">
                                      <p:cBhvr>
                                        <p:cTn id="16" dur="500"/>
                                        <p:tgtEl>
                                          <p:spTgt spid="28"/>
                                        </p:tgtEl>
                                      </p:cBhvr>
                                    </p:animEffect>
                                    <p:set>
                                      <p:cBhvr>
                                        <p:cTn id="17" dur="1" fill="hold">
                                          <p:stCondLst>
                                            <p:cond delay="499"/>
                                          </p:stCondLst>
                                        </p:cTn>
                                        <p:tgtEl>
                                          <p:spTgt spid="28"/>
                                        </p:tgtEl>
                                        <p:attrNameLst>
                                          <p:attrName>style.visibility</p:attrName>
                                        </p:attrNameLst>
                                      </p:cBhvr>
                                      <p:to>
                                        <p:strVal val="hidden"/>
                                      </p:to>
                                    </p:set>
                                  </p:childTnLst>
                                </p:cTn>
                              </p:par>
                            </p:childTnLst>
                          </p:cTn>
                        </p:par>
                        <p:par>
                          <p:cTn id="18" fill="hold">
                            <p:stCondLst>
                              <p:cond delay="1000"/>
                            </p:stCondLst>
                            <p:childTnLst>
                              <p:par>
                                <p:cTn id="19" presetID="47" presetClass="entr" presetSubtype="0" fill="hold" grpId="0" nodeType="afterEffect">
                                  <p:stCondLst>
                                    <p:cond delay="0"/>
                                  </p:stCondLst>
                                  <p:iterate type="wd">
                                    <p:tmPct val="10000"/>
                                  </p:iterate>
                                  <p:childTnLst>
                                    <p:set>
                                      <p:cBhvr>
                                        <p:cTn id="20" dur="1" fill="hold">
                                          <p:stCondLst>
                                            <p:cond delay="0"/>
                                          </p:stCondLst>
                                        </p:cTn>
                                        <p:tgtEl>
                                          <p:spTgt spid="24"/>
                                        </p:tgtEl>
                                        <p:attrNameLst>
                                          <p:attrName>style.visibility</p:attrName>
                                        </p:attrNameLst>
                                      </p:cBhvr>
                                      <p:to>
                                        <p:strVal val="visible"/>
                                      </p:to>
                                    </p:set>
                                    <p:animEffect transition="in" filter="fade">
                                      <p:cBhvr>
                                        <p:cTn id="21" dur="500"/>
                                        <p:tgtEl>
                                          <p:spTgt spid="24"/>
                                        </p:tgtEl>
                                      </p:cBhvr>
                                    </p:animEffect>
                                    <p:anim calcmode="lin" valueType="num">
                                      <p:cBhvr>
                                        <p:cTn id="22" dur="500" fill="hold"/>
                                        <p:tgtEl>
                                          <p:spTgt spid="24"/>
                                        </p:tgtEl>
                                        <p:attrNameLst>
                                          <p:attrName>ppt_x</p:attrName>
                                        </p:attrNameLst>
                                      </p:cBhvr>
                                      <p:tavLst>
                                        <p:tav tm="0">
                                          <p:val>
                                            <p:strVal val="#ppt_x"/>
                                          </p:val>
                                        </p:tav>
                                        <p:tav tm="100000">
                                          <p:val>
                                            <p:strVal val="#ppt_x"/>
                                          </p:val>
                                        </p:tav>
                                      </p:tavLst>
                                    </p:anim>
                                    <p:anim calcmode="lin" valueType="num">
                                      <p:cBhvr>
                                        <p:cTn id="23" dur="500" fill="hold"/>
                                        <p:tgtEl>
                                          <p:spTgt spid="24"/>
                                        </p:tgtEl>
                                        <p:attrNameLst>
                                          <p:attrName>ppt_y</p:attrName>
                                        </p:attrNameLst>
                                      </p:cBhvr>
                                      <p:tavLst>
                                        <p:tav tm="0">
                                          <p:val>
                                            <p:strVal val="#ppt_y-.1"/>
                                          </p:val>
                                        </p:tav>
                                        <p:tav tm="100000">
                                          <p:val>
                                            <p:strVal val="#ppt_y"/>
                                          </p:val>
                                        </p:tav>
                                      </p:tavLst>
                                    </p:anim>
                                  </p:childTnLst>
                                </p:cTn>
                              </p:par>
                            </p:childTnLst>
                          </p:cTn>
                        </p:par>
                        <p:par>
                          <p:cTn id="24" fill="hold">
                            <p:stCondLst>
                              <p:cond delay="1500"/>
                            </p:stCondLst>
                            <p:childTnLst>
                              <p:par>
                                <p:cTn id="25" presetID="23" presetClass="entr" presetSubtype="16" fill="hold" grpId="0" nodeType="afterEffect">
                                  <p:stCondLst>
                                    <p:cond delay="0"/>
                                  </p:stCondLst>
                                  <p:childTnLst>
                                    <p:set>
                                      <p:cBhvr>
                                        <p:cTn id="26" dur="1" fill="hold">
                                          <p:stCondLst>
                                            <p:cond delay="0"/>
                                          </p:stCondLst>
                                        </p:cTn>
                                        <p:tgtEl>
                                          <p:spTgt spid="42"/>
                                        </p:tgtEl>
                                        <p:attrNameLst>
                                          <p:attrName>style.visibility</p:attrName>
                                        </p:attrNameLst>
                                      </p:cBhvr>
                                      <p:to>
                                        <p:strVal val="visible"/>
                                      </p:to>
                                    </p:set>
                                    <p:anim calcmode="lin" valueType="num">
                                      <p:cBhvr>
                                        <p:cTn id="27" dur="500" fill="hold"/>
                                        <p:tgtEl>
                                          <p:spTgt spid="42"/>
                                        </p:tgtEl>
                                        <p:attrNameLst>
                                          <p:attrName>ppt_w</p:attrName>
                                        </p:attrNameLst>
                                      </p:cBhvr>
                                      <p:tavLst>
                                        <p:tav tm="0">
                                          <p:val>
                                            <p:fltVal val="0"/>
                                          </p:val>
                                        </p:tav>
                                        <p:tav tm="100000">
                                          <p:val>
                                            <p:strVal val="#ppt_w"/>
                                          </p:val>
                                        </p:tav>
                                      </p:tavLst>
                                    </p:anim>
                                    <p:anim calcmode="lin" valueType="num">
                                      <p:cBhvr>
                                        <p:cTn id="28" dur="500" fill="hold"/>
                                        <p:tgtEl>
                                          <p:spTgt spid="42"/>
                                        </p:tgtEl>
                                        <p:attrNameLst>
                                          <p:attrName>ppt_h</p:attrName>
                                        </p:attrNameLst>
                                      </p:cBhvr>
                                      <p:tavLst>
                                        <p:tav tm="0">
                                          <p:val>
                                            <p:fltVal val="0"/>
                                          </p:val>
                                        </p:tav>
                                        <p:tav tm="100000">
                                          <p:val>
                                            <p:strVal val="#ppt_h"/>
                                          </p:val>
                                        </p:tav>
                                      </p:tavLst>
                                    </p:anim>
                                  </p:childTnLst>
                                </p:cTn>
                              </p:par>
                            </p:childTnLst>
                          </p:cTn>
                        </p:par>
                      </p:childTnLst>
                    </p:cTn>
                  </p:par>
                  <p:par>
                    <p:cTn id="29" fill="hold">
                      <p:stCondLst>
                        <p:cond delay="indefinite"/>
                      </p:stCondLst>
                      <p:childTnLst>
                        <p:par>
                          <p:cTn id="30" fill="hold">
                            <p:stCondLst>
                              <p:cond delay="0"/>
                            </p:stCondLst>
                            <p:childTnLst>
                              <p:par>
                                <p:cTn id="31" presetID="42" presetClass="path" presetSubtype="0" accel="50000" decel="50000" fill="hold" grpId="0" nodeType="clickEffect">
                                  <p:stCondLst>
                                    <p:cond delay="0"/>
                                  </p:stCondLst>
                                  <p:iterate type="wd">
                                    <p:tmPct val="10000"/>
                                  </p:iterate>
                                  <p:childTnLst>
                                    <p:animMotion origin="layout" path="M 2.08333E-7 4.44444E-6 L -0.00299 0.29282 " pathEditMode="relative" rAng="0" ptsTypes="AA">
                                      <p:cBhvr>
                                        <p:cTn id="32" dur="500" fill="hold"/>
                                        <p:tgtEl>
                                          <p:spTgt spid="29"/>
                                        </p:tgtEl>
                                        <p:attrNameLst>
                                          <p:attrName>ppt_x</p:attrName>
                                          <p:attrName>ppt_y</p:attrName>
                                        </p:attrNameLst>
                                      </p:cBhvr>
                                      <p:rCtr x="-156" y="14630"/>
                                    </p:animMotion>
                                  </p:childTnLst>
                                </p:cTn>
                              </p:par>
                            </p:childTnLst>
                          </p:cTn>
                        </p:par>
                        <p:par>
                          <p:cTn id="33" fill="hold">
                            <p:stCondLst>
                              <p:cond delay="500"/>
                            </p:stCondLst>
                            <p:childTnLst>
                              <p:par>
                                <p:cTn id="34" presetID="55" presetClass="exit" presetSubtype="0" fill="hold" grpId="1" nodeType="afterEffect">
                                  <p:stCondLst>
                                    <p:cond delay="0"/>
                                  </p:stCondLst>
                                  <p:iterate type="wd">
                                    <p:tmPct val="10000"/>
                                  </p:iterate>
                                  <p:childTnLst>
                                    <p:anim calcmode="lin" valueType="num">
                                      <p:cBhvr>
                                        <p:cTn id="35" dur="500"/>
                                        <p:tgtEl>
                                          <p:spTgt spid="29"/>
                                        </p:tgtEl>
                                        <p:attrNameLst>
                                          <p:attrName>ppt_w</p:attrName>
                                        </p:attrNameLst>
                                      </p:cBhvr>
                                      <p:tavLst>
                                        <p:tav tm="0">
                                          <p:val>
                                            <p:strVal val="ppt_w"/>
                                          </p:val>
                                        </p:tav>
                                        <p:tav tm="100000">
                                          <p:val>
                                            <p:strVal val="ppt_w*0.70"/>
                                          </p:val>
                                        </p:tav>
                                      </p:tavLst>
                                    </p:anim>
                                    <p:anim calcmode="lin" valueType="num">
                                      <p:cBhvr>
                                        <p:cTn id="36" dur="500"/>
                                        <p:tgtEl>
                                          <p:spTgt spid="29"/>
                                        </p:tgtEl>
                                        <p:attrNameLst>
                                          <p:attrName>ppt_h</p:attrName>
                                        </p:attrNameLst>
                                      </p:cBhvr>
                                      <p:tavLst>
                                        <p:tav tm="0">
                                          <p:val>
                                            <p:strVal val="ppt_h"/>
                                          </p:val>
                                        </p:tav>
                                        <p:tav tm="100000">
                                          <p:val>
                                            <p:strVal val="ppt_h"/>
                                          </p:val>
                                        </p:tav>
                                      </p:tavLst>
                                    </p:anim>
                                    <p:animEffect transition="out" filter="fade">
                                      <p:cBhvr>
                                        <p:cTn id="37" dur="500"/>
                                        <p:tgtEl>
                                          <p:spTgt spid="29"/>
                                        </p:tgtEl>
                                      </p:cBhvr>
                                    </p:animEffect>
                                    <p:set>
                                      <p:cBhvr>
                                        <p:cTn id="38" dur="1" fill="hold">
                                          <p:stCondLst>
                                            <p:cond delay="499"/>
                                          </p:stCondLst>
                                        </p:cTn>
                                        <p:tgtEl>
                                          <p:spTgt spid="29"/>
                                        </p:tgtEl>
                                        <p:attrNameLst>
                                          <p:attrName>style.visibility</p:attrName>
                                        </p:attrNameLst>
                                      </p:cBhvr>
                                      <p:to>
                                        <p:strVal val="hidden"/>
                                      </p:to>
                                    </p:set>
                                  </p:childTnLst>
                                </p:cTn>
                              </p:par>
                              <p:par>
                                <p:cTn id="39" presetID="6" presetClass="exit" presetSubtype="32" fill="hold" grpId="1" nodeType="withEffect">
                                  <p:stCondLst>
                                    <p:cond delay="0"/>
                                  </p:stCondLst>
                                  <p:childTnLst>
                                    <p:animEffect transition="out" filter="circle(out)">
                                      <p:cBhvr>
                                        <p:cTn id="40" dur="500"/>
                                        <p:tgtEl>
                                          <p:spTgt spid="42"/>
                                        </p:tgtEl>
                                      </p:cBhvr>
                                    </p:animEffect>
                                    <p:set>
                                      <p:cBhvr>
                                        <p:cTn id="41" dur="1" fill="hold">
                                          <p:stCondLst>
                                            <p:cond delay="499"/>
                                          </p:stCondLst>
                                        </p:cTn>
                                        <p:tgtEl>
                                          <p:spTgt spid="42"/>
                                        </p:tgtEl>
                                        <p:attrNameLst>
                                          <p:attrName>style.visibility</p:attrName>
                                        </p:attrNameLst>
                                      </p:cBhvr>
                                      <p:to>
                                        <p:strVal val="hidden"/>
                                      </p:to>
                                    </p:set>
                                  </p:childTnLst>
                                </p:cTn>
                              </p:par>
                            </p:childTnLst>
                          </p:cTn>
                        </p:par>
                        <p:par>
                          <p:cTn id="42" fill="hold">
                            <p:stCondLst>
                              <p:cond delay="1000"/>
                            </p:stCondLst>
                            <p:childTnLst>
                              <p:par>
                                <p:cTn id="43" presetID="47" presetClass="entr" presetSubtype="0" fill="hold" grpId="0" nodeType="afterEffect">
                                  <p:stCondLst>
                                    <p:cond delay="0"/>
                                  </p:stCondLst>
                                  <p:iterate type="wd">
                                    <p:tmPct val="10000"/>
                                  </p:iterate>
                                  <p:childTnLst>
                                    <p:set>
                                      <p:cBhvr>
                                        <p:cTn id="44" dur="1" fill="hold">
                                          <p:stCondLst>
                                            <p:cond delay="0"/>
                                          </p:stCondLst>
                                        </p:cTn>
                                        <p:tgtEl>
                                          <p:spTgt spid="34"/>
                                        </p:tgtEl>
                                        <p:attrNameLst>
                                          <p:attrName>style.visibility</p:attrName>
                                        </p:attrNameLst>
                                      </p:cBhvr>
                                      <p:to>
                                        <p:strVal val="visible"/>
                                      </p:to>
                                    </p:set>
                                    <p:animEffect transition="in" filter="fade">
                                      <p:cBhvr>
                                        <p:cTn id="45" dur="500"/>
                                        <p:tgtEl>
                                          <p:spTgt spid="34"/>
                                        </p:tgtEl>
                                      </p:cBhvr>
                                    </p:animEffect>
                                    <p:anim calcmode="lin" valueType="num">
                                      <p:cBhvr>
                                        <p:cTn id="46" dur="500" fill="hold"/>
                                        <p:tgtEl>
                                          <p:spTgt spid="34"/>
                                        </p:tgtEl>
                                        <p:attrNameLst>
                                          <p:attrName>ppt_x</p:attrName>
                                        </p:attrNameLst>
                                      </p:cBhvr>
                                      <p:tavLst>
                                        <p:tav tm="0">
                                          <p:val>
                                            <p:strVal val="#ppt_x"/>
                                          </p:val>
                                        </p:tav>
                                        <p:tav tm="100000">
                                          <p:val>
                                            <p:strVal val="#ppt_x"/>
                                          </p:val>
                                        </p:tav>
                                      </p:tavLst>
                                    </p:anim>
                                    <p:anim calcmode="lin" valueType="num">
                                      <p:cBhvr>
                                        <p:cTn id="47" dur="500" fill="hold"/>
                                        <p:tgtEl>
                                          <p:spTgt spid="34"/>
                                        </p:tgtEl>
                                        <p:attrNameLst>
                                          <p:attrName>ppt_y</p:attrName>
                                        </p:attrNameLst>
                                      </p:cBhvr>
                                      <p:tavLst>
                                        <p:tav tm="0">
                                          <p:val>
                                            <p:strVal val="#ppt_y-.1"/>
                                          </p:val>
                                        </p:tav>
                                        <p:tav tm="100000">
                                          <p:val>
                                            <p:strVal val="#ppt_y"/>
                                          </p:val>
                                        </p:tav>
                                      </p:tavLst>
                                    </p:anim>
                                  </p:childTnLst>
                                </p:cTn>
                              </p:par>
                            </p:childTnLst>
                          </p:cTn>
                        </p:par>
                      </p:childTnLst>
                    </p:cTn>
                  </p:par>
                  <p:par>
                    <p:cTn id="48" fill="hold">
                      <p:stCondLst>
                        <p:cond delay="indefinite"/>
                      </p:stCondLst>
                      <p:childTnLst>
                        <p:par>
                          <p:cTn id="49" fill="hold">
                            <p:stCondLst>
                              <p:cond delay="0"/>
                            </p:stCondLst>
                            <p:childTnLst>
                              <p:par>
                                <p:cTn id="50" presetID="42" presetClass="path" presetSubtype="0" accel="50000" decel="50000" fill="hold" grpId="0" nodeType="clickEffect">
                                  <p:stCondLst>
                                    <p:cond delay="0"/>
                                  </p:stCondLst>
                                  <p:iterate type="wd">
                                    <p:tmPct val="10000"/>
                                  </p:iterate>
                                  <p:childTnLst>
                                    <p:animMotion origin="layout" path="M 8.33333E-7 -4.81481E-6 L -0.003 0.29283 " pathEditMode="relative" rAng="0" ptsTypes="AA">
                                      <p:cBhvr>
                                        <p:cTn id="51" dur="500" fill="hold"/>
                                        <p:tgtEl>
                                          <p:spTgt spid="30"/>
                                        </p:tgtEl>
                                        <p:attrNameLst>
                                          <p:attrName>ppt_x</p:attrName>
                                          <p:attrName>ppt_y</p:attrName>
                                        </p:attrNameLst>
                                      </p:cBhvr>
                                      <p:rCtr x="-156" y="14630"/>
                                    </p:animMotion>
                                  </p:childTnLst>
                                </p:cTn>
                              </p:par>
                            </p:childTnLst>
                          </p:cTn>
                        </p:par>
                        <p:par>
                          <p:cTn id="52" fill="hold">
                            <p:stCondLst>
                              <p:cond delay="500"/>
                            </p:stCondLst>
                            <p:childTnLst>
                              <p:par>
                                <p:cTn id="53" presetID="55" presetClass="exit" presetSubtype="0" fill="hold" grpId="1" nodeType="afterEffect">
                                  <p:stCondLst>
                                    <p:cond delay="0"/>
                                  </p:stCondLst>
                                  <p:iterate type="wd">
                                    <p:tmPct val="10000"/>
                                  </p:iterate>
                                  <p:childTnLst>
                                    <p:anim calcmode="lin" valueType="num">
                                      <p:cBhvr>
                                        <p:cTn id="54" dur="500"/>
                                        <p:tgtEl>
                                          <p:spTgt spid="30"/>
                                        </p:tgtEl>
                                        <p:attrNameLst>
                                          <p:attrName>ppt_w</p:attrName>
                                        </p:attrNameLst>
                                      </p:cBhvr>
                                      <p:tavLst>
                                        <p:tav tm="0">
                                          <p:val>
                                            <p:strVal val="ppt_w"/>
                                          </p:val>
                                        </p:tav>
                                        <p:tav tm="100000">
                                          <p:val>
                                            <p:strVal val="ppt_w*0.70"/>
                                          </p:val>
                                        </p:tav>
                                      </p:tavLst>
                                    </p:anim>
                                    <p:anim calcmode="lin" valueType="num">
                                      <p:cBhvr>
                                        <p:cTn id="55" dur="500"/>
                                        <p:tgtEl>
                                          <p:spTgt spid="30"/>
                                        </p:tgtEl>
                                        <p:attrNameLst>
                                          <p:attrName>ppt_h</p:attrName>
                                        </p:attrNameLst>
                                      </p:cBhvr>
                                      <p:tavLst>
                                        <p:tav tm="0">
                                          <p:val>
                                            <p:strVal val="ppt_h"/>
                                          </p:val>
                                        </p:tav>
                                        <p:tav tm="100000">
                                          <p:val>
                                            <p:strVal val="ppt_h"/>
                                          </p:val>
                                        </p:tav>
                                      </p:tavLst>
                                    </p:anim>
                                    <p:animEffect transition="out" filter="fade">
                                      <p:cBhvr>
                                        <p:cTn id="56" dur="500"/>
                                        <p:tgtEl>
                                          <p:spTgt spid="30"/>
                                        </p:tgtEl>
                                      </p:cBhvr>
                                    </p:animEffect>
                                    <p:set>
                                      <p:cBhvr>
                                        <p:cTn id="57" dur="1" fill="hold">
                                          <p:stCondLst>
                                            <p:cond delay="499"/>
                                          </p:stCondLst>
                                        </p:cTn>
                                        <p:tgtEl>
                                          <p:spTgt spid="30"/>
                                        </p:tgtEl>
                                        <p:attrNameLst>
                                          <p:attrName>style.visibility</p:attrName>
                                        </p:attrNameLst>
                                      </p:cBhvr>
                                      <p:to>
                                        <p:strVal val="hidden"/>
                                      </p:to>
                                    </p:set>
                                  </p:childTnLst>
                                </p:cTn>
                              </p:par>
                            </p:childTnLst>
                          </p:cTn>
                        </p:par>
                        <p:par>
                          <p:cTn id="58" fill="hold">
                            <p:stCondLst>
                              <p:cond delay="1000"/>
                            </p:stCondLst>
                            <p:childTnLst>
                              <p:par>
                                <p:cTn id="59" presetID="47" presetClass="entr" presetSubtype="0" fill="hold" grpId="0" nodeType="afterEffect">
                                  <p:stCondLst>
                                    <p:cond delay="0"/>
                                  </p:stCondLst>
                                  <p:iterate type="wd">
                                    <p:tmPct val="10000"/>
                                  </p:iterate>
                                  <p:childTnLst>
                                    <p:set>
                                      <p:cBhvr>
                                        <p:cTn id="60" dur="1" fill="hold">
                                          <p:stCondLst>
                                            <p:cond delay="0"/>
                                          </p:stCondLst>
                                        </p:cTn>
                                        <p:tgtEl>
                                          <p:spTgt spid="35"/>
                                        </p:tgtEl>
                                        <p:attrNameLst>
                                          <p:attrName>style.visibility</p:attrName>
                                        </p:attrNameLst>
                                      </p:cBhvr>
                                      <p:to>
                                        <p:strVal val="visible"/>
                                      </p:to>
                                    </p:set>
                                    <p:animEffect transition="in" filter="fade">
                                      <p:cBhvr>
                                        <p:cTn id="61" dur="500"/>
                                        <p:tgtEl>
                                          <p:spTgt spid="35"/>
                                        </p:tgtEl>
                                      </p:cBhvr>
                                    </p:animEffect>
                                    <p:anim calcmode="lin" valueType="num">
                                      <p:cBhvr>
                                        <p:cTn id="62" dur="500" fill="hold"/>
                                        <p:tgtEl>
                                          <p:spTgt spid="35"/>
                                        </p:tgtEl>
                                        <p:attrNameLst>
                                          <p:attrName>ppt_x</p:attrName>
                                        </p:attrNameLst>
                                      </p:cBhvr>
                                      <p:tavLst>
                                        <p:tav tm="0">
                                          <p:val>
                                            <p:strVal val="#ppt_x"/>
                                          </p:val>
                                        </p:tav>
                                        <p:tav tm="100000">
                                          <p:val>
                                            <p:strVal val="#ppt_x"/>
                                          </p:val>
                                        </p:tav>
                                      </p:tavLst>
                                    </p:anim>
                                    <p:anim calcmode="lin" valueType="num">
                                      <p:cBhvr>
                                        <p:cTn id="63" dur="500" fill="hold"/>
                                        <p:tgtEl>
                                          <p:spTgt spid="35"/>
                                        </p:tgtEl>
                                        <p:attrNameLst>
                                          <p:attrName>ppt_y</p:attrName>
                                        </p:attrNameLst>
                                      </p:cBhvr>
                                      <p:tavLst>
                                        <p:tav tm="0">
                                          <p:val>
                                            <p:strVal val="#ppt_y-.1"/>
                                          </p:val>
                                        </p:tav>
                                        <p:tav tm="100000">
                                          <p:val>
                                            <p:strVal val="#ppt_y"/>
                                          </p:val>
                                        </p:tav>
                                      </p:tavLst>
                                    </p:anim>
                                  </p:childTnLst>
                                </p:cTn>
                              </p:par>
                              <p:par>
                                <p:cTn id="64" presetID="10" presetClass="entr" presetSubtype="0" fill="hold" grpId="0" nodeType="withEffect">
                                  <p:stCondLst>
                                    <p:cond delay="0"/>
                                  </p:stCondLst>
                                  <p:childTnLst>
                                    <p:set>
                                      <p:cBhvr>
                                        <p:cTn id="65" dur="1" fill="hold">
                                          <p:stCondLst>
                                            <p:cond delay="0"/>
                                          </p:stCondLst>
                                        </p:cTn>
                                        <p:tgtEl>
                                          <p:spTgt spid="43"/>
                                        </p:tgtEl>
                                        <p:attrNameLst>
                                          <p:attrName>style.visibility</p:attrName>
                                        </p:attrNameLst>
                                      </p:cBhvr>
                                      <p:to>
                                        <p:strVal val="visible"/>
                                      </p:to>
                                    </p:set>
                                    <p:animEffect transition="in" filter="fade">
                                      <p:cBhvr>
                                        <p:cTn id="66" dur="500"/>
                                        <p:tgtEl>
                                          <p:spTgt spid="43"/>
                                        </p:tgtEl>
                                      </p:cBhvr>
                                    </p:animEffect>
                                  </p:childTnLst>
                                </p:cTn>
                              </p:par>
                            </p:childTnLst>
                          </p:cTn>
                        </p:par>
                      </p:childTnLst>
                    </p:cTn>
                  </p:par>
                  <p:par>
                    <p:cTn id="67" fill="hold">
                      <p:stCondLst>
                        <p:cond delay="indefinite"/>
                      </p:stCondLst>
                      <p:childTnLst>
                        <p:par>
                          <p:cTn id="68" fill="hold">
                            <p:stCondLst>
                              <p:cond delay="0"/>
                            </p:stCondLst>
                            <p:childTnLst>
                              <p:par>
                                <p:cTn id="69" presetID="42" presetClass="path" presetSubtype="0" accel="50000" decel="50000" fill="hold" grpId="0" nodeType="clickEffect">
                                  <p:stCondLst>
                                    <p:cond delay="0"/>
                                  </p:stCondLst>
                                  <p:iterate type="wd">
                                    <p:tmPct val="10000"/>
                                  </p:iterate>
                                  <p:childTnLst>
                                    <p:animMotion origin="layout" path="M -3.75E-6 1.11111E-6 L -0.00299 0.29282 " pathEditMode="relative" rAng="0" ptsTypes="AA">
                                      <p:cBhvr>
                                        <p:cTn id="70" dur="500" fill="hold"/>
                                        <p:tgtEl>
                                          <p:spTgt spid="31"/>
                                        </p:tgtEl>
                                        <p:attrNameLst>
                                          <p:attrName>ppt_x</p:attrName>
                                          <p:attrName>ppt_y</p:attrName>
                                        </p:attrNameLst>
                                      </p:cBhvr>
                                      <p:rCtr x="-156" y="14630"/>
                                    </p:animMotion>
                                  </p:childTnLst>
                                </p:cTn>
                              </p:par>
                            </p:childTnLst>
                          </p:cTn>
                        </p:par>
                        <p:par>
                          <p:cTn id="71" fill="hold">
                            <p:stCondLst>
                              <p:cond delay="500"/>
                            </p:stCondLst>
                            <p:childTnLst>
                              <p:par>
                                <p:cTn id="72" presetID="55" presetClass="exit" presetSubtype="0" fill="hold" grpId="1" nodeType="afterEffect">
                                  <p:stCondLst>
                                    <p:cond delay="0"/>
                                  </p:stCondLst>
                                  <p:iterate type="wd">
                                    <p:tmPct val="10000"/>
                                  </p:iterate>
                                  <p:childTnLst>
                                    <p:anim calcmode="lin" valueType="num">
                                      <p:cBhvr>
                                        <p:cTn id="73" dur="500"/>
                                        <p:tgtEl>
                                          <p:spTgt spid="31"/>
                                        </p:tgtEl>
                                        <p:attrNameLst>
                                          <p:attrName>ppt_w</p:attrName>
                                        </p:attrNameLst>
                                      </p:cBhvr>
                                      <p:tavLst>
                                        <p:tav tm="0">
                                          <p:val>
                                            <p:strVal val="ppt_w"/>
                                          </p:val>
                                        </p:tav>
                                        <p:tav tm="100000">
                                          <p:val>
                                            <p:strVal val="ppt_w*0.70"/>
                                          </p:val>
                                        </p:tav>
                                      </p:tavLst>
                                    </p:anim>
                                    <p:anim calcmode="lin" valueType="num">
                                      <p:cBhvr>
                                        <p:cTn id="74" dur="500"/>
                                        <p:tgtEl>
                                          <p:spTgt spid="31"/>
                                        </p:tgtEl>
                                        <p:attrNameLst>
                                          <p:attrName>ppt_h</p:attrName>
                                        </p:attrNameLst>
                                      </p:cBhvr>
                                      <p:tavLst>
                                        <p:tav tm="0">
                                          <p:val>
                                            <p:strVal val="ppt_h"/>
                                          </p:val>
                                        </p:tav>
                                        <p:tav tm="100000">
                                          <p:val>
                                            <p:strVal val="ppt_h"/>
                                          </p:val>
                                        </p:tav>
                                      </p:tavLst>
                                    </p:anim>
                                    <p:animEffect transition="out" filter="fade">
                                      <p:cBhvr>
                                        <p:cTn id="75" dur="500"/>
                                        <p:tgtEl>
                                          <p:spTgt spid="31"/>
                                        </p:tgtEl>
                                      </p:cBhvr>
                                    </p:animEffect>
                                    <p:set>
                                      <p:cBhvr>
                                        <p:cTn id="76" dur="1" fill="hold">
                                          <p:stCondLst>
                                            <p:cond delay="499"/>
                                          </p:stCondLst>
                                        </p:cTn>
                                        <p:tgtEl>
                                          <p:spTgt spid="31"/>
                                        </p:tgtEl>
                                        <p:attrNameLst>
                                          <p:attrName>style.visibility</p:attrName>
                                        </p:attrNameLst>
                                      </p:cBhvr>
                                      <p:to>
                                        <p:strVal val="hidden"/>
                                      </p:to>
                                    </p:set>
                                  </p:childTnLst>
                                </p:cTn>
                              </p:par>
                              <p:par>
                                <p:cTn id="77" presetID="6" presetClass="exit" presetSubtype="32" fill="hold" grpId="1" nodeType="withEffect">
                                  <p:stCondLst>
                                    <p:cond delay="0"/>
                                  </p:stCondLst>
                                  <p:childTnLst>
                                    <p:animEffect transition="out" filter="circle(out)">
                                      <p:cBhvr>
                                        <p:cTn id="78" dur="500"/>
                                        <p:tgtEl>
                                          <p:spTgt spid="43"/>
                                        </p:tgtEl>
                                      </p:cBhvr>
                                    </p:animEffect>
                                    <p:set>
                                      <p:cBhvr>
                                        <p:cTn id="79" dur="1" fill="hold">
                                          <p:stCondLst>
                                            <p:cond delay="499"/>
                                          </p:stCondLst>
                                        </p:cTn>
                                        <p:tgtEl>
                                          <p:spTgt spid="43"/>
                                        </p:tgtEl>
                                        <p:attrNameLst>
                                          <p:attrName>style.visibility</p:attrName>
                                        </p:attrNameLst>
                                      </p:cBhvr>
                                      <p:to>
                                        <p:strVal val="hidden"/>
                                      </p:to>
                                    </p:set>
                                  </p:childTnLst>
                                </p:cTn>
                              </p:par>
                            </p:childTnLst>
                          </p:cTn>
                        </p:par>
                        <p:par>
                          <p:cTn id="80" fill="hold">
                            <p:stCondLst>
                              <p:cond delay="1000"/>
                            </p:stCondLst>
                            <p:childTnLst>
                              <p:par>
                                <p:cTn id="81" presetID="47" presetClass="entr" presetSubtype="0" fill="hold" grpId="0" nodeType="afterEffect">
                                  <p:stCondLst>
                                    <p:cond delay="0"/>
                                  </p:stCondLst>
                                  <p:iterate type="wd">
                                    <p:tmPct val="10000"/>
                                  </p:iterate>
                                  <p:childTnLst>
                                    <p:set>
                                      <p:cBhvr>
                                        <p:cTn id="82" dur="1" fill="hold">
                                          <p:stCondLst>
                                            <p:cond delay="0"/>
                                          </p:stCondLst>
                                        </p:cTn>
                                        <p:tgtEl>
                                          <p:spTgt spid="36"/>
                                        </p:tgtEl>
                                        <p:attrNameLst>
                                          <p:attrName>style.visibility</p:attrName>
                                        </p:attrNameLst>
                                      </p:cBhvr>
                                      <p:to>
                                        <p:strVal val="visible"/>
                                      </p:to>
                                    </p:set>
                                    <p:animEffect transition="in" filter="fade">
                                      <p:cBhvr>
                                        <p:cTn id="83" dur="500"/>
                                        <p:tgtEl>
                                          <p:spTgt spid="36"/>
                                        </p:tgtEl>
                                      </p:cBhvr>
                                    </p:animEffect>
                                    <p:anim calcmode="lin" valueType="num">
                                      <p:cBhvr>
                                        <p:cTn id="84" dur="500" fill="hold"/>
                                        <p:tgtEl>
                                          <p:spTgt spid="36"/>
                                        </p:tgtEl>
                                        <p:attrNameLst>
                                          <p:attrName>ppt_x</p:attrName>
                                        </p:attrNameLst>
                                      </p:cBhvr>
                                      <p:tavLst>
                                        <p:tav tm="0">
                                          <p:val>
                                            <p:strVal val="#ppt_x"/>
                                          </p:val>
                                        </p:tav>
                                        <p:tav tm="100000">
                                          <p:val>
                                            <p:strVal val="#ppt_x"/>
                                          </p:val>
                                        </p:tav>
                                      </p:tavLst>
                                    </p:anim>
                                    <p:anim calcmode="lin" valueType="num">
                                      <p:cBhvr>
                                        <p:cTn id="85" dur="500" fill="hold"/>
                                        <p:tgtEl>
                                          <p:spTgt spid="36"/>
                                        </p:tgtEl>
                                        <p:attrNameLst>
                                          <p:attrName>ppt_y</p:attrName>
                                        </p:attrNameLst>
                                      </p:cBhvr>
                                      <p:tavLst>
                                        <p:tav tm="0">
                                          <p:val>
                                            <p:strVal val="#ppt_y-.1"/>
                                          </p:val>
                                        </p:tav>
                                        <p:tav tm="100000">
                                          <p:val>
                                            <p:strVal val="#ppt_y"/>
                                          </p:val>
                                        </p:tav>
                                      </p:tavLst>
                                    </p:anim>
                                  </p:childTnLst>
                                </p:cTn>
                              </p:par>
                            </p:childTnLst>
                          </p:cTn>
                        </p:par>
                      </p:childTnLst>
                    </p:cTn>
                  </p:par>
                  <p:par>
                    <p:cTn id="86" fill="hold">
                      <p:stCondLst>
                        <p:cond delay="indefinite"/>
                      </p:stCondLst>
                      <p:childTnLst>
                        <p:par>
                          <p:cTn id="87" fill="hold">
                            <p:stCondLst>
                              <p:cond delay="0"/>
                            </p:stCondLst>
                            <p:childTnLst>
                              <p:par>
                                <p:cTn id="88" presetID="42" presetClass="path" presetSubtype="0" accel="50000" decel="50000" fill="hold" grpId="0" nodeType="clickEffect">
                                  <p:stCondLst>
                                    <p:cond delay="0"/>
                                  </p:stCondLst>
                                  <p:iterate type="wd">
                                    <p:tmPct val="10000"/>
                                  </p:iterate>
                                  <p:childTnLst>
                                    <p:animMotion origin="layout" path="M -3.95833E-6 1.85185E-6 L -0.00299 0.29282 " pathEditMode="relative" rAng="0" ptsTypes="AA">
                                      <p:cBhvr>
                                        <p:cTn id="89" dur="500" fill="hold"/>
                                        <p:tgtEl>
                                          <p:spTgt spid="32"/>
                                        </p:tgtEl>
                                        <p:attrNameLst>
                                          <p:attrName>ppt_x</p:attrName>
                                          <p:attrName>ppt_y</p:attrName>
                                        </p:attrNameLst>
                                      </p:cBhvr>
                                      <p:rCtr x="-156" y="14630"/>
                                    </p:animMotion>
                                  </p:childTnLst>
                                </p:cTn>
                              </p:par>
                            </p:childTnLst>
                          </p:cTn>
                        </p:par>
                        <p:par>
                          <p:cTn id="90" fill="hold">
                            <p:stCondLst>
                              <p:cond delay="500"/>
                            </p:stCondLst>
                            <p:childTnLst>
                              <p:par>
                                <p:cTn id="91" presetID="55" presetClass="exit" presetSubtype="0" fill="hold" grpId="1" nodeType="afterEffect">
                                  <p:stCondLst>
                                    <p:cond delay="0"/>
                                  </p:stCondLst>
                                  <p:iterate type="wd">
                                    <p:tmPct val="10000"/>
                                  </p:iterate>
                                  <p:childTnLst>
                                    <p:anim calcmode="lin" valueType="num">
                                      <p:cBhvr>
                                        <p:cTn id="92" dur="500"/>
                                        <p:tgtEl>
                                          <p:spTgt spid="32"/>
                                        </p:tgtEl>
                                        <p:attrNameLst>
                                          <p:attrName>ppt_w</p:attrName>
                                        </p:attrNameLst>
                                      </p:cBhvr>
                                      <p:tavLst>
                                        <p:tav tm="0">
                                          <p:val>
                                            <p:strVal val="ppt_w"/>
                                          </p:val>
                                        </p:tav>
                                        <p:tav tm="100000">
                                          <p:val>
                                            <p:strVal val="ppt_w*0.70"/>
                                          </p:val>
                                        </p:tav>
                                      </p:tavLst>
                                    </p:anim>
                                    <p:anim calcmode="lin" valueType="num">
                                      <p:cBhvr>
                                        <p:cTn id="93" dur="500"/>
                                        <p:tgtEl>
                                          <p:spTgt spid="32"/>
                                        </p:tgtEl>
                                        <p:attrNameLst>
                                          <p:attrName>ppt_h</p:attrName>
                                        </p:attrNameLst>
                                      </p:cBhvr>
                                      <p:tavLst>
                                        <p:tav tm="0">
                                          <p:val>
                                            <p:strVal val="ppt_h"/>
                                          </p:val>
                                        </p:tav>
                                        <p:tav tm="100000">
                                          <p:val>
                                            <p:strVal val="ppt_h"/>
                                          </p:val>
                                        </p:tav>
                                      </p:tavLst>
                                    </p:anim>
                                    <p:animEffect transition="out" filter="fade">
                                      <p:cBhvr>
                                        <p:cTn id="94" dur="500"/>
                                        <p:tgtEl>
                                          <p:spTgt spid="32"/>
                                        </p:tgtEl>
                                      </p:cBhvr>
                                    </p:animEffect>
                                    <p:set>
                                      <p:cBhvr>
                                        <p:cTn id="95" dur="1" fill="hold">
                                          <p:stCondLst>
                                            <p:cond delay="499"/>
                                          </p:stCondLst>
                                        </p:cTn>
                                        <p:tgtEl>
                                          <p:spTgt spid="32"/>
                                        </p:tgtEl>
                                        <p:attrNameLst>
                                          <p:attrName>style.visibility</p:attrName>
                                        </p:attrNameLst>
                                      </p:cBhvr>
                                      <p:to>
                                        <p:strVal val="hidden"/>
                                      </p:to>
                                    </p:set>
                                  </p:childTnLst>
                                </p:cTn>
                              </p:par>
                            </p:childTnLst>
                          </p:cTn>
                        </p:par>
                        <p:par>
                          <p:cTn id="96" fill="hold">
                            <p:stCondLst>
                              <p:cond delay="1000"/>
                            </p:stCondLst>
                            <p:childTnLst>
                              <p:par>
                                <p:cTn id="97" presetID="47" presetClass="entr" presetSubtype="0" fill="hold" grpId="0" nodeType="afterEffect">
                                  <p:stCondLst>
                                    <p:cond delay="0"/>
                                  </p:stCondLst>
                                  <p:iterate type="wd">
                                    <p:tmPct val="10000"/>
                                  </p:iterate>
                                  <p:childTnLst>
                                    <p:set>
                                      <p:cBhvr>
                                        <p:cTn id="98" dur="1" fill="hold">
                                          <p:stCondLst>
                                            <p:cond delay="0"/>
                                          </p:stCondLst>
                                        </p:cTn>
                                        <p:tgtEl>
                                          <p:spTgt spid="37"/>
                                        </p:tgtEl>
                                        <p:attrNameLst>
                                          <p:attrName>style.visibility</p:attrName>
                                        </p:attrNameLst>
                                      </p:cBhvr>
                                      <p:to>
                                        <p:strVal val="visible"/>
                                      </p:to>
                                    </p:set>
                                    <p:animEffect transition="in" filter="fade">
                                      <p:cBhvr>
                                        <p:cTn id="99" dur="500"/>
                                        <p:tgtEl>
                                          <p:spTgt spid="37"/>
                                        </p:tgtEl>
                                      </p:cBhvr>
                                    </p:animEffect>
                                    <p:anim calcmode="lin" valueType="num">
                                      <p:cBhvr>
                                        <p:cTn id="100" dur="500" fill="hold"/>
                                        <p:tgtEl>
                                          <p:spTgt spid="37"/>
                                        </p:tgtEl>
                                        <p:attrNameLst>
                                          <p:attrName>ppt_x</p:attrName>
                                        </p:attrNameLst>
                                      </p:cBhvr>
                                      <p:tavLst>
                                        <p:tav tm="0">
                                          <p:val>
                                            <p:strVal val="#ppt_x"/>
                                          </p:val>
                                        </p:tav>
                                        <p:tav tm="100000">
                                          <p:val>
                                            <p:strVal val="#ppt_x"/>
                                          </p:val>
                                        </p:tav>
                                      </p:tavLst>
                                    </p:anim>
                                    <p:anim calcmode="lin" valueType="num">
                                      <p:cBhvr>
                                        <p:cTn id="101" dur="500" fill="hold"/>
                                        <p:tgtEl>
                                          <p:spTgt spid="37"/>
                                        </p:tgtEl>
                                        <p:attrNameLst>
                                          <p:attrName>ppt_y</p:attrName>
                                        </p:attrNameLst>
                                      </p:cBhvr>
                                      <p:tavLst>
                                        <p:tav tm="0">
                                          <p:val>
                                            <p:strVal val="#ppt_y-.1"/>
                                          </p:val>
                                        </p:tav>
                                        <p:tav tm="100000">
                                          <p:val>
                                            <p:strVal val="#ppt_y"/>
                                          </p:val>
                                        </p:tav>
                                      </p:tavLst>
                                    </p:anim>
                                  </p:childTnLst>
                                </p:cTn>
                              </p:par>
                              <p:par>
                                <p:cTn id="102" presetID="10" presetClass="entr" presetSubtype="0" fill="hold" grpId="0" nodeType="withEffect">
                                  <p:stCondLst>
                                    <p:cond delay="0"/>
                                  </p:stCondLst>
                                  <p:childTnLst>
                                    <p:set>
                                      <p:cBhvr>
                                        <p:cTn id="103" dur="1" fill="hold">
                                          <p:stCondLst>
                                            <p:cond delay="0"/>
                                          </p:stCondLst>
                                        </p:cTn>
                                        <p:tgtEl>
                                          <p:spTgt spid="44"/>
                                        </p:tgtEl>
                                        <p:attrNameLst>
                                          <p:attrName>style.visibility</p:attrName>
                                        </p:attrNameLst>
                                      </p:cBhvr>
                                      <p:to>
                                        <p:strVal val="visible"/>
                                      </p:to>
                                    </p:set>
                                    <p:animEffect transition="in" filter="fade">
                                      <p:cBhvr>
                                        <p:cTn id="104" dur="500"/>
                                        <p:tgtEl>
                                          <p:spTgt spid="44"/>
                                        </p:tgtEl>
                                      </p:cBhvr>
                                    </p:animEffect>
                                  </p:childTnLst>
                                </p:cTn>
                              </p:par>
                            </p:childTnLst>
                          </p:cTn>
                        </p:par>
                      </p:childTnLst>
                    </p:cTn>
                  </p:par>
                  <p:par>
                    <p:cTn id="105" fill="hold">
                      <p:stCondLst>
                        <p:cond delay="indefinite"/>
                      </p:stCondLst>
                      <p:childTnLst>
                        <p:par>
                          <p:cTn id="106" fill="hold">
                            <p:stCondLst>
                              <p:cond delay="0"/>
                            </p:stCondLst>
                            <p:childTnLst>
                              <p:par>
                                <p:cTn id="107" presetID="42" presetClass="path" presetSubtype="0" accel="50000" decel="50000" fill="hold" grpId="0" nodeType="clickEffect">
                                  <p:stCondLst>
                                    <p:cond delay="0"/>
                                  </p:stCondLst>
                                  <p:iterate type="wd">
                                    <p:tmPct val="10000"/>
                                  </p:iterate>
                                  <p:childTnLst>
                                    <p:animMotion origin="layout" path="M 1.04167E-6 -4.81481E-6 L -0.003 0.29283 " pathEditMode="relative" rAng="0" ptsTypes="AA">
                                      <p:cBhvr>
                                        <p:cTn id="108" dur="500" fill="hold"/>
                                        <p:tgtEl>
                                          <p:spTgt spid="33"/>
                                        </p:tgtEl>
                                        <p:attrNameLst>
                                          <p:attrName>ppt_x</p:attrName>
                                          <p:attrName>ppt_y</p:attrName>
                                        </p:attrNameLst>
                                      </p:cBhvr>
                                      <p:rCtr x="-156" y="14630"/>
                                    </p:animMotion>
                                  </p:childTnLst>
                                </p:cTn>
                              </p:par>
                            </p:childTnLst>
                          </p:cTn>
                        </p:par>
                        <p:par>
                          <p:cTn id="109" fill="hold">
                            <p:stCondLst>
                              <p:cond delay="500"/>
                            </p:stCondLst>
                            <p:childTnLst>
                              <p:par>
                                <p:cTn id="110" presetID="55" presetClass="exit" presetSubtype="0" fill="hold" grpId="1" nodeType="afterEffect">
                                  <p:stCondLst>
                                    <p:cond delay="0"/>
                                  </p:stCondLst>
                                  <p:iterate type="wd">
                                    <p:tmPct val="10000"/>
                                  </p:iterate>
                                  <p:childTnLst>
                                    <p:anim calcmode="lin" valueType="num">
                                      <p:cBhvr>
                                        <p:cTn id="111" dur="500"/>
                                        <p:tgtEl>
                                          <p:spTgt spid="33"/>
                                        </p:tgtEl>
                                        <p:attrNameLst>
                                          <p:attrName>ppt_w</p:attrName>
                                        </p:attrNameLst>
                                      </p:cBhvr>
                                      <p:tavLst>
                                        <p:tav tm="0">
                                          <p:val>
                                            <p:strVal val="ppt_w"/>
                                          </p:val>
                                        </p:tav>
                                        <p:tav tm="100000">
                                          <p:val>
                                            <p:strVal val="ppt_w*0.70"/>
                                          </p:val>
                                        </p:tav>
                                      </p:tavLst>
                                    </p:anim>
                                    <p:anim calcmode="lin" valueType="num">
                                      <p:cBhvr>
                                        <p:cTn id="112" dur="500"/>
                                        <p:tgtEl>
                                          <p:spTgt spid="33"/>
                                        </p:tgtEl>
                                        <p:attrNameLst>
                                          <p:attrName>ppt_h</p:attrName>
                                        </p:attrNameLst>
                                      </p:cBhvr>
                                      <p:tavLst>
                                        <p:tav tm="0">
                                          <p:val>
                                            <p:strVal val="ppt_h"/>
                                          </p:val>
                                        </p:tav>
                                        <p:tav tm="100000">
                                          <p:val>
                                            <p:strVal val="ppt_h"/>
                                          </p:val>
                                        </p:tav>
                                      </p:tavLst>
                                    </p:anim>
                                    <p:animEffect transition="out" filter="fade">
                                      <p:cBhvr>
                                        <p:cTn id="113" dur="500"/>
                                        <p:tgtEl>
                                          <p:spTgt spid="33"/>
                                        </p:tgtEl>
                                      </p:cBhvr>
                                    </p:animEffect>
                                    <p:set>
                                      <p:cBhvr>
                                        <p:cTn id="114" dur="1" fill="hold">
                                          <p:stCondLst>
                                            <p:cond delay="499"/>
                                          </p:stCondLst>
                                        </p:cTn>
                                        <p:tgtEl>
                                          <p:spTgt spid="33"/>
                                        </p:tgtEl>
                                        <p:attrNameLst>
                                          <p:attrName>style.visibility</p:attrName>
                                        </p:attrNameLst>
                                      </p:cBhvr>
                                      <p:to>
                                        <p:strVal val="hidden"/>
                                      </p:to>
                                    </p:set>
                                  </p:childTnLst>
                                </p:cTn>
                              </p:par>
                              <p:par>
                                <p:cTn id="115" presetID="6" presetClass="exit" presetSubtype="32" fill="hold" grpId="1" nodeType="withEffect">
                                  <p:stCondLst>
                                    <p:cond delay="0"/>
                                  </p:stCondLst>
                                  <p:childTnLst>
                                    <p:animEffect transition="out" filter="circle(out)">
                                      <p:cBhvr>
                                        <p:cTn id="116" dur="500"/>
                                        <p:tgtEl>
                                          <p:spTgt spid="44"/>
                                        </p:tgtEl>
                                      </p:cBhvr>
                                    </p:animEffect>
                                    <p:set>
                                      <p:cBhvr>
                                        <p:cTn id="117" dur="1" fill="hold">
                                          <p:stCondLst>
                                            <p:cond delay="499"/>
                                          </p:stCondLst>
                                        </p:cTn>
                                        <p:tgtEl>
                                          <p:spTgt spid="44"/>
                                        </p:tgtEl>
                                        <p:attrNameLst>
                                          <p:attrName>style.visibility</p:attrName>
                                        </p:attrNameLst>
                                      </p:cBhvr>
                                      <p:to>
                                        <p:strVal val="hidden"/>
                                      </p:to>
                                    </p:set>
                                  </p:childTnLst>
                                </p:cTn>
                              </p:par>
                            </p:childTnLst>
                          </p:cTn>
                        </p:par>
                        <p:par>
                          <p:cTn id="118" fill="hold">
                            <p:stCondLst>
                              <p:cond delay="1000"/>
                            </p:stCondLst>
                            <p:childTnLst>
                              <p:par>
                                <p:cTn id="119" presetID="47" presetClass="entr" presetSubtype="0" fill="hold" grpId="0" nodeType="afterEffect">
                                  <p:stCondLst>
                                    <p:cond delay="0"/>
                                  </p:stCondLst>
                                  <p:iterate type="wd">
                                    <p:tmPct val="10000"/>
                                  </p:iterate>
                                  <p:childTnLst>
                                    <p:set>
                                      <p:cBhvr>
                                        <p:cTn id="120" dur="1" fill="hold">
                                          <p:stCondLst>
                                            <p:cond delay="0"/>
                                          </p:stCondLst>
                                        </p:cTn>
                                        <p:tgtEl>
                                          <p:spTgt spid="38"/>
                                        </p:tgtEl>
                                        <p:attrNameLst>
                                          <p:attrName>style.visibility</p:attrName>
                                        </p:attrNameLst>
                                      </p:cBhvr>
                                      <p:to>
                                        <p:strVal val="visible"/>
                                      </p:to>
                                    </p:set>
                                    <p:animEffect transition="in" filter="fade">
                                      <p:cBhvr>
                                        <p:cTn id="121" dur="500"/>
                                        <p:tgtEl>
                                          <p:spTgt spid="38"/>
                                        </p:tgtEl>
                                      </p:cBhvr>
                                    </p:animEffect>
                                    <p:anim calcmode="lin" valueType="num">
                                      <p:cBhvr>
                                        <p:cTn id="122" dur="500" fill="hold"/>
                                        <p:tgtEl>
                                          <p:spTgt spid="38"/>
                                        </p:tgtEl>
                                        <p:attrNameLst>
                                          <p:attrName>ppt_x</p:attrName>
                                        </p:attrNameLst>
                                      </p:cBhvr>
                                      <p:tavLst>
                                        <p:tav tm="0">
                                          <p:val>
                                            <p:strVal val="#ppt_x"/>
                                          </p:val>
                                        </p:tav>
                                        <p:tav tm="100000">
                                          <p:val>
                                            <p:strVal val="#ppt_x"/>
                                          </p:val>
                                        </p:tav>
                                      </p:tavLst>
                                    </p:anim>
                                    <p:anim calcmode="lin" valueType="num">
                                      <p:cBhvr>
                                        <p:cTn id="123" dur="500" fill="hold"/>
                                        <p:tgtEl>
                                          <p:spTgt spid="38"/>
                                        </p:tgtEl>
                                        <p:attrNameLst>
                                          <p:attrName>ppt_y</p:attrName>
                                        </p:attrNameLst>
                                      </p:cBhvr>
                                      <p:tavLst>
                                        <p:tav tm="0">
                                          <p:val>
                                            <p:strVal val="#ppt_y-.1"/>
                                          </p:val>
                                        </p:tav>
                                        <p:tav tm="100000">
                                          <p:val>
                                            <p:strVal val="#ppt_y"/>
                                          </p:val>
                                        </p:tav>
                                      </p:tavLst>
                                    </p:anim>
                                  </p:childTnLst>
                                </p:cTn>
                              </p:par>
                            </p:childTnLst>
                          </p:cTn>
                        </p:par>
                        <p:par>
                          <p:cTn id="124" fill="hold">
                            <p:stCondLst>
                              <p:cond delay="1500"/>
                            </p:stCondLst>
                            <p:childTnLst>
                              <p:par>
                                <p:cTn id="125" presetID="16" presetClass="entr" presetSubtype="21" fill="hold" nodeType="afterEffect">
                                  <p:stCondLst>
                                    <p:cond delay="0"/>
                                  </p:stCondLst>
                                  <p:childTnLst>
                                    <p:set>
                                      <p:cBhvr>
                                        <p:cTn id="126" dur="1" fill="hold">
                                          <p:stCondLst>
                                            <p:cond delay="0"/>
                                          </p:stCondLst>
                                        </p:cTn>
                                        <p:tgtEl>
                                          <p:spTgt spid="26">
                                            <p:txEl>
                                              <p:pRg st="1" end="1"/>
                                            </p:txEl>
                                          </p:spTgt>
                                        </p:tgtEl>
                                        <p:attrNameLst>
                                          <p:attrName>style.visibility</p:attrName>
                                        </p:attrNameLst>
                                      </p:cBhvr>
                                      <p:to>
                                        <p:strVal val="visible"/>
                                      </p:to>
                                    </p:set>
                                    <p:animEffect transition="in" filter="barn(inVertical)">
                                      <p:cBhvr>
                                        <p:cTn id="127" dur="500"/>
                                        <p:tgtEl>
                                          <p:spTgt spid="26">
                                            <p:txEl>
                                              <p:pRg st="1" end="1"/>
                                            </p:txEl>
                                          </p:spTgt>
                                        </p:tgtEl>
                                      </p:cBhvr>
                                    </p:animEffect>
                                  </p:childTnLst>
                                </p:cTn>
                              </p:par>
                            </p:childTnLst>
                          </p:cTn>
                        </p:par>
                        <p:par>
                          <p:cTn id="128" fill="hold">
                            <p:stCondLst>
                              <p:cond delay="2000"/>
                            </p:stCondLst>
                            <p:childTnLst>
                              <p:par>
                                <p:cTn id="129" presetID="16" presetClass="entr" presetSubtype="21" fill="hold" nodeType="afterEffect">
                                  <p:stCondLst>
                                    <p:cond delay="0"/>
                                  </p:stCondLst>
                                  <p:childTnLst>
                                    <p:set>
                                      <p:cBhvr>
                                        <p:cTn id="130" dur="1" fill="hold">
                                          <p:stCondLst>
                                            <p:cond delay="0"/>
                                          </p:stCondLst>
                                        </p:cTn>
                                        <p:tgtEl>
                                          <p:spTgt spid="26">
                                            <p:txEl>
                                              <p:pRg st="2" end="2"/>
                                            </p:txEl>
                                          </p:spTgt>
                                        </p:tgtEl>
                                        <p:attrNameLst>
                                          <p:attrName>style.visibility</p:attrName>
                                        </p:attrNameLst>
                                      </p:cBhvr>
                                      <p:to>
                                        <p:strVal val="visible"/>
                                      </p:to>
                                    </p:set>
                                    <p:animEffect transition="in" filter="barn(inVertical)">
                                      <p:cBhvr>
                                        <p:cTn id="131" dur="500"/>
                                        <p:tgtEl>
                                          <p:spTgt spid="26">
                                            <p:txEl>
                                              <p:pRg st="2" end="2"/>
                                            </p:txEl>
                                          </p:spTgt>
                                        </p:tgtEl>
                                      </p:cBhvr>
                                    </p:animEffect>
                                  </p:childTnLst>
                                </p:cTn>
                              </p:par>
                            </p:childTnLst>
                          </p:cTn>
                        </p:par>
                        <p:par>
                          <p:cTn id="132" fill="hold">
                            <p:stCondLst>
                              <p:cond delay="2500"/>
                            </p:stCondLst>
                            <p:childTnLst>
                              <p:par>
                                <p:cTn id="133" presetID="16" presetClass="entr" presetSubtype="21" fill="hold" nodeType="afterEffect">
                                  <p:stCondLst>
                                    <p:cond delay="0"/>
                                  </p:stCondLst>
                                  <p:childTnLst>
                                    <p:set>
                                      <p:cBhvr>
                                        <p:cTn id="134" dur="1" fill="hold">
                                          <p:stCondLst>
                                            <p:cond delay="0"/>
                                          </p:stCondLst>
                                        </p:cTn>
                                        <p:tgtEl>
                                          <p:spTgt spid="26">
                                            <p:txEl>
                                              <p:pRg st="3" end="3"/>
                                            </p:txEl>
                                          </p:spTgt>
                                        </p:tgtEl>
                                        <p:attrNameLst>
                                          <p:attrName>style.visibility</p:attrName>
                                        </p:attrNameLst>
                                      </p:cBhvr>
                                      <p:to>
                                        <p:strVal val="visible"/>
                                      </p:to>
                                    </p:set>
                                    <p:animEffect transition="in" filter="barn(inVertical)">
                                      <p:cBhvr>
                                        <p:cTn id="135" dur="500"/>
                                        <p:tgtEl>
                                          <p:spTgt spid="26">
                                            <p:txEl>
                                              <p:pRg st="3" end="3"/>
                                            </p:txEl>
                                          </p:spTgt>
                                        </p:tgtEl>
                                      </p:cBhvr>
                                    </p:animEffect>
                                  </p:childTnLst>
                                </p:cTn>
                              </p:par>
                            </p:childTnLst>
                          </p:cTn>
                        </p:par>
                        <p:par>
                          <p:cTn id="136" fill="hold">
                            <p:stCondLst>
                              <p:cond delay="3000"/>
                            </p:stCondLst>
                            <p:childTnLst>
                              <p:par>
                                <p:cTn id="137" presetID="16" presetClass="entr" presetSubtype="21" fill="hold" nodeType="afterEffect">
                                  <p:stCondLst>
                                    <p:cond delay="0"/>
                                  </p:stCondLst>
                                  <p:childTnLst>
                                    <p:set>
                                      <p:cBhvr>
                                        <p:cTn id="138" dur="1" fill="hold">
                                          <p:stCondLst>
                                            <p:cond delay="0"/>
                                          </p:stCondLst>
                                        </p:cTn>
                                        <p:tgtEl>
                                          <p:spTgt spid="26">
                                            <p:txEl>
                                              <p:pRg st="4" end="4"/>
                                            </p:txEl>
                                          </p:spTgt>
                                        </p:tgtEl>
                                        <p:attrNameLst>
                                          <p:attrName>style.visibility</p:attrName>
                                        </p:attrNameLst>
                                      </p:cBhvr>
                                      <p:to>
                                        <p:strVal val="visible"/>
                                      </p:to>
                                    </p:set>
                                    <p:animEffect transition="in" filter="barn(inVertical)">
                                      <p:cBhvr>
                                        <p:cTn id="139" dur="500"/>
                                        <p:tgtEl>
                                          <p:spTgt spid="26">
                                            <p:txEl>
                                              <p:pRg st="4" end="4"/>
                                            </p:txEl>
                                          </p:spTgt>
                                        </p:tgtEl>
                                      </p:cBhvr>
                                    </p:animEffect>
                                  </p:childTnLst>
                                </p:cTn>
                              </p:par>
                            </p:childTnLst>
                          </p:cTn>
                        </p:par>
                        <p:par>
                          <p:cTn id="140" fill="hold">
                            <p:stCondLst>
                              <p:cond delay="3500"/>
                            </p:stCondLst>
                            <p:childTnLst>
                              <p:par>
                                <p:cTn id="141" presetID="16" presetClass="entr" presetSubtype="21" fill="hold" nodeType="afterEffect">
                                  <p:stCondLst>
                                    <p:cond delay="0"/>
                                  </p:stCondLst>
                                  <p:childTnLst>
                                    <p:set>
                                      <p:cBhvr>
                                        <p:cTn id="142" dur="1" fill="hold">
                                          <p:stCondLst>
                                            <p:cond delay="0"/>
                                          </p:stCondLst>
                                        </p:cTn>
                                        <p:tgtEl>
                                          <p:spTgt spid="26">
                                            <p:txEl>
                                              <p:pRg st="5" end="5"/>
                                            </p:txEl>
                                          </p:spTgt>
                                        </p:tgtEl>
                                        <p:attrNameLst>
                                          <p:attrName>style.visibility</p:attrName>
                                        </p:attrNameLst>
                                      </p:cBhvr>
                                      <p:to>
                                        <p:strVal val="visible"/>
                                      </p:to>
                                    </p:set>
                                    <p:animEffect transition="in" filter="barn(inVertical)">
                                      <p:cBhvr>
                                        <p:cTn id="143" dur="500"/>
                                        <p:tgtEl>
                                          <p:spTgt spid="26">
                                            <p:txEl>
                                              <p:pRg st="5" end="5"/>
                                            </p:txEl>
                                          </p:spTgt>
                                        </p:tgtEl>
                                      </p:cBhvr>
                                    </p:animEffect>
                                  </p:childTnLst>
                                </p:cTn>
                              </p:par>
                            </p:childTnLst>
                          </p:cTn>
                        </p:par>
                        <p:par>
                          <p:cTn id="144" fill="hold">
                            <p:stCondLst>
                              <p:cond delay="4000"/>
                            </p:stCondLst>
                            <p:childTnLst>
                              <p:par>
                                <p:cTn id="145" presetID="16" presetClass="entr" presetSubtype="21" fill="hold" nodeType="afterEffect">
                                  <p:stCondLst>
                                    <p:cond delay="0"/>
                                  </p:stCondLst>
                                  <p:childTnLst>
                                    <p:set>
                                      <p:cBhvr>
                                        <p:cTn id="146" dur="1" fill="hold">
                                          <p:stCondLst>
                                            <p:cond delay="0"/>
                                          </p:stCondLst>
                                        </p:cTn>
                                        <p:tgtEl>
                                          <p:spTgt spid="26">
                                            <p:txEl>
                                              <p:pRg st="6" end="6"/>
                                            </p:txEl>
                                          </p:spTgt>
                                        </p:tgtEl>
                                        <p:attrNameLst>
                                          <p:attrName>style.visibility</p:attrName>
                                        </p:attrNameLst>
                                      </p:cBhvr>
                                      <p:to>
                                        <p:strVal val="visible"/>
                                      </p:to>
                                    </p:set>
                                    <p:animEffect transition="in" filter="barn(inVertical)">
                                      <p:cBhvr>
                                        <p:cTn id="147" dur="500"/>
                                        <p:tgtEl>
                                          <p:spTgt spid="26">
                                            <p:txEl>
                                              <p:pRg st="6" end="6"/>
                                            </p:txEl>
                                          </p:spTgt>
                                        </p:tgtEl>
                                      </p:cBhvr>
                                    </p:animEffect>
                                  </p:childTnLst>
                                </p:cTn>
                              </p:par>
                            </p:childTnLst>
                          </p:cTn>
                        </p:par>
                      </p:childTnLst>
                    </p:cTn>
                  </p:par>
                  <p:par>
                    <p:cTn id="148" fill="hold">
                      <p:stCondLst>
                        <p:cond delay="indefinite"/>
                      </p:stCondLst>
                      <p:childTnLst>
                        <p:par>
                          <p:cTn id="149" fill="hold">
                            <p:stCondLst>
                              <p:cond delay="0"/>
                            </p:stCondLst>
                            <p:childTnLst>
                              <p:par>
                                <p:cTn id="150" presetID="53" presetClass="exit" presetSubtype="32" fill="hold" nodeType="clickEffect">
                                  <p:stCondLst>
                                    <p:cond delay="0"/>
                                  </p:stCondLst>
                                  <p:childTnLst>
                                    <p:anim calcmode="lin" valueType="num">
                                      <p:cBhvr>
                                        <p:cTn id="151" dur="500"/>
                                        <p:tgtEl>
                                          <p:spTgt spid="6"/>
                                        </p:tgtEl>
                                        <p:attrNameLst>
                                          <p:attrName>ppt_w</p:attrName>
                                        </p:attrNameLst>
                                      </p:cBhvr>
                                      <p:tavLst>
                                        <p:tav tm="0">
                                          <p:val>
                                            <p:strVal val="ppt_w"/>
                                          </p:val>
                                        </p:tav>
                                        <p:tav tm="100000">
                                          <p:val>
                                            <p:fltVal val="0"/>
                                          </p:val>
                                        </p:tav>
                                      </p:tavLst>
                                    </p:anim>
                                    <p:anim calcmode="lin" valueType="num">
                                      <p:cBhvr>
                                        <p:cTn id="152" dur="500"/>
                                        <p:tgtEl>
                                          <p:spTgt spid="6"/>
                                        </p:tgtEl>
                                        <p:attrNameLst>
                                          <p:attrName>ppt_h</p:attrName>
                                        </p:attrNameLst>
                                      </p:cBhvr>
                                      <p:tavLst>
                                        <p:tav tm="0">
                                          <p:val>
                                            <p:strVal val="ppt_h"/>
                                          </p:val>
                                        </p:tav>
                                        <p:tav tm="100000">
                                          <p:val>
                                            <p:fltVal val="0"/>
                                          </p:val>
                                        </p:tav>
                                      </p:tavLst>
                                    </p:anim>
                                    <p:animEffect transition="out" filter="fade">
                                      <p:cBhvr>
                                        <p:cTn id="153" dur="500"/>
                                        <p:tgtEl>
                                          <p:spTgt spid="6"/>
                                        </p:tgtEl>
                                      </p:cBhvr>
                                    </p:animEffect>
                                    <p:set>
                                      <p:cBhvr>
                                        <p:cTn id="154" dur="1" fill="hold">
                                          <p:stCondLst>
                                            <p:cond delay="499"/>
                                          </p:stCondLst>
                                        </p:cTn>
                                        <p:tgtEl>
                                          <p:spTgt spid="6"/>
                                        </p:tgtEl>
                                        <p:attrNameLst>
                                          <p:attrName>style.visibility</p:attrName>
                                        </p:attrNameLst>
                                      </p:cBhvr>
                                      <p:to>
                                        <p:strVal val="hidden"/>
                                      </p:to>
                                    </p:set>
                                  </p:childTnLst>
                                </p:cTn>
                              </p:par>
                              <p:par>
                                <p:cTn id="155" presetID="53" presetClass="exit" presetSubtype="32" fill="hold" nodeType="withEffect">
                                  <p:stCondLst>
                                    <p:cond delay="0"/>
                                  </p:stCondLst>
                                  <p:childTnLst>
                                    <p:anim calcmode="lin" valueType="num">
                                      <p:cBhvr>
                                        <p:cTn id="156" dur="500"/>
                                        <p:tgtEl>
                                          <p:spTgt spid="14"/>
                                        </p:tgtEl>
                                        <p:attrNameLst>
                                          <p:attrName>ppt_w</p:attrName>
                                        </p:attrNameLst>
                                      </p:cBhvr>
                                      <p:tavLst>
                                        <p:tav tm="0">
                                          <p:val>
                                            <p:strVal val="ppt_w"/>
                                          </p:val>
                                        </p:tav>
                                        <p:tav tm="100000">
                                          <p:val>
                                            <p:fltVal val="0"/>
                                          </p:val>
                                        </p:tav>
                                      </p:tavLst>
                                    </p:anim>
                                    <p:anim calcmode="lin" valueType="num">
                                      <p:cBhvr>
                                        <p:cTn id="157" dur="500"/>
                                        <p:tgtEl>
                                          <p:spTgt spid="14"/>
                                        </p:tgtEl>
                                        <p:attrNameLst>
                                          <p:attrName>ppt_h</p:attrName>
                                        </p:attrNameLst>
                                      </p:cBhvr>
                                      <p:tavLst>
                                        <p:tav tm="0">
                                          <p:val>
                                            <p:strVal val="ppt_h"/>
                                          </p:val>
                                        </p:tav>
                                        <p:tav tm="100000">
                                          <p:val>
                                            <p:fltVal val="0"/>
                                          </p:val>
                                        </p:tav>
                                      </p:tavLst>
                                    </p:anim>
                                    <p:animEffect transition="out" filter="fade">
                                      <p:cBhvr>
                                        <p:cTn id="158" dur="500"/>
                                        <p:tgtEl>
                                          <p:spTgt spid="14"/>
                                        </p:tgtEl>
                                      </p:cBhvr>
                                    </p:animEffect>
                                    <p:set>
                                      <p:cBhvr>
                                        <p:cTn id="159" dur="1" fill="hold">
                                          <p:stCondLst>
                                            <p:cond delay="499"/>
                                          </p:stCondLst>
                                        </p:cTn>
                                        <p:tgtEl>
                                          <p:spTgt spid="14"/>
                                        </p:tgtEl>
                                        <p:attrNameLst>
                                          <p:attrName>style.visibility</p:attrName>
                                        </p:attrNameLst>
                                      </p:cBhvr>
                                      <p:to>
                                        <p:strVal val="hidden"/>
                                      </p:to>
                                    </p:set>
                                  </p:childTnLst>
                                </p:cTn>
                              </p:par>
                              <p:par>
                                <p:cTn id="160" presetID="53" presetClass="exit" presetSubtype="32" fill="hold" nodeType="withEffect">
                                  <p:stCondLst>
                                    <p:cond delay="0"/>
                                  </p:stCondLst>
                                  <p:childTnLst>
                                    <p:anim calcmode="lin" valueType="num">
                                      <p:cBhvr>
                                        <p:cTn id="161" dur="500"/>
                                        <p:tgtEl>
                                          <p:spTgt spid="23"/>
                                        </p:tgtEl>
                                        <p:attrNameLst>
                                          <p:attrName>ppt_w</p:attrName>
                                        </p:attrNameLst>
                                      </p:cBhvr>
                                      <p:tavLst>
                                        <p:tav tm="0">
                                          <p:val>
                                            <p:strVal val="ppt_w"/>
                                          </p:val>
                                        </p:tav>
                                        <p:tav tm="100000">
                                          <p:val>
                                            <p:fltVal val="0"/>
                                          </p:val>
                                        </p:tav>
                                      </p:tavLst>
                                    </p:anim>
                                    <p:anim calcmode="lin" valueType="num">
                                      <p:cBhvr>
                                        <p:cTn id="162" dur="500"/>
                                        <p:tgtEl>
                                          <p:spTgt spid="23"/>
                                        </p:tgtEl>
                                        <p:attrNameLst>
                                          <p:attrName>ppt_h</p:attrName>
                                        </p:attrNameLst>
                                      </p:cBhvr>
                                      <p:tavLst>
                                        <p:tav tm="0">
                                          <p:val>
                                            <p:strVal val="ppt_h"/>
                                          </p:val>
                                        </p:tav>
                                        <p:tav tm="100000">
                                          <p:val>
                                            <p:fltVal val="0"/>
                                          </p:val>
                                        </p:tav>
                                      </p:tavLst>
                                    </p:anim>
                                    <p:animEffect transition="out" filter="fade">
                                      <p:cBhvr>
                                        <p:cTn id="163" dur="500"/>
                                        <p:tgtEl>
                                          <p:spTgt spid="23"/>
                                        </p:tgtEl>
                                      </p:cBhvr>
                                    </p:animEffect>
                                    <p:set>
                                      <p:cBhvr>
                                        <p:cTn id="164" dur="1" fill="hold">
                                          <p:stCondLst>
                                            <p:cond delay="499"/>
                                          </p:stCondLst>
                                        </p:cTn>
                                        <p:tgtEl>
                                          <p:spTgt spid="23"/>
                                        </p:tgtEl>
                                        <p:attrNameLst>
                                          <p:attrName>style.visibility</p:attrName>
                                        </p:attrNameLst>
                                      </p:cBhvr>
                                      <p:to>
                                        <p:strVal val="hidden"/>
                                      </p:to>
                                    </p:set>
                                  </p:childTnLst>
                                </p:cTn>
                              </p:par>
                            </p:childTnLst>
                          </p:cTn>
                        </p:par>
                        <p:par>
                          <p:cTn id="165" fill="hold">
                            <p:stCondLst>
                              <p:cond delay="500"/>
                            </p:stCondLst>
                            <p:childTnLst>
                              <p:par>
                                <p:cTn id="166" presetID="14" presetClass="entr" presetSubtype="10" fill="hold" nodeType="afterEffect">
                                  <p:stCondLst>
                                    <p:cond delay="0"/>
                                  </p:stCondLst>
                                  <p:iterate type="wd">
                                    <p:tmPct val="10000"/>
                                  </p:iterate>
                                  <p:childTnLst>
                                    <p:set>
                                      <p:cBhvr>
                                        <p:cTn id="167" dur="1" fill="hold">
                                          <p:stCondLst>
                                            <p:cond delay="0"/>
                                          </p:stCondLst>
                                        </p:cTn>
                                        <p:tgtEl>
                                          <p:spTgt spid="27">
                                            <p:txEl>
                                              <p:pRg st="0" end="0"/>
                                            </p:txEl>
                                          </p:spTgt>
                                        </p:tgtEl>
                                        <p:attrNameLst>
                                          <p:attrName>style.visibility</p:attrName>
                                        </p:attrNameLst>
                                      </p:cBhvr>
                                      <p:to>
                                        <p:strVal val="visible"/>
                                      </p:to>
                                    </p:set>
                                    <p:animEffect transition="in" filter="randombar(horizontal)">
                                      <p:cBhvr>
                                        <p:cTn id="168" dur="500"/>
                                        <p:tgtEl>
                                          <p:spTgt spid="27">
                                            <p:txEl>
                                              <p:pRg st="0" end="0"/>
                                            </p:txEl>
                                          </p:spTgt>
                                        </p:tgtEl>
                                      </p:cBhvr>
                                    </p:animEffect>
                                  </p:childTnLst>
                                </p:cTn>
                              </p:par>
                            </p:childTnLst>
                          </p:cTn>
                        </p:par>
                        <p:par>
                          <p:cTn id="169" fill="hold">
                            <p:stCondLst>
                              <p:cond delay="1350"/>
                            </p:stCondLst>
                            <p:childTnLst>
                              <p:par>
                                <p:cTn id="170" presetID="26" presetClass="emph" presetSubtype="0" repeatCount="2000" fill="hold" grpId="0" nodeType="afterEffect">
                                  <p:stCondLst>
                                    <p:cond delay="0"/>
                                  </p:stCondLst>
                                  <p:iterate type="wd">
                                    <p:tmPct val="10000"/>
                                  </p:iterate>
                                  <p:childTnLst>
                                    <p:animEffect transition="out" filter="fade">
                                      <p:cBhvr>
                                        <p:cTn id="171" dur="500" tmFilter="0, 0; .2, .5; .8, .5; 1, 0"/>
                                        <p:tgtEl>
                                          <p:spTgt spid="27">
                                            <p:bg/>
                                          </p:spTgt>
                                        </p:tgtEl>
                                      </p:cBhvr>
                                    </p:animEffect>
                                    <p:animScale>
                                      <p:cBhvr>
                                        <p:cTn id="172" dur="250" autoRev="1" fill="hold"/>
                                        <p:tgtEl>
                                          <p:spTgt spid="27">
                                            <p:bg/>
                                          </p:spTgt>
                                        </p:tgtEl>
                                      </p:cBhvr>
                                      <p:by x="105000" y="105000"/>
                                    </p:animScale>
                                  </p:childTnLst>
                                </p:cTn>
                              </p:par>
                              <p:par>
                                <p:cTn id="173" presetID="26" presetClass="emph" presetSubtype="0" repeatCount="2000" fill="hold" grpId="0" nodeType="withEffect">
                                  <p:stCondLst>
                                    <p:cond delay="0"/>
                                  </p:stCondLst>
                                  <p:iterate type="wd">
                                    <p:tmPct val="10000"/>
                                  </p:iterate>
                                  <p:childTnLst>
                                    <p:animEffect transition="out" filter="fade">
                                      <p:cBhvr>
                                        <p:cTn id="174" dur="500" tmFilter="0, 0; .2, .5; .8, .5; 1, 0"/>
                                        <p:tgtEl>
                                          <p:spTgt spid="27">
                                            <p:txEl>
                                              <p:pRg st="0" end="0"/>
                                            </p:txEl>
                                          </p:spTgt>
                                        </p:tgtEl>
                                      </p:cBhvr>
                                    </p:animEffect>
                                    <p:animScale>
                                      <p:cBhvr>
                                        <p:cTn id="175" dur="250" autoRev="1" fill="hold"/>
                                        <p:tgtEl>
                                          <p:spTgt spid="27">
                                            <p:txEl>
                                              <p:pRg st="0" end="0"/>
                                            </p:txEl>
                                          </p:spTgt>
                                        </p:tgtEl>
                                      </p:cBhvr>
                                      <p:by x="105000" y="105000"/>
                                    </p:animScale>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4" grpId="0"/>
      <p:bldP spid="27" grpId="0" build="allAtOnce" animBg="1"/>
      <p:bldP spid="28" grpId="0"/>
      <p:bldP spid="28" grpId="1"/>
      <p:bldP spid="29" grpId="0"/>
      <p:bldP spid="29" grpId="1"/>
      <p:bldP spid="30" grpId="0"/>
      <p:bldP spid="30" grpId="1"/>
      <p:bldP spid="31" grpId="0"/>
      <p:bldP spid="31" grpId="1"/>
      <p:bldP spid="32" grpId="0"/>
      <p:bldP spid="32" grpId="1"/>
      <p:bldP spid="33" grpId="0"/>
      <p:bldP spid="33" grpId="1"/>
      <p:bldP spid="34" grpId="0"/>
      <p:bldP spid="35" grpId="0"/>
      <p:bldP spid="36" grpId="0"/>
      <p:bldP spid="37" grpId="0"/>
      <p:bldP spid="38" grpId="0"/>
      <p:bldP spid="42" grpId="0" animBg="1"/>
      <p:bldP spid="42" grpId="1" animBg="1"/>
      <p:bldP spid="43" grpId="0" animBg="1"/>
      <p:bldP spid="43" grpId="1" animBg="1"/>
      <p:bldP spid="44" grpId="0" animBg="1"/>
      <p:bldP spid="44" grpId="1" animBg="1"/>
    </p:bldLst>
  </p:timing>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112" name="图片 4111" descr="PPT素材-11"/>
          <p:cNvPicPr>
            <a:picLocks noChangeAspect="1"/>
          </p:cNvPicPr>
          <p:nvPr/>
        </p:nvPicPr>
        <p:blipFill>
          <a:blip r:embed="rId3"/>
          <a:stretch>
            <a:fillRect/>
          </a:stretch>
        </p:blipFill>
        <p:spPr>
          <a:xfrm>
            <a:off x="-731553" y="4013234"/>
            <a:ext cx="14071022" cy="2907957"/>
          </a:xfrm>
          <a:prstGeom prst="rect">
            <a:avLst/>
          </a:prstGeom>
          <a:noFill/>
          <a:ln w="9525">
            <a:noFill/>
          </a:ln>
        </p:spPr>
      </p:pic>
      <p:pic>
        <p:nvPicPr>
          <p:cNvPr id="4102" name="图片 4101" descr="13"/>
          <p:cNvPicPr>
            <a:picLocks noChangeAspect="1"/>
          </p:cNvPicPr>
          <p:nvPr/>
        </p:nvPicPr>
        <p:blipFill>
          <a:blip r:embed="rId4"/>
          <a:stretch>
            <a:fillRect/>
          </a:stretch>
        </p:blipFill>
        <p:spPr>
          <a:xfrm>
            <a:off x="1990724" y="18383"/>
            <a:ext cx="10648643" cy="6388085"/>
          </a:xfrm>
          <a:prstGeom prst="rect">
            <a:avLst/>
          </a:prstGeom>
          <a:noFill/>
          <a:ln w="9525">
            <a:noFill/>
          </a:ln>
        </p:spPr>
      </p:pic>
      <p:pic>
        <p:nvPicPr>
          <p:cNvPr id="4110" name="图片 4109" descr="封面2"/>
          <p:cNvPicPr>
            <a:picLocks noChangeAspect="1"/>
          </p:cNvPicPr>
          <p:nvPr/>
        </p:nvPicPr>
        <p:blipFill>
          <a:blip r:embed="rId5"/>
          <a:stretch>
            <a:fillRect/>
          </a:stretch>
        </p:blipFill>
        <p:spPr>
          <a:xfrm>
            <a:off x="328579" y="4740574"/>
            <a:ext cx="2833884" cy="1923255"/>
          </a:xfrm>
          <a:prstGeom prst="rect">
            <a:avLst/>
          </a:prstGeom>
          <a:noFill/>
          <a:ln w="9525">
            <a:noFill/>
          </a:ln>
        </p:spPr>
      </p:pic>
      <p:sp>
        <p:nvSpPr>
          <p:cNvPr id="7" name="TextBox 6">
            <a:extLst>
              <a:ext uri="{FF2B5EF4-FFF2-40B4-BE49-F238E27FC236}">
                <a16:creationId xmlns:a16="http://schemas.microsoft.com/office/drawing/2014/main" id="{E7B4934B-2F3E-49EA-BAE5-782D2B31AE60}"/>
              </a:ext>
            </a:extLst>
          </p:cNvPr>
          <p:cNvSpPr txBox="1"/>
          <p:nvPr/>
        </p:nvSpPr>
        <p:spPr>
          <a:xfrm>
            <a:off x="2752726" y="2108581"/>
            <a:ext cx="7061290" cy="954107"/>
          </a:xfrm>
          <a:prstGeom prst="rect">
            <a:avLst/>
          </a:prstGeom>
          <a:noFill/>
        </p:spPr>
        <p:txBody>
          <a:bodyPr wrap="square" rtlCol="0">
            <a:spAutoFit/>
          </a:bodyPr>
          <a:lstStyle/>
          <a:p>
            <a:pPr marL="0" marR="0" lvl="0" indent="0" algn="ctr" defTabSz="1219170" rtl="0" eaLnBrk="1" fontAlgn="auto" latinLnBrk="0" hangingPunct="1">
              <a:lnSpc>
                <a:spcPct val="100000"/>
              </a:lnSpc>
              <a:spcBef>
                <a:spcPts val="0"/>
              </a:spcBef>
              <a:spcAft>
                <a:spcPts val="0"/>
              </a:spcAft>
              <a:buClrTx/>
              <a:buSzTx/>
              <a:buFontTx/>
              <a:buNone/>
              <a:tabLst/>
              <a:defRPr/>
            </a:pPr>
            <a:r>
              <a:rPr kumimoji="0" lang="vi-VN" sz="2800" b="1" i="0" u="none" strike="noStrike" kern="1200" cap="none" spc="0" normalizeH="0" baseline="0" noProof="0" dirty="0">
                <a:ln>
                  <a:noFill/>
                </a:ln>
                <a:solidFill>
                  <a:srgbClr val="7030A0"/>
                </a:solidFill>
                <a:effectLst/>
                <a:uLnTx/>
                <a:uFillTx/>
                <a:latin typeface="Cambria" panose="02040503050406030204" pitchFamily="18" charset="0"/>
                <a:ea typeface="Cambria" panose="02040503050406030204" pitchFamily="18" charset="0"/>
                <a:cs typeface="Times New Roman" panose="02020603050405020304" pitchFamily="18" charset="0"/>
              </a:rPr>
              <a:t>Vậy để tìm kết quả của phép trừ ta thực hiện mấy bước? Đó là những bước nào?</a:t>
            </a:r>
          </a:p>
        </p:txBody>
      </p:sp>
      <p:sp>
        <p:nvSpPr>
          <p:cNvPr id="8" name="TextBox 7">
            <a:extLst>
              <a:ext uri="{FF2B5EF4-FFF2-40B4-BE49-F238E27FC236}">
                <a16:creationId xmlns:a16="http://schemas.microsoft.com/office/drawing/2014/main" id="{281DB2C6-2298-4C54-AFF6-1F8774D158A5}"/>
              </a:ext>
            </a:extLst>
          </p:cNvPr>
          <p:cNvSpPr txBox="1"/>
          <p:nvPr/>
        </p:nvSpPr>
        <p:spPr>
          <a:xfrm>
            <a:off x="3324696" y="3317701"/>
            <a:ext cx="6838479" cy="2554545"/>
          </a:xfrm>
          <a:prstGeom prst="rect">
            <a:avLst/>
          </a:prstGeom>
          <a:noFill/>
        </p:spPr>
        <p:txBody>
          <a:bodyPr wrap="square" rtlCol="0">
            <a:spAutoFit/>
          </a:bodyPr>
          <a:lstStyle/>
          <a:p>
            <a:pPr marL="0" marR="0" lvl="0" indent="0" algn="just" defTabSz="1219170" rtl="0" eaLnBrk="1" fontAlgn="auto" latinLnBrk="0" hangingPunct="1">
              <a:lnSpc>
                <a:spcPct val="100000"/>
              </a:lnSpc>
              <a:spcBef>
                <a:spcPts val="0"/>
              </a:spcBef>
              <a:spcAft>
                <a:spcPts val="0"/>
              </a:spcAft>
              <a:buClrTx/>
              <a:buSzTx/>
              <a:buFontTx/>
              <a:buNone/>
              <a:tabLst/>
              <a:defRPr/>
            </a:pPr>
            <a:r>
              <a:rPr kumimoji="0" lang="vi-VN" sz="3200" b="1" i="0" u="none" strike="noStrike" kern="1200" cap="none" spc="0" normalizeH="0" baseline="0" noProof="0" dirty="0">
                <a:ln>
                  <a:noFill/>
                </a:ln>
                <a:solidFill>
                  <a:srgbClr val="000000"/>
                </a:solidFill>
                <a:effectLst/>
                <a:uLnTx/>
                <a:uFillTx/>
                <a:latin typeface="Cambria" panose="02040503050406030204" pitchFamily="18" charset="0"/>
                <a:ea typeface="Cambria" panose="02040503050406030204" pitchFamily="18" charset="0"/>
                <a:cs typeface="Times New Roman" panose="02020603050405020304" pitchFamily="18" charset="0"/>
              </a:rPr>
              <a:t>Thực hiện 2 bước: </a:t>
            </a:r>
            <a:endParaRPr kumimoji="0" lang="en-US" sz="3200" b="1" i="0" u="none" strike="noStrike" kern="1200" cap="none" spc="0" normalizeH="0" baseline="0" noProof="0" dirty="0">
              <a:ln>
                <a:noFill/>
              </a:ln>
              <a:solidFill>
                <a:srgbClr val="000000"/>
              </a:solidFill>
              <a:effectLst/>
              <a:uLnTx/>
              <a:uFillTx/>
              <a:latin typeface="Cambria" panose="02040503050406030204" pitchFamily="18" charset="0"/>
              <a:ea typeface="Cambria" panose="02040503050406030204" pitchFamily="18" charset="0"/>
              <a:cs typeface="Times New Roman" panose="02020603050405020304" pitchFamily="18" charset="0"/>
            </a:endParaRPr>
          </a:p>
          <a:p>
            <a:pPr marL="457200" marR="0" lvl="0" indent="-457200" algn="just" defTabSz="1219170" rtl="0" eaLnBrk="1" fontAlgn="auto" latinLnBrk="0" hangingPunct="1">
              <a:lnSpc>
                <a:spcPct val="100000"/>
              </a:lnSpc>
              <a:spcBef>
                <a:spcPts val="0"/>
              </a:spcBef>
              <a:spcAft>
                <a:spcPts val="0"/>
              </a:spcAft>
              <a:buClrTx/>
              <a:buSzTx/>
              <a:buFont typeface="Arial" panose="020B0604020202020204" pitchFamily="34" charset="0"/>
              <a:buChar char="•"/>
              <a:tabLst/>
              <a:defRPr/>
            </a:pPr>
            <a:r>
              <a:rPr kumimoji="0" lang="vi-VN" sz="3200" b="1" i="0" u="none" strike="noStrike" kern="1200" cap="none" spc="0" normalizeH="0" baseline="0" noProof="0" dirty="0">
                <a:ln>
                  <a:noFill/>
                </a:ln>
                <a:solidFill>
                  <a:srgbClr val="000000"/>
                </a:solidFill>
                <a:effectLst/>
                <a:uLnTx/>
                <a:uFillTx/>
                <a:latin typeface="Cambria" panose="02040503050406030204" pitchFamily="18" charset="0"/>
                <a:ea typeface="Cambria" panose="02040503050406030204" pitchFamily="18" charset="0"/>
                <a:cs typeface="Times New Roman" panose="02020603050405020304" pitchFamily="18" charset="0"/>
              </a:rPr>
              <a:t>Bước 1: Đặt tính;</a:t>
            </a:r>
            <a:endParaRPr kumimoji="0" lang="en-US" sz="3200" b="1" i="0" u="none" strike="noStrike" kern="1200" cap="none" spc="0" normalizeH="0" baseline="0" noProof="0" dirty="0">
              <a:ln>
                <a:noFill/>
              </a:ln>
              <a:solidFill>
                <a:srgbClr val="000000"/>
              </a:solidFill>
              <a:effectLst/>
              <a:uLnTx/>
              <a:uFillTx/>
              <a:latin typeface="Cambria" panose="02040503050406030204" pitchFamily="18" charset="0"/>
              <a:ea typeface="Cambria" panose="02040503050406030204" pitchFamily="18" charset="0"/>
              <a:cs typeface="Times New Roman" panose="02020603050405020304" pitchFamily="18" charset="0"/>
            </a:endParaRPr>
          </a:p>
          <a:p>
            <a:pPr marL="457200" marR="0" lvl="0" indent="-457200" algn="just" defTabSz="1219170" rtl="0" eaLnBrk="1" fontAlgn="auto" latinLnBrk="0" hangingPunct="1">
              <a:lnSpc>
                <a:spcPct val="100000"/>
              </a:lnSpc>
              <a:spcBef>
                <a:spcPts val="0"/>
              </a:spcBef>
              <a:spcAft>
                <a:spcPts val="0"/>
              </a:spcAft>
              <a:buClrTx/>
              <a:buSzTx/>
              <a:buFont typeface="Arial" panose="020B0604020202020204" pitchFamily="34" charset="0"/>
              <a:buChar char="•"/>
              <a:tabLst/>
              <a:defRPr/>
            </a:pPr>
            <a:r>
              <a:rPr kumimoji="0" lang="vi-VN" sz="3200" b="1" i="0" u="none" strike="noStrike" kern="1200" cap="none" spc="0" normalizeH="0" baseline="0" noProof="0" dirty="0">
                <a:ln>
                  <a:noFill/>
                </a:ln>
                <a:solidFill>
                  <a:srgbClr val="000000"/>
                </a:solidFill>
                <a:effectLst/>
                <a:uLnTx/>
                <a:uFillTx/>
                <a:latin typeface="Cambria" panose="02040503050406030204" pitchFamily="18" charset="0"/>
                <a:ea typeface="Cambria" panose="02040503050406030204" pitchFamily="18" charset="0"/>
                <a:cs typeface="Times New Roman" panose="02020603050405020304" pitchFamily="18" charset="0"/>
              </a:rPr>
              <a:t>Bước 2:  </a:t>
            </a:r>
            <a:r>
              <a:rPr kumimoji="0" lang="en-US" sz="3200" b="1" i="0" u="none" strike="noStrike" kern="1200" cap="none" spc="0" normalizeH="0" baseline="0" noProof="0" dirty="0">
                <a:ln>
                  <a:noFill/>
                </a:ln>
                <a:solidFill>
                  <a:srgbClr val="000000"/>
                </a:solidFill>
                <a:effectLst/>
                <a:uLnTx/>
                <a:uFillTx/>
                <a:latin typeface="Cambria" panose="02040503050406030204" pitchFamily="18" charset="0"/>
                <a:ea typeface="Cambria" panose="02040503050406030204" pitchFamily="18" charset="0"/>
                <a:cs typeface="Times New Roman" panose="02020603050405020304" pitchFamily="18" charset="0"/>
              </a:rPr>
              <a:t>T</a:t>
            </a:r>
            <a:r>
              <a:rPr kumimoji="0" lang="vi-VN" sz="3200" b="1" i="0" u="none" strike="noStrike" kern="1200" cap="none" spc="0" normalizeH="0" baseline="0" noProof="0" dirty="0">
                <a:ln>
                  <a:noFill/>
                </a:ln>
                <a:solidFill>
                  <a:srgbClr val="000000"/>
                </a:solidFill>
                <a:effectLst/>
                <a:uLnTx/>
                <a:uFillTx/>
                <a:latin typeface="Cambria" panose="02040503050406030204" pitchFamily="18" charset="0"/>
                <a:ea typeface="Cambria" panose="02040503050406030204" pitchFamily="18" charset="0"/>
                <a:cs typeface="Times New Roman" panose="02020603050405020304" pitchFamily="18" charset="0"/>
              </a:rPr>
              <a:t>ính</a:t>
            </a:r>
            <a:r>
              <a:rPr kumimoji="0" lang="en-US" sz="3200" b="1" i="0" u="none" strike="noStrike" kern="1200" cap="none" spc="0" normalizeH="0" baseline="0" noProof="0" dirty="0">
                <a:ln>
                  <a:noFill/>
                </a:ln>
                <a:solidFill>
                  <a:srgbClr val="000000"/>
                </a:solidFill>
                <a:effectLst/>
                <a:uLnTx/>
                <a:uFillTx/>
                <a:latin typeface="Cambria" panose="02040503050406030204" pitchFamily="18" charset="0"/>
                <a:ea typeface="Cambria" panose="02040503050406030204" pitchFamily="18" charset="0"/>
                <a:cs typeface="Times New Roman" panose="02020603050405020304" pitchFamily="18" charset="0"/>
              </a:rPr>
              <a:t> (</a:t>
            </a:r>
            <a:r>
              <a:rPr kumimoji="0" lang="en-US" sz="3200" b="1" i="0" u="none" strike="noStrike" kern="1200" cap="none" spc="0" normalizeH="0" baseline="0" noProof="0" dirty="0" err="1">
                <a:ln>
                  <a:noFill/>
                </a:ln>
                <a:solidFill>
                  <a:srgbClr val="000000"/>
                </a:solidFill>
                <a:effectLst/>
                <a:uLnTx/>
                <a:uFillTx/>
                <a:latin typeface="Cambria" panose="02040503050406030204" pitchFamily="18" charset="0"/>
                <a:ea typeface="Cambria" panose="02040503050406030204" pitchFamily="18" charset="0"/>
                <a:cs typeface="Times New Roman" panose="02020603050405020304" pitchFamily="18" charset="0"/>
              </a:rPr>
              <a:t>Tính</a:t>
            </a:r>
            <a:r>
              <a:rPr kumimoji="0" lang="en-US" sz="3200" b="1" i="0" u="none" strike="noStrike" kern="1200" cap="none" spc="0" normalizeH="0" baseline="0" noProof="0" dirty="0">
                <a:ln>
                  <a:noFill/>
                </a:ln>
                <a:solidFill>
                  <a:srgbClr val="000000"/>
                </a:solidFill>
                <a:effectLst/>
                <a:uLnTx/>
                <a:uFillTx/>
                <a:latin typeface="Cambria" panose="02040503050406030204" pitchFamily="18" charset="0"/>
                <a:ea typeface="Cambria" panose="02040503050406030204" pitchFamily="18" charset="0"/>
                <a:cs typeface="Times New Roman" panose="02020603050405020304" pitchFamily="18" charset="0"/>
              </a:rPr>
              <a:t> </a:t>
            </a:r>
            <a:r>
              <a:rPr kumimoji="0" lang="vi-VN" sz="3200" b="1" i="0" u="none" strike="noStrike" kern="1200" cap="none" spc="0" normalizeH="0" baseline="0" noProof="0" dirty="0">
                <a:ln>
                  <a:noFill/>
                </a:ln>
                <a:solidFill>
                  <a:srgbClr val="000000"/>
                </a:solidFill>
                <a:effectLst/>
                <a:uLnTx/>
                <a:uFillTx/>
                <a:latin typeface="Cambria" panose="02040503050406030204" pitchFamily="18" charset="0"/>
                <a:ea typeface="Cambria" panose="02040503050406030204" pitchFamily="18" charset="0"/>
                <a:cs typeface="Times New Roman" panose="02020603050405020304" pitchFamily="18" charset="0"/>
              </a:rPr>
              <a:t>theo thứ tự từ phải sang trái, bắt đầu từ cột hàng đơn vị.</a:t>
            </a:r>
            <a:r>
              <a:rPr kumimoji="0" lang="en-US" sz="3200" b="1" i="0" u="none" strike="noStrike" kern="1200" cap="none" spc="0" normalizeH="0" baseline="0" noProof="0" dirty="0">
                <a:ln>
                  <a:noFill/>
                </a:ln>
                <a:solidFill>
                  <a:srgbClr val="000000"/>
                </a:solidFill>
                <a:effectLst/>
                <a:uLnTx/>
                <a:uFillTx/>
                <a:latin typeface="Cambria" panose="02040503050406030204" pitchFamily="18" charset="0"/>
                <a:ea typeface="Cambria" panose="02040503050406030204" pitchFamily="18" charset="0"/>
                <a:cs typeface="Times New Roman" panose="02020603050405020304" pitchFamily="18" charset="0"/>
              </a:rPr>
              <a:t>)</a:t>
            </a:r>
            <a:endParaRPr kumimoji="0" lang="vi-VN" sz="3200" b="1" i="0" u="none" strike="noStrike" kern="1200" cap="none" spc="0" normalizeH="0" baseline="0" noProof="0" dirty="0">
              <a:ln>
                <a:noFill/>
              </a:ln>
              <a:solidFill>
                <a:srgbClr val="000000"/>
              </a:solidFill>
              <a:effectLst/>
              <a:uLnTx/>
              <a:uFillTx/>
              <a:latin typeface="Cambria" panose="02040503050406030204" pitchFamily="18" charset="0"/>
              <a:ea typeface="Cambria" panose="02040503050406030204" pitchFamily="18" charset="0"/>
              <a:cs typeface="Times New Roman" panose="02020603050405020304" pitchFamily="18" charset="0"/>
            </a:endParaRPr>
          </a:p>
        </p:txBody>
      </p:sp>
    </p:spTree>
    <p:extLst>
      <p:ext uri="{BB962C8B-B14F-4D97-AF65-F5344CB8AC3E}">
        <p14:creationId xmlns:p14="http://schemas.microsoft.com/office/powerpoint/2010/main" val="954918107"/>
      </p:ext>
    </p:extLst>
  </p:cSld>
  <p:clrMapOvr>
    <a:masterClrMapping/>
  </p:clrMapOvr>
  <p:transition>
    <p:random/>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42" presetClass="entr" presetSubtype="0" fill="hold" nodeType="clickEffect">
                                  <p:stCondLst>
                                    <p:cond delay="0"/>
                                  </p:stCondLst>
                                  <p:childTnLst>
                                    <p:set>
                                      <p:cBhvr>
                                        <p:cTn id="6" dur="1" fill="hold">
                                          <p:stCondLst>
                                            <p:cond delay="0"/>
                                          </p:stCondLst>
                                        </p:cTn>
                                        <p:tgtEl>
                                          <p:spTgt spid="8">
                                            <p:txEl>
                                              <p:pRg st="0" end="0"/>
                                            </p:txEl>
                                          </p:spTgt>
                                        </p:tgtEl>
                                        <p:attrNameLst>
                                          <p:attrName>style.visibility</p:attrName>
                                        </p:attrNameLst>
                                      </p:cBhvr>
                                      <p:to>
                                        <p:strVal val="visible"/>
                                      </p:to>
                                    </p:set>
                                    <p:animEffect transition="in" filter="fade">
                                      <p:cBhvr>
                                        <p:cTn id="7" dur="1000"/>
                                        <p:tgtEl>
                                          <p:spTgt spid="8">
                                            <p:txEl>
                                              <p:pRg st="0" end="0"/>
                                            </p:txEl>
                                          </p:spTgt>
                                        </p:tgtEl>
                                      </p:cBhvr>
                                    </p:animEffect>
                                    <p:anim calcmode="lin" valueType="num">
                                      <p:cBhvr>
                                        <p:cTn id="8" dur="1000" fill="hold"/>
                                        <p:tgtEl>
                                          <p:spTgt spid="8">
                                            <p:txEl>
                                              <p:pRg st="0" end="0"/>
                                            </p:txEl>
                                          </p:spTgt>
                                        </p:tgtEl>
                                        <p:attrNameLst>
                                          <p:attrName>ppt_x</p:attrName>
                                        </p:attrNameLst>
                                      </p:cBhvr>
                                      <p:tavLst>
                                        <p:tav tm="0">
                                          <p:val>
                                            <p:strVal val="#ppt_x"/>
                                          </p:val>
                                        </p:tav>
                                        <p:tav tm="100000">
                                          <p:val>
                                            <p:strVal val="#ppt_x"/>
                                          </p:val>
                                        </p:tav>
                                      </p:tavLst>
                                    </p:anim>
                                    <p:anim calcmode="lin" valueType="num">
                                      <p:cBhvr>
                                        <p:cTn id="9" dur="1000" fill="hold"/>
                                        <p:tgtEl>
                                          <p:spTgt spid="8">
                                            <p:txEl>
                                              <p:pRg st="0" end="0"/>
                                            </p:txEl>
                                          </p:spTgt>
                                        </p:tgtEl>
                                        <p:attrNameLst>
                                          <p:attrName>ppt_y</p:attrName>
                                        </p:attrNameLst>
                                      </p:cBhvr>
                                      <p:tavLst>
                                        <p:tav tm="0">
                                          <p:val>
                                            <p:strVal val="#ppt_y+.1"/>
                                          </p:val>
                                        </p:tav>
                                        <p:tav tm="100000">
                                          <p:val>
                                            <p:strVal val="#ppt_y"/>
                                          </p:val>
                                        </p:tav>
                                      </p:tavLst>
                                    </p:anim>
                                  </p:childTnLst>
                                </p:cTn>
                              </p:par>
                            </p:childTnLst>
                          </p:cTn>
                        </p:par>
                      </p:childTnLst>
                    </p:cTn>
                  </p:par>
                  <p:par>
                    <p:cTn id="10" fill="hold">
                      <p:stCondLst>
                        <p:cond delay="indefinite"/>
                      </p:stCondLst>
                      <p:childTnLst>
                        <p:par>
                          <p:cTn id="11" fill="hold">
                            <p:stCondLst>
                              <p:cond delay="0"/>
                            </p:stCondLst>
                            <p:childTnLst>
                              <p:par>
                                <p:cTn id="12" presetID="42" presetClass="entr" presetSubtype="0" fill="hold" nodeType="clickEffect">
                                  <p:stCondLst>
                                    <p:cond delay="0"/>
                                  </p:stCondLst>
                                  <p:childTnLst>
                                    <p:set>
                                      <p:cBhvr>
                                        <p:cTn id="13" dur="1" fill="hold">
                                          <p:stCondLst>
                                            <p:cond delay="0"/>
                                          </p:stCondLst>
                                        </p:cTn>
                                        <p:tgtEl>
                                          <p:spTgt spid="8">
                                            <p:txEl>
                                              <p:pRg st="1" end="1"/>
                                            </p:txEl>
                                          </p:spTgt>
                                        </p:tgtEl>
                                        <p:attrNameLst>
                                          <p:attrName>style.visibility</p:attrName>
                                        </p:attrNameLst>
                                      </p:cBhvr>
                                      <p:to>
                                        <p:strVal val="visible"/>
                                      </p:to>
                                    </p:set>
                                    <p:animEffect transition="in" filter="fade">
                                      <p:cBhvr>
                                        <p:cTn id="14" dur="1000"/>
                                        <p:tgtEl>
                                          <p:spTgt spid="8">
                                            <p:txEl>
                                              <p:pRg st="1" end="1"/>
                                            </p:txEl>
                                          </p:spTgt>
                                        </p:tgtEl>
                                      </p:cBhvr>
                                    </p:animEffect>
                                    <p:anim calcmode="lin" valueType="num">
                                      <p:cBhvr>
                                        <p:cTn id="15" dur="1000" fill="hold"/>
                                        <p:tgtEl>
                                          <p:spTgt spid="8">
                                            <p:txEl>
                                              <p:pRg st="1" end="1"/>
                                            </p:txEl>
                                          </p:spTgt>
                                        </p:tgtEl>
                                        <p:attrNameLst>
                                          <p:attrName>ppt_x</p:attrName>
                                        </p:attrNameLst>
                                      </p:cBhvr>
                                      <p:tavLst>
                                        <p:tav tm="0">
                                          <p:val>
                                            <p:strVal val="#ppt_x"/>
                                          </p:val>
                                        </p:tav>
                                        <p:tav tm="100000">
                                          <p:val>
                                            <p:strVal val="#ppt_x"/>
                                          </p:val>
                                        </p:tav>
                                      </p:tavLst>
                                    </p:anim>
                                    <p:anim calcmode="lin" valueType="num">
                                      <p:cBhvr>
                                        <p:cTn id="16" dur="1000" fill="hold"/>
                                        <p:tgtEl>
                                          <p:spTgt spid="8">
                                            <p:txEl>
                                              <p:pRg st="1" end="1"/>
                                            </p:txEl>
                                          </p:spTgt>
                                        </p:tgtEl>
                                        <p:attrNameLst>
                                          <p:attrName>ppt_y</p:attrName>
                                        </p:attrNameLst>
                                      </p:cBhvr>
                                      <p:tavLst>
                                        <p:tav tm="0">
                                          <p:val>
                                            <p:strVal val="#ppt_y+.1"/>
                                          </p:val>
                                        </p:tav>
                                        <p:tav tm="100000">
                                          <p:val>
                                            <p:strVal val="#ppt_y"/>
                                          </p:val>
                                        </p:tav>
                                      </p:tavLst>
                                    </p:anim>
                                  </p:childTnLst>
                                </p:cTn>
                              </p:par>
                            </p:childTnLst>
                          </p:cTn>
                        </p:par>
                      </p:childTnLst>
                    </p:cTn>
                  </p:par>
                  <p:par>
                    <p:cTn id="17" fill="hold">
                      <p:stCondLst>
                        <p:cond delay="indefinite"/>
                      </p:stCondLst>
                      <p:childTnLst>
                        <p:par>
                          <p:cTn id="18" fill="hold">
                            <p:stCondLst>
                              <p:cond delay="0"/>
                            </p:stCondLst>
                            <p:childTnLst>
                              <p:par>
                                <p:cTn id="19" presetID="42" presetClass="entr" presetSubtype="0" fill="hold" nodeType="clickEffect">
                                  <p:stCondLst>
                                    <p:cond delay="0"/>
                                  </p:stCondLst>
                                  <p:childTnLst>
                                    <p:set>
                                      <p:cBhvr>
                                        <p:cTn id="20" dur="1" fill="hold">
                                          <p:stCondLst>
                                            <p:cond delay="0"/>
                                          </p:stCondLst>
                                        </p:cTn>
                                        <p:tgtEl>
                                          <p:spTgt spid="8">
                                            <p:txEl>
                                              <p:pRg st="2" end="2"/>
                                            </p:txEl>
                                          </p:spTgt>
                                        </p:tgtEl>
                                        <p:attrNameLst>
                                          <p:attrName>style.visibility</p:attrName>
                                        </p:attrNameLst>
                                      </p:cBhvr>
                                      <p:to>
                                        <p:strVal val="visible"/>
                                      </p:to>
                                    </p:set>
                                    <p:animEffect transition="in" filter="fade">
                                      <p:cBhvr>
                                        <p:cTn id="21" dur="1000"/>
                                        <p:tgtEl>
                                          <p:spTgt spid="8">
                                            <p:txEl>
                                              <p:pRg st="2" end="2"/>
                                            </p:txEl>
                                          </p:spTgt>
                                        </p:tgtEl>
                                      </p:cBhvr>
                                    </p:animEffect>
                                    <p:anim calcmode="lin" valueType="num">
                                      <p:cBhvr>
                                        <p:cTn id="22" dur="1000" fill="hold"/>
                                        <p:tgtEl>
                                          <p:spTgt spid="8">
                                            <p:txEl>
                                              <p:pRg st="2" end="2"/>
                                            </p:txEl>
                                          </p:spTgt>
                                        </p:tgtEl>
                                        <p:attrNameLst>
                                          <p:attrName>ppt_x</p:attrName>
                                        </p:attrNameLst>
                                      </p:cBhvr>
                                      <p:tavLst>
                                        <p:tav tm="0">
                                          <p:val>
                                            <p:strVal val="#ppt_x"/>
                                          </p:val>
                                        </p:tav>
                                        <p:tav tm="100000">
                                          <p:val>
                                            <p:strVal val="#ppt_x"/>
                                          </p:val>
                                        </p:tav>
                                      </p:tavLst>
                                    </p:anim>
                                    <p:anim calcmode="lin" valueType="num">
                                      <p:cBhvr>
                                        <p:cTn id="23" dur="1000" fill="hold"/>
                                        <p:tgtEl>
                                          <p:spTgt spid="8">
                                            <p:txEl>
                                              <p:pRg st="2" end="2"/>
                                            </p:txEl>
                                          </p:spTgt>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112" name="图片 4111" descr="PPT素材-11"/>
          <p:cNvPicPr>
            <a:picLocks noChangeAspect="1"/>
          </p:cNvPicPr>
          <p:nvPr/>
        </p:nvPicPr>
        <p:blipFill>
          <a:blip r:embed="rId3"/>
          <a:stretch>
            <a:fillRect/>
          </a:stretch>
        </p:blipFill>
        <p:spPr>
          <a:xfrm>
            <a:off x="-731553" y="4013234"/>
            <a:ext cx="14071022" cy="2907957"/>
          </a:xfrm>
          <a:prstGeom prst="rect">
            <a:avLst/>
          </a:prstGeom>
          <a:noFill/>
          <a:ln w="9525">
            <a:noFill/>
          </a:ln>
        </p:spPr>
      </p:pic>
      <p:pic>
        <p:nvPicPr>
          <p:cNvPr id="4102" name="图片 4101" descr="13"/>
          <p:cNvPicPr>
            <a:picLocks noChangeAspect="1"/>
          </p:cNvPicPr>
          <p:nvPr/>
        </p:nvPicPr>
        <p:blipFill>
          <a:blip r:embed="rId4"/>
          <a:stretch>
            <a:fillRect/>
          </a:stretch>
        </p:blipFill>
        <p:spPr>
          <a:xfrm>
            <a:off x="1990724" y="18383"/>
            <a:ext cx="10648643" cy="6388085"/>
          </a:xfrm>
          <a:prstGeom prst="rect">
            <a:avLst/>
          </a:prstGeom>
          <a:noFill/>
          <a:ln w="9525">
            <a:noFill/>
          </a:ln>
        </p:spPr>
      </p:pic>
      <p:pic>
        <p:nvPicPr>
          <p:cNvPr id="4110" name="图片 4109" descr="封面2"/>
          <p:cNvPicPr>
            <a:picLocks noChangeAspect="1"/>
          </p:cNvPicPr>
          <p:nvPr/>
        </p:nvPicPr>
        <p:blipFill>
          <a:blip r:embed="rId5"/>
          <a:stretch>
            <a:fillRect/>
          </a:stretch>
        </p:blipFill>
        <p:spPr>
          <a:xfrm>
            <a:off x="328579" y="4740574"/>
            <a:ext cx="2833884" cy="1923255"/>
          </a:xfrm>
          <a:prstGeom prst="rect">
            <a:avLst/>
          </a:prstGeom>
          <a:noFill/>
          <a:ln w="9525">
            <a:noFill/>
          </a:ln>
        </p:spPr>
      </p:pic>
      <p:sp>
        <p:nvSpPr>
          <p:cNvPr id="7" name="TextBox 6">
            <a:extLst>
              <a:ext uri="{FF2B5EF4-FFF2-40B4-BE49-F238E27FC236}">
                <a16:creationId xmlns:a16="http://schemas.microsoft.com/office/drawing/2014/main" id="{E7B4934B-2F3E-49EA-BAE5-782D2B31AE60}"/>
              </a:ext>
            </a:extLst>
          </p:cNvPr>
          <p:cNvSpPr txBox="1"/>
          <p:nvPr/>
        </p:nvSpPr>
        <p:spPr>
          <a:xfrm>
            <a:off x="2524125" y="2356231"/>
            <a:ext cx="7480391" cy="646331"/>
          </a:xfrm>
          <a:prstGeom prst="rect">
            <a:avLst/>
          </a:prstGeom>
          <a:noFill/>
        </p:spPr>
        <p:txBody>
          <a:bodyPr wrap="square" rtlCol="0">
            <a:spAutoFit/>
          </a:bodyPr>
          <a:lstStyle/>
          <a:p>
            <a:pPr marL="0" marR="0" lvl="0" indent="0" algn="ctr" defTabSz="1219170" rtl="0" eaLnBrk="1" fontAlgn="auto" latinLnBrk="0" hangingPunct="1">
              <a:lnSpc>
                <a:spcPct val="100000"/>
              </a:lnSpc>
              <a:spcBef>
                <a:spcPts val="0"/>
              </a:spcBef>
              <a:spcAft>
                <a:spcPts val="0"/>
              </a:spcAft>
              <a:buClrTx/>
              <a:buSzTx/>
              <a:buFontTx/>
              <a:buNone/>
              <a:tabLst/>
              <a:defRPr/>
            </a:pPr>
            <a:r>
              <a:rPr kumimoji="0" lang="en-US" sz="3600" b="1" i="0" u="none" strike="noStrike" kern="1200" cap="none" spc="0" normalizeH="0" baseline="0" noProof="0" dirty="0" err="1">
                <a:ln>
                  <a:noFill/>
                </a:ln>
                <a:solidFill>
                  <a:srgbClr val="7030A0"/>
                </a:solidFill>
                <a:effectLst/>
                <a:uLnTx/>
                <a:uFillTx/>
                <a:latin typeface="Cambria" panose="02040503050406030204" pitchFamily="18" charset="0"/>
                <a:ea typeface="Cambria" panose="02040503050406030204" pitchFamily="18" charset="0"/>
                <a:cs typeface="Times New Roman" panose="02020603050405020304" pitchFamily="18" charset="0"/>
              </a:rPr>
              <a:t>Cách</a:t>
            </a:r>
            <a:r>
              <a:rPr kumimoji="0" lang="en-US" sz="3600" b="1" i="0" u="none" strike="noStrike" kern="1200" cap="none" spc="0" normalizeH="0" baseline="0" noProof="0" dirty="0">
                <a:ln>
                  <a:noFill/>
                </a:ln>
                <a:solidFill>
                  <a:srgbClr val="7030A0"/>
                </a:solidFill>
                <a:effectLst/>
                <a:uLnTx/>
                <a:uFillTx/>
                <a:latin typeface="Cambria" panose="02040503050406030204" pitchFamily="18" charset="0"/>
                <a:ea typeface="Cambria" panose="02040503050406030204" pitchFamily="18" charset="0"/>
                <a:cs typeface="Times New Roman" panose="02020603050405020304" pitchFamily="18" charset="0"/>
              </a:rPr>
              <a:t> </a:t>
            </a:r>
            <a:r>
              <a:rPr kumimoji="0" lang="vi-VN" sz="3600" b="1" i="0" u="none" strike="noStrike" kern="1200" cap="none" spc="0" normalizeH="0" baseline="0" noProof="0" dirty="0">
                <a:ln>
                  <a:noFill/>
                </a:ln>
                <a:solidFill>
                  <a:srgbClr val="7030A0"/>
                </a:solidFill>
                <a:effectLst/>
                <a:uLnTx/>
                <a:uFillTx/>
                <a:latin typeface="Cambria" panose="02040503050406030204" pitchFamily="18" charset="0"/>
                <a:ea typeface="Cambria" panose="02040503050406030204" pitchFamily="18" charset="0"/>
                <a:cs typeface="Times New Roman" panose="02020603050405020304" pitchFamily="18" charset="0"/>
              </a:rPr>
              <a:t>đặt tính ở phép trừ.</a:t>
            </a:r>
          </a:p>
        </p:txBody>
      </p:sp>
      <p:sp>
        <p:nvSpPr>
          <p:cNvPr id="8" name="TextBox 7">
            <a:extLst>
              <a:ext uri="{FF2B5EF4-FFF2-40B4-BE49-F238E27FC236}">
                <a16:creationId xmlns:a16="http://schemas.microsoft.com/office/drawing/2014/main" id="{281DB2C6-2298-4C54-AFF6-1F8774D158A5}"/>
              </a:ext>
            </a:extLst>
          </p:cNvPr>
          <p:cNvSpPr txBox="1"/>
          <p:nvPr/>
        </p:nvSpPr>
        <p:spPr>
          <a:xfrm>
            <a:off x="3324696" y="3317701"/>
            <a:ext cx="6838479" cy="1815882"/>
          </a:xfrm>
          <a:prstGeom prst="rect">
            <a:avLst/>
          </a:prstGeom>
          <a:noFill/>
        </p:spPr>
        <p:txBody>
          <a:bodyPr wrap="square" rtlCol="0">
            <a:spAutoFit/>
          </a:bodyPr>
          <a:lstStyle/>
          <a:p>
            <a:pPr marL="457200" marR="0" lvl="0" indent="-457200" algn="just" defTabSz="1219170" rtl="0" eaLnBrk="1" fontAlgn="auto" latinLnBrk="0" hangingPunct="1">
              <a:lnSpc>
                <a:spcPct val="100000"/>
              </a:lnSpc>
              <a:spcBef>
                <a:spcPts val="0"/>
              </a:spcBef>
              <a:spcAft>
                <a:spcPts val="0"/>
              </a:spcAft>
              <a:buClrTx/>
              <a:buSzTx/>
              <a:buFont typeface="Wingdings" panose="05000000000000000000" pitchFamily="2" charset="2"/>
              <a:buChar char="q"/>
              <a:tabLst/>
              <a:defRPr/>
            </a:pPr>
            <a:r>
              <a:rPr kumimoji="0" lang="vi-VN" sz="2800" b="1" i="0" u="none" strike="noStrike" kern="1200" cap="none" spc="0" normalizeH="0" baseline="0" noProof="0" dirty="0">
                <a:ln>
                  <a:noFill/>
                </a:ln>
                <a:solidFill>
                  <a:srgbClr val="000000"/>
                </a:solidFill>
                <a:effectLst/>
                <a:uLnTx/>
                <a:uFillTx/>
                <a:latin typeface="Cambria" panose="02040503050406030204" pitchFamily="18" charset="0"/>
                <a:ea typeface="Cambria" panose="02040503050406030204" pitchFamily="18" charset="0"/>
                <a:cs typeface="Times New Roman" panose="02020603050405020304" pitchFamily="18" charset="0"/>
              </a:rPr>
              <a:t>Viết số bị trừ ở trên, số trừ ở dưới sao cho các hàng thẳng cột với nhau. </a:t>
            </a:r>
            <a:endParaRPr kumimoji="0" lang="en-US" sz="2800" b="1" i="0" u="none" strike="noStrike" kern="1200" cap="none" spc="0" normalizeH="0" baseline="0" noProof="0" dirty="0">
              <a:ln>
                <a:noFill/>
              </a:ln>
              <a:solidFill>
                <a:srgbClr val="000000"/>
              </a:solidFill>
              <a:effectLst/>
              <a:uLnTx/>
              <a:uFillTx/>
              <a:latin typeface="Cambria" panose="02040503050406030204" pitchFamily="18" charset="0"/>
              <a:ea typeface="Cambria" panose="02040503050406030204" pitchFamily="18" charset="0"/>
              <a:cs typeface="Times New Roman" panose="02020603050405020304" pitchFamily="18" charset="0"/>
            </a:endParaRPr>
          </a:p>
          <a:p>
            <a:pPr marL="457200" marR="0" lvl="0" indent="-457200" algn="just" defTabSz="1219170" rtl="0" eaLnBrk="1" fontAlgn="auto" latinLnBrk="0" hangingPunct="1">
              <a:lnSpc>
                <a:spcPct val="100000"/>
              </a:lnSpc>
              <a:spcBef>
                <a:spcPts val="0"/>
              </a:spcBef>
              <a:spcAft>
                <a:spcPts val="0"/>
              </a:spcAft>
              <a:buClrTx/>
              <a:buSzTx/>
              <a:buFont typeface="Wingdings" panose="05000000000000000000" pitchFamily="2" charset="2"/>
              <a:buChar char="q"/>
              <a:tabLst/>
              <a:defRPr/>
            </a:pPr>
            <a:r>
              <a:rPr kumimoji="0" lang="vi-VN" sz="2800" b="1" i="0" u="none" strike="noStrike" kern="1200" cap="none" spc="0" normalizeH="0" baseline="0" noProof="0" dirty="0">
                <a:ln>
                  <a:noFill/>
                </a:ln>
                <a:solidFill>
                  <a:srgbClr val="000000"/>
                </a:solidFill>
                <a:effectLst/>
                <a:uLnTx/>
                <a:uFillTx/>
                <a:latin typeface="Cambria" panose="02040503050406030204" pitchFamily="18" charset="0"/>
                <a:ea typeface="Cambria" panose="02040503050406030204" pitchFamily="18" charset="0"/>
                <a:cs typeface="Times New Roman" panose="02020603050405020304" pitchFamily="18" charset="0"/>
              </a:rPr>
              <a:t>Viết dấu trừ ở bên trái số bị trừ và số trừ. Kẻ dấu gạch ngang dưới số trừ.</a:t>
            </a:r>
          </a:p>
        </p:txBody>
      </p:sp>
    </p:spTree>
    <p:extLst>
      <p:ext uri="{BB962C8B-B14F-4D97-AF65-F5344CB8AC3E}">
        <p14:creationId xmlns:p14="http://schemas.microsoft.com/office/powerpoint/2010/main" val="3876319430"/>
      </p:ext>
    </p:extLst>
  </p:cSld>
  <p:clrMapOvr>
    <a:masterClrMapping/>
  </p:clrMapOvr>
  <p:transition>
    <p:random/>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42" presetClass="entr" presetSubtype="0" fill="hold" nodeType="clickEffect">
                                  <p:stCondLst>
                                    <p:cond delay="0"/>
                                  </p:stCondLst>
                                  <p:childTnLst>
                                    <p:set>
                                      <p:cBhvr>
                                        <p:cTn id="6" dur="1" fill="hold">
                                          <p:stCondLst>
                                            <p:cond delay="0"/>
                                          </p:stCondLst>
                                        </p:cTn>
                                        <p:tgtEl>
                                          <p:spTgt spid="8">
                                            <p:txEl>
                                              <p:pRg st="0" end="0"/>
                                            </p:txEl>
                                          </p:spTgt>
                                        </p:tgtEl>
                                        <p:attrNameLst>
                                          <p:attrName>style.visibility</p:attrName>
                                        </p:attrNameLst>
                                      </p:cBhvr>
                                      <p:to>
                                        <p:strVal val="visible"/>
                                      </p:to>
                                    </p:set>
                                    <p:animEffect transition="in" filter="fade">
                                      <p:cBhvr>
                                        <p:cTn id="7" dur="1000"/>
                                        <p:tgtEl>
                                          <p:spTgt spid="8">
                                            <p:txEl>
                                              <p:pRg st="0" end="0"/>
                                            </p:txEl>
                                          </p:spTgt>
                                        </p:tgtEl>
                                      </p:cBhvr>
                                    </p:animEffect>
                                    <p:anim calcmode="lin" valueType="num">
                                      <p:cBhvr>
                                        <p:cTn id="8" dur="1000" fill="hold"/>
                                        <p:tgtEl>
                                          <p:spTgt spid="8">
                                            <p:txEl>
                                              <p:pRg st="0" end="0"/>
                                            </p:txEl>
                                          </p:spTgt>
                                        </p:tgtEl>
                                        <p:attrNameLst>
                                          <p:attrName>ppt_x</p:attrName>
                                        </p:attrNameLst>
                                      </p:cBhvr>
                                      <p:tavLst>
                                        <p:tav tm="0">
                                          <p:val>
                                            <p:strVal val="#ppt_x"/>
                                          </p:val>
                                        </p:tav>
                                        <p:tav tm="100000">
                                          <p:val>
                                            <p:strVal val="#ppt_x"/>
                                          </p:val>
                                        </p:tav>
                                      </p:tavLst>
                                    </p:anim>
                                    <p:anim calcmode="lin" valueType="num">
                                      <p:cBhvr>
                                        <p:cTn id="9" dur="1000" fill="hold"/>
                                        <p:tgtEl>
                                          <p:spTgt spid="8">
                                            <p:txEl>
                                              <p:pRg st="0" end="0"/>
                                            </p:txEl>
                                          </p:spTgt>
                                        </p:tgtEl>
                                        <p:attrNameLst>
                                          <p:attrName>ppt_y</p:attrName>
                                        </p:attrNameLst>
                                      </p:cBhvr>
                                      <p:tavLst>
                                        <p:tav tm="0">
                                          <p:val>
                                            <p:strVal val="#ppt_y+.1"/>
                                          </p:val>
                                        </p:tav>
                                        <p:tav tm="100000">
                                          <p:val>
                                            <p:strVal val="#ppt_y"/>
                                          </p:val>
                                        </p:tav>
                                      </p:tavLst>
                                    </p:anim>
                                  </p:childTnLst>
                                </p:cTn>
                              </p:par>
                            </p:childTnLst>
                          </p:cTn>
                        </p:par>
                      </p:childTnLst>
                    </p:cTn>
                  </p:par>
                  <p:par>
                    <p:cTn id="10" fill="hold">
                      <p:stCondLst>
                        <p:cond delay="indefinite"/>
                      </p:stCondLst>
                      <p:childTnLst>
                        <p:par>
                          <p:cTn id="11" fill="hold">
                            <p:stCondLst>
                              <p:cond delay="0"/>
                            </p:stCondLst>
                            <p:childTnLst>
                              <p:par>
                                <p:cTn id="12" presetID="42" presetClass="entr" presetSubtype="0" fill="hold" nodeType="clickEffect">
                                  <p:stCondLst>
                                    <p:cond delay="0"/>
                                  </p:stCondLst>
                                  <p:childTnLst>
                                    <p:set>
                                      <p:cBhvr>
                                        <p:cTn id="13" dur="1" fill="hold">
                                          <p:stCondLst>
                                            <p:cond delay="0"/>
                                          </p:stCondLst>
                                        </p:cTn>
                                        <p:tgtEl>
                                          <p:spTgt spid="8">
                                            <p:txEl>
                                              <p:pRg st="1" end="1"/>
                                            </p:txEl>
                                          </p:spTgt>
                                        </p:tgtEl>
                                        <p:attrNameLst>
                                          <p:attrName>style.visibility</p:attrName>
                                        </p:attrNameLst>
                                      </p:cBhvr>
                                      <p:to>
                                        <p:strVal val="visible"/>
                                      </p:to>
                                    </p:set>
                                    <p:animEffect transition="in" filter="fade">
                                      <p:cBhvr>
                                        <p:cTn id="14" dur="1000"/>
                                        <p:tgtEl>
                                          <p:spTgt spid="8">
                                            <p:txEl>
                                              <p:pRg st="1" end="1"/>
                                            </p:txEl>
                                          </p:spTgt>
                                        </p:tgtEl>
                                      </p:cBhvr>
                                    </p:animEffect>
                                    <p:anim calcmode="lin" valueType="num">
                                      <p:cBhvr>
                                        <p:cTn id="15" dur="1000" fill="hold"/>
                                        <p:tgtEl>
                                          <p:spTgt spid="8">
                                            <p:txEl>
                                              <p:pRg st="1" end="1"/>
                                            </p:txEl>
                                          </p:spTgt>
                                        </p:tgtEl>
                                        <p:attrNameLst>
                                          <p:attrName>ppt_x</p:attrName>
                                        </p:attrNameLst>
                                      </p:cBhvr>
                                      <p:tavLst>
                                        <p:tav tm="0">
                                          <p:val>
                                            <p:strVal val="#ppt_x"/>
                                          </p:val>
                                        </p:tav>
                                        <p:tav tm="100000">
                                          <p:val>
                                            <p:strVal val="#ppt_x"/>
                                          </p:val>
                                        </p:tav>
                                      </p:tavLst>
                                    </p:anim>
                                    <p:anim calcmode="lin" valueType="num">
                                      <p:cBhvr>
                                        <p:cTn id="16" dur="1000" fill="hold"/>
                                        <p:tgtEl>
                                          <p:spTgt spid="8">
                                            <p:txEl>
                                              <p:pRg st="1" end="1"/>
                                            </p:txEl>
                                          </p:spTgt>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112" name="图片 4111" descr="PPT素材-11"/>
          <p:cNvPicPr>
            <a:picLocks noChangeAspect="1"/>
          </p:cNvPicPr>
          <p:nvPr/>
        </p:nvPicPr>
        <p:blipFill>
          <a:blip r:embed="rId3"/>
          <a:stretch>
            <a:fillRect/>
          </a:stretch>
        </p:blipFill>
        <p:spPr>
          <a:xfrm>
            <a:off x="-731553" y="4013234"/>
            <a:ext cx="14071022" cy="2907957"/>
          </a:xfrm>
          <a:prstGeom prst="rect">
            <a:avLst/>
          </a:prstGeom>
          <a:noFill/>
          <a:ln w="9525">
            <a:noFill/>
          </a:ln>
        </p:spPr>
      </p:pic>
      <p:pic>
        <p:nvPicPr>
          <p:cNvPr id="4102" name="图片 4101" descr="13"/>
          <p:cNvPicPr>
            <a:picLocks noChangeAspect="1"/>
          </p:cNvPicPr>
          <p:nvPr/>
        </p:nvPicPr>
        <p:blipFill>
          <a:blip r:embed="rId4"/>
          <a:stretch>
            <a:fillRect/>
          </a:stretch>
        </p:blipFill>
        <p:spPr>
          <a:xfrm>
            <a:off x="1990724" y="18383"/>
            <a:ext cx="10648643" cy="6388085"/>
          </a:xfrm>
          <a:prstGeom prst="rect">
            <a:avLst/>
          </a:prstGeom>
          <a:noFill/>
          <a:ln w="9525">
            <a:noFill/>
          </a:ln>
        </p:spPr>
      </p:pic>
      <p:pic>
        <p:nvPicPr>
          <p:cNvPr id="4110" name="图片 4109" descr="封面2"/>
          <p:cNvPicPr>
            <a:picLocks noChangeAspect="1"/>
          </p:cNvPicPr>
          <p:nvPr/>
        </p:nvPicPr>
        <p:blipFill>
          <a:blip r:embed="rId5"/>
          <a:stretch>
            <a:fillRect/>
          </a:stretch>
        </p:blipFill>
        <p:spPr>
          <a:xfrm>
            <a:off x="328579" y="4740574"/>
            <a:ext cx="2833884" cy="1923255"/>
          </a:xfrm>
          <a:prstGeom prst="rect">
            <a:avLst/>
          </a:prstGeom>
          <a:noFill/>
          <a:ln w="9525">
            <a:noFill/>
          </a:ln>
        </p:spPr>
      </p:pic>
      <p:sp>
        <p:nvSpPr>
          <p:cNvPr id="7" name="TextBox 6">
            <a:extLst>
              <a:ext uri="{FF2B5EF4-FFF2-40B4-BE49-F238E27FC236}">
                <a16:creationId xmlns:a16="http://schemas.microsoft.com/office/drawing/2014/main" id="{E7B4934B-2F3E-49EA-BAE5-782D2B31AE60}"/>
              </a:ext>
            </a:extLst>
          </p:cNvPr>
          <p:cNvSpPr txBox="1"/>
          <p:nvPr/>
        </p:nvSpPr>
        <p:spPr>
          <a:xfrm>
            <a:off x="2847975" y="2384806"/>
            <a:ext cx="7480391" cy="707886"/>
          </a:xfrm>
          <a:prstGeom prst="rect">
            <a:avLst/>
          </a:prstGeom>
          <a:noFill/>
        </p:spPr>
        <p:txBody>
          <a:bodyPr wrap="square" rtlCol="0">
            <a:spAutoFit/>
          </a:bodyPr>
          <a:lstStyle/>
          <a:p>
            <a:pPr marL="0" marR="0" lvl="0" indent="0" algn="ctr" defTabSz="1219170" rtl="0" eaLnBrk="1" fontAlgn="auto" latinLnBrk="0" hangingPunct="1">
              <a:lnSpc>
                <a:spcPct val="100000"/>
              </a:lnSpc>
              <a:spcBef>
                <a:spcPts val="0"/>
              </a:spcBef>
              <a:spcAft>
                <a:spcPts val="0"/>
              </a:spcAft>
              <a:buClrTx/>
              <a:buSzTx/>
              <a:buFontTx/>
              <a:buNone/>
              <a:tabLst/>
              <a:defRPr/>
            </a:pPr>
            <a:r>
              <a:rPr kumimoji="0" lang="en-US" sz="4000" b="1" i="0" u="none" strike="noStrike" kern="1200" cap="none" spc="0" normalizeH="0" baseline="0" noProof="0" dirty="0" err="1">
                <a:ln>
                  <a:noFill/>
                </a:ln>
                <a:solidFill>
                  <a:srgbClr val="7030A0"/>
                </a:solidFill>
                <a:effectLst/>
                <a:uLnTx/>
                <a:uFillTx/>
                <a:latin typeface="Cambria" panose="02040503050406030204" pitchFamily="18" charset="0"/>
                <a:ea typeface="Cambria" panose="02040503050406030204" pitchFamily="18" charset="0"/>
                <a:cs typeface="Times New Roman" panose="02020603050405020304" pitchFamily="18" charset="0"/>
              </a:rPr>
              <a:t>Cách</a:t>
            </a:r>
            <a:r>
              <a:rPr kumimoji="0" lang="en-US" sz="4000" b="1" i="0" u="none" strike="noStrike" kern="1200" cap="none" spc="0" normalizeH="0" baseline="0" noProof="0" dirty="0">
                <a:ln>
                  <a:noFill/>
                </a:ln>
                <a:solidFill>
                  <a:srgbClr val="7030A0"/>
                </a:solidFill>
                <a:effectLst/>
                <a:uLnTx/>
                <a:uFillTx/>
                <a:latin typeface="Cambria" panose="02040503050406030204" pitchFamily="18" charset="0"/>
                <a:ea typeface="Cambria" panose="02040503050406030204" pitchFamily="18" charset="0"/>
                <a:cs typeface="Times New Roman" panose="02020603050405020304" pitchFamily="18" charset="0"/>
              </a:rPr>
              <a:t> </a:t>
            </a:r>
            <a:r>
              <a:rPr kumimoji="0" lang="en-US" sz="4000" b="1" i="0" u="none" strike="noStrike" kern="1200" cap="none" spc="0" normalizeH="0" baseline="0" noProof="0" dirty="0" err="1">
                <a:ln>
                  <a:noFill/>
                </a:ln>
                <a:solidFill>
                  <a:srgbClr val="7030A0"/>
                </a:solidFill>
                <a:effectLst/>
                <a:uLnTx/>
                <a:uFillTx/>
                <a:latin typeface="Cambria" panose="02040503050406030204" pitchFamily="18" charset="0"/>
                <a:ea typeface="Cambria" panose="02040503050406030204" pitchFamily="18" charset="0"/>
                <a:cs typeface="Times New Roman" panose="02020603050405020304" pitchFamily="18" charset="0"/>
              </a:rPr>
              <a:t>tính</a:t>
            </a:r>
            <a:r>
              <a:rPr kumimoji="0" lang="en-US" sz="4000" b="1" i="0" u="none" strike="noStrike" kern="1200" cap="none" spc="0" normalizeH="0" baseline="0" noProof="0" dirty="0">
                <a:ln>
                  <a:noFill/>
                </a:ln>
                <a:solidFill>
                  <a:srgbClr val="7030A0"/>
                </a:solidFill>
                <a:effectLst/>
                <a:uLnTx/>
                <a:uFillTx/>
                <a:latin typeface="Cambria" panose="02040503050406030204" pitchFamily="18" charset="0"/>
                <a:ea typeface="Cambria" panose="02040503050406030204" pitchFamily="18" charset="0"/>
                <a:cs typeface="Times New Roman" panose="02020603050405020304" pitchFamily="18" charset="0"/>
              </a:rPr>
              <a:t> </a:t>
            </a:r>
            <a:r>
              <a:rPr kumimoji="0" lang="vi-VN" sz="4000" b="1" i="0" u="none" strike="noStrike" kern="1200" cap="none" spc="0" normalizeH="0" baseline="0" noProof="0" dirty="0">
                <a:ln>
                  <a:noFill/>
                </a:ln>
                <a:solidFill>
                  <a:srgbClr val="7030A0"/>
                </a:solidFill>
                <a:effectLst/>
                <a:uLnTx/>
                <a:uFillTx/>
                <a:latin typeface="Cambria" panose="02040503050406030204" pitchFamily="18" charset="0"/>
                <a:ea typeface="Cambria" panose="02040503050406030204" pitchFamily="18" charset="0"/>
                <a:cs typeface="Times New Roman" panose="02020603050405020304" pitchFamily="18" charset="0"/>
              </a:rPr>
              <a:t>phép trừ.</a:t>
            </a:r>
          </a:p>
        </p:txBody>
      </p:sp>
      <p:sp>
        <p:nvSpPr>
          <p:cNvPr id="8" name="TextBox 7">
            <a:extLst>
              <a:ext uri="{FF2B5EF4-FFF2-40B4-BE49-F238E27FC236}">
                <a16:creationId xmlns:a16="http://schemas.microsoft.com/office/drawing/2014/main" id="{281DB2C6-2298-4C54-AFF6-1F8774D158A5}"/>
              </a:ext>
            </a:extLst>
          </p:cNvPr>
          <p:cNvSpPr txBox="1"/>
          <p:nvPr/>
        </p:nvSpPr>
        <p:spPr>
          <a:xfrm>
            <a:off x="3181821" y="3317701"/>
            <a:ext cx="6838479" cy="1938992"/>
          </a:xfrm>
          <a:prstGeom prst="rect">
            <a:avLst/>
          </a:prstGeom>
          <a:noFill/>
        </p:spPr>
        <p:txBody>
          <a:bodyPr wrap="square" rtlCol="0">
            <a:spAutoFit/>
          </a:bodyPr>
          <a:lstStyle/>
          <a:p>
            <a:pPr marL="457200" marR="0" lvl="0" indent="-457200" algn="just" defTabSz="1219170" rtl="0" eaLnBrk="1" fontAlgn="auto" latinLnBrk="0" hangingPunct="1">
              <a:lnSpc>
                <a:spcPct val="100000"/>
              </a:lnSpc>
              <a:spcBef>
                <a:spcPts val="0"/>
              </a:spcBef>
              <a:spcAft>
                <a:spcPts val="0"/>
              </a:spcAft>
              <a:buClrTx/>
              <a:buSzTx/>
              <a:buFont typeface="Wingdings" panose="05000000000000000000" pitchFamily="2" charset="2"/>
              <a:buChar char="q"/>
              <a:tabLst/>
              <a:defRPr/>
            </a:pPr>
            <a:r>
              <a:rPr kumimoji="0" lang="vi-VN" sz="4000" b="1" i="0" u="none" strike="noStrike" kern="1200" cap="none" spc="0" normalizeH="0" baseline="0" noProof="0" dirty="0">
                <a:ln>
                  <a:noFill/>
                </a:ln>
                <a:solidFill>
                  <a:srgbClr val="000000"/>
                </a:solidFill>
                <a:effectLst/>
                <a:uLnTx/>
                <a:uFillTx/>
                <a:latin typeface="Cambria" panose="02040503050406030204" pitchFamily="18" charset="0"/>
                <a:ea typeface="Cambria" panose="02040503050406030204" pitchFamily="18" charset="0"/>
                <a:cs typeface="Times New Roman" panose="02020603050405020304" pitchFamily="18" charset="0"/>
              </a:rPr>
              <a:t>Thực hiện trừ từ phải sang trái, bắt đầu từ cột hàng đơn vị.</a:t>
            </a:r>
          </a:p>
        </p:txBody>
      </p:sp>
    </p:spTree>
    <p:extLst>
      <p:ext uri="{BB962C8B-B14F-4D97-AF65-F5344CB8AC3E}">
        <p14:creationId xmlns:p14="http://schemas.microsoft.com/office/powerpoint/2010/main" val="265913711"/>
      </p:ext>
    </p:extLst>
  </p:cSld>
  <p:clrMapOvr>
    <a:masterClrMapping/>
  </p:clrMapOvr>
  <p:transition>
    <p:random/>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42" presetClass="entr" presetSubtype="0" fill="hold" nodeType="clickEffect">
                                  <p:stCondLst>
                                    <p:cond delay="0"/>
                                  </p:stCondLst>
                                  <p:childTnLst>
                                    <p:set>
                                      <p:cBhvr>
                                        <p:cTn id="6" dur="1" fill="hold">
                                          <p:stCondLst>
                                            <p:cond delay="0"/>
                                          </p:stCondLst>
                                        </p:cTn>
                                        <p:tgtEl>
                                          <p:spTgt spid="8">
                                            <p:txEl>
                                              <p:pRg st="0" end="0"/>
                                            </p:txEl>
                                          </p:spTgt>
                                        </p:tgtEl>
                                        <p:attrNameLst>
                                          <p:attrName>style.visibility</p:attrName>
                                        </p:attrNameLst>
                                      </p:cBhvr>
                                      <p:to>
                                        <p:strVal val="visible"/>
                                      </p:to>
                                    </p:set>
                                    <p:animEffect transition="in" filter="fade">
                                      <p:cBhvr>
                                        <p:cTn id="7" dur="1000"/>
                                        <p:tgtEl>
                                          <p:spTgt spid="8">
                                            <p:txEl>
                                              <p:pRg st="0" end="0"/>
                                            </p:txEl>
                                          </p:spTgt>
                                        </p:tgtEl>
                                      </p:cBhvr>
                                    </p:animEffect>
                                    <p:anim calcmode="lin" valueType="num">
                                      <p:cBhvr>
                                        <p:cTn id="8" dur="1000" fill="hold"/>
                                        <p:tgtEl>
                                          <p:spTgt spid="8">
                                            <p:txEl>
                                              <p:pRg st="0" end="0"/>
                                            </p:txEl>
                                          </p:spTgt>
                                        </p:tgtEl>
                                        <p:attrNameLst>
                                          <p:attrName>ppt_x</p:attrName>
                                        </p:attrNameLst>
                                      </p:cBhvr>
                                      <p:tavLst>
                                        <p:tav tm="0">
                                          <p:val>
                                            <p:strVal val="#ppt_x"/>
                                          </p:val>
                                        </p:tav>
                                        <p:tav tm="100000">
                                          <p:val>
                                            <p:strVal val="#ppt_x"/>
                                          </p:val>
                                        </p:tav>
                                      </p:tavLst>
                                    </p:anim>
                                    <p:anim calcmode="lin" valueType="num">
                                      <p:cBhvr>
                                        <p:cTn id="9" dur="1000" fill="hold"/>
                                        <p:tgtEl>
                                          <p:spTgt spid="8">
                                            <p:txEl>
                                              <p:pRg st="0" end="0"/>
                                            </p:txEl>
                                          </p:spTgt>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EC589107-919B-32CE-31DF-BFF837200929}"/>
            </a:ext>
          </a:extLst>
        </p:cNvPr>
        <p:cNvGrpSpPr/>
        <p:nvPr/>
      </p:nvGrpSpPr>
      <p:grpSpPr>
        <a:xfrm>
          <a:off x="0" y="0"/>
          <a:ext cx="0" cy="0"/>
          <a:chOff x="0" y="0"/>
          <a:chExt cx="0" cy="0"/>
        </a:xfrm>
      </p:grpSpPr>
      <p:grpSp>
        <p:nvGrpSpPr>
          <p:cNvPr id="2" name="Group 1">
            <a:extLst>
              <a:ext uri="{FF2B5EF4-FFF2-40B4-BE49-F238E27FC236}">
                <a16:creationId xmlns:a16="http://schemas.microsoft.com/office/drawing/2014/main" id="{DE39A728-D6D7-5BC0-8A21-914532953BCD}"/>
              </a:ext>
            </a:extLst>
          </p:cNvPr>
          <p:cNvGrpSpPr/>
          <p:nvPr/>
        </p:nvGrpSpPr>
        <p:grpSpPr>
          <a:xfrm>
            <a:off x="0" y="1"/>
            <a:ext cx="12561060" cy="6857999"/>
            <a:chOff x="-19947" y="578953"/>
            <a:chExt cx="10358649" cy="6337610"/>
          </a:xfrm>
        </p:grpSpPr>
        <p:sp>
          <p:nvSpPr>
            <p:cNvPr id="3" name="Google Shape;60;p13">
              <a:extLst>
                <a:ext uri="{FF2B5EF4-FFF2-40B4-BE49-F238E27FC236}">
                  <a16:creationId xmlns:a16="http://schemas.microsoft.com/office/drawing/2014/main" id="{956212F0-AD72-73A3-ACBC-F81602559CD7}"/>
                </a:ext>
              </a:extLst>
            </p:cNvPr>
            <p:cNvSpPr/>
            <p:nvPr/>
          </p:nvSpPr>
          <p:spPr>
            <a:xfrm>
              <a:off x="265020" y="1009934"/>
              <a:ext cx="9199928" cy="5618130"/>
            </a:xfrm>
            <a:custGeom>
              <a:avLst/>
              <a:gdLst>
                <a:gd name="connsiteX0" fmla="*/ 0 w 9199928"/>
                <a:gd name="connsiteY0" fmla="*/ 489114 h 5618130"/>
                <a:gd name="connsiteX1" fmla="*/ 489114 w 9199928"/>
                <a:gd name="connsiteY1" fmla="*/ 0 h 5618130"/>
                <a:gd name="connsiteX2" fmla="*/ 8710814 w 9199928"/>
                <a:gd name="connsiteY2" fmla="*/ 0 h 5618130"/>
                <a:gd name="connsiteX3" fmla="*/ 9199928 w 9199928"/>
                <a:gd name="connsiteY3" fmla="*/ 489114 h 5618130"/>
                <a:gd name="connsiteX4" fmla="*/ 9199928 w 9199928"/>
                <a:gd name="connsiteY4" fmla="*/ 5129016 h 5618130"/>
                <a:gd name="connsiteX5" fmla="*/ 8710814 w 9199928"/>
                <a:gd name="connsiteY5" fmla="*/ 5618130 h 5618130"/>
                <a:gd name="connsiteX6" fmla="*/ 489114 w 9199928"/>
                <a:gd name="connsiteY6" fmla="*/ 5618130 h 5618130"/>
                <a:gd name="connsiteX7" fmla="*/ 0 w 9199928"/>
                <a:gd name="connsiteY7" fmla="*/ 5129016 h 5618130"/>
                <a:gd name="connsiteX8" fmla="*/ 0 w 9199928"/>
                <a:gd name="connsiteY8" fmla="*/ 489114 h 561813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9199928" h="5618130" fill="none" extrusionOk="0">
                  <a:moveTo>
                    <a:pt x="0" y="489114"/>
                  </a:moveTo>
                  <a:cubicBezTo>
                    <a:pt x="495" y="232370"/>
                    <a:pt x="232049" y="21927"/>
                    <a:pt x="489114" y="0"/>
                  </a:cubicBezTo>
                  <a:cubicBezTo>
                    <a:pt x="3332662" y="72427"/>
                    <a:pt x="7321563" y="61419"/>
                    <a:pt x="8710814" y="0"/>
                  </a:cubicBezTo>
                  <a:cubicBezTo>
                    <a:pt x="8974768" y="-42515"/>
                    <a:pt x="9166418" y="208848"/>
                    <a:pt x="9199928" y="489114"/>
                  </a:cubicBezTo>
                  <a:cubicBezTo>
                    <a:pt x="9300804" y="2657698"/>
                    <a:pt x="9092615" y="2956592"/>
                    <a:pt x="9199928" y="5129016"/>
                  </a:cubicBezTo>
                  <a:cubicBezTo>
                    <a:pt x="9206653" y="5365017"/>
                    <a:pt x="8963399" y="5598462"/>
                    <a:pt x="8710814" y="5618130"/>
                  </a:cubicBezTo>
                  <a:cubicBezTo>
                    <a:pt x="4832983" y="5647957"/>
                    <a:pt x="3695517" y="5538824"/>
                    <a:pt x="489114" y="5618130"/>
                  </a:cubicBezTo>
                  <a:cubicBezTo>
                    <a:pt x="259465" y="5613554"/>
                    <a:pt x="-9400" y="5401005"/>
                    <a:pt x="0" y="5129016"/>
                  </a:cubicBezTo>
                  <a:cubicBezTo>
                    <a:pt x="50037" y="3367944"/>
                    <a:pt x="770" y="1211801"/>
                    <a:pt x="0" y="489114"/>
                  </a:cubicBezTo>
                  <a:close/>
                </a:path>
                <a:path w="9199928" h="5618130" stroke="0" extrusionOk="0">
                  <a:moveTo>
                    <a:pt x="0" y="489114"/>
                  </a:moveTo>
                  <a:cubicBezTo>
                    <a:pt x="30989" y="227431"/>
                    <a:pt x="237597" y="38780"/>
                    <a:pt x="489114" y="0"/>
                  </a:cubicBezTo>
                  <a:cubicBezTo>
                    <a:pt x="4156189" y="123000"/>
                    <a:pt x="6592893" y="-96860"/>
                    <a:pt x="8710814" y="0"/>
                  </a:cubicBezTo>
                  <a:cubicBezTo>
                    <a:pt x="8960817" y="-15340"/>
                    <a:pt x="9201589" y="215636"/>
                    <a:pt x="9199928" y="489114"/>
                  </a:cubicBezTo>
                  <a:cubicBezTo>
                    <a:pt x="9203101" y="1166320"/>
                    <a:pt x="9294195" y="4394013"/>
                    <a:pt x="9199928" y="5129016"/>
                  </a:cubicBezTo>
                  <a:cubicBezTo>
                    <a:pt x="9195808" y="5400639"/>
                    <a:pt x="8931743" y="5610078"/>
                    <a:pt x="8710814" y="5618130"/>
                  </a:cubicBezTo>
                  <a:cubicBezTo>
                    <a:pt x="4688940" y="5457423"/>
                    <a:pt x="4345746" y="5657797"/>
                    <a:pt x="489114" y="5618130"/>
                  </a:cubicBezTo>
                  <a:cubicBezTo>
                    <a:pt x="174957" y="5609238"/>
                    <a:pt x="-7802" y="5395612"/>
                    <a:pt x="0" y="5129016"/>
                  </a:cubicBezTo>
                  <a:cubicBezTo>
                    <a:pt x="32216" y="2811163"/>
                    <a:pt x="57206" y="1283240"/>
                    <a:pt x="0" y="489114"/>
                  </a:cubicBezTo>
                  <a:close/>
                </a:path>
              </a:pathLst>
            </a:custGeom>
            <a:solidFill>
              <a:schemeClr val="bg1">
                <a:alpha val="88000"/>
              </a:schemeClr>
            </a:solidFill>
            <a:ln w="6350" cap="flat" cmpd="sng">
              <a:solidFill>
                <a:srgbClr val="66FFFF"/>
              </a:solidFill>
              <a:prstDash val="solid"/>
              <a:round/>
              <a:headEnd type="none" w="sm" len="sm"/>
              <a:tailEnd type="none" w="sm" len="sm"/>
              <a:extLst>
                <a:ext uri="{C807C97D-BFC1-408E-A445-0C87EB9F89A2}">
                  <ask:lineSketchStyleProps xmlns:ask="http://schemas.microsoft.com/office/drawing/2018/sketchyshapes" sd="852854689">
                    <a:prstGeom prst="roundRect">
                      <a:avLst>
                        <a:gd name="adj" fmla="val 8706"/>
                      </a:avLst>
                    </a:prstGeom>
                    <ask:type>
                      <ask:lineSketchCurved/>
                    </ask:type>
                  </ask:lineSketchStyleProps>
                </a:ext>
              </a:extLst>
            </a:ln>
            <a:effectLst>
              <a:outerShdw dist="95250" dir="5400000" algn="bl" rotWithShape="0">
                <a:schemeClr val="dk1">
                  <a:alpha val="20000"/>
                </a:schemeClr>
              </a:outerShdw>
            </a:effectLst>
          </p:spPr>
          <p:txBody>
            <a:bodyPr spcFirstLastPara="1" wrap="square" lIns="121900" tIns="121900" rIns="121900" bIns="121900" anchor="ctr" anchorCtr="0">
              <a:noAutofit/>
            </a:bodyPr>
            <a:lstStyle/>
            <a:p>
              <a:pPr marL="0" marR="0" lvl="0" indent="0" algn="l" defTabSz="1219231" rtl="0" eaLnBrk="1" fontAlgn="auto" latinLnBrk="0" hangingPunct="1">
                <a:lnSpc>
                  <a:spcPct val="100000"/>
                </a:lnSpc>
                <a:spcBef>
                  <a:spcPts val="0"/>
                </a:spcBef>
                <a:spcAft>
                  <a:spcPts val="0"/>
                </a:spcAft>
                <a:buClr>
                  <a:srgbClr val="000000"/>
                </a:buClr>
                <a:buSzTx/>
                <a:buFontTx/>
                <a:buNone/>
                <a:tabLst/>
                <a:defRPr/>
              </a:pPr>
              <a:endParaRPr kumimoji="0" sz="1867" b="0" i="0" u="none" strike="noStrike" kern="0" cap="none" spc="0" normalizeH="0" baseline="0" noProof="0">
                <a:ln>
                  <a:noFill/>
                </a:ln>
                <a:solidFill>
                  <a:srgbClr val="000000"/>
                </a:solidFill>
                <a:effectLst/>
                <a:uLnTx/>
                <a:uFillTx/>
                <a:latin typeface="Arial"/>
                <a:ea typeface="+mn-ea"/>
                <a:cs typeface="Arial"/>
                <a:sym typeface="Arial"/>
              </a:endParaRPr>
            </a:p>
          </p:txBody>
        </p:sp>
        <p:pic>
          <p:nvPicPr>
            <p:cNvPr id="4" name="图片 3">
              <a:extLst>
                <a:ext uri="{FF2B5EF4-FFF2-40B4-BE49-F238E27FC236}">
                  <a16:creationId xmlns:a16="http://schemas.microsoft.com/office/drawing/2014/main" id="{9D2004B9-81FC-6955-44C1-F56B1F3240A1}"/>
                </a:ext>
              </a:extLst>
            </p:cNvPr>
            <p:cNvPicPr>
              <a:picLocks noChangeAspect="1"/>
            </p:cNvPicPr>
            <p:nvPr/>
          </p:nvPicPr>
          <p:blipFill rotWithShape="1">
            <a:blip r:embed="rId2" cstate="print">
              <a:extLst>
                <a:ext uri="{28A0092B-C50C-407E-A947-70E740481C1C}">
                  <a14:useLocalDpi xmlns:a14="http://schemas.microsoft.com/office/drawing/2010/main" val="0"/>
                </a:ext>
              </a:extLst>
            </a:blip>
            <a:srcRect t="14725" b="13598"/>
            <a:stretch/>
          </p:blipFill>
          <p:spPr>
            <a:xfrm flipH="1">
              <a:off x="-19947" y="578953"/>
              <a:ext cx="10358649" cy="6337610"/>
            </a:xfrm>
            <a:prstGeom prst="rect">
              <a:avLst/>
            </a:prstGeom>
          </p:spPr>
        </p:pic>
      </p:grpSp>
      <p:pic>
        <p:nvPicPr>
          <p:cNvPr id="5" name="Picture 4" descr="A group of cartoon characters&#10;&#10;Description automatically generated">
            <a:extLst>
              <a:ext uri="{FF2B5EF4-FFF2-40B4-BE49-F238E27FC236}">
                <a16:creationId xmlns:a16="http://schemas.microsoft.com/office/drawing/2014/main" id="{7481FE8F-5121-0561-22EA-34ECA78FFCC2}"/>
              </a:ext>
            </a:extLst>
          </p:cNvPr>
          <p:cNvPicPr>
            <a:picLocks noChangeAspect="1"/>
          </p:cNvPicPr>
          <p:nvPr/>
        </p:nvPicPr>
        <p:blipFill rotWithShape="1">
          <a:blip r:embed="rId3" cstate="print">
            <a:extLst>
              <a:ext uri="{BEBA8EAE-BF5A-486C-A8C5-ECC9F3942E4B}">
                <a14:imgProps xmlns:a14="http://schemas.microsoft.com/office/drawing/2010/main">
                  <a14:imgLayer r:embed="rId4">
                    <a14:imgEffect>
                      <a14:backgroundRemoval t="5093" b="47696" l="5022" r="45235">
                        <a14:foregroundMark x1="15935" y1="7720" x2="17794" y2="47211"/>
                        <a14:foregroundMark x1="17794" y1="47211" x2="17991" y2="47696"/>
                        <a14:foregroundMark x1="11744" y1="14511" x2="20245" y2="27930"/>
                        <a14:foregroundMark x1="20245" y1="27930" x2="20878" y2="29466"/>
                        <a14:foregroundMark x1="18980" y1="13339" x2="19138" y2="29790"/>
                        <a14:foregroundMark x1="12614" y1="24576" x2="12614" y2="27850"/>
                        <a14:foregroundMark x1="15500" y1="31851" x2="17833" y2="30800"/>
                        <a14:foregroundMark x1="13207" y1="47130" x2="14195" y2="44462"/>
                        <a14:foregroundMark x1="31000" y1="15400" x2="39027" y2="14713"/>
                        <a14:foregroundMark x1="39027" y1="14713" x2="39581" y2="14834"/>
                        <a14:foregroundMark x1="37248" y1="14066" x2="38118" y2="16451"/>
                        <a14:foregroundMark x1="36971" y1="42684" x2="36813" y2="47575"/>
                        <a14:foregroundMark x1="33175" y1="44462" x2="33768" y2="47575"/>
                      </a14:backgroundRemoval>
                    </a14:imgEffect>
                    <a14:imgEffect>
                      <a14:saturation sat="300000"/>
                    </a14:imgEffect>
                  </a14:imgLayer>
                </a14:imgProps>
              </a:ext>
              <a:ext uri="{28A0092B-C50C-407E-A947-70E740481C1C}">
                <a14:useLocalDpi xmlns:a14="http://schemas.microsoft.com/office/drawing/2010/main" val="0"/>
              </a:ext>
            </a:extLst>
          </a:blip>
          <a:srcRect r="49710" b="48963"/>
          <a:stretch/>
        </p:blipFill>
        <p:spPr>
          <a:xfrm>
            <a:off x="458930" y="3506091"/>
            <a:ext cx="3453044" cy="3428999"/>
          </a:xfrm>
          <a:prstGeom prst="rect">
            <a:avLst/>
          </a:prstGeom>
        </p:spPr>
      </p:pic>
      <p:pic>
        <p:nvPicPr>
          <p:cNvPr id="8" name="Picture 7" descr="A yellow and blue letters&#10;&#10;AI-generated content may be incorrect.">
            <a:extLst>
              <a:ext uri="{FF2B5EF4-FFF2-40B4-BE49-F238E27FC236}">
                <a16:creationId xmlns:a16="http://schemas.microsoft.com/office/drawing/2014/main" id="{AF93CEE9-8B1B-0FF8-AED6-6605EFAE270D}"/>
              </a:ext>
            </a:extLst>
          </p:cNvPr>
          <p:cNvPicPr>
            <a:picLocks noChangeAspect="1"/>
          </p:cNvPicPr>
          <p:nvPr/>
        </p:nvPicPr>
        <p:blipFill>
          <a:blip r:embed="rId5">
            <a:extLst>
              <a:ext uri="{28A0092B-C50C-407E-A947-70E740481C1C}">
                <a14:useLocalDpi xmlns:a14="http://schemas.microsoft.com/office/drawing/2010/main" val="0"/>
              </a:ext>
            </a:extLst>
          </a:blip>
          <a:stretch>
            <a:fillRect/>
          </a:stretch>
        </p:blipFill>
        <p:spPr>
          <a:xfrm>
            <a:off x="1687830" y="1317307"/>
            <a:ext cx="9753600" cy="3400425"/>
          </a:xfrm>
          <a:prstGeom prst="rect">
            <a:avLst/>
          </a:prstGeom>
        </p:spPr>
      </p:pic>
    </p:spTree>
    <p:extLst>
      <p:ext uri="{BB962C8B-B14F-4D97-AF65-F5344CB8AC3E}">
        <p14:creationId xmlns:p14="http://schemas.microsoft.com/office/powerpoint/2010/main" val="3316606173"/>
      </p:ext>
    </p:extLst>
  </p:cSld>
  <p:clrMapOvr>
    <a:masterClrMapping/>
  </p:clrMapOvr>
  <mc:AlternateContent xmlns:mc="http://schemas.openxmlformats.org/markup-compatibility/2006" xmlns:p14="http://schemas.microsoft.com/office/powerpoint/2010/main">
    <mc:Choice Requires="p14">
      <p:transition spd="slow" p14:dur="1250">
        <p:push dir="r"/>
      </p:transition>
    </mc:Choice>
    <mc:Fallback xmlns="">
      <p:transition spd="slow">
        <p:push dir="r"/>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6" presetClass="entr" presetSubtype="21" fill="hold" nodeType="clickEffect">
                                  <p:stCondLst>
                                    <p:cond delay="0"/>
                                  </p:stCondLst>
                                  <p:childTnLst>
                                    <p:set>
                                      <p:cBhvr>
                                        <p:cTn id="6" dur="1" fill="hold">
                                          <p:stCondLst>
                                            <p:cond delay="0"/>
                                          </p:stCondLst>
                                        </p:cTn>
                                        <p:tgtEl>
                                          <p:spTgt spid="8"/>
                                        </p:tgtEl>
                                        <p:attrNameLst>
                                          <p:attrName>style.visibility</p:attrName>
                                        </p:attrNameLst>
                                      </p:cBhvr>
                                      <p:to>
                                        <p:strVal val="visible"/>
                                      </p:to>
                                    </p:set>
                                    <p:animEffect transition="in" filter="barn(inVertical)">
                                      <p:cBhvr>
                                        <p:cTn id="7" dur="500"/>
                                        <p:tgtEl>
                                          <p:spTgt spid="8"/>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11" name="组合 10"/>
          <p:cNvGrpSpPr/>
          <p:nvPr/>
        </p:nvGrpSpPr>
        <p:grpSpPr>
          <a:xfrm>
            <a:off x="271080" y="286196"/>
            <a:ext cx="11605235" cy="6267004"/>
            <a:chOff x="676404" y="1039661"/>
            <a:chExt cx="7766137" cy="3244240"/>
          </a:xfrm>
          <a:solidFill>
            <a:schemeClr val="bg1"/>
          </a:solidFill>
        </p:grpSpPr>
        <p:sp>
          <p:nvSpPr>
            <p:cNvPr id="12" name="矩形: 圆角 11"/>
            <p:cNvSpPr/>
            <p:nvPr userDrawn="1"/>
          </p:nvSpPr>
          <p:spPr>
            <a:xfrm>
              <a:off x="676404" y="1039661"/>
              <a:ext cx="7766137" cy="3244240"/>
            </a:xfrm>
            <a:prstGeom prst="roundRect">
              <a:avLst/>
            </a:prstGeom>
            <a:grpFill/>
            <a:ln w="101600">
              <a:solidFill>
                <a:srgbClr val="92D4AF"/>
              </a:solidFill>
            </a:ln>
            <a:effectLst>
              <a:outerShdw blurRad="50800" dist="139700" dir="2700000" algn="t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zh-CN" altLang="en-US" sz="3600" b="0" i="0" u="none" strike="noStrike" kern="1200" cap="none" spc="0" normalizeH="0" baseline="0" noProof="0">
                <a:ln>
                  <a:noFill/>
                </a:ln>
                <a:solidFill>
                  <a:prstClr val="white"/>
                </a:solidFill>
                <a:effectLst/>
                <a:uLnTx/>
                <a:uFillTx/>
                <a:latin typeface="Cambria" panose="02040503050406030204" pitchFamily="18" charset="0"/>
                <a:ea typeface="等线" panose="02010600030101010101" pitchFamily="2" charset="-122"/>
                <a:cs typeface="+mn-cs"/>
              </a:endParaRPr>
            </a:p>
          </p:txBody>
        </p:sp>
        <p:sp>
          <p:nvSpPr>
            <p:cNvPr id="13" name="矩形: 圆角 12"/>
            <p:cNvSpPr/>
            <p:nvPr userDrawn="1"/>
          </p:nvSpPr>
          <p:spPr>
            <a:xfrm>
              <a:off x="807928" y="1151351"/>
              <a:ext cx="7503089" cy="3020860"/>
            </a:xfrm>
            <a:prstGeom prst="roundRect">
              <a:avLst/>
            </a:prstGeom>
            <a:grpFill/>
            <a:ln w="25400">
              <a:solidFill>
                <a:srgbClr val="92D4AF"/>
              </a:solid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zh-CN" altLang="en-US" sz="3600" b="0" i="0" u="none" strike="noStrike" kern="1200" cap="none" spc="0" normalizeH="0" baseline="0" noProof="0">
                <a:ln>
                  <a:noFill/>
                </a:ln>
                <a:solidFill>
                  <a:prstClr val="white"/>
                </a:solidFill>
                <a:effectLst/>
                <a:uLnTx/>
                <a:uFillTx/>
                <a:latin typeface="Cambria" panose="02040503050406030204" pitchFamily="18" charset="0"/>
                <a:ea typeface="等线" panose="02010600030101010101" pitchFamily="2" charset="-122"/>
                <a:cs typeface="+mn-cs"/>
              </a:endParaRPr>
            </a:p>
          </p:txBody>
        </p:sp>
      </p:grpSp>
      <p:sp>
        <p:nvSpPr>
          <p:cNvPr id="8" name="Rounded Rectangle 7"/>
          <p:cNvSpPr/>
          <p:nvPr/>
        </p:nvSpPr>
        <p:spPr>
          <a:xfrm>
            <a:off x="720102" y="143260"/>
            <a:ext cx="10649527" cy="899045"/>
          </a:xfrm>
          <a:custGeom>
            <a:avLst/>
            <a:gdLst>
              <a:gd name="connsiteX0" fmla="*/ 0 w 2984739"/>
              <a:gd name="connsiteY0" fmla="*/ 129399 h 776377"/>
              <a:gd name="connsiteX1" fmla="*/ 129399 w 2984739"/>
              <a:gd name="connsiteY1" fmla="*/ 0 h 776377"/>
              <a:gd name="connsiteX2" fmla="*/ 2855340 w 2984739"/>
              <a:gd name="connsiteY2" fmla="*/ 0 h 776377"/>
              <a:gd name="connsiteX3" fmla="*/ 2984739 w 2984739"/>
              <a:gd name="connsiteY3" fmla="*/ 129399 h 776377"/>
              <a:gd name="connsiteX4" fmla="*/ 2984739 w 2984739"/>
              <a:gd name="connsiteY4" fmla="*/ 646978 h 776377"/>
              <a:gd name="connsiteX5" fmla="*/ 2855340 w 2984739"/>
              <a:gd name="connsiteY5" fmla="*/ 776377 h 776377"/>
              <a:gd name="connsiteX6" fmla="*/ 129399 w 2984739"/>
              <a:gd name="connsiteY6" fmla="*/ 776377 h 776377"/>
              <a:gd name="connsiteX7" fmla="*/ 0 w 2984739"/>
              <a:gd name="connsiteY7" fmla="*/ 646978 h 776377"/>
              <a:gd name="connsiteX8" fmla="*/ 0 w 2984739"/>
              <a:gd name="connsiteY8" fmla="*/ 129399 h 776377"/>
              <a:gd name="connsiteX0" fmla="*/ 0 w 2984739"/>
              <a:gd name="connsiteY0" fmla="*/ 200291 h 847269"/>
              <a:gd name="connsiteX1" fmla="*/ 129399 w 2984739"/>
              <a:gd name="connsiteY1" fmla="*/ 70892 h 847269"/>
              <a:gd name="connsiteX2" fmla="*/ 948905 w 2984739"/>
              <a:gd name="connsiteY2" fmla="*/ 0 h 847269"/>
              <a:gd name="connsiteX3" fmla="*/ 2855340 w 2984739"/>
              <a:gd name="connsiteY3" fmla="*/ 70892 h 847269"/>
              <a:gd name="connsiteX4" fmla="*/ 2984739 w 2984739"/>
              <a:gd name="connsiteY4" fmla="*/ 200291 h 847269"/>
              <a:gd name="connsiteX5" fmla="*/ 2984739 w 2984739"/>
              <a:gd name="connsiteY5" fmla="*/ 717870 h 847269"/>
              <a:gd name="connsiteX6" fmla="*/ 2855340 w 2984739"/>
              <a:gd name="connsiteY6" fmla="*/ 847269 h 847269"/>
              <a:gd name="connsiteX7" fmla="*/ 129399 w 2984739"/>
              <a:gd name="connsiteY7" fmla="*/ 847269 h 847269"/>
              <a:gd name="connsiteX8" fmla="*/ 0 w 2984739"/>
              <a:gd name="connsiteY8" fmla="*/ 717870 h 847269"/>
              <a:gd name="connsiteX9" fmla="*/ 0 w 2984739"/>
              <a:gd name="connsiteY9" fmla="*/ 200291 h 847269"/>
              <a:gd name="connsiteX0" fmla="*/ 0 w 2984739"/>
              <a:gd name="connsiteY0" fmla="*/ 200369 h 847347"/>
              <a:gd name="connsiteX1" fmla="*/ 129399 w 2984739"/>
              <a:gd name="connsiteY1" fmla="*/ 70970 h 847347"/>
              <a:gd name="connsiteX2" fmla="*/ 948905 w 2984739"/>
              <a:gd name="connsiteY2" fmla="*/ 78 h 847347"/>
              <a:gd name="connsiteX3" fmla="*/ 1932317 w 2984739"/>
              <a:gd name="connsiteY3" fmla="*/ 103595 h 847347"/>
              <a:gd name="connsiteX4" fmla="*/ 2855340 w 2984739"/>
              <a:gd name="connsiteY4" fmla="*/ 70970 h 847347"/>
              <a:gd name="connsiteX5" fmla="*/ 2984739 w 2984739"/>
              <a:gd name="connsiteY5" fmla="*/ 200369 h 847347"/>
              <a:gd name="connsiteX6" fmla="*/ 2984739 w 2984739"/>
              <a:gd name="connsiteY6" fmla="*/ 717948 h 847347"/>
              <a:gd name="connsiteX7" fmla="*/ 2855340 w 2984739"/>
              <a:gd name="connsiteY7" fmla="*/ 847347 h 847347"/>
              <a:gd name="connsiteX8" fmla="*/ 129399 w 2984739"/>
              <a:gd name="connsiteY8" fmla="*/ 847347 h 847347"/>
              <a:gd name="connsiteX9" fmla="*/ 0 w 2984739"/>
              <a:gd name="connsiteY9" fmla="*/ 717948 h 847347"/>
              <a:gd name="connsiteX10" fmla="*/ 0 w 2984739"/>
              <a:gd name="connsiteY10" fmla="*/ 200369 h 847347"/>
              <a:gd name="connsiteX0" fmla="*/ 0 w 2984739"/>
              <a:gd name="connsiteY0" fmla="*/ 200369 h 847347"/>
              <a:gd name="connsiteX1" fmla="*/ 129399 w 2984739"/>
              <a:gd name="connsiteY1" fmla="*/ 70970 h 847347"/>
              <a:gd name="connsiteX2" fmla="*/ 948905 w 2984739"/>
              <a:gd name="connsiteY2" fmla="*/ 78 h 847347"/>
              <a:gd name="connsiteX3" fmla="*/ 1932317 w 2984739"/>
              <a:gd name="connsiteY3" fmla="*/ 103595 h 847347"/>
              <a:gd name="connsiteX4" fmla="*/ 2484407 w 2984739"/>
              <a:gd name="connsiteY4" fmla="*/ 17331 h 847347"/>
              <a:gd name="connsiteX5" fmla="*/ 2855340 w 2984739"/>
              <a:gd name="connsiteY5" fmla="*/ 70970 h 847347"/>
              <a:gd name="connsiteX6" fmla="*/ 2984739 w 2984739"/>
              <a:gd name="connsiteY6" fmla="*/ 200369 h 847347"/>
              <a:gd name="connsiteX7" fmla="*/ 2984739 w 2984739"/>
              <a:gd name="connsiteY7" fmla="*/ 717948 h 847347"/>
              <a:gd name="connsiteX8" fmla="*/ 2855340 w 2984739"/>
              <a:gd name="connsiteY8" fmla="*/ 847347 h 847347"/>
              <a:gd name="connsiteX9" fmla="*/ 129399 w 2984739"/>
              <a:gd name="connsiteY9" fmla="*/ 847347 h 847347"/>
              <a:gd name="connsiteX10" fmla="*/ 0 w 2984739"/>
              <a:gd name="connsiteY10" fmla="*/ 717948 h 847347"/>
              <a:gd name="connsiteX11" fmla="*/ 0 w 2984739"/>
              <a:gd name="connsiteY11" fmla="*/ 200369 h 847347"/>
              <a:gd name="connsiteX0" fmla="*/ 0 w 2984739"/>
              <a:gd name="connsiteY0" fmla="*/ 200369 h 847347"/>
              <a:gd name="connsiteX1" fmla="*/ 129399 w 2984739"/>
              <a:gd name="connsiteY1" fmla="*/ 70970 h 847347"/>
              <a:gd name="connsiteX2" fmla="*/ 948905 w 2984739"/>
              <a:gd name="connsiteY2" fmla="*/ 78 h 847347"/>
              <a:gd name="connsiteX3" fmla="*/ 1932317 w 2984739"/>
              <a:gd name="connsiteY3" fmla="*/ 103595 h 847347"/>
              <a:gd name="connsiteX4" fmla="*/ 2484407 w 2984739"/>
              <a:gd name="connsiteY4" fmla="*/ 17331 h 847347"/>
              <a:gd name="connsiteX5" fmla="*/ 2855340 w 2984739"/>
              <a:gd name="connsiteY5" fmla="*/ 70970 h 847347"/>
              <a:gd name="connsiteX6" fmla="*/ 2984739 w 2984739"/>
              <a:gd name="connsiteY6" fmla="*/ 200369 h 847347"/>
              <a:gd name="connsiteX7" fmla="*/ 2984739 w 2984739"/>
              <a:gd name="connsiteY7" fmla="*/ 717948 h 847347"/>
              <a:gd name="connsiteX8" fmla="*/ 2855340 w 2984739"/>
              <a:gd name="connsiteY8" fmla="*/ 847347 h 847347"/>
              <a:gd name="connsiteX9" fmla="*/ 948905 w 2984739"/>
              <a:gd name="connsiteY9" fmla="*/ 776455 h 847347"/>
              <a:gd name="connsiteX10" fmla="*/ 129399 w 2984739"/>
              <a:gd name="connsiteY10" fmla="*/ 847347 h 847347"/>
              <a:gd name="connsiteX11" fmla="*/ 0 w 2984739"/>
              <a:gd name="connsiteY11" fmla="*/ 717948 h 847347"/>
              <a:gd name="connsiteX12" fmla="*/ 0 w 2984739"/>
              <a:gd name="connsiteY12" fmla="*/ 200369 h 847347"/>
              <a:gd name="connsiteX0" fmla="*/ 0 w 2984739"/>
              <a:gd name="connsiteY0" fmla="*/ 200369 h 899045"/>
              <a:gd name="connsiteX1" fmla="*/ 129399 w 2984739"/>
              <a:gd name="connsiteY1" fmla="*/ 70970 h 899045"/>
              <a:gd name="connsiteX2" fmla="*/ 948905 w 2984739"/>
              <a:gd name="connsiteY2" fmla="*/ 78 h 899045"/>
              <a:gd name="connsiteX3" fmla="*/ 1932317 w 2984739"/>
              <a:gd name="connsiteY3" fmla="*/ 103595 h 899045"/>
              <a:gd name="connsiteX4" fmla="*/ 2484407 w 2984739"/>
              <a:gd name="connsiteY4" fmla="*/ 17331 h 899045"/>
              <a:gd name="connsiteX5" fmla="*/ 2855340 w 2984739"/>
              <a:gd name="connsiteY5" fmla="*/ 70970 h 899045"/>
              <a:gd name="connsiteX6" fmla="*/ 2984739 w 2984739"/>
              <a:gd name="connsiteY6" fmla="*/ 200369 h 899045"/>
              <a:gd name="connsiteX7" fmla="*/ 2984739 w 2984739"/>
              <a:gd name="connsiteY7" fmla="*/ 717948 h 899045"/>
              <a:gd name="connsiteX8" fmla="*/ 2855340 w 2984739"/>
              <a:gd name="connsiteY8" fmla="*/ 847347 h 899045"/>
              <a:gd name="connsiteX9" fmla="*/ 1846052 w 2984739"/>
              <a:gd name="connsiteY9" fmla="*/ 897225 h 899045"/>
              <a:gd name="connsiteX10" fmla="*/ 948905 w 2984739"/>
              <a:gd name="connsiteY10" fmla="*/ 776455 h 899045"/>
              <a:gd name="connsiteX11" fmla="*/ 129399 w 2984739"/>
              <a:gd name="connsiteY11" fmla="*/ 847347 h 899045"/>
              <a:gd name="connsiteX12" fmla="*/ 0 w 2984739"/>
              <a:gd name="connsiteY12" fmla="*/ 717948 h 899045"/>
              <a:gd name="connsiteX13" fmla="*/ 0 w 2984739"/>
              <a:gd name="connsiteY13" fmla="*/ 200369 h 89904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Lst>
            <a:rect l="l" t="t" r="r" b="b"/>
            <a:pathLst>
              <a:path w="2984739" h="899045">
                <a:moveTo>
                  <a:pt x="0" y="200369"/>
                </a:moveTo>
                <a:cubicBezTo>
                  <a:pt x="0" y="128904"/>
                  <a:pt x="57934" y="70970"/>
                  <a:pt x="129399" y="70970"/>
                </a:cubicBezTo>
                <a:cubicBezTo>
                  <a:pt x="402568" y="64592"/>
                  <a:pt x="675736" y="6456"/>
                  <a:pt x="948905" y="78"/>
                </a:cubicBezTo>
                <a:cubicBezTo>
                  <a:pt x="1249391" y="-3111"/>
                  <a:pt x="1614578" y="91780"/>
                  <a:pt x="1932317" y="103595"/>
                </a:cubicBezTo>
                <a:cubicBezTo>
                  <a:pt x="2185359" y="115097"/>
                  <a:pt x="2330570" y="22768"/>
                  <a:pt x="2484407" y="17331"/>
                </a:cubicBezTo>
                <a:cubicBezTo>
                  <a:pt x="2638244" y="11894"/>
                  <a:pt x="2769076" y="49090"/>
                  <a:pt x="2855340" y="70970"/>
                </a:cubicBezTo>
                <a:cubicBezTo>
                  <a:pt x="2926805" y="70970"/>
                  <a:pt x="2984739" y="128904"/>
                  <a:pt x="2984739" y="200369"/>
                </a:cubicBezTo>
                <a:lnTo>
                  <a:pt x="2984739" y="717948"/>
                </a:lnTo>
                <a:cubicBezTo>
                  <a:pt x="2984739" y="789413"/>
                  <a:pt x="2926805" y="847347"/>
                  <a:pt x="2855340" y="847347"/>
                </a:cubicBezTo>
                <a:cubicBezTo>
                  <a:pt x="2662684" y="859974"/>
                  <a:pt x="2163791" y="909040"/>
                  <a:pt x="1846052" y="897225"/>
                </a:cubicBezTo>
                <a:cubicBezTo>
                  <a:pt x="1528313" y="885410"/>
                  <a:pt x="1232138" y="767515"/>
                  <a:pt x="948905" y="776455"/>
                </a:cubicBezTo>
                <a:lnTo>
                  <a:pt x="129399" y="847347"/>
                </a:lnTo>
                <a:cubicBezTo>
                  <a:pt x="57934" y="847347"/>
                  <a:pt x="0" y="789413"/>
                  <a:pt x="0" y="717948"/>
                </a:cubicBezTo>
                <a:lnTo>
                  <a:pt x="0" y="200369"/>
                </a:lnTo>
                <a:close/>
              </a:path>
            </a:pathLst>
          </a:custGeom>
          <a:solidFill>
            <a:srgbClr val="FFC000"/>
          </a:solidFill>
          <a:ln w="57150">
            <a:solidFill>
              <a:schemeClr val="bg2"/>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GB" sz="4000" b="0" i="0" u="none" strike="noStrike" kern="1200" cap="none" spc="0" normalizeH="0" baseline="0" noProof="0" dirty="0" err="1">
                <a:ln>
                  <a:noFill/>
                </a:ln>
                <a:solidFill>
                  <a:prstClr val="black"/>
                </a:solidFill>
                <a:effectLst/>
                <a:uLnTx/>
                <a:uFillTx/>
                <a:latin typeface="Cambria" panose="02040503050406030204" pitchFamily="18" charset="0"/>
                <a:ea typeface="Cambria" panose="02040503050406030204" pitchFamily="18" charset="0"/>
                <a:cs typeface="+mn-cs"/>
              </a:rPr>
              <a:t>Bài</a:t>
            </a:r>
            <a:r>
              <a:rPr kumimoji="0" lang="en-GB" sz="4000" b="0" i="0" u="none" strike="noStrike" kern="1200" cap="none" spc="0" normalizeH="0" baseline="0" noProof="0" dirty="0">
                <a:ln>
                  <a:noFill/>
                </a:ln>
                <a:solidFill>
                  <a:prstClr val="black"/>
                </a:solidFill>
                <a:effectLst/>
                <a:uLnTx/>
                <a:uFillTx/>
                <a:latin typeface="Cambria" panose="02040503050406030204" pitchFamily="18" charset="0"/>
                <a:ea typeface="Cambria" panose="02040503050406030204" pitchFamily="18" charset="0"/>
                <a:cs typeface="+mn-cs"/>
              </a:rPr>
              <a:t> 1: </a:t>
            </a:r>
            <a:r>
              <a:rPr kumimoji="0" lang="vi-VN" sz="4000" b="0" i="0" u="none" strike="noStrike" kern="1200" cap="none" spc="0" normalizeH="0" baseline="0" noProof="0" dirty="0">
                <a:ln>
                  <a:noFill/>
                </a:ln>
                <a:solidFill>
                  <a:prstClr val="black"/>
                </a:solidFill>
                <a:effectLst/>
                <a:uLnTx/>
                <a:uFillTx/>
                <a:latin typeface="Cambria" panose="02040503050406030204" pitchFamily="18" charset="0"/>
                <a:ea typeface="Cambria" panose="02040503050406030204" pitchFamily="18" charset="0"/>
                <a:cs typeface="+mn-cs"/>
              </a:rPr>
              <a:t>Đặt tính rồi tính.</a:t>
            </a:r>
            <a:endParaRPr kumimoji="0" lang="en-GB" sz="4000" b="0" i="0" u="none" strike="noStrike" kern="1200" cap="none" spc="0" normalizeH="0" baseline="0" noProof="0" dirty="0">
              <a:ln>
                <a:noFill/>
              </a:ln>
              <a:solidFill>
                <a:prstClr val="black"/>
              </a:solidFill>
              <a:effectLst/>
              <a:uLnTx/>
              <a:uFillTx/>
              <a:latin typeface="Cambria" panose="02040503050406030204" pitchFamily="18" charset="0"/>
              <a:ea typeface="Cambria" panose="02040503050406030204" pitchFamily="18" charset="0"/>
              <a:cs typeface="+mn-cs"/>
            </a:endParaRPr>
          </a:p>
        </p:txBody>
      </p:sp>
      <p:sp>
        <p:nvSpPr>
          <p:cNvPr id="19" name="4"/>
          <p:cNvSpPr/>
          <p:nvPr/>
        </p:nvSpPr>
        <p:spPr>
          <a:xfrm>
            <a:off x="785978" y="1402394"/>
            <a:ext cx="7054368" cy="1111430"/>
          </a:xfrm>
          <a:prstGeom prst="roundRect">
            <a:avLst/>
          </a:prstGeom>
          <a:solidFill>
            <a:schemeClr val="bg1"/>
          </a:solidFill>
          <a:ln w="38100">
            <a:solidFill>
              <a:srgbClr val="FFC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vi-VN" sz="7200" b="0" i="0" u="none" strike="noStrike" kern="1200" cap="none" spc="0" normalizeH="0" baseline="0" noProof="0" dirty="0">
                <a:ln>
                  <a:noFill/>
                </a:ln>
                <a:solidFill>
                  <a:srgbClr val="4472C4">
                    <a:lumMod val="50000"/>
                  </a:srgbClr>
                </a:solidFill>
                <a:effectLst/>
                <a:uLnTx/>
                <a:uFillTx/>
                <a:latin typeface="Cambria" panose="02040503050406030204" pitchFamily="18" charset="0"/>
                <a:ea typeface="Cambria" panose="02040503050406030204" pitchFamily="18" charset="0"/>
                <a:cs typeface="+mn-cs"/>
              </a:rPr>
              <a:t>36 724 – 3 291</a:t>
            </a:r>
            <a:endParaRPr kumimoji="0" lang="en-GB" sz="7200" b="0" i="0" u="none" strike="noStrike" kern="1200" cap="none" spc="0" normalizeH="0" baseline="0" noProof="0" dirty="0">
              <a:ln>
                <a:noFill/>
              </a:ln>
              <a:solidFill>
                <a:srgbClr val="4472C4">
                  <a:lumMod val="50000"/>
                </a:srgbClr>
              </a:solidFill>
              <a:effectLst/>
              <a:uLnTx/>
              <a:uFillTx/>
              <a:latin typeface="Cambria" panose="02040503050406030204" pitchFamily="18" charset="0"/>
              <a:ea typeface="Cambria" panose="02040503050406030204" pitchFamily="18" charset="0"/>
              <a:cs typeface="+mn-cs"/>
            </a:endParaRPr>
          </a:p>
        </p:txBody>
      </p:sp>
      <p:sp>
        <p:nvSpPr>
          <p:cNvPr id="25" name="4"/>
          <p:cNvSpPr/>
          <p:nvPr/>
        </p:nvSpPr>
        <p:spPr>
          <a:xfrm>
            <a:off x="2238424" y="3112284"/>
            <a:ext cx="9182099" cy="1052388"/>
          </a:xfrm>
          <a:prstGeom prst="roundRect">
            <a:avLst/>
          </a:prstGeom>
          <a:solidFill>
            <a:schemeClr val="bg1"/>
          </a:solidFill>
          <a:ln w="38100">
            <a:solidFill>
              <a:srgbClr val="FFC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vi-VN" sz="7200" b="0" i="0" u="none" strike="noStrike" kern="1200" cap="none" spc="0" normalizeH="0" baseline="0" noProof="0" dirty="0">
                <a:ln>
                  <a:noFill/>
                </a:ln>
                <a:solidFill>
                  <a:srgbClr val="4472C4">
                    <a:lumMod val="50000"/>
                  </a:srgbClr>
                </a:solidFill>
                <a:effectLst/>
                <a:uLnTx/>
                <a:uFillTx/>
                <a:latin typeface="Cambria" panose="02040503050406030204" pitchFamily="18" charset="0"/>
                <a:ea typeface="Cambria" panose="02040503050406030204" pitchFamily="18" charset="0"/>
                <a:cs typeface="+mn-cs"/>
              </a:rPr>
              <a:t>637 891 – 412 520</a:t>
            </a:r>
            <a:endParaRPr kumimoji="0" lang="en-GB" sz="7200" b="0" i="0" u="none" strike="noStrike" kern="1200" cap="none" spc="0" normalizeH="0" baseline="0" noProof="0" dirty="0">
              <a:ln>
                <a:noFill/>
              </a:ln>
              <a:solidFill>
                <a:srgbClr val="4472C4">
                  <a:lumMod val="50000"/>
                </a:srgbClr>
              </a:solidFill>
              <a:effectLst/>
              <a:uLnTx/>
              <a:uFillTx/>
              <a:latin typeface="Cambria" panose="02040503050406030204" pitchFamily="18" charset="0"/>
              <a:ea typeface="Cambria" panose="02040503050406030204" pitchFamily="18" charset="0"/>
              <a:cs typeface="+mn-cs"/>
            </a:endParaRPr>
          </a:p>
        </p:txBody>
      </p:sp>
      <p:sp>
        <p:nvSpPr>
          <p:cNvPr id="26" name="4"/>
          <p:cNvSpPr/>
          <p:nvPr/>
        </p:nvSpPr>
        <p:spPr>
          <a:xfrm>
            <a:off x="720102" y="4711546"/>
            <a:ext cx="8924876" cy="1079024"/>
          </a:xfrm>
          <a:prstGeom prst="roundRect">
            <a:avLst/>
          </a:prstGeom>
          <a:solidFill>
            <a:schemeClr val="bg1"/>
          </a:solidFill>
          <a:ln w="38100">
            <a:solidFill>
              <a:srgbClr val="FFC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vi-VN" sz="7200" b="0" i="0" u="none" strike="noStrike" kern="1200" cap="none" spc="0" normalizeH="0" baseline="0" noProof="0" dirty="0">
                <a:ln>
                  <a:noFill/>
                </a:ln>
                <a:solidFill>
                  <a:srgbClr val="4472C4">
                    <a:lumMod val="50000"/>
                  </a:srgbClr>
                </a:solidFill>
                <a:effectLst/>
                <a:uLnTx/>
                <a:uFillTx/>
                <a:latin typeface="Cambria" panose="02040503050406030204" pitchFamily="18" charset="0"/>
                <a:ea typeface="Cambria" panose="02040503050406030204" pitchFamily="18" charset="0"/>
                <a:cs typeface="+mn-cs"/>
              </a:rPr>
              <a:t>895 332 – 282 429</a:t>
            </a:r>
            <a:endParaRPr kumimoji="0" lang="en-GB" sz="7200" b="0" i="0" u="none" strike="noStrike" kern="1200" cap="none" spc="0" normalizeH="0" baseline="0" noProof="0" dirty="0">
              <a:ln>
                <a:noFill/>
              </a:ln>
              <a:solidFill>
                <a:srgbClr val="4472C4">
                  <a:lumMod val="50000"/>
                </a:srgbClr>
              </a:solidFill>
              <a:effectLst/>
              <a:uLnTx/>
              <a:uFillTx/>
              <a:latin typeface="Cambria" panose="02040503050406030204" pitchFamily="18" charset="0"/>
              <a:ea typeface="Cambria" panose="02040503050406030204" pitchFamily="18" charset="0"/>
              <a:cs typeface="+mn-cs"/>
            </a:endParaRPr>
          </a:p>
        </p:txBody>
      </p:sp>
    </p:spTree>
    <p:extLst>
      <p:ext uri="{BB962C8B-B14F-4D97-AF65-F5344CB8AC3E}">
        <p14:creationId xmlns:p14="http://schemas.microsoft.com/office/powerpoint/2010/main" val="3268073397"/>
      </p:ext>
    </p:extLst>
  </p:cSld>
  <p:clrMapOvr>
    <a:masterClrMapping/>
  </p:clrMapOvr>
  <p:transition spd="slow">
    <p:dissolve/>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32" presetClass="emph" presetSubtype="0" fill="hold" grpId="0" nodeType="withEffect">
                                  <p:stCondLst>
                                    <p:cond delay="0"/>
                                  </p:stCondLst>
                                  <p:childTnLst>
                                    <p:animRot by="120000">
                                      <p:cBhvr>
                                        <p:cTn id="6" dur="100" fill="hold">
                                          <p:stCondLst>
                                            <p:cond delay="0"/>
                                          </p:stCondLst>
                                        </p:cTn>
                                        <p:tgtEl>
                                          <p:spTgt spid="8"/>
                                        </p:tgtEl>
                                        <p:attrNameLst>
                                          <p:attrName>r</p:attrName>
                                        </p:attrNameLst>
                                      </p:cBhvr>
                                    </p:animRot>
                                    <p:animRot by="-240000">
                                      <p:cBhvr>
                                        <p:cTn id="7" dur="200" fill="hold">
                                          <p:stCondLst>
                                            <p:cond delay="200"/>
                                          </p:stCondLst>
                                        </p:cTn>
                                        <p:tgtEl>
                                          <p:spTgt spid="8"/>
                                        </p:tgtEl>
                                        <p:attrNameLst>
                                          <p:attrName>r</p:attrName>
                                        </p:attrNameLst>
                                      </p:cBhvr>
                                    </p:animRot>
                                    <p:animRot by="240000">
                                      <p:cBhvr>
                                        <p:cTn id="8" dur="200" fill="hold">
                                          <p:stCondLst>
                                            <p:cond delay="400"/>
                                          </p:stCondLst>
                                        </p:cTn>
                                        <p:tgtEl>
                                          <p:spTgt spid="8"/>
                                        </p:tgtEl>
                                        <p:attrNameLst>
                                          <p:attrName>r</p:attrName>
                                        </p:attrNameLst>
                                      </p:cBhvr>
                                    </p:animRot>
                                    <p:animRot by="-240000">
                                      <p:cBhvr>
                                        <p:cTn id="9" dur="200" fill="hold">
                                          <p:stCondLst>
                                            <p:cond delay="600"/>
                                          </p:stCondLst>
                                        </p:cTn>
                                        <p:tgtEl>
                                          <p:spTgt spid="8"/>
                                        </p:tgtEl>
                                        <p:attrNameLst>
                                          <p:attrName>r</p:attrName>
                                        </p:attrNameLst>
                                      </p:cBhvr>
                                    </p:animRot>
                                    <p:animRot by="120000">
                                      <p:cBhvr>
                                        <p:cTn id="10" dur="200" fill="hold">
                                          <p:stCondLst>
                                            <p:cond delay="800"/>
                                          </p:stCondLst>
                                        </p:cTn>
                                        <p:tgtEl>
                                          <p:spTgt spid="8"/>
                                        </p:tgtEl>
                                        <p:attrNameLst>
                                          <p:attrName>r</p:attrName>
                                        </p:attrNameLst>
                                      </p:cBhvr>
                                    </p:animRot>
                                  </p:childTnLst>
                                </p:cTn>
                              </p:par>
                            </p:childTnLst>
                          </p:cTn>
                        </p:par>
                      </p:childTnLst>
                    </p:cTn>
                  </p:par>
                  <p:par>
                    <p:cTn id="11" fill="hold">
                      <p:stCondLst>
                        <p:cond delay="indefinite"/>
                      </p:stCondLst>
                      <p:childTnLst>
                        <p:par>
                          <p:cTn id="12" fill="hold">
                            <p:stCondLst>
                              <p:cond delay="0"/>
                            </p:stCondLst>
                            <p:childTnLst>
                              <p:par>
                                <p:cTn id="13" presetID="10" presetClass="entr" presetSubtype="0" fill="hold" grpId="0" nodeType="clickEffect">
                                  <p:stCondLst>
                                    <p:cond delay="0"/>
                                  </p:stCondLst>
                                  <p:childTnLst>
                                    <p:set>
                                      <p:cBhvr>
                                        <p:cTn id="14" dur="1" fill="hold">
                                          <p:stCondLst>
                                            <p:cond delay="0"/>
                                          </p:stCondLst>
                                        </p:cTn>
                                        <p:tgtEl>
                                          <p:spTgt spid="19"/>
                                        </p:tgtEl>
                                        <p:attrNameLst>
                                          <p:attrName>style.visibility</p:attrName>
                                        </p:attrNameLst>
                                      </p:cBhvr>
                                      <p:to>
                                        <p:strVal val="visible"/>
                                      </p:to>
                                    </p:set>
                                    <p:animEffect transition="in" filter="fade">
                                      <p:cBhvr>
                                        <p:cTn id="15" dur="500"/>
                                        <p:tgtEl>
                                          <p:spTgt spid="19"/>
                                        </p:tgtEl>
                                      </p:cBhvr>
                                    </p:animEffect>
                                  </p:childTnLst>
                                </p:cTn>
                              </p:par>
                            </p:childTnLst>
                          </p:cTn>
                        </p:par>
                      </p:childTnLst>
                    </p:cTn>
                  </p:par>
                  <p:par>
                    <p:cTn id="16" fill="hold">
                      <p:stCondLst>
                        <p:cond delay="indefinite"/>
                      </p:stCondLst>
                      <p:childTnLst>
                        <p:par>
                          <p:cTn id="17" fill="hold">
                            <p:stCondLst>
                              <p:cond delay="0"/>
                            </p:stCondLst>
                            <p:childTnLst>
                              <p:par>
                                <p:cTn id="18" presetID="10" presetClass="entr" presetSubtype="0" fill="hold" grpId="0" nodeType="clickEffect">
                                  <p:stCondLst>
                                    <p:cond delay="0"/>
                                  </p:stCondLst>
                                  <p:childTnLst>
                                    <p:set>
                                      <p:cBhvr>
                                        <p:cTn id="19" dur="1" fill="hold">
                                          <p:stCondLst>
                                            <p:cond delay="0"/>
                                          </p:stCondLst>
                                        </p:cTn>
                                        <p:tgtEl>
                                          <p:spTgt spid="25"/>
                                        </p:tgtEl>
                                        <p:attrNameLst>
                                          <p:attrName>style.visibility</p:attrName>
                                        </p:attrNameLst>
                                      </p:cBhvr>
                                      <p:to>
                                        <p:strVal val="visible"/>
                                      </p:to>
                                    </p:set>
                                    <p:animEffect transition="in" filter="fade">
                                      <p:cBhvr>
                                        <p:cTn id="20" dur="500"/>
                                        <p:tgtEl>
                                          <p:spTgt spid="25"/>
                                        </p:tgtEl>
                                      </p:cBhvr>
                                    </p:animEffect>
                                  </p:childTnLst>
                                </p:cTn>
                              </p:par>
                            </p:childTnLst>
                          </p:cTn>
                        </p:par>
                      </p:childTnLst>
                    </p:cTn>
                  </p:par>
                  <p:par>
                    <p:cTn id="21" fill="hold">
                      <p:stCondLst>
                        <p:cond delay="indefinite"/>
                      </p:stCondLst>
                      <p:childTnLst>
                        <p:par>
                          <p:cTn id="22" fill="hold">
                            <p:stCondLst>
                              <p:cond delay="0"/>
                            </p:stCondLst>
                            <p:childTnLst>
                              <p:par>
                                <p:cTn id="23" presetID="10" presetClass="entr" presetSubtype="0" fill="hold" grpId="0" nodeType="clickEffect">
                                  <p:stCondLst>
                                    <p:cond delay="0"/>
                                  </p:stCondLst>
                                  <p:childTnLst>
                                    <p:set>
                                      <p:cBhvr>
                                        <p:cTn id="24" dur="1" fill="hold">
                                          <p:stCondLst>
                                            <p:cond delay="0"/>
                                          </p:stCondLst>
                                        </p:cTn>
                                        <p:tgtEl>
                                          <p:spTgt spid="26"/>
                                        </p:tgtEl>
                                        <p:attrNameLst>
                                          <p:attrName>style.visibility</p:attrName>
                                        </p:attrNameLst>
                                      </p:cBhvr>
                                      <p:to>
                                        <p:strVal val="visible"/>
                                      </p:to>
                                    </p:set>
                                    <p:animEffect transition="in" filter="fade">
                                      <p:cBhvr>
                                        <p:cTn id="25" dur="500"/>
                                        <p:tgtEl>
                                          <p:spTgt spid="26"/>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8" grpId="0" animBg="1"/>
      <p:bldP spid="19" grpId="0" animBg="1"/>
      <p:bldP spid="25" grpId="0" animBg="1"/>
      <p:bldP spid="26" grpId="0" animBg="1"/>
    </p:bldLst>
  </p:timing>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46" name="组合 10"/>
          <p:cNvGrpSpPr/>
          <p:nvPr/>
        </p:nvGrpSpPr>
        <p:grpSpPr>
          <a:xfrm>
            <a:off x="271080" y="286196"/>
            <a:ext cx="11605235" cy="6267004"/>
            <a:chOff x="676404" y="1039661"/>
            <a:chExt cx="7766137" cy="3244240"/>
          </a:xfrm>
          <a:solidFill>
            <a:schemeClr val="bg1"/>
          </a:solidFill>
        </p:grpSpPr>
        <p:sp>
          <p:nvSpPr>
            <p:cNvPr id="47" name="矩形: 圆角 11"/>
            <p:cNvSpPr/>
            <p:nvPr userDrawn="1"/>
          </p:nvSpPr>
          <p:spPr>
            <a:xfrm>
              <a:off x="676404" y="1039661"/>
              <a:ext cx="7766137" cy="3244240"/>
            </a:xfrm>
            <a:prstGeom prst="roundRect">
              <a:avLst/>
            </a:prstGeom>
            <a:grpFill/>
            <a:ln w="101600">
              <a:solidFill>
                <a:srgbClr val="92D4AF"/>
              </a:solidFill>
            </a:ln>
            <a:effectLst>
              <a:outerShdw blurRad="50800" dist="139700" dir="2700000" algn="t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zh-CN" altLang="en-US" sz="3600" b="0" i="0" u="none" strike="noStrike" kern="1200" cap="none" spc="0" normalizeH="0" baseline="0" noProof="0">
                <a:ln>
                  <a:noFill/>
                </a:ln>
                <a:solidFill>
                  <a:prstClr val="white"/>
                </a:solidFill>
                <a:effectLst/>
                <a:uLnTx/>
                <a:uFillTx/>
                <a:latin typeface="Calibri" panose="020F0502020204030204"/>
                <a:ea typeface="等线" panose="02010600030101010101" pitchFamily="2" charset="-122"/>
                <a:cs typeface="+mn-cs"/>
              </a:endParaRPr>
            </a:p>
          </p:txBody>
        </p:sp>
        <p:sp>
          <p:nvSpPr>
            <p:cNvPr id="48" name="矩形: 圆角 12"/>
            <p:cNvSpPr/>
            <p:nvPr userDrawn="1"/>
          </p:nvSpPr>
          <p:spPr>
            <a:xfrm>
              <a:off x="807928" y="1151351"/>
              <a:ext cx="7503089" cy="3020860"/>
            </a:xfrm>
            <a:prstGeom prst="roundRect">
              <a:avLst/>
            </a:prstGeom>
            <a:grpFill/>
            <a:ln w="25400">
              <a:solidFill>
                <a:srgbClr val="92D4AF"/>
              </a:solid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zh-CN" altLang="en-US" sz="3600" b="0" i="0" u="none" strike="noStrike" kern="1200" cap="none" spc="0" normalizeH="0" baseline="0" noProof="0">
                <a:ln>
                  <a:noFill/>
                </a:ln>
                <a:solidFill>
                  <a:prstClr val="white"/>
                </a:solidFill>
                <a:effectLst/>
                <a:uLnTx/>
                <a:uFillTx/>
                <a:latin typeface="Calibri" panose="020F0502020204030204"/>
                <a:ea typeface="等线" panose="02010600030101010101" pitchFamily="2" charset="-122"/>
                <a:cs typeface="+mn-cs"/>
              </a:endParaRPr>
            </a:p>
          </p:txBody>
        </p:sp>
      </p:grpSp>
      <p:sp>
        <p:nvSpPr>
          <p:cNvPr id="49" name="4"/>
          <p:cNvSpPr/>
          <p:nvPr/>
        </p:nvSpPr>
        <p:spPr>
          <a:xfrm>
            <a:off x="2546513" y="843594"/>
            <a:ext cx="7054368" cy="1111430"/>
          </a:xfrm>
          <a:prstGeom prst="roundRect">
            <a:avLst/>
          </a:prstGeom>
          <a:solidFill>
            <a:schemeClr val="bg1"/>
          </a:solidFill>
          <a:ln w="38100">
            <a:solidFill>
              <a:srgbClr val="FFC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vi-VN" sz="7200" b="0" i="0" u="none" strike="noStrike" kern="1200" cap="none" spc="0" normalizeH="0" baseline="0" noProof="0" dirty="0">
                <a:ln>
                  <a:noFill/>
                </a:ln>
                <a:solidFill>
                  <a:srgbClr val="4472C4">
                    <a:lumMod val="50000"/>
                  </a:srgbClr>
                </a:solidFill>
                <a:effectLst/>
                <a:uLnTx/>
                <a:uFillTx/>
                <a:latin typeface="Cambria" panose="02040503050406030204" pitchFamily="18" charset="0"/>
                <a:ea typeface="Cambria" panose="02040503050406030204" pitchFamily="18" charset="0"/>
                <a:cs typeface="+mn-cs"/>
              </a:rPr>
              <a:t>36 724 – 3 291</a:t>
            </a:r>
            <a:endParaRPr kumimoji="0" lang="en-GB" sz="7200" b="0" i="0" u="none" strike="noStrike" kern="1200" cap="none" spc="0" normalizeH="0" baseline="0" noProof="0" dirty="0">
              <a:ln>
                <a:noFill/>
              </a:ln>
              <a:solidFill>
                <a:srgbClr val="4472C4">
                  <a:lumMod val="50000"/>
                </a:srgbClr>
              </a:solidFill>
              <a:effectLst/>
              <a:uLnTx/>
              <a:uFillTx/>
              <a:latin typeface="Cambria" panose="02040503050406030204" pitchFamily="18" charset="0"/>
              <a:ea typeface="Cambria" panose="02040503050406030204" pitchFamily="18" charset="0"/>
              <a:cs typeface="+mn-cs"/>
            </a:endParaRPr>
          </a:p>
        </p:txBody>
      </p:sp>
      <p:graphicFrame>
        <p:nvGraphicFramePr>
          <p:cNvPr id="2" name="Table 1"/>
          <p:cNvGraphicFramePr>
            <a:graphicFrameLocks noGrp="1"/>
          </p:cNvGraphicFramePr>
          <p:nvPr/>
        </p:nvGraphicFramePr>
        <p:xfrm>
          <a:off x="2936957" y="2170779"/>
          <a:ext cx="6273480" cy="2621280"/>
        </p:xfrm>
        <a:graphic>
          <a:graphicData uri="http://schemas.openxmlformats.org/drawingml/2006/table">
            <a:tbl>
              <a:tblPr firstRow="1" bandRow="1">
                <a:tableStyleId>{5C22544A-7EE6-4342-B048-85BDC9FD1C3A}</a:tableStyleId>
              </a:tblPr>
              <a:tblGrid>
                <a:gridCol w="1254696">
                  <a:extLst>
                    <a:ext uri="{9D8B030D-6E8A-4147-A177-3AD203B41FA5}">
                      <a16:colId xmlns:a16="http://schemas.microsoft.com/office/drawing/2014/main" val="4089970364"/>
                    </a:ext>
                  </a:extLst>
                </a:gridCol>
                <a:gridCol w="1254696">
                  <a:extLst>
                    <a:ext uri="{9D8B030D-6E8A-4147-A177-3AD203B41FA5}">
                      <a16:colId xmlns:a16="http://schemas.microsoft.com/office/drawing/2014/main" val="534873662"/>
                    </a:ext>
                  </a:extLst>
                </a:gridCol>
                <a:gridCol w="1254696">
                  <a:extLst>
                    <a:ext uri="{9D8B030D-6E8A-4147-A177-3AD203B41FA5}">
                      <a16:colId xmlns:a16="http://schemas.microsoft.com/office/drawing/2014/main" val="3652225901"/>
                    </a:ext>
                  </a:extLst>
                </a:gridCol>
                <a:gridCol w="1254696">
                  <a:extLst>
                    <a:ext uri="{9D8B030D-6E8A-4147-A177-3AD203B41FA5}">
                      <a16:colId xmlns:a16="http://schemas.microsoft.com/office/drawing/2014/main" val="277731298"/>
                    </a:ext>
                  </a:extLst>
                </a:gridCol>
                <a:gridCol w="1254696">
                  <a:extLst>
                    <a:ext uri="{9D8B030D-6E8A-4147-A177-3AD203B41FA5}">
                      <a16:colId xmlns:a16="http://schemas.microsoft.com/office/drawing/2014/main" val="1851046290"/>
                    </a:ext>
                  </a:extLst>
                </a:gridCol>
              </a:tblGrid>
              <a:tr h="1226567">
                <a:tc>
                  <a:txBody>
                    <a:bodyPr/>
                    <a:lstStyle/>
                    <a:p>
                      <a:pPr algn="ctr"/>
                      <a:r>
                        <a:rPr lang="vi-VN" sz="8000" dirty="0">
                          <a:solidFill>
                            <a:schemeClr val="tx1"/>
                          </a:solidFill>
                          <a:latin typeface="Cambria" panose="02040503050406030204" pitchFamily="18" charset="0"/>
                          <a:ea typeface="Cambria" panose="02040503050406030204" pitchFamily="18" charset="0"/>
                        </a:rPr>
                        <a:t>3</a:t>
                      </a:r>
                      <a:endParaRPr lang="en-US" sz="8000" dirty="0">
                        <a:solidFill>
                          <a:schemeClr val="tx1"/>
                        </a:solidFill>
                        <a:latin typeface="Cambria" panose="02040503050406030204" pitchFamily="18" charset="0"/>
                        <a:ea typeface="Cambria" panose="02040503050406030204" pitchFamily="18" charset="0"/>
                      </a:endParaRPr>
                    </a:p>
                  </a:txBody>
                  <a:tcPr anchor="ctr">
                    <a:lnL w="12700" cmpd="sng">
                      <a:noFill/>
                    </a:lnL>
                    <a:lnR w="12700" cmpd="sng">
                      <a:noFill/>
                    </a:lnR>
                    <a:lnT w="12700" cmpd="sng">
                      <a:noFill/>
                    </a:lnT>
                    <a:lnB w="38100" cmpd="sng">
                      <a:noFill/>
                    </a:lnB>
                    <a:lnTlToBr w="12700" cmpd="sng">
                      <a:noFill/>
                      <a:prstDash val="solid"/>
                    </a:lnTlToBr>
                    <a:lnBlToTr w="12700" cmpd="sng">
                      <a:noFill/>
                      <a:prstDash val="solid"/>
                    </a:lnBlToTr>
                    <a:solidFill>
                      <a:schemeClr val="bg1"/>
                    </a:solidFill>
                  </a:tcPr>
                </a:tc>
                <a:tc>
                  <a:txBody>
                    <a:bodyPr/>
                    <a:lstStyle/>
                    <a:p>
                      <a:pPr algn="ctr"/>
                      <a:r>
                        <a:rPr lang="vi-VN" sz="8000" dirty="0">
                          <a:solidFill>
                            <a:schemeClr val="tx1"/>
                          </a:solidFill>
                          <a:latin typeface="Cambria" panose="02040503050406030204" pitchFamily="18" charset="0"/>
                          <a:ea typeface="Cambria" panose="02040503050406030204" pitchFamily="18" charset="0"/>
                        </a:rPr>
                        <a:t>6</a:t>
                      </a:r>
                      <a:endParaRPr lang="en-US" sz="8000" dirty="0">
                        <a:solidFill>
                          <a:schemeClr val="tx1"/>
                        </a:solidFill>
                        <a:latin typeface="Cambria" panose="02040503050406030204" pitchFamily="18" charset="0"/>
                        <a:ea typeface="Cambria" panose="02040503050406030204" pitchFamily="18" charset="0"/>
                      </a:endParaRPr>
                    </a:p>
                  </a:txBody>
                  <a:tcPr anchor="ctr">
                    <a:lnL w="12700" cmpd="sng">
                      <a:noFill/>
                    </a:lnL>
                    <a:lnR w="12700" cmpd="sng">
                      <a:noFill/>
                    </a:lnR>
                    <a:lnT w="12700" cmpd="sng">
                      <a:noFill/>
                    </a:lnT>
                    <a:lnB w="38100" cmpd="sng">
                      <a:noFill/>
                    </a:lnB>
                    <a:lnTlToBr w="12700" cmpd="sng">
                      <a:noFill/>
                      <a:prstDash val="solid"/>
                    </a:lnTlToBr>
                    <a:lnBlToTr w="12700" cmpd="sng">
                      <a:noFill/>
                      <a:prstDash val="solid"/>
                    </a:lnBlToTr>
                    <a:solidFill>
                      <a:schemeClr val="bg1"/>
                    </a:solidFill>
                  </a:tcPr>
                </a:tc>
                <a:tc>
                  <a:txBody>
                    <a:bodyPr/>
                    <a:lstStyle/>
                    <a:p>
                      <a:pPr algn="ctr"/>
                      <a:r>
                        <a:rPr lang="vi-VN" sz="8000" dirty="0">
                          <a:solidFill>
                            <a:schemeClr val="tx1"/>
                          </a:solidFill>
                          <a:latin typeface="Cambria" panose="02040503050406030204" pitchFamily="18" charset="0"/>
                          <a:ea typeface="Cambria" panose="02040503050406030204" pitchFamily="18" charset="0"/>
                        </a:rPr>
                        <a:t>7</a:t>
                      </a:r>
                      <a:endParaRPr lang="en-US" sz="8000" dirty="0">
                        <a:solidFill>
                          <a:schemeClr val="tx1"/>
                        </a:solidFill>
                        <a:latin typeface="Cambria" panose="02040503050406030204" pitchFamily="18" charset="0"/>
                        <a:ea typeface="Cambria" panose="02040503050406030204" pitchFamily="18" charset="0"/>
                      </a:endParaRPr>
                    </a:p>
                  </a:txBody>
                  <a:tcPr anchor="ctr">
                    <a:lnL w="12700" cmpd="sng">
                      <a:noFill/>
                    </a:lnL>
                    <a:lnR w="12700" cmpd="sng">
                      <a:noFill/>
                    </a:lnR>
                    <a:lnT w="12700" cmpd="sng">
                      <a:noFill/>
                    </a:lnT>
                    <a:lnB w="38100" cmpd="sng">
                      <a:noFill/>
                    </a:lnB>
                    <a:lnTlToBr w="12700" cmpd="sng">
                      <a:noFill/>
                      <a:prstDash val="solid"/>
                    </a:lnTlToBr>
                    <a:lnBlToTr w="12700" cmpd="sng">
                      <a:noFill/>
                      <a:prstDash val="solid"/>
                    </a:lnBlToTr>
                    <a:solidFill>
                      <a:schemeClr val="bg1"/>
                    </a:solidFill>
                  </a:tcPr>
                </a:tc>
                <a:tc>
                  <a:txBody>
                    <a:bodyPr/>
                    <a:lstStyle/>
                    <a:p>
                      <a:pPr algn="ctr"/>
                      <a:r>
                        <a:rPr lang="vi-VN" sz="8000" dirty="0">
                          <a:solidFill>
                            <a:schemeClr val="tx1"/>
                          </a:solidFill>
                          <a:latin typeface="Cambria" panose="02040503050406030204" pitchFamily="18" charset="0"/>
                          <a:ea typeface="Cambria" panose="02040503050406030204" pitchFamily="18" charset="0"/>
                        </a:rPr>
                        <a:t>2</a:t>
                      </a:r>
                      <a:endParaRPr lang="en-US" sz="8000" dirty="0">
                        <a:solidFill>
                          <a:schemeClr val="tx1"/>
                        </a:solidFill>
                        <a:latin typeface="Cambria" panose="02040503050406030204" pitchFamily="18" charset="0"/>
                        <a:ea typeface="Cambria" panose="02040503050406030204" pitchFamily="18" charset="0"/>
                      </a:endParaRPr>
                    </a:p>
                  </a:txBody>
                  <a:tcPr anchor="ctr">
                    <a:lnL w="12700" cmpd="sng">
                      <a:noFill/>
                    </a:lnL>
                    <a:lnR w="12700" cmpd="sng">
                      <a:noFill/>
                    </a:lnR>
                    <a:lnT w="12700" cmpd="sng">
                      <a:noFill/>
                    </a:lnT>
                    <a:lnB w="38100" cmpd="sng">
                      <a:noFill/>
                    </a:lnB>
                    <a:lnTlToBr w="12700" cmpd="sng">
                      <a:noFill/>
                      <a:prstDash val="solid"/>
                    </a:lnTlToBr>
                    <a:lnBlToTr w="12700" cmpd="sng">
                      <a:noFill/>
                      <a:prstDash val="solid"/>
                    </a:lnBlToTr>
                    <a:solidFill>
                      <a:schemeClr val="bg1"/>
                    </a:solidFill>
                  </a:tcPr>
                </a:tc>
                <a:tc>
                  <a:txBody>
                    <a:bodyPr/>
                    <a:lstStyle/>
                    <a:p>
                      <a:pPr algn="ctr"/>
                      <a:r>
                        <a:rPr lang="vi-VN" sz="8000" dirty="0">
                          <a:solidFill>
                            <a:schemeClr val="tx1"/>
                          </a:solidFill>
                          <a:latin typeface="Cambria" panose="02040503050406030204" pitchFamily="18" charset="0"/>
                          <a:ea typeface="Cambria" panose="02040503050406030204" pitchFamily="18" charset="0"/>
                        </a:rPr>
                        <a:t>4</a:t>
                      </a:r>
                      <a:endParaRPr lang="en-US" sz="8000" dirty="0">
                        <a:solidFill>
                          <a:schemeClr val="tx1"/>
                        </a:solidFill>
                        <a:latin typeface="Cambria" panose="02040503050406030204" pitchFamily="18" charset="0"/>
                        <a:ea typeface="Cambria" panose="02040503050406030204" pitchFamily="18" charset="0"/>
                      </a:endParaRPr>
                    </a:p>
                  </a:txBody>
                  <a:tcPr anchor="ctr">
                    <a:lnL w="12700" cmpd="sng">
                      <a:noFill/>
                    </a:lnL>
                    <a:lnR w="12700" cmpd="sng">
                      <a:noFill/>
                    </a:lnR>
                    <a:lnT w="12700" cmpd="sng">
                      <a:noFill/>
                    </a:lnT>
                    <a:lnB w="38100" cmpd="sng">
                      <a:noFill/>
                    </a:lnB>
                    <a:lnTlToBr w="12700" cmpd="sng">
                      <a:noFill/>
                      <a:prstDash val="solid"/>
                    </a:lnTlToBr>
                    <a:lnBlToTr w="12700" cmpd="sng">
                      <a:noFill/>
                      <a:prstDash val="solid"/>
                    </a:lnBlToTr>
                    <a:solidFill>
                      <a:schemeClr val="bg1"/>
                    </a:solidFill>
                  </a:tcPr>
                </a:tc>
                <a:extLst>
                  <a:ext uri="{0D108BD9-81ED-4DB2-BD59-A6C34878D82A}">
                    <a16:rowId xmlns:a16="http://schemas.microsoft.com/office/drawing/2014/main" val="2070183001"/>
                  </a:ext>
                </a:extLst>
              </a:tr>
              <a:tr h="1226567">
                <a:tc>
                  <a:txBody>
                    <a:bodyPr/>
                    <a:lstStyle/>
                    <a:p>
                      <a:pPr algn="ctr"/>
                      <a:endParaRPr lang="en-US" sz="8000">
                        <a:solidFill>
                          <a:schemeClr val="tx1"/>
                        </a:solidFill>
                        <a:latin typeface="Cambria" panose="02040503050406030204" pitchFamily="18" charset="0"/>
                        <a:ea typeface="Cambria" panose="02040503050406030204" pitchFamily="18" charset="0"/>
                      </a:endParaRPr>
                    </a:p>
                  </a:txBody>
                  <a:tcPr anchor="ctr">
                    <a:lnL w="12700" cmpd="sng">
                      <a:noFill/>
                    </a:lnL>
                    <a:lnR w="12700" cmpd="sng">
                      <a:noFill/>
                    </a:lnR>
                    <a:lnT w="38100" cmpd="sng">
                      <a:noFill/>
                    </a:lnT>
                    <a:lnB w="12700" cmpd="sng">
                      <a:noFill/>
                    </a:lnB>
                    <a:lnTlToBr w="12700" cmpd="sng">
                      <a:noFill/>
                      <a:prstDash val="solid"/>
                    </a:lnTlToBr>
                    <a:lnBlToTr w="12700" cmpd="sng">
                      <a:noFill/>
                      <a:prstDash val="solid"/>
                    </a:lnBlToTr>
                    <a:solidFill>
                      <a:schemeClr val="bg1"/>
                    </a:solidFill>
                  </a:tcPr>
                </a:tc>
                <a:tc>
                  <a:txBody>
                    <a:bodyPr/>
                    <a:lstStyle/>
                    <a:p>
                      <a:pPr algn="ctr"/>
                      <a:r>
                        <a:rPr lang="vi-VN" sz="8000" dirty="0">
                          <a:solidFill>
                            <a:schemeClr val="tx1"/>
                          </a:solidFill>
                          <a:latin typeface="Cambria" panose="02040503050406030204" pitchFamily="18" charset="0"/>
                          <a:ea typeface="Cambria" panose="02040503050406030204" pitchFamily="18" charset="0"/>
                        </a:rPr>
                        <a:t>3</a:t>
                      </a:r>
                      <a:endParaRPr lang="en-US" sz="8000" dirty="0">
                        <a:solidFill>
                          <a:schemeClr val="tx1"/>
                        </a:solidFill>
                        <a:latin typeface="Cambria" panose="02040503050406030204" pitchFamily="18" charset="0"/>
                        <a:ea typeface="Cambria" panose="02040503050406030204" pitchFamily="18" charset="0"/>
                      </a:endParaRPr>
                    </a:p>
                  </a:txBody>
                  <a:tcPr anchor="ctr">
                    <a:lnL w="12700" cmpd="sng">
                      <a:noFill/>
                    </a:lnL>
                    <a:lnR w="12700" cmpd="sng">
                      <a:noFill/>
                    </a:lnR>
                    <a:lnT w="38100" cmpd="sng">
                      <a:noFill/>
                    </a:lnT>
                    <a:lnB w="12700" cmpd="sng">
                      <a:noFill/>
                    </a:lnB>
                    <a:lnTlToBr w="12700" cmpd="sng">
                      <a:noFill/>
                      <a:prstDash val="solid"/>
                    </a:lnTlToBr>
                    <a:lnBlToTr w="12700" cmpd="sng">
                      <a:noFill/>
                      <a:prstDash val="solid"/>
                    </a:lnBlToTr>
                    <a:solidFill>
                      <a:schemeClr val="bg1"/>
                    </a:solidFill>
                  </a:tcPr>
                </a:tc>
                <a:tc>
                  <a:txBody>
                    <a:bodyPr/>
                    <a:lstStyle/>
                    <a:p>
                      <a:pPr algn="ctr"/>
                      <a:r>
                        <a:rPr lang="vi-VN" sz="8000" dirty="0">
                          <a:solidFill>
                            <a:schemeClr val="tx1"/>
                          </a:solidFill>
                          <a:latin typeface="Cambria" panose="02040503050406030204" pitchFamily="18" charset="0"/>
                          <a:ea typeface="Cambria" panose="02040503050406030204" pitchFamily="18" charset="0"/>
                        </a:rPr>
                        <a:t>2</a:t>
                      </a:r>
                      <a:endParaRPr lang="en-US" sz="8000" dirty="0">
                        <a:solidFill>
                          <a:schemeClr val="tx1"/>
                        </a:solidFill>
                        <a:latin typeface="Cambria" panose="02040503050406030204" pitchFamily="18" charset="0"/>
                        <a:ea typeface="Cambria" panose="02040503050406030204" pitchFamily="18" charset="0"/>
                      </a:endParaRPr>
                    </a:p>
                  </a:txBody>
                  <a:tcPr anchor="ctr">
                    <a:lnL w="12700" cmpd="sng">
                      <a:noFill/>
                    </a:lnL>
                    <a:lnR w="12700" cmpd="sng">
                      <a:noFill/>
                    </a:lnR>
                    <a:lnT w="38100" cmpd="sng">
                      <a:noFill/>
                    </a:lnT>
                    <a:lnB w="12700" cmpd="sng">
                      <a:noFill/>
                    </a:lnB>
                    <a:lnTlToBr w="12700" cmpd="sng">
                      <a:noFill/>
                      <a:prstDash val="solid"/>
                    </a:lnTlToBr>
                    <a:lnBlToTr w="12700" cmpd="sng">
                      <a:noFill/>
                      <a:prstDash val="solid"/>
                    </a:lnBlToTr>
                    <a:solidFill>
                      <a:schemeClr val="bg1"/>
                    </a:solidFill>
                  </a:tcPr>
                </a:tc>
                <a:tc>
                  <a:txBody>
                    <a:bodyPr/>
                    <a:lstStyle/>
                    <a:p>
                      <a:pPr algn="ctr"/>
                      <a:r>
                        <a:rPr lang="vi-VN" sz="8000" dirty="0">
                          <a:solidFill>
                            <a:schemeClr val="tx1"/>
                          </a:solidFill>
                          <a:latin typeface="Cambria" panose="02040503050406030204" pitchFamily="18" charset="0"/>
                          <a:ea typeface="Cambria" panose="02040503050406030204" pitchFamily="18" charset="0"/>
                        </a:rPr>
                        <a:t>9</a:t>
                      </a:r>
                      <a:endParaRPr lang="en-US" sz="8000" dirty="0">
                        <a:solidFill>
                          <a:schemeClr val="tx1"/>
                        </a:solidFill>
                        <a:latin typeface="Cambria" panose="02040503050406030204" pitchFamily="18" charset="0"/>
                        <a:ea typeface="Cambria" panose="02040503050406030204" pitchFamily="18" charset="0"/>
                      </a:endParaRPr>
                    </a:p>
                  </a:txBody>
                  <a:tcPr anchor="ctr">
                    <a:lnL w="12700" cmpd="sng">
                      <a:noFill/>
                    </a:lnL>
                    <a:lnR w="12700" cmpd="sng">
                      <a:noFill/>
                    </a:lnR>
                    <a:lnT w="38100" cmpd="sng">
                      <a:noFill/>
                    </a:lnT>
                    <a:lnB w="12700" cmpd="sng">
                      <a:noFill/>
                    </a:lnB>
                    <a:lnTlToBr w="12700" cmpd="sng">
                      <a:noFill/>
                      <a:prstDash val="solid"/>
                    </a:lnTlToBr>
                    <a:lnBlToTr w="12700" cmpd="sng">
                      <a:noFill/>
                      <a:prstDash val="solid"/>
                    </a:lnBlToTr>
                    <a:solidFill>
                      <a:schemeClr val="bg1"/>
                    </a:solidFill>
                  </a:tcPr>
                </a:tc>
                <a:tc>
                  <a:txBody>
                    <a:bodyPr/>
                    <a:lstStyle/>
                    <a:p>
                      <a:pPr algn="ctr"/>
                      <a:r>
                        <a:rPr lang="vi-VN" sz="8000" dirty="0">
                          <a:solidFill>
                            <a:schemeClr val="tx1"/>
                          </a:solidFill>
                          <a:latin typeface="Cambria" panose="02040503050406030204" pitchFamily="18" charset="0"/>
                          <a:ea typeface="Cambria" panose="02040503050406030204" pitchFamily="18" charset="0"/>
                        </a:rPr>
                        <a:t>1</a:t>
                      </a:r>
                      <a:endParaRPr lang="en-US" sz="8000" dirty="0">
                        <a:solidFill>
                          <a:schemeClr val="tx1"/>
                        </a:solidFill>
                        <a:latin typeface="Cambria" panose="02040503050406030204" pitchFamily="18" charset="0"/>
                        <a:ea typeface="Cambria" panose="02040503050406030204" pitchFamily="18" charset="0"/>
                      </a:endParaRPr>
                    </a:p>
                  </a:txBody>
                  <a:tcPr anchor="ctr">
                    <a:lnL w="12700" cmpd="sng">
                      <a:noFill/>
                    </a:lnL>
                    <a:lnR w="12700" cmpd="sng">
                      <a:noFill/>
                    </a:lnR>
                    <a:lnT w="38100" cmpd="sng">
                      <a:noFill/>
                    </a:lnT>
                    <a:lnB w="12700" cmpd="sng">
                      <a:noFill/>
                    </a:lnB>
                    <a:lnTlToBr w="12700" cmpd="sng">
                      <a:noFill/>
                      <a:prstDash val="solid"/>
                    </a:lnTlToBr>
                    <a:lnBlToTr w="12700" cmpd="sng">
                      <a:noFill/>
                      <a:prstDash val="solid"/>
                    </a:lnBlToTr>
                    <a:solidFill>
                      <a:schemeClr val="bg1"/>
                    </a:solidFill>
                  </a:tcPr>
                </a:tc>
                <a:extLst>
                  <a:ext uri="{0D108BD9-81ED-4DB2-BD59-A6C34878D82A}">
                    <a16:rowId xmlns:a16="http://schemas.microsoft.com/office/drawing/2014/main" val="3017155894"/>
                  </a:ext>
                </a:extLst>
              </a:tr>
            </a:tbl>
          </a:graphicData>
        </a:graphic>
      </p:graphicFrame>
      <p:cxnSp>
        <p:nvCxnSpPr>
          <p:cNvPr id="6" name="Straight Connector 5"/>
          <p:cNvCxnSpPr/>
          <p:nvPr/>
        </p:nvCxnSpPr>
        <p:spPr>
          <a:xfrm>
            <a:off x="2438400" y="3594100"/>
            <a:ext cx="498557" cy="0"/>
          </a:xfrm>
          <a:prstGeom prst="line">
            <a:avLst/>
          </a:prstGeom>
        </p:spPr>
        <p:style>
          <a:lnRef idx="3">
            <a:schemeClr val="dk1"/>
          </a:lnRef>
          <a:fillRef idx="0">
            <a:schemeClr val="dk1"/>
          </a:fillRef>
          <a:effectRef idx="2">
            <a:schemeClr val="dk1"/>
          </a:effectRef>
          <a:fontRef idx="minor">
            <a:schemeClr val="tx1"/>
          </a:fontRef>
        </p:style>
      </p:cxnSp>
      <p:cxnSp>
        <p:nvCxnSpPr>
          <p:cNvPr id="13" name="Straight Connector 12"/>
          <p:cNvCxnSpPr/>
          <p:nvPr/>
        </p:nvCxnSpPr>
        <p:spPr>
          <a:xfrm>
            <a:off x="2687678" y="4715859"/>
            <a:ext cx="6684922" cy="0"/>
          </a:xfrm>
          <a:prstGeom prst="line">
            <a:avLst/>
          </a:prstGeom>
        </p:spPr>
        <p:style>
          <a:lnRef idx="3">
            <a:schemeClr val="dk1"/>
          </a:lnRef>
          <a:fillRef idx="0">
            <a:schemeClr val="dk1"/>
          </a:fillRef>
          <a:effectRef idx="2">
            <a:schemeClr val="dk1"/>
          </a:effectRef>
          <a:fontRef idx="minor">
            <a:schemeClr val="tx1"/>
          </a:fontRef>
        </p:style>
      </p:cxnSp>
      <p:graphicFrame>
        <p:nvGraphicFramePr>
          <p:cNvPr id="15" name="Table 14"/>
          <p:cNvGraphicFramePr>
            <a:graphicFrameLocks noGrp="1"/>
          </p:cNvGraphicFramePr>
          <p:nvPr/>
        </p:nvGraphicFramePr>
        <p:xfrm>
          <a:off x="2895600" y="4909614"/>
          <a:ext cx="6311900" cy="1310640"/>
        </p:xfrm>
        <a:graphic>
          <a:graphicData uri="http://schemas.openxmlformats.org/drawingml/2006/table">
            <a:tbl>
              <a:tblPr firstRow="1" bandRow="1">
                <a:tableStyleId>{5C22544A-7EE6-4342-B048-85BDC9FD1C3A}</a:tableStyleId>
              </a:tblPr>
              <a:tblGrid>
                <a:gridCol w="1262380">
                  <a:extLst>
                    <a:ext uri="{9D8B030D-6E8A-4147-A177-3AD203B41FA5}">
                      <a16:colId xmlns:a16="http://schemas.microsoft.com/office/drawing/2014/main" val="3824374505"/>
                    </a:ext>
                  </a:extLst>
                </a:gridCol>
                <a:gridCol w="1262380">
                  <a:extLst>
                    <a:ext uri="{9D8B030D-6E8A-4147-A177-3AD203B41FA5}">
                      <a16:colId xmlns:a16="http://schemas.microsoft.com/office/drawing/2014/main" val="3558463631"/>
                    </a:ext>
                  </a:extLst>
                </a:gridCol>
                <a:gridCol w="1262380">
                  <a:extLst>
                    <a:ext uri="{9D8B030D-6E8A-4147-A177-3AD203B41FA5}">
                      <a16:colId xmlns:a16="http://schemas.microsoft.com/office/drawing/2014/main" val="3783352600"/>
                    </a:ext>
                  </a:extLst>
                </a:gridCol>
                <a:gridCol w="1262380">
                  <a:extLst>
                    <a:ext uri="{9D8B030D-6E8A-4147-A177-3AD203B41FA5}">
                      <a16:colId xmlns:a16="http://schemas.microsoft.com/office/drawing/2014/main" val="2482274872"/>
                    </a:ext>
                  </a:extLst>
                </a:gridCol>
                <a:gridCol w="1262380">
                  <a:extLst>
                    <a:ext uri="{9D8B030D-6E8A-4147-A177-3AD203B41FA5}">
                      <a16:colId xmlns:a16="http://schemas.microsoft.com/office/drawing/2014/main" val="772170226"/>
                    </a:ext>
                  </a:extLst>
                </a:gridCol>
              </a:tblGrid>
              <a:tr h="1081677">
                <a:tc>
                  <a:txBody>
                    <a:bodyPr/>
                    <a:lstStyle/>
                    <a:p>
                      <a:pPr algn="ctr"/>
                      <a:r>
                        <a:rPr lang="vi-VN" sz="8000" dirty="0">
                          <a:solidFill>
                            <a:srgbClr val="C00000"/>
                          </a:solidFill>
                          <a:latin typeface="Cambria" panose="02040503050406030204" pitchFamily="18" charset="0"/>
                          <a:ea typeface="Cambria" panose="02040503050406030204" pitchFamily="18" charset="0"/>
                        </a:rPr>
                        <a:t>3</a:t>
                      </a:r>
                      <a:endParaRPr lang="en-US" sz="8000" dirty="0">
                        <a:solidFill>
                          <a:srgbClr val="C00000"/>
                        </a:solidFill>
                        <a:latin typeface="Cambria" panose="02040503050406030204" pitchFamily="18" charset="0"/>
                        <a:ea typeface="Cambria" panose="02040503050406030204" pitchFamily="18" charset="0"/>
                      </a:endParaRPr>
                    </a:p>
                  </a:txBody>
                  <a:tcPr anchor="ctr">
                    <a:lnL w="12700" cmpd="sng">
                      <a:noFill/>
                    </a:lnL>
                    <a:lnR w="12700" cmpd="sng">
                      <a:noFill/>
                    </a:lnR>
                    <a:lnT w="12700" cmpd="sng">
                      <a:noFill/>
                    </a:lnT>
                    <a:lnB w="38100" cmpd="sng">
                      <a:noFill/>
                    </a:lnB>
                    <a:lnTlToBr w="12700" cmpd="sng">
                      <a:noFill/>
                      <a:prstDash val="solid"/>
                    </a:lnTlToBr>
                    <a:lnBlToTr w="12700" cmpd="sng">
                      <a:noFill/>
                      <a:prstDash val="solid"/>
                    </a:lnBlToTr>
                    <a:solidFill>
                      <a:schemeClr val="bg1"/>
                    </a:solidFill>
                  </a:tcPr>
                </a:tc>
                <a:tc>
                  <a:txBody>
                    <a:bodyPr/>
                    <a:lstStyle/>
                    <a:p>
                      <a:pPr algn="ctr"/>
                      <a:r>
                        <a:rPr lang="vi-VN" sz="8000" dirty="0">
                          <a:solidFill>
                            <a:srgbClr val="C00000"/>
                          </a:solidFill>
                          <a:latin typeface="Cambria" panose="02040503050406030204" pitchFamily="18" charset="0"/>
                          <a:ea typeface="Cambria" panose="02040503050406030204" pitchFamily="18" charset="0"/>
                        </a:rPr>
                        <a:t>3</a:t>
                      </a:r>
                      <a:endParaRPr lang="en-US" sz="8000" dirty="0">
                        <a:solidFill>
                          <a:srgbClr val="C00000"/>
                        </a:solidFill>
                        <a:latin typeface="Cambria" panose="02040503050406030204" pitchFamily="18" charset="0"/>
                        <a:ea typeface="Cambria" panose="02040503050406030204" pitchFamily="18" charset="0"/>
                      </a:endParaRPr>
                    </a:p>
                  </a:txBody>
                  <a:tcPr anchor="ctr">
                    <a:lnL w="12700" cmpd="sng">
                      <a:noFill/>
                    </a:lnL>
                    <a:lnR w="12700" cmpd="sng">
                      <a:noFill/>
                    </a:lnR>
                    <a:lnT w="12700" cmpd="sng">
                      <a:noFill/>
                    </a:lnT>
                    <a:lnB w="38100" cmpd="sng">
                      <a:noFill/>
                    </a:lnB>
                    <a:lnTlToBr w="12700" cmpd="sng">
                      <a:noFill/>
                      <a:prstDash val="solid"/>
                    </a:lnTlToBr>
                    <a:lnBlToTr w="12700" cmpd="sng">
                      <a:noFill/>
                      <a:prstDash val="solid"/>
                    </a:lnBlToTr>
                    <a:solidFill>
                      <a:schemeClr val="bg1"/>
                    </a:solidFill>
                  </a:tcPr>
                </a:tc>
                <a:tc>
                  <a:txBody>
                    <a:bodyPr/>
                    <a:lstStyle/>
                    <a:p>
                      <a:pPr algn="ctr"/>
                      <a:r>
                        <a:rPr lang="vi-VN" sz="8000" dirty="0">
                          <a:solidFill>
                            <a:srgbClr val="C00000"/>
                          </a:solidFill>
                          <a:latin typeface="Cambria" panose="02040503050406030204" pitchFamily="18" charset="0"/>
                          <a:ea typeface="Cambria" panose="02040503050406030204" pitchFamily="18" charset="0"/>
                        </a:rPr>
                        <a:t>4</a:t>
                      </a:r>
                      <a:endParaRPr lang="en-US" sz="8000" dirty="0">
                        <a:solidFill>
                          <a:srgbClr val="C00000"/>
                        </a:solidFill>
                        <a:latin typeface="Cambria" panose="02040503050406030204" pitchFamily="18" charset="0"/>
                        <a:ea typeface="Cambria" panose="02040503050406030204" pitchFamily="18" charset="0"/>
                      </a:endParaRPr>
                    </a:p>
                  </a:txBody>
                  <a:tcPr anchor="ctr">
                    <a:lnL w="12700" cmpd="sng">
                      <a:noFill/>
                    </a:lnL>
                    <a:lnR w="12700" cmpd="sng">
                      <a:noFill/>
                    </a:lnR>
                    <a:lnT w="12700" cmpd="sng">
                      <a:noFill/>
                    </a:lnT>
                    <a:lnB w="38100" cmpd="sng">
                      <a:noFill/>
                    </a:lnB>
                    <a:lnTlToBr w="12700" cmpd="sng">
                      <a:noFill/>
                      <a:prstDash val="solid"/>
                    </a:lnTlToBr>
                    <a:lnBlToTr w="12700" cmpd="sng">
                      <a:noFill/>
                      <a:prstDash val="solid"/>
                    </a:lnBlToTr>
                    <a:solidFill>
                      <a:schemeClr val="bg1"/>
                    </a:solidFill>
                  </a:tcPr>
                </a:tc>
                <a:tc>
                  <a:txBody>
                    <a:bodyPr/>
                    <a:lstStyle/>
                    <a:p>
                      <a:pPr algn="ctr"/>
                      <a:r>
                        <a:rPr lang="vi-VN" sz="8000" dirty="0">
                          <a:solidFill>
                            <a:srgbClr val="C00000"/>
                          </a:solidFill>
                          <a:latin typeface="Cambria" panose="02040503050406030204" pitchFamily="18" charset="0"/>
                          <a:ea typeface="Cambria" panose="02040503050406030204" pitchFamily="18" charset="0"/>
                        </a:rPr>
                        <a:t>3</a:t>
                      </a:r>
                      <a:endParaRPr lang="en-US" sz="8000" dirty="0">
                        <a:solidFill>
                          <a:srgbClr val="C00000"/>
                        </a:solidFill>
                        <a:latin typeface="Cambria" panose="02040503050406030204" pitchFamily="18" charset="0"/>
                        <a:ea typeface="Cambria" panose="02040503050406030204" pitchFamily="18" charset="0"/>
                      </a:endParaRPr>
                    </a:p>
                  </a:txBody>
                  <a:tcPr anchor="ctr">
                    <a:lnL w="12700" cmpd="sng">
                      <a:noFill/>
                    </a:lnL>
                    <a:lnR w="12700" cmpd="sng">
                      <a:noFill/>
                    </a:lnR>
                    <a:lnT w="12700" cmpd="sng">
                      <a:noFill/>
                    </a:lnT>
                    <a:lnB w="38100" cmpd="sng">
                      <a:noFill/>
                    </a:lnB>
                    <a:lnTlToBr w="12700" cmpd="sng">
                      <a:noFill/>
                      <a:prstDash val="solid"/>
                    </a:lnTlToBr>
                    <a:lnBlToTr w="12700" cmpd="sng">
                      <a:noFill/>
                      <a:prstDash val="solid"/>
                    </a:lnBlToTr>
                    <a:solidFill>
                      <a:schemeClr val="bg1"/>
                    </a:solidFill>
                  </a:tcPr>
                </a:tc>
                <a:tc>
                  <a:txBody>
                    <a:bodyPr/>
                    <a:lstStyle/>
                    <a:p>
                      <a:pPr algn="ctr"/>
                      <a:r>
                        <a:rPr lang="vi-VN" sz="8000" dirty="0">
                          <a:solidFill>
                            <a:srgbClr val="C00000"/>
                          </a:solidFill>
                          <a:latin typeface="Cambria" panose="02040503050406030204" pitchFamily="18" charset="0"/>
                          <a:ea typeface="Cambria" panose="02040503050406030204" pitchFamily="18" charset="0"/>
                        </a:rPr>
                        <a:t>3</a:t>
                      </a:r>
                      <a:endParaRPr lang="en-US" sz="8000" dirty="0">
                        <a:solidFill>
                          <a:srgbClr val="C00000"/>
                        </a:solidFill>
                        <a:latin typeface="Cambria" panose="02040503050406030204" pitchFamily="18" charset="0"/>
                        <a:ea typeface="Cambria" panose="02040503050406030204" pitchFamily="18" charset="0"/>
                      </a:endParaRPr>
                    </a:p>
                  </a:txBody>
                  <a:tcPr anchor="ctr">
                    <a:lnL w="12700" cmpd="sng">
                      <a:noFill/>
                    </a:lnL>
                    <a:lnR w="12700" cmpd="sng">
                      <a:noFill/>
                    </a:lnR>
                    <a:lnT w="12700" cmpd="sng">
                      <a:noFill/>
                    </a:lnT>
                    <a:lnB w="38100" cmpd="sng">
                      <a:noFill/>
                    </a:lnB>
                    <a:lnTlToBr w="12700" cmpd="sng">
                      <a:noFill/>
                      <a:prstDash val="solid"/>
                    </a:lnTlToBr>
                    <a:lnBlToTr w="12700" cmpd="sng">
                      <a:noFill/>
                      <a:prstDash val="solid"/>
                    </a:lnBlToTr>
                    <a:solidFill>
                      <a:schemeClr val="bg1"/>
                    </a:solidFill>
                  </a:tcPr>
                </a:tc>
                <a:extLst>
                  <a:ext uri="{0D108BD9-81ED-4DB2-BD59-A6C34878D82A}">
                    <a16:rowId xmlns:a16="http://schemas.microsoft.com/office/drawing/2014/main" val="1885735422"/>
                  </a:ext>
                </a:extLst>
              </a:tr>
            </a:tbl>
          </a:graphicData>
        </a:graphic>
      </p:graphicFrame>
    </p:spTree>
    <p:extLst>
      <p:ext uri="{BB962C8B-B14F-4D97-AF65-F5344CB8AC3E}">
        <p14:creationId xmlns:p14="http://schemas.microsoft.com/office/powerpoint/2010/main" val="1528419468"/>
      </p:ext>
    </p:extLst>
  </p:cSld>
  <p:clrMapOvr>
    <a:masterClrMapping/>
  </p:clrMapOvr>
  <p:transition spd="slow">
    <p:dissolve/>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grpId="0" nodeType="clickEffect">
                                  <p:stCondLst>
                                    <p:cond delay="0"/>
                                  </p:stCondLst>
                                  <p:childTnLst>
                                    <p:set>
                                      <p:cBhvr>
                                        <p:cTn id="6" dur="1" fill="hold">
                                          <p:stCondLst>
                                            <p:cond delay="0"/>
                                          </p:stCondLst>
                                        </p:cTn>
                                        <p:tgtEl>
                                          <p:spTgt spid="49"/>
                                        </p:tgtEl>
                                        <p:attrNameLst>
                                          <p:attrName>style.visibility</p:attrName>
                                        </p:attrNameLst>
                                      </p:cBhvr>
                                      <p:to>
                                        <p:strVal val="visible"/>
                                      </p:to>
                                    </p:set>
                                    <p:animEffect transition="in" filter="fade">
                                      <p:cBhvr>
                                        <p:cTn id="7" dur="500"/>
                                        <p:tgtEl>
                                          <p:spTgt spid="49"/>
                                        </p:tgtEl>
                                      </p:cBhvr>
                                    </p:animEffect>
                                  </p:childTnLst>
                                </p:cTn>
                              </p:par>
                            </p:childTnLst>
                          </p:cTn>
                        </p:par>
                      </p:childTnLst>
                    </p:cTn>
                  </p:par>
                  <p:par>
                    <p:cTn id="8" fill="hold">
                      <p:stCondLst>
                        <p:cond delay="indefinite"/>
                      </p:stCondLst>
                      <p:childTnLst>
                        <p:par>
                          <p:cTn id="9" fill="hold">
                            <p:stCondLst>
                              <p:cond delay="0"/>
                            </p:stCondLst>
                            <p:childTnLst>
                              <p:par>
                                <p:cTn id="10" presetID="10" presetClass="entr" presetSubtype="0" fill="hold" nodeType="clickEffect">
                                  <p:stCondLst>
                                    <p:cond delay="0"/>
                                  </p:stCondLst>
                                  <p:childTnLst>
                                    <p:set>
                                      <p:cBhvr>
                                        <p:cTn id="11" dur="1" fill="hold">
                                          <p:stCondLst>
                                            <p:cond delay="0"/>
                                          </p:stCondLst>
                                        </p:cTn>
                                        <p:tgtEl>
                                          <p:spTgt spid="2"/>
                                        </p:tgtEl>
                                        <p:attrNameLst>
                                          <p:attrName>style.visibility</p:attrName>
                                        </p:attrNameLst>
                                      </p:cBhvr>
                                      <p:to>
                                        <p:strVal val="visible"/>
                                      </p:to>
                                    </p:set>
                                    <p:animEffect transition="in" filter="fade">
                                      <p:cBhvr>
                                        <p:cTn id="12" dur="500"/>
                                        <p:tgtEl>
                                          <p:spTgt spid="2"/>
                                        </p:tgtEl>
                                      </p:cBhvr>
                                    </p:animEffect>
                                  </p:childTnLst>
                                </p:cTn>
                              </p:par>
                              <p:par>
                                <p:cTn id="13" presetID="10" presetClass="entr" presetSubtype="0" fill="hold" nodeType="withEffect">
                                  <p:stCondLst>
                                    <p:cond delay="0"/>
                                  </p:stCondLst>
                                  <p:childTnLst>
                                    <p:set>
                                      <p:cBhvr>
                                        <p:cTn id="14" dur="1" fill="hold">
                                          <p:stCondLst>
                                            <p:cond delay="0"/>
                                          </p:stCondLst>
                                        </p:cTn>
                                        <p:tgtEl>
                                          <p:spTgt spid="6"/>
                                        </p:tgtEl>
                                        <p:attrNameLst>
                                          <p:attrName>style.visibility</p:attrName>
                                        </p:attrNameLst>
                                      </p:cBhvr>
                                      <p:to>
                                        <p:strVal val="visible"/>
                                      </p:to>
                                    </p:set>
                                    <p:animEffect transition="in" filter="fade">
                                      <p:cBhvr>
                                        <p:cTn id="15" dur="500"/>
                                        <p:tgtEl>
                                          <p:spTgt spid="6"/>
                                        </p:tgtEl>
                                      </p:cBhvr>
                                    </p:animEffect>
                                  </p:childTnLst>
                                </p:cTn>
                              </p:par>
                              <p:par>
                                <p:cTn id="16" presetID="10" presetClass="entr" presetSubtype="0" fill="hold" nodeType="withEffect">
                                  <p:stCondLst>
                                    <p:cond delay="0"/>
                                  </p:stCondLst>
                                  <p:childTnLst>
                                    <p:set>
                                      <p:cBhvr>
                                        <p:cTn id="17" dur="1" fill="hold">
                                          <p:stCondLst>
                                            <p:cond delay="0"/>
                                          </p:stCondLst>
                                        </p:cTn>
                                        <p:tgtEl>
                                          <p:spTgt spid="13"/>
                                        </p:tgtEl>
                                        <p:attrNameLst>
                                          <p:attrName>style.visibility</p:attrName>
                                        </p:attrNameLst>
                                      </p:cBhvr>
                                      <p:to>
                                        <p:strVal val="visible"/>
                                      </p:to>
                                    </p:set>
                                    <p:animEffect transition="in" filter="fade">
                                      <p:cBhvr>
                                        <p:cTn id="18" dur="500"/>
                                        <p:tgtEl>
                                          <p:spTgt spid="13"/>
                                        </p:tgtEl>
                                      </p:cBhvr>
                                    </p:animEffect>
                                  </p:childTnLst>
                                </p:cTn>
                              </p:par>
                            </p:childTnLst>
                          </p:cTn>
                        </p:par>
                      </p:childTnLst>
                    </p:cTn>
                  </p:par>
                  <p:par>
                    <p:cTn id="19" fill="hold">
                      <p:stCondLst>
                        <p:cond delay="indefinite"/>
                      </p:stCondLst>
                      <p:childTnLst>
                        <p:par>
                          <p:cTn id="20" fill="hold">
                            <p:stCondLst>
                              <p:cond delay="0"/>
                            </p:stCondLst>
                            <p:childTnLst>
                              <p:par>
                                <p:cTn id="21" presetID="10" presetClass="entr" presetSubtype="0" fill="hold" nodeType="clickEffect">
                                  <p:stCondLst>
                                    <p:cond delay="0"/>
                                  </p:stCondLst>
                                  <p:childTnLst>
                                    <p:set>
                                      <p:cBhvr>
                                        <p:cTn id="22" dur="1" fill="hold">
                                          <p:stCondLst>
                                            <p:cond delay="0"/>
                                          </p:stCondLst>
                                        </p:cTn>
                                        <p:tgtEl>
                                          <p:spTgt spid="15"/>
                                        </p:tgtEl>
                                        <p:attrNameLst>
                                          <p:attrName>style.visibility</p:attrName>
                                        </p:attrNameLst>
                                      </p:cBhvr>
                                      <p:to>
                                        <p:strVal val="visible"/>
                                      </p:to>
                                    </p:set>
                                    <p:animEffect transition="in" filter="fade">
                                      <p:cBhvr>
                                        <p:cTn id="23" dur="500"/>
                                        <p:tgtEl>
                                          <p:spTgt spid="15"/>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9" grpId="0" animBg="1"/>
    </p:bldLst>
  </p:timing>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46" name="组合 10"/>
          <p:cNvGrpSpPr/>
          <p:nvPr/>
        </p:nvGrpSpPr>
        <p:grpSpPr>
          <a:xfrm>
            <a:off x="271080" y="286196"/>
            <a:ext cx="11605235" cy="6267004"/>
            <a:chOff x="676404" y="1039661"/>
            <a:chExt cx="7766137" cy="3244240"/>
          </a:xfrm>
          <a:solidFill>
            <a:schemeClr val="bg1"/>
          </a:solidFill>
        </p:grpSpPr>
        <p:sp>
          <p:nvSpPr>
            <p:cNvPr id="47" name="矩形: 圆角 11"/>
            <p:cNvSpPr/>
            <p:nvPr userDrawn="1"/>
          </p:nvSpPr>
          <p:spPr>
            <a:xfrm>
              <a:off x="676404" y="1039661"/>
              <a:ext cx="7766137" cy="3244240"/>
            </a:xfrm>
            <a:prstGeom prst="roundRect">
              <a:avLst/>
            </a:prstGeom>
            <a:grpFill/>
            <a:ln w="101600">
              <a:solidFill>
                <a:srgbClr val="92D4AF"/>
              </a:solidFill>
            </a:ln>
            <a:effectLst>
              <a:outerShdw blurRad="50800" dist="139700" dir="2700000" algn="t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zh-CN" altLang="en-US" sz="3600" b="0" i="0" u="none" strike="noStrike" kern="1200" cap="none" spc="0" normalizeH="0" baseline="0" noProof="0">
                <a:ln>
                  <a:noFill/>
                </a:ln>
                <a:solidFill>
                  <a:prstClr val="white"/>
                </a:solidFill>
                <a:effectLst/>
                <a:uLnTx/>
                <a:uFillTx/>
                <a:latin typeface="Cambria" panose="02040503050406030204" pitchFamily="18" charset="0"/>
                <a:ea typeface="等线" panose="02010600030101010101" pitchFamily="2" charset="-122"/>
                <a:cs typeface="+mn-cs"/>
              </a:endParaRPr>
            </a:p>
          </p:txBody>
        </p:sp>
        <p:sp>
          <p:nvSpPr>
            <p:cNvPr id="48" name="矩形: 圆角 12"/>
            <p:cNvSpPr/>
            <p:nvPr userDrawn="1"/>
          </p:nvSpPr>
          <p:spPr>
            <a:xfrm>
              <a:off x="807928" y="1151351"/>
              <a:ext cx="7503089" cy="3020860"/>
            </a:xfrm>
            <a:prstGeom prst="roundRect">
              <a:avLst/>
            </a:prstGeom>
            <a:grpFill/>
            <a:ln w="25400">
              <a:solidFill>
                <a:srgbClr val="92D4AF"/>
              </a:solid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zh-CN" altLang="en-US" sz="3600" b="0" i="0" u="none" strike="noStrike" kern="1200" cap="none" spc="0" normalizeH="0" baseline="0" noProof="0">
                <a:ln>
                  <a:noFill/>
                </a:ln>
                <a:solidFill>
                  <a:prstClr val="white"/>
                </a:solidFill>
                <a:effectLst/>
                <a:uLnTx/>
                <a:uFillTx/>
                <a:latin typeface="Cambria" panose="02040503050406030204" pitchFamily="18" charset="0"/>
                <a:ea typeface="等线" panose="02010600030101010101" pitchFamily="2" charset="-122"/>
                <a:cs typeface="+mn-cs"/>
              </a:endParaRPr>
            </a:p>
          </p:txBody>
        </p:sp>
      </p:grpSp>
      <p:sp>
        <p:nvSpPr>
          <p:cNvPr id="49" name="4"/>
          <p:cNvSpPr/>
          <p:nvPr/>
        </p:nvSpPr>
        <p:spPr>
          <a:xfrm>
            <a:off x="1987712" y="780650"/>
            <a:ext cx="8642187" cy="1111430"/>
          </a:xfrm>
          <a:prstGeom prst="roundRect">
            <a:avLst/>
          </a:prstGeom>
          <a:solidFill>
            <a:schemeClr val="bg1"/>
          </a:solidFill>
          <a:ln w="38100">
            <a:solidFill>
              <a:srgbClr val="FFC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vi-VN" sz="7200" b="0" i="0" u="none" strike="noStrike" kern="1200" cap="none" spc="0" normalizeH="0" baseline="0" noProof="0" dirty="0">
                <a:ln>
                  <a:noFill/>
                </a:ln>
                <a:solidFill>
                  <a:srgbClr val="4472C4">
                    <a:lumMod val="50000"/>
                  </a:srgbClr>
                </a:solidFill>
                <a:effectLst/>
                <a:uLnTx/>
                <a:uFillTx/>
                <a:latin typeface="Cambria" panose="02040503050406030204" pitchFamily="18" charset="0"/>
                <a:ea typeface="Cambria" panose="02040503050406030204" pitchFamily="18" charset="0"/>
                <a:cs typeface="+mn-cs"/>
              </a:rPr>
              <a:t>637 891 – 412 520</a:t>
            </a:r>
            <a:endParaRPr kumimoji="0" lang="en-GB" sz="7200" b="0" i="0" u="none" strike="noStrike" kern="1200" cap="none" spc="0" normalizeH="0" baseline="0" noProof="0" dirty="0">
              <a:ln>
                <a:noFill/>
              </a:ln>
              <a:solidFill>
                <a:srgbClr val="4472C4">
                  <a:lumMod val="50000"/>
                </a:srgbClr>
              </a:solidFill>
              <a:effectLst/>
              <a:uLnTx/>
              <a:uFillTx/>
              <a:latin typeface="Cambria" panose="02040503050406030204" pitchFamily="18" charset="0"/>
              <a:ea typeface="Cambria" panose="02040503050406030204" pitchFamily="18" charset="0"/>
              <a:cs typeface="+mn-cs"/>
            </a:endParaRPr>
          </a:p>
        </p:txBody>
      </p:sp>
      <p:graphicFrame>
        <p:nvGraphicFramePr>
          <p:cNvPr id="2" name="Table 1"/>
          <p:cNvGraphicFramePr>
            <a:graphicFrameLocks noGrp="1"/>
          </p:cNvGraphicFramePr>
          <p:nvPr/>
        </p:nvGraphicFramePr>
        <p:xfrm>
          <a:off x="2882753" y="1977388"/>
          <a:ext cx="7026186" cy="2621280"/>
        </p:xfrm>
        <a:graphic>
          <a:graphicData uri="http://schemas.openxmlformats.org/drawingml/2006/table">
            <a:tbl>
              <a:tblPr firstRow="1" bandRow="1">
                <a:tableStyleId>{5C22544A-7EE6-4342-B048-85BDC9FD1C3A}</a:tableStyleId>
              </a:tblPr>
              <a:tblGrid>
                <a:gridCol w="1171031">
                  <a:extLst>
                    <a:ext uri="{9D8B030D-6E8A-4147-A177-3AD203B41FA5}">
                      <a16:colId xmlns:a16="http://schemas.microsoft.com/office/drawing/2014/main" val="1557089255"/>
                    </a:ext>
                  </a:extLst>
                </a:gridCol>
                <a:gridCol w="1171031">
                  <a:extLst>
                    <a:ext uri="{9D8B030D-6E8A-4147-A177-3AD203B41FA5}">
                      <a16:colId xmlns:a16="http://schemas.microsoft.com/office/drawing/2014/main" val="4089970364"/>
                    </a:ext>
                  </a:extLst>
                </a:gridCol>
                <a:gridCol w="1171031">
                  <a:extLst>
                    <a:ext uri="{9D8B030D-6E8A-4147-A177-3AD203B41FA5}">
                      <a16:colId xmlns:a16="http://schemas.microsoft.com/office/drawing/2014/main" val="534873662"/>
                    </a:ext>
                  </a:extLst>
                </a:gridCol>
                <a:gridCol w="1171031">
                  <a:extLst>
                    <a:ext uri="{9D8B030D-6E8A-4147-A177-3AD203B41FA5}">
                      <a16:colId xmlns:a16="http://schemas.microsoft.com/office/drawing/2014/main" val="3652225901"/>
                    </a:ext>
                  </a:extLst>
                </a:gridCol>
                <a:gridCol w="1171031">
                  <a:extLst>
                    <a:ext uri="{9D8B030D-6E8A-4147-A177-3AD203B41FA5}">
                      <a16:colId xmlns:a16="http://schemas.microsoft.com/office/drawing/2014/main" val="277731298"/>
                    </a:ext>
                  </a:extLst>
                </a:gridCol>
                <a:gridCol w="1171031">
                  <a:extLst>
                    <a:ext uri="{9D8B030D-6E8A-4147-A177-3AD203B41FA5}">
                      <a16:colId xmlns:a16="http://schemas.microsoft.com/office/drawing/2014/main" val="1851046290"/>
                    </a:ext>
                  </a:extLst>
                </a:gridCol>
              </a:tblGrid>
              <a:tr h="1226567">
                <a:tc>
                  <a:txBody>
                    <a:bodyPr/>
                    <a:lstStyle/>
                    <a:p>
                      <a:pPr algn="ctr"/>
                      <a:r>
                        <a:rPr lang="vi-VN" sz="8000" dirty="0">
                          <a:solidFill>
                            <a:schemeClr val="tx1"/>
                          </a:solidFill>
                          <a:latin typeface="Cambria" panose="02040503050406030204" pitchFamily="18" charset="0"/>
                          <a:ea typeface="Cambria" panose="02040503050406030204" pitchFamily="18" charset="0"/>
                        </a:rPr>
                        <a:t>6</a:t>
                      </a:r>
                      <a:endParaRPr lang="en-US" sz="8000" dirty="0">
                        <a:solidFill>
                          <a:schemeClr val="tx1"/>
                        </a:solidFill>
                        <a:latin typeface="Cambria" panose="02040503050406030204" pitchFamily="18" charset="0"/>
                        <a:ea typeface="Cambria" panose="02040503050406030204" pitchFamily="18" charset="0"/>
                      </a:endParaRPr>
                    </a:p>
                  </a:txBody>
                  <a:tcPr anchor="ctr">
                    <a:lnL w="12700" cmpd="sng">
                      <a:noFill/>
                    </a:lnL>
                    <a:lnR w="12700" cmpd="sng">
                      <a:noFill/>
                    </a:lnR>
                    <a:lnT w="12700" cmpd="sng">
                      <a:noFill/>
                    </a:lnT>
                    <a:lnB w="38100" cmpd="sng">
                      <a:noFill/>
                    </a:lnB>
                    <a:lnTlToBr w="12700" cmpd="sng">
                      <a:noFill/>
                      <a:prstDash val="solid"/>
                    </a:lnTlToBr>
                    <a:lnBlToTr w="12700" cmpd="sng">
                      <a:noFill/>
                      <a:prstDash val="solid"/>
                    </a:lnBlToTr>
                    <a:solidFill>
                      <a:schemeClr val="bg1"/>
                    </a:solidFill>
                  </a:tcPr>
                </a:tc>
                <a:tc>
                  <a:txBody>
                    <a:bodyPr/>
                    <a:lstStyle/>
                    <a:p>
                      <a:pPr algn="ctr"/>
                      <a:r>
                        <a:rPr lang="vi-VN" sz="8000" dirty="0">
                          <a:solidFill>
                            <a:schemeClr val="tx1"/>
                          </a:solidFill>
                          <a:latin typeface="Cambria" panose="02040503050406030204" pitchFamily="18" charset="0"/>
                          <a:ea typeface="Cambria" panose="02040503050406030204" pitchFamily="18" charset="0"/>
                        </a:rPr>
                        <a:t>3</a:t>
                      </a:r>
                      <a:endParaRPr lang="en-US" sz="8000" dirty="0">
                        <a:solidFill>
                          <a:schemeClr val="tx1"/>
                        </a:solidFill>
                        <a:latin typeface="Cambria" panose="02040503050406030204" pitchFamily="18" charset="0"/>
                        <a:ea typeface="Cambria" panose="02040503050406030204" pitchFamily="18" charset="0"/>
                      </a:endParaRPr>
                    </a:p>
                  </a:txBody>
                  <a:tcPr anchor="ctr">
                    <a:lnL w="12700" cmpd="sng">
                      <a:noFill/>
                    </a:lnL>
                    <a:lnR w="12700" cmpd="sng">
                      <a:noFill/>
                    </a:lnR>
                    <a:lnT w="12700" cmpd="sng">
                      <a:noFill/>
                    </a:lnT>
                    <a:lnB w="38100" cmpd="sng">
                      <a:noFill/>
                    </a:lnB>
                    <a:lnTlToBr w="12700" cmpd="sng">
                      <a:noFill/>
                      <a:prstDash val="solid"/>
                    </a:lnTlToBr>
                    <a:lnBlToTr w="12700" cmpd="sng">
                      <a:noFill/>
                      <a:prstDash val="solid"/>
                    </a:lnBlToTr>
                    <a:solidFill>
                      <a:schemeClr val="bg1"/>
                    </a:solidFill>
                  </a:tcPr>
                </a:tc>
                <a:tc>
                  <a:txBody>
                    <a:bodyPr/>
                    <a:lstStyle/>
                    <a:p>
                      <a:pPr algn="ctr"/>
                      <a:r>
                        <a:rPr lang="vi-VN" sz="8000" dirty="0">
                          <a:solidFill>
                            <a:schemeClr val="tx1"/>
                          </a:solidFill>
                          <a:latin typeface="Cambria" panose="02040503050406030204" pitchFamily="18" charset="0"/>
                          <a:ea typeface="Cambria" panose="02040503050406030204" pitchFamily="18" charset="0"/>
                        </a:rPr>
                        <a:t>7</a:t>
                      </a:r>
                      <a:endParaRPr lang="en-US" sz="8000" dirty="0">
                        <a:solidFill>
                          <a:schemeClr val="tx1"/>
                        </a:solidFill>
                        <a:latin typeface="Cambria" panose="02040503050406030204" pitchFamily="18" charset="0"/>
                        <a:ea typeface="Cambria" panose="02040503050406030204" pitchFamily="18" charset="0"/>
                      </a:endParaRPr>
                    </a:p>
                  </a:txBody>
                  <a:tcPr anchor="ctr">
                    <a:lnL w="12700" cmpd="sng">
                      <a:noFill/>
                    </a:lnL>
                    <a:lnR w="12700" cmpd="sng">
                      <a:noFill/>
                    </a:lnR>
                    <a:lnT w="12700" cmpd="sng">
                      <a:noFill/>
                    </a:lnT>
                    <a:lnB w="38100" cmpd="sng">
                      <a:noFill/>
                    </a:lnB>
                    <a:lnTlToBr w="12700" cmpd="sng">
                      <a:noFill/>
                      <a:prstDash val="solid"/>
                    </a:lnTlToBr>
                    <a:lnBlToTr w="12700" cmpd="sng">
                      <a:noFill/>
                      <a:prstDash val="solid"/>
                    </a:lnBlToTr>
                    <a:solidFill>
                      <a:schemeClr val="bg1"/>
                    </a:solidFill>
                  </a:tcPr>
                </a:tc>
                <a:tc>
                  <a:txBody>
                    <a:bodyPr/>
                    <a:lstStyle/>
                    <a:p>
                      <a:pPr algn="ctr"/>
                      <a:r>
                        <a:rPr lang="vi-VN" sz="8000" dirty="0">
                          <a:solidFill>
                            <a:schemeClr val="tx1"/>
                          </a:solidFill>
                          <a:latin typeface="Cambria" panose="02040503050406030204" pitchFamily="18" charset="0"/>
                          <a:ea typeface="Cambria" panose="02040503050406030204" pitchFamily="18" charset="0"/>
                        </a:rPr>
                        <a:t>8</a:t>
                      </a:r>
                      <a:endParaRPr lang="en-US" sz="8000" dirty="0">
                        <a:solidFill>
                          <a:schemeClr val="tx1"/>
                        </a:solidFill>
                        <a:latin typeface="Cambria" panose="02040503050406030204" pitchFamily="18" charset="0"/>
                        <a:ea typeface="Cambria" panose="02040503050406030204" pitchFamily="18" charset="0"/>
                      </a:endParaRPr>
                    </a:p>
                  </a:txBody>
                  <a:tcPr anchor="ctr">
                    <a:lnL w="12700" cmpd="sng">
                      <a:noFill/>
                    </a:lnL>
                    <a:lnR w="12700" cmpd="sng">
                      <a:noFill/>
                    </a:lnR>
                    <a:lnT w="12700" cmpd="sng">
                      <a:noFill/>
                    </a:lnT>
                    <a:lnB w="38100" cmpd="sng">
                      <a:noFill/>
                    </a:lnB>
                    <a:lnTlToBr w="12700" cmpd="sng">
                      <a:noFill/>
                      <a:prstDash val="solid"/>
                    </a:lnTlToBr>
                    <a:lnBlToTr w="12700" cmpd="sng">
                      <a:noFill/>
                      <a:prstDash val="solid"/>
                    </a:lnBlToTr>
                    <a:solidFill>
                      <a:schemeClr val="bg1"/>
                    </a:solidFill>
                  </a:tcPr>
                </a:tc>
                <a:tc>
                  <a:txBody>
                    <a:bodyPr/>
                    <a:lstStyle/>
                    <a:p>
                      <a:pPr algn="ctr"/>
                      <a:r>
                        <a:rPr lang="vi-VN" sz="8000" dirty="0">
                          <a:solidFill>
                            <a:schemeClr val="tx1"/>
                          </a:solidFill>
                          <a:latin typeface="Cambria" panose="02040503050406030204" pitchFamily="18" charset="0"/>
                          <a:ea typeface="Cambria" panose="02040503050406030204" pitchFamily="18" charset="0"/>
                        </a:rPr>
                        <a:t>9</a:t>
                      </a:r>
                      <a:endParaRPr lang="en-US" sz="8000" dirty="0">
                        <a:solidFill>
                          <a:schemeClr val="tx1"/>
                        </a:solidFill>
                        <a:latin typeface="Cambria" panose="02040503050406030204" pitchFamily="18" charset="0"/>
                        <a:ea typeface="Cambria" panose="02040503050406030204" pitchFamily="18" charset="0"/>
                      </a:endParaRPr>
                    </a:p>
                  </a:txBody>
                  <a:tcPr anchor="ctr">
                    <a:lnL w="12700" cmpd="sng">
                      <a:noFill/>
                    </a:lnL>
                    <a:lnR w="12700" cmpd="sng">
                      <a:noFill/>
                    </a:lnR>
                    <a:lnT w="12700" cmpd="sng">
                      <a:noFill/>
                    </a:lnT>
                    <a:lnB w="38100" cmpd="sng">
                      <a:noFill/>
                    </a:lnB>
                    <a:lnTlToBr w="12700" cmpd="sng">
                      <a:noFill/>
                      <a:prstDash val="solid"/>
                    </a:lnTlToBr>
                    <a:lnBlToTr w="12700" cmpd="sng">
                      <a:noFill/>
                      <a:prstDash val="solid"/>
                    </a:lnBlToTr>
                    <a:solidFill>
                      <a:schemeClr val="bg1"/>
                    </a:solidFill>
                  </a:tcPr>
                </a:tc>
                <a:tc>
                  <a:txBody>
                    <a:bodyPr/>
                    <a:lstStyle/>
                    <a:p>
                      <a:pPr algn="ctr"/>
                      <a:r>
                        <a:rPr lang="vi-VN" sz="8000" dirty="0">
                          <a:solidFill>
                            <a:schemeClr val="tx1"/>
                          </a:solidFill>
                          <a:latin typeface="Cambria" panose="02040503050406030204" pitchFamily="18" charset="0"/>
                          <a:ea typeface="Cambria" panose="02040503050406030204" pitchFamily="18" charset="0"/>
                        </a:rPr>
                        <a:t>1</a:t>
                      </a:r>
                      <a:endParaRPr lang="en-US" sz="8000" dirty="0">
                        <a:solidFill>
                          <a:schemeClr val="tx1"/>
                        </a:solidFill>
                        <a:latin typeface="Cambria" panose="02040503050406030204" pitchFamily="18" charset="0"/>
                        <a:ea typeface="Cambria" panose="02040503050406030204" pitchFamily="18" charset="0"/>
                      </a:endParaRPr>
                    </a:p>
                  </a:txBody>
                  <a:tcPr anchor="ctr">
                    <a:lnL w="12700" cmpd="sng">
                      <a:noFill/>
                    </a:lnL>
                    <a:lnR w="12700" cmpd="sng">
                      <a:noFill/>
                    </a:lnR>
                    <a:lnT w="12700" cmpd="sng">
                      <a:noFill/>
                    </a:lnT>
                    <a:lnB w="38100" cmpd="sng">
                      <a:noFill/>
                    </a:lnB>
                    <a:lnTlToBr w="12700" cmpd="sng">
                      <a:noFill/>
                      <a:prstDash val="solid"/>
                    </a:lnTlToBr>
                    <a:lnBlToTr w="12700" cmpd="sng">
                      <a:noFill/>
                      <a:prstDash val="solid"/>
                    </a:lnBlToTr>
                    <a:solidFill>
                      <a:schemeClr val="bg1"/>
                    </a:solidFill>
                  </a:tcPr>
                </a:tc>
                <a:extLst>
                  <a:ext uri="{0D108BD9-81ED-4DB2-BD59-A6C34878D82A}">
                    <a16:rowId xmlns:a16="http://schemas.microsoft.com/office/drawing/2014/main" val="2070183001"/>
                  </a:ext>
                </a:extLst>
              </a:tr>
              <a:tr h="1226567">
                <a:tc>
                  <a:txBody>
                    <a:bodyPr/>
                    <a:lstStyle/>
                    <a:p>
                      <a:pPr algn="ctr"/>
                      <a:r>
                        <a:rPr lang="vi-VN" sz="8000" dirty="0">
                          <a:solidFill>
                            <a:schemeClr val="tx1"/>
                          </a:solidFill>
                          <a:latin typeface="Cambria" panose="02040503050406030204" pitchFamily="18" charset="0"/>
                          <a:ea typeface="Cambria" panose="02040503050406030204" pitchFamily="18" charset="0"/>
                        </a:rPr>
                        <a:t>4</a:t>
                      </a:r>
                      <a:endParaRPr lang="en-US" sz="8000" dirty="0">
                        <a:solidFill>
                          <a:schemeClr val="tx1"/>
                        </a:solidFill>
                        <a:latin typeface="Cambria" panose="02040503050406030204" pitchFamily="18" charset="0"/>
                        <a:ea typeface="Cambria" panose="02040503050406030204" pitchFamily="18" charset="0"/>
                      </a:endParaRPr>
                    </a:p>
                  </a:txBody>
                  <a:tcPr anchor="ctr">
                    <a:lnL w="12700" cmpd="sng">
                      <a:noFill/>
                    </a:lnL>
                    <a:lnR w="12700" cmpd="sng">
                      <a:noFill/>
                    </a:lnR>
                    <a:lnT w="38100" cmpd="sng">
                      <a:noFill/>
                    </a:lnT>
                    <a:lnB w="12700" cmpd="sng">
                      <a:noFill/>
                    </a:lnB>
                    <a:lnTlToBr w="12700" cmpd="sng">
                      <a:noFill/>
                      <a:prstDash val="solid"/>
                    </a:lnTlToBr>
                    <a:lnBlToTr w="12700" cmpd="sng">
                      <a:noFill/>
                      <a:prstDash val="solid"/>
                    </a:lnBlToTr>
                    <a:solidFill>
                      <a:schemeClr val="bg1"/>
                    </a:solidFill>
                  </a:tcPr>
                </a:tc>
                <a:tc>
                  <a:txBody>
                    <a:bodyPr/>
                    <a:lstStyle/>
                    <a:p>
                      <a:pPr algn="ctr"/>
                      <a:r>
                        <a:rPr lang="vi-VN" sz="8000" dirty="0">
                          <a:solidFill>
                            <a:schemeClr val="tx1"/>
                          </a:solidFill>
                          <a:latin typeface="Cambria" panose="02040503050406030204" pitchFamily="18" charset="0"/>
                          <a:ea typeface="Cambria" panose="02040503050406030204" pitchFamily="18" charset="0"/>
                        </a:rPr>
                        <a:t>1</a:t>
                      </a:r>
                      <a:endParaRPr lang="en-US" sz="8000" dirty="0">
                        <a:solidFill>
                          <a:schemeClr val="tx1"/>
                        </a:solidFill>
                        <a:latin typeface="Cambria" panose="02040503050406030204" pitchFamily="18" charset="0"/>
                        <a:ea typeface="Cambria" panose="02040503050406030204" pitchFamily="18" charset="0"/>
                      </a:endParaRPr>
                    </a:p>
                  </a:txBody>
                  <a:tcPr anchor="ctr">
                    <a:lnL w="12700" cmpd="sng">
                      <a:noFill/>
                    </a:lnL>
                    <a:lnR w="12700" cmpd="sng">
                      <a:noFill/>
                    </a:lnR>
                    <a:lnT w="38100" cmpd="sng">
                      <a:noFill/>
                    </a:lnT>
                    <a:lnB w="12700" cmpd="sng">
                      <a:noFill/>
                    </a:lnB>
                    <a:lnTlToBr w="12700" cmpd="sng">
                      <a:noFill/>
                      <a:prstDash val="solid"/>
                    </a:lnTlToBr>
                    <a:lnBlToTr w="12700" cmpd="sng">
                      <a:noFill/>
                      <a:prstDash val="solid"/>
                    </a:lnBlToTr>
                    <a:solidFill>
                      <a:schemeClr val="bg1"/>
                    </a:solidFill>
                  </a:tcPr>
                </a:tc>
                <a:tc>
                  <a:txBody>
                    <a:bodyPr/>
                    <a:lstStyle/>
                    <a:p>
                      <a:pPr algn="ctr"/>
                      <a:r>
                        <a:rPr lang="vi-VN" sz="8000" dirty="0">
                          <a:solidFill>
                            <a:schemeClr val="tx1"/>
                          </a:solidFill>
                          <a:latin typeface="Cambria" panose="02040503050406030204" pitchFamily="18" charset="0"/>
                          <a:ea typeface="Cambria" panose="02040503050406030204" pitchFamily="18" charset="0"/>
                        </a:rPr>
                        <a:t>2</a:t>
                      </a:r>
                      <a:endParaRPr lang="en-US" sz="8000" dirty="0">
                        <a:solidFill>
                          <a:schemeClr val="tx1"/>
                        </a:solidFill>
                        <a:latin typeface="Cambria" panose="02040503050406030204" pitchFamily="18" charset="0"/>
                        <a:ea typeface="Cambria" panose="02040503050406030204" pitchFamily="18" charset="0"/>
                      </a:endParaRPr>
                    </a:p>
                  </a:txBody>
                  <a:tcPr anchor="ctr">
                    <a:lnL w="12700" cmpd="sng">
                      <a:noFill/>
                    </a:lnL>
                    <a:lnR w="12700" cmpd="sng">
                      <a:noFill/>
                    </a:lnR>
                    <a:lnT w="38100" cmpd="sng">
                      <a:noFill/>
                    </a:lnT>
                    <a:lnB w="12700" cmpd="sng">
                      <a:noFill/>
                    </a:lnB>
                    <a:lnTlToBr w="12700" cmpd="sng">
                      <a:noFill/>
                      <a:prstDash val="solid"/>
                    </a:lnTlToBr>
                    <a:lnBlToTr w="12700" cmpd="sng">
                      <a:noFill/>
                      <a:prstDash val="solid"/>
                    </a:lnBlToTr>
                    <a:solidFill>
                      <a:schemeClr val="bg1"/>
                    </a:solidFill>
                  </a:tcPr>
                </a:tc>
                <a:tc>
                  <a:txBody>
                    <a:bodyPr/>
                    <a:lstStyle/>
                    <a:p>
                      <a:pPr algn="ctr"/>
                      <a:r>
                        <a:rPr lang="vi-VN" sz="8000" dirty="0">
                          <a:solidFill>
                            <a:schemeClr val="tx1"/>
                          </a:solidFill>
                          <a:latin typeface="Cambria" panose="02040503050406030204" pitchFamily="18" charset="0"/>
                          <a:ea typeface="Cambria" panose="02040503050406030204" pitchFamily="18" charset="0"/>
                        </a:rPr>
                        <a:t>5</a:t>
                      </a:r>
                      <a:endParaRPr lang="en-US" sz="8000" dirty="0">
                        <a:solidFill>
                          <a:schemeClr val="tx1"/>
                        </a:solidFill>
                        <a:latin typeface="Cambria" panose="02040503050406030204" pitchFamily="18" charset="0"/>
                        <a:ea typeface="Cambria" panose="02040503050406030204" pitchFamily="18" charset="0"/>
                      </a:endParaRPr>
                    </a:p>
                  </a:txBody>
                  <a:tcPr anchor="ctr">
                    <a:lnL w="12700" cmpd="sng">
                      <a:noFill/>
                    </a:lnL>
                    <a:lnR w="12700" cmpd="sng">
                      <a:noFill/>
                    </a:lnR>
                    <a:lnT w="38100" cmpd="sng">
                      <a:noFill/>
                    </a:lnT>
                    <a:lnB w="12700" cmpd="sng">
                      <a:noFill/>
                    </a:lnB>
                    <a:lnTlToBr w="12700" cmpd="sng">
                      <a:noFill/>
                      <a:prstDash val="solid"/>
                    </a:lnTlToBr>
                    <a:lnBlToTr w="12700" cmpd="sng">
                      <a:noFill/>
                      <a:prstDash val="solid"/>
                    </a:lnBlToTr>
                    <a:solidFill>
                      <a:schemeClr val="bg1"/>
                    </a:solidFill>
                  </a:tcPr>
                </a:tc>
                <a:tc>
                  <a:txBody>
                    <a:bodyPr/>
                    <a:lstStyle/>
                    <a:p>
                      <a:pPr algn="ctr"/>
                      <a:r>
                        <a:rPr lang="vi-VN" sz="8000" dirty="0">
                          <a:solidFill>
                            <a:schemeClr val="tx1"/>
                          </a:solidFill>
                          <a:latin typeface="Cambria" panose="02040503050406030204" pitchFamily="18" charset="0"/>
                          <a:ea typeface="Cambria" panose="02040503050406030204" pitchFamily="18" charset="0"/>
                        </a:rPr>
                        <a:t>2</a:t>
                      </a:r>
                      <a:endParaRPr lang="en-US" sz="8000" dirty="0">
                        <a:solidFill>
                          <a:schemeClr val="tx1"/>
                        </a:solidFill>
                        <a:latin typeface="Cambria" panose="02040503050406030204" pitchFamily="18" charset="0"/>
                        <a:ea typeface="Cambria" panose="02040503050406030204" pitchFamily="18" charset="0"/>
                      </a:endParaRPr>
                    </a:p>
                  </a:txBody>
                  <a:tcPr anchor="ctr">
                    <a:lnL w="12700" cmpd="sng">
                      <a:noFill/>
                    </a:lnL>
                    <a:lnR w="12700" cmpd="sng">
                      <a:noFill/>
                    </a:lnR>
                    <a:lnT w="38100" cmpd="sng">
                      <a:noFill/>
                    </a:lnT>
                    <a:lnB w="12700" cmpd="sng">
                      <a:noFill/>
                    </a:lnB>
                    <a:lnTlToBr w="12700" cmpd="sng">
                      <a:noFill/>
                      <a:prstDash val="solid"/>
                    </a:lnTlToBr>
                    <a:lnBlToTr w="12700" cmpd="sng">
                      <a:noFill/>
                      <a:prstDash val="solid"/>
                    </a:lnBlToTr>
                    <a:solidFill>
                      <a:schemeClr val="bg1"/>
                    </a:solidFill>
                  </a:tcPr>
                </a:tc>
                <a:tc>
                  <a:txBody>
                    <a:bodyPr/>
                    <a:lstStyle/>
                    <a:p>
                      <a:pPr algn="ctr"/>
                      <a:r>
                        <a:rPr lang="vi-VN" sz="8000" dirty="0">
                          <a:solidFill>
                            <a:schemeClr val="tx1"/>
                          </a:solidFill>
                          <a:latin typeface="Cambria" panose="02040503050406030204" pitchFamily="18" charset="0"/>
                          <a:ea typeface="Cambria" panose="02040503050406030204" pitchFamily="18" charset="0"/>
                        </a:rPr>
                        <a:t>0</a:t>
                      </a:r>
                      <a:endParaRPr lang="en-US" sz="8000" dirty="0">
                        <a:solidFill>
                          <a:schemeClr val="tx1"/>
                        </a:solidFill>
                        <a:latin typeface="Cambria" panose="02040503050406030204" pitchFamily="18" charset="0"/>
                        <a:ea typeface="Cambria" panose="02040503050406030204" pitchFamily="18" charset="0"/>
                      </a:endParaRPr>
                    </a:p>
                  </a:txBody>
                  <a:tcPr anchor="ctr">
                    <a:lnL w="12700" cmpd="sng">
                      <a:noFill/>
                    </a:lnL>
                    <a:lnR w="12700" cmpd="sng">
                      <a:noFill/>
                    </a:lnR>
                    <a:lnT w="38100" cmpd="sng">
                      <a:noFill/>
                    </a:lnT>
                    <a:lnB w="12700" cmpd="sng">
                      <a:noFill/>
                    </a:lnB>
                    <a:lnTlToBr w="12700" cmpd="sng">
                      <a:noFill/>
                      <a:prstDash val="solid"/>
                    </a:lnTlToBr>
                    <a:lnBlToTr w="12700" cmpd="sng">
                      <a:noFill/>
                      <a:prstDash val="solid"/>
                    </a:lnBlToTr>
                    <a:solidFill>
                      <a:schemeClr val="bg1"/>
                    </a:solidFill>
                  </a:tcPr>
                </a:tc>
                <a:extLst>
                  <a:ext uri="{0D108BD9-81ED-4DB2-BD59-A6C34878D82A}">
                    <a16:rowId xmlns:a16="http://schemas.microsoft.com/office/drawing/2014/main" val="3017155894"/>
                  </a:ext>
                </a:extLst>
              </a:tr>
            </a:tbl>
          </a:graphicData>
        </a:graphic>
      </p:graphicFrame>
      <p:cxnSp>
        <p:nvCxnSpPr>
          <p:cNvPr id="6" name="Straight Connector 5"/>
          <p:cNvCxnSpPr/>
          <p:nvPr/>
        </p:nvCxnSpPr>
        <p:spPr>
          <a:xfrm>
            <a:off x="2187655" y="3419698"/>
            <a:ext cx="498557" cy="0"/>
          </a:xfrm>
          <a:prstGeom prst="line">
            <a:avLst/>
          </a:prstGeom>
        </p:spPr>
        <p:style>
          <a:lnRef idx="3">
            <a:schemeClr val="dk1"/>
          </a:lnRef>
          <a:fillRef idx="0">
            <a:schemeClr val="dk1"/>
          </a:fillRef>
          <a:effectRef idx="2">
            <a:schemeClr val="dk1"/>
          </a:effectRef>
          <a:fontRef idx="minor">
            <a:schemeClr val="tx1"/>
          </a:fontRef>
        </p:style>
      </p:cxnSp>
      <p:cxnSp>
        <p:nvCxnSpPr>
          <p:cNvPr id="13" name="Straight Connector 12"/>
          <p:cNvCxnSpPr/>
          <p:nvPr/>
        </p:nvCxnSpPr>
        <p:spPr>
          <a:xfrm>
            <a:off x="2436933" y="4715859"/>
            <a:ext cx="7634167" cy="0"/>
          </a:xfrm>
          <a:prstGeom prst="line">
            <a:avLst/>
          </a:prstGeom>
        </p:spPr>
        <p:style>
          <a:lnRef idx="3">
            <a:schemeClr val="dk1"/>
          </a:lnRef>
          <a:fillRef idx="0">
            <a:schemeClr val="dk1"/>
          </a:fillRef>
          <a:effectRef idx="2">
            <a:schemeClr val="dk1"/>
          </a:effectRef>
          <a:fontRef idx="minor">
            <a:schemeClr val="tx1"/>
          </a:fontRef>
        </p:style>
      </p:cxnSp>
      <p:graphicFrame>
        <p:nvGraphicFramePr>
          <p:cNvPr id="15" name="Table 14"/>
          <p:cNvGraphicFramePr>
            <a:graphicFrameLocks noGrp="1"/>
          </p:cNvGraphicFramePr>
          <p:nvPr/>
        </p:nvGraphicFramePr>
        <p:xfrm>
          <a:off x="2907107" y="4871332"/>
          <a:ext cx="7001832" cy="1310640"/>
        </p:xfrm>
        <a:graphic>
          <a:graphicData uri="http://schemas.openxmlformats.org/drawingml/2006/table">
            <a:tbl>
              <a:tblPr firstRow="1" bandRow="1">
                <a:tableStyleId>{5C22544A-7EE6-4342-B048-85BDC9FD1C3A}</a:tableStyleId>
              </a:tblPr>
              <a:tblGrid>
                <a:gridCol w="1166972">
                  <a:extLst>
                    <a:ext uri="{9D8B030D-6E8A-4147-A177-3AD203B41FA5}">
                      <a16:colId xmlns:a16="http://schemas.microsoft.com/office/drawing/2014/main" val="468234498"/>
                    </a:ext>
                  </a:extLst>
                </a:gridCol>
                <a:gridCol w="1166972">
                  <a:extLst>
                    <a:ext uri="{9D8B030D-6E8A-4147-A177-3AD203B41FA5}">
                      <a16:colId xmlns:a16="http://schemas.microsoft.com/office/drawing/2014/main" val="3824374505"/>
                    </a:ext>
                  </a:extLst>
                </a:gridCol>
                <a:gridCol w="1166972">
                  <a:extLst>
                    <a:ext uri="{9D8B030D-6E8A-4147-A177-3AD203B41FA5}">
                      <a16:colId xmlns:a16="http://schemas.microsoft.com/office/drawing/2014/main" val="3558463631"/>
                    </a:ext>
                  </a:extLst>
                </a:gridCol>
                <a:gridCol w="1166972">
                  <a:extLst>
                    <a:ext uri="{9D8B030D-6E8A-4147-A177-3AD203B41FA5}">
                      <a16:colId xmlns:a16="http://schemas.microsoft.com/office/drawing/2014/main" val="3783352600"/>
                    </a:ext>
                  </a:extLst>
                </a:gridCol>
                <a:gridCol w="1166972">
                  <a:extLst>
                    <a:ext uri="{9D8B030D-6E8A-4147-A177-3AD203B41FA5}">
                      <a16:colId xmlns:a16="http://schemas.microsoft.com/office/drawing/2014/main" val="2482274872"/>
                    </a:ext>
                  </a:extLst>
                </a:gridCol>
                <a:gridCol w="1166972">
                  <a:extLst>
                    <a:ext uri="{9D8B030D-6E8A-4147-A177-3AD203B41FA5}">
                      <a16:colId xmlns:a16="http://schemas.microsoft.com/office/drawing/2014/main" val="772170226"/>
                    </a:ext>
                  </a:extLst>
                </a:gridCol>
              </a:tblGrid>
              <a:tr h="1081677">
                <a:tc>
                  <a:txBody>
                    <a:bodyPr/>
                    <a:lstStyle/>
                    <a:p>
                      <a:pPr algn="ctr"/>
                      <a:r>
                        <a:rPr lang="vi-VN" sz="8000" dirty="0">
                          <a:solidFill>
                            <a:srgbClr val="C00000"/>
                          </a:solidFill>
                          <a:latin typeface="Cambria" panose="02040503050406030204" pitchFamily="18" charset="0"/>
                          <a:ea typeface="Cambria" panose="02040503050406030204" pitchFamily="18" charset="0"/>
                        </a:rPr>
                        <a:t>2</a:t>
                      </a:r>
                      <a:endParaRPr lang="en-US" sz="8000" dirty="0">
                        <a:solidFill>
                          <a:srgbClr val="C00000"/>
                        </a:solidFill>
                        <a:latin typeface="Cambria" panose="02040503050406030204" pitchFamily="18" charset="0"/>
                        <a:ea typeface="Cambria" panose="02040503050406030204" pitchFamily="18" charset="0"/>
                      </a:endParaRPr>
                    </a:p>
                  </a:txBody>
                  <a:tcPr anchor="ctr">
                    <a:lnL w="12700" cmpd="sng">
                      <a:noFill/>
                    </a:lnL>
                    <a:lnR w="12700" cmpd="sng">
                      <a:noFill/>
                    </a:lnR>
                    <a:lnT w="12700" cmpd="sng">
                      <a:noFill/>
                    </a:lnT>
                    <a:lnB w="38100" cmpd="sng">
                      <a:noFill/>
                    </a:lnB>
                    <a:lnTlToBr w="12700" cmpd="sng">
                      <a:noFill/>
                      <a:prstDash val="solid"/>
                    </a:lnTlToBr>
                    <a:lnBlToTr w="12700" cmpd="sng">
                      <a:noFill/>
                      <a:prstDash val="solid"/>
                    </a:lnBlToTr>
                    <a:solidFill>
                      <a:schemeClr val="bg1"/>
                    </a:solidFill>
                  </a:tcPr>
                </a:tc>
                <a:tc>
                  <a:txBody>
                    <a:bodyPr/>
                    <a:lstStyle/>
                    <a:p>
                      <a:pPr algn="ctr"/>
                      <a:r>
                        <a:rPr lang="vi-VN" sz="8000" dirty="0">
                          <a:solidFill>
                            <a:srgbClr val="C00000"/>
                          </a:solidFill>
                          <a:latin typeface="Cambria" panose="02040503050406030204" pitchFamily="18" charset="0"/>
                          <a:ea typeface="Cambria" panose="02040503050406030204" pitchFamily="18" charset="0"/>
                        </a:rPr>
                        <a:t>2</a:t>
                      </a:r>
                      <a:endParaRPr lang="en-US" sz="8000" dirty="0">
                        <a:solidFill>
                          <a:srgbClr val="C00000"/>
                        </a:solidFill>
                        <a:latin typeface="Cambria" panose="02040503050406030204" pitchFamily="18" charset="0"/>
                        <a:ea typeface="Cambria" panose="02040503050406030204" pitchFamily="18" charset="0"/>
                      </a:endParaRPr>
                    </a:p>
                  </a:txBody>
                  <a:tcPr anchor="ctr">
                    <a:lnL w="12700" cmpd="sng">
                      <a:noFill/>
                    </a:lnL>
                    <a:lnR w="12700" cmpd="sng">
                      <a:noFill/>
                    </a:lnR>
                    <a:lnT w="12700" cmpd="sng">
                      <a:noFill/>
                    </a:lnT>
                    <a:lnB w="38100" cmpd="sng">
                      <a:noFill/>
                    </a:lnB>
                    <a:lnTlToBr w="12700" cmpd="sng">
                      <a:noFill/>
                      <a:prstDash val="solid"/>
                    </a:lnTlToBr>
                    <a:lnBlToTr w="12700" cmpd="sng">
                      <a:noFill/>
                      <a:prstDash val="solid"/>
                    </a:lnBlToTr>
                    <a:solidFill>
                      <a:schemeClr val="bg1"/>
                    </a:solidFill>
                  </a:tcPr>
                </a:tc>
                <a:tc>
                  <a:txBody>
                    <a:bodyPr/>
                    <a:lstStyle/>
                    <a:p>
                      <a:pPr algn="ctr"/>
                      <a:r>
                        <a:rPr lang="vi-VN" sz="8000" dirty="0">
                          <a:solidFill>
                            <a:srgbClr val="C00000"/>
                          </a:solidFill>
                          <a:latin typeface="Cambria" panose="02040503050406030204" pitchFamily="18" charset="0"/>
                          <a:ea typeface="Cambria" panose="02040503050406030204" pitchFamily="18" charset="0"/>
                        </a:rPr>
                        <a:t>5</a:t>
                      </a:r>
                      <a:endParaRPr lang="en-US" sz="8000" dirty="0">
                        <a:solidFill>
                          <a:srgbClr val="C00000"/>
                        </a:solidFill>
                        <a:latin typeface="Cambria" panose="02040503050406030204" pitchFamily="18" charset="0"/>
                        <a:ea typeface="Cambria" panose="02040503050406030204" pitchFamily="18" charset="0"/>
                      </a:endParaRPr>
                    </a:p>
                  </a:txBody>
                  <a:tcPr anchor="ctr">
                    <a:lnL w="12700" cmpd="sng">
                      <a:noFill/>
                    </a:lnL>
                    <a:lnR w="12700" cmpd="sng">
                      <a:noFill/>
                    </a:lnR>
                    <a:lnT w="12700" cmpd="sng">
                      <a:noFill/>
                    </a:lnT>
                    <a:lnB w="38100" cmpd="sng">
                      <a:noFill/>
                    </a:lnB>
                    <a:lnTlToBr w="12700" cmpd="sng">
                      <a:noFill/>
                      <a:prstDash val="solid"/>
                    </a:lnTlToBr>
                    <a:lnBlToTr w="12700" cmpd="sng">
                      <a:noFill/>
                      <a:prstDash val="solid"/>
                    </a:lnBlToTr>
                    <a:solidFill>
                      <a:schemeClr val="bg1"/>
                    </a:solidFill>
                  </a:tcPr>
                </a:tc>
                <a:tc>
                  <a:txBody>
                    <a:bodyPr/>
                    <a:lstStyle/>
                    <a:p>
                      <a:pPr algn="ctr"/>
                      <a:r>
                        <a:rPr lang="vi-VN" sz="8000" dirty="0">
                          <a:solidFill>
                            <a:srgbClr val="C00000"/>
                          </a:solidFill>
                          <a:latin typeface="Cambria" panose="02040503050406030204" pitchFamily="18" charset="0"/>
                          <a:ea typeface="Cambria" panose="02040503050406030204" pitchFamily="18" charset="0"/>
                        </a:rPr>
                        <a:t>3</a:t>
                      </a:r>
                      <a:endParaRPr lang="en-US" sz="8000" dirty="0">
                        <a:solidFill>
                          <a:srgbClr val="C00000"/>
                        </a:solidFill>
                        <a:latin typeface="Cambria" panose="02040503050406030204" pitchFamily="18" charset="0"/>
                        <a:ea typeface="Cambria" panose="02040503050406030204" pitchFamily="18" charset="0"/>
                      </a:endParaRPr>
                    </a:p>
                  </a:txBody>
                  <a:tcPr anchor="ctr">
                    <a:lnL w="12700" cmpd="sng">
                      <a:noFill/>
                    </a:lnL>
                    <a:lnR w="12700" cmpd="sng">
                      <a:noFill/>
                    </a:lnR>
                    <a:lnT w="12700" cmpd="sng">
                      <a:noFill/>
                    </a:lnT>
                    <a:lnB w="38100" cmpd="sng">
                      <a:noFill/>
                    </a:lnB>
                    <a:lnTlToBr w="12700" cmpd="sng">
                      <a:noFill/>
                      <a:prstDash val="solid"/>
                    </a:lnTlToBr>
                    <a:lnBlToTr w="12700" cmpd="sng">
                      <a:noFill/>
                      <a:prstDash val="solid"/>
                    </a:lnBlToTr>
                    <a:solidFill>
                      <a:schemeClr val="bg1"/>
                    </a:solidFill>
                  </a:tcPr>
                </a:tc>
                <a:tc>
                  <a:txBody>
                    <a:bodyPr/>
                    <a:lstStyle/>
                    <a:p>
                      <a:pPr algn="ctr"/>
                      <a:r>
                        <a:rPr lang="vi-VN" sz="8000" dirty="0">
                          <a:solidFill>
                            <a:srgbClr val="C00000"/>
                          </a:solidFill>
                          <a:latin typeface="Cambria" panose="02040503050406030204" pitchFamily="18" charset="0"/>
                          <a:ea typeface="Cambria" panose="02040503050406030204" pitchFamily="18" charset="0"/>
                        </a:rPr>
                        <a:t>7</a:t>
                      </a:r>
                      <a:endParaRPr lang="en-US" sz="8000" dirty="0">
                        <a:solidFill>
                          <a:srgbClr val="C00000"/>
                        </a:solidFill>
                        <a:latin typeface="Cambria" panose="02040503050406030204" pitchFamily="18" charset="0"/>
                        <a:ea typeface="Cambria" panose="02040503050406030204" pitchFamily="18" charset="0"/>
                      </a:endParaRPr>
                    </a:p>
                  </a:txBody>
                  <a:tcPr anchor="ctr">
                    <a:lnL w="12700" cmpd="sng">
                      <a:noFill/>
                    </a:lnL>
                    <a:lnR w="12700" cmpd="sng">
                      <a:noFill/>
                    </a:lnR>
                    <a:lnT w="12700" cmpd="sng">
                      <a:noFill/>
                    </a:lnT>
                    <a:lnB w="38100" cmpd="sng">
                      <a:noFill/>
                    </a:lnB>
                    <a:lnTlToBr w="12700" cmpd="sng">
                      <a:noFill/>
                      <a:prstDash val="solid"/>
                    </a:lnTlToBr>
                    <a:lnBlToTr w="12700" cmpd="sng">
                      <a:noFill/>
                      <a:prstDash val="solid"/>
                    </a:lnBlToTr>
                    <a:solidFill>
                      <a:schemeClr val="bg1"/>
                    </a:solidFill>
                  </a:tcPr>
                </a:tc>
                <a:tc>
                  <a:txBody>
                    <a:bodyPr/>
                    <a:lstStyle/>
                    <a:p>
                      <a:pPr algn="ctr"/>
                      <a:r>
                        <a:rPr lang="vi-VN" sz="8000" dirty="0">
                          <a:solidFill>
                            <a:srgbClr val="C00000"/>
                          </a:solidFill>
                          <a:latin typeface="Cambria" panose="02040503050406030204" pitchFamily="18" charset="0"/>
                          <a:ea typeface="Cambria" panose="02040503050406030204" pitchFamily="18" charset="0"/>
                        </a:rPr>
                        <a:t>1</a:t>
                      </a:r>
                      <a:endParaRPr lang="en-US" sz="8000" dirty="0">
                        <a:solidFill>
                          <a:srgbClr val="C00000"/>
                        </a:solidFill>
                        <a:latin typeface="Cambria" panose="02040503050406030204" pitchFamily="18" charset="0"/>
                        <a:ea typeface="Cambria" panose="02040503050406030204" pitchFamily="18" charset="0"/>
                      </a:endParaRPr>
                    </a:p>
                  </a:txBody>
                  <a:tcPr anchor="ctr">
                    <a:lnL w="12700" cmpd="sng">
                      <a:noFill/>
                    </a:lnL>
                    <a:lnR w="12700" cmpd="sng">
                      <a:noFill/>
                    </a:lnR>
                    <a:lnT w="12700" cmpd="sng">
                      <a:noFill/>
                    </a:lnT>
                    <a:lnB w="38100" cmpd="sng">
                      <a:noFill/>
                    </a:lnB>
                    <a:lnTlToBr w="12700" cmpd="sng">
                      <a:noFill/>
                      <a:prstDash val="solid"/>
                    </a:lnTlToBr>
                    <a:lnBlToTr w="12700" cmpd="sng">
                      <a:noFill/>
                      <a:prstDash val="solid"/>
                    </a:lnBlToTr>
                    <a:solidFill>
                      <a:schemeClr val="bg1"/>
                    </a:solidFill>
                  </a:tcPr>
                </a:tc>
                <a:extLst>
                  <a:ext uri="{0D108BD9-81ED-4DB2-BD59-A6C34878D82A}">
                    <a16:rowId xmlns:a16="http://schemas.microsoft.com/office/drawing/2014/main" val="1885735422"/>
                  </a:ext>
                </a:extLst>
              </a:tr>
            </a:tbl>
          </a:graphicData>
        </a:graphic>
      </p:graphicFrame>
    </p:spTree>
    <p:extLst>
      <p:ext uri="{BB962C8B-B14F-4D97-AF65-F5344CB8AC3E}">
        <p14:creationId xmlns:p14="http://schemas.microsoft.com/office/powerpoint/2010/main" val="466900337"/>
      </p:ext>
    </p:extLst>
  </p:cSld>
  <p:clrMapOvr>
    <a:masterClrMapping/>
  </p:clrMapOvr>
  <p:transition spd="slow">
    <p:dissolve/>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grpId="0" nodeType="clickEffect">
                                  <p:stCondLst>
                                    <p:cond delay="0"/>
                                  </p:stCondLst>
                                  <p:childTnLst>
                                    <p:set>
                                      <p:cBhvr>
                                        <p:cTn id="6" dur="1" fill="hold">
                                          <p:stCondLst>
                                            <p:cond delay="0"/>
                                          </p:stCondLst>
                                        </p:cTn>
                                        <p:tgtEl>
                                          <p:spTgt spid="49"/>
                                        </p:tgtEl>
                                        <p:attrNameLst>
                                          <p:attrName>style.visibility</p:attrName>
                                        </p:attrNameLst>
                                      </p:cBhvr>
                                      <p:to>
                                        <p:strVal val="visible"/>
                                      </p:to>
                                    </p:set>
                                    <p:animEffect transition="in" filter="fade">
                                      <p:cBhvr>
                                        <p:cTn id="7" dur="500"/>
                                        <p:tgtEl>
                                          <p:spTgt spid="49"/>
                                        </p:tgtEl>
                                      </p:cBhvr>
                                    </p:animEffect>
                                  </p:childTnLst>
                                </p:cTn>
                              </p:par>
                            </p:childTnLst>
                          </p:cTn>
                        </p:par>
                      </p:childTnLst>
                    </p:cTn>
                  </p:par>
                  <p:par>
                    <p:cTn id="8" fill="hold">
                      <p:stCondLst>
                        <p:cond delay="indefinite"/>
                      </p:stCondLst>
                      <p:childTnLst>
                        <p:par>
                          <p:cTn id="9" fill="hold">
                            <p:stCondLst>
                              <p:cond delay="0"/>
                            </p:stCondLst>
                            <p:childTnLst>
                              <p:par>
                                <p:cTn id="10" presetID="10" presetClass="entr" presetSubtype="0" fill="hold" nodeType="clickEffect">
                                  <p:stCondLst>
                                    <p:cond delay="0"/>
                                  </p:stCondLst>
                                  <p:childTnLst>
                                    <p:set>
                                      <p:cBhvr>
                                        <p:cTn id="11" dur="1" fill="hold">
                                          <p:stCondLst>
                                            <p:cond delay="0"/>
                                          </p:stCondLst>
                                        </p:cTn>
                                        <p:tgtEl>
                                          <p:spTgt spid="2"/>
                                        </p:tgtEl>
                                        <p:attrNameLst>
                                          <p:attrName>style.visibility</p:attrName>
                                        </p:attrNameLst>
                                      </p:cBhvr>
                                      <p:to>
                                        <p:strVal val="visible"/>
                                      </p:to>
                                    </p:set>
                                    <p:animEffect transition="in" filter="fade">
                                      <p:cBhvr>
                                        <p:cTn id="12" dur="500"/>
                                        <p:tgtEl>
                                          <p:spTgt spid="2"/>
                                        </p:tgtEl>
                                      </p:cBhvr>
                                    </p:animEffect>
                                  </p:childTnLst>
                                </p:cTn>
                              </p:par>
                              <p:par>
                                <p:cTn id="13" presetID="10" presetClass="entr" presetSubtype="0" fill="hold" nodeType="withEffect">
                                  <p:stCondLst>
                                    <p:cond delay="0"/>
                                  </p:stCondLst>
                                  <p:childTnLst>
                                    <p:set>
                                      <p:cBhvr>
                                        <p:cTn id="14" dur="1" fill="hold">
                                          <p:stCondLst>
                                            <p:cond delay="0"/>
                                          </p:stCondLst>
                                        </p:cTn>
                                        <p:tgtEl>
                                          <p:spTgt spid="6"/>
                                        </p:tgtEl>
                                        <p:attrNameLst>
                                          <p:attrName>style.visibility</p:attrName>
                                        </p:attrNameLst>
                                      </p:cBhvr>
                                      <p:to>
                                        <p:strVal val="visible"/>
                                      </p:to>
                                    </p:set>
                                    <p:animEffect transition="in" filter="fade">
                                      <p:cBhvr>
                                        <p:cTn id="15" dur="500"/>
                                        <p:tgtEl>
                                          <p:spTgt spid="6"/>
                                        </p:tgtEl>
                                      </p:cBhvr>
                                    </p:animEffect>
                                  </p:childTnLst>
                                </p:cTn>
                              </p:par>
                              <p:par>
                                <p:cTn id="16" presetID="10" presetClass="entr" presetSubtype="0" fill="hold" nodeType="withEffect">
                                  <p:stCondLst>
                                    <p:cond delay="0"/>
                                  </p:stCondLst>
                                  <p:childTnLst>
                                    <p:set>
                                      <p:cBhvr>
                                        <p:cTn id="17" dur="1" fill="hold">
                                          <p:stCondLst>
                                            <p:cond delay="0"/>
                                          </p:stCondLst>
                                        </p:cTn>
                                        <p:tgtEl>
                                          <p:spTgt spid="13"/>
                                        </p:tgtEl>
                                        <p:attrNameLst>
                                          <p:attrName>style.visibility</p:attrName>
                                        </p:attrNameLst>
                                      </p:cBhvr>
                                      <p:to>
                                        <p:strVal val="visible"/>
                                      </p:to>
                                    </p:set>
                                    <p:animEffect transition="in" filter="fade">
                                      <p:cBhvr>
                                        <p:cTn id="18" dur="500"/>
                                        <p:tgtEl>
                                          <p:spTgt spid="13"/>
                                        </p:tgtEl>
                                      </p:cBhvr>
                                    </p:animEffect>
                                  </p:childTnLst>
                                </p:cTn>
                              </p:par>
                            </p:childTnLst>
                          </p:cTn>
                        </p:par>
                      </p:childTnLst>
                    </p:cTn>
                  </p:par>
                  <p:par>
                    <p:cTn id="19" fill="hold">
                      <p:stCondLst>
                        <p:cond delay="indefinite"/>
                      </p:stCondLst>
                      <p:childTnLst>
                        <p:par>
                          <p:cTn id="20" fill="hold">
                            <p:stCondLst>
                              <p:cond delay="0"/>
                            </p:stCondLst>
                            <p:childTnLst>
                              <p:par>
                                <p:cTn id="21" presetID="10" presetClass="entr" presetSubtype="0" fill="hold" nodeType="clickEffect">
                                  <p:stCondLst>
                                    <p:cond delay="0"/>
                                  </p:stCondLst>
                                  <p:childTnLst>
                                    <p:set>
                                      <p:cBhvr>
                                        <p:cTn id="22" dur="1" fill="hold">
                                          <p:stCondLst>
                                            <p:cond delay="0"/>
                                          </p:stCondLst>
                                        </p:cTn>
                                        <p:tgtEl>
                                          <p:spTgt spid="15"/>
                                        </p:tgtEl>
                                        <p:attrNameLst>
                                          <p:attrName>style.visibility</p:attrName>
                                        </p:attrNameLst>
                                      </p:cBhvr>
                                      <p:to>
                                        <p:strVal val="visible"/>
                                      </p:to>
                                    </p:set>
                                    <p:animEffect transition="in" filter="fade">
                                      <p:cBhvr>
                                        <p:cTn id="23" dur="500"/>
                                        <p:tgtEl>
                                          <p:spTgt spid="15"/>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9" grpId="0" animBg="1"/>
    </p:bldLst>
  </p:timing>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46" name="组合 10"/>
          <p:cNvGrpSpPr/>
          <p:nvPr/>
        </p:nvGrpSpPr>
        <p:grpSpPr>
          <a:xfrm>
            <a:off x="271080" y="286196"/>
            <a:ext cx="11605235" cy="6267004"/>
            <a:chOff x="676404" y="1039661"/>
            <a:chExt cx="7766137" cy="3244240"/>
          </a:xfrm>
          <a:solidFill>
            <a:schemeClr val="bg1"/>
          </a:solidFill>
        </p:grpSpPr>
        <p:sp>
          <p:nvSpPr>
            <p:cNvPr id="47" name="矩形: 圆角 11"/>
            <p:cNvSpPr/>
            <p:nvPr userDrawn="1"/>
          </p:nvSpPr>
          <p:spPr>
            <a:xfrm>
              <a:off x="676404" y="1039661"/>
              <a:ext cx="7766137" cy="3244240"/>
            </a:xfrm>
            <a:prstGeom prst="roundRect">
              <a:avLst/>
            </a:prstGeom>
            <a:grpFill/>
            <a:ln w="101600">
              <a:solidFill>
                <a:srgbClr val="92D4AF"/>
              </a:solidFill>
            </a:ln>
            <a:effectLst>
              <a:outerShdw blurRad="50800" dist="139700" dir="2700000" algn="t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zh-CN" altLang="en-US" sz="3600" b="0" i="0" u="none" strike="noStrike" kern="1200" cap="none" spc="0" normalizeH="0" baseline="0" noProof="0">
                <a:ln>
                  <a:noFill/>
                </a:ln>
                <a:solidFill>
                  <a:prstClr val="white"/>
                </a:solidFill>
                <a:effectLst/>
                <a:uLnTx/>
                <a:uFillTx/>
                <a:latin typeface="Cambria" panose="02040503050406030204" pitchFamily="18" charset="0"/>
                <a:ea typeface="等线" panose="02010600030101010101" pitchFamily="2" charset="-122"/>
                <a:cs typeface="+mn-cs"/>
              </a:endParaRPr>
            </a:p>
          </p:txBody>
        </p:sp>
        <p:sp>
          <p:nvSpPr>
            <p:cNvPr id="48" name="矩形: 圆角 12"/>
            <p:cNvSpPr/>
            <p:nvPr userDrawn="1"/>
          </p:nvSpPr>
          <p:spPr>
            <a:xfrm>
              <a:off x="807928" y="1151351"/>
              <a:ext cx="7503089" cy="3020860"/>
            </a:xfrm>
            <a:prstGeom prst="roundRect">
              <a:avLst/>
            </a:prstGeom>
            <a:grpFill/>
            <a:ln w="25400">
              <a:solidFill>
                <a:srgbClr val="92D4AF"/>
              </a:solid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zh-CN" altLang="en-US" sz="3600" b="0" i="0" u="none" strike="noStrike" kern="1200" cap="none" spc="0" normalizeH="0" baseline="0" noProof="0">
                <a:ln>
                  <a:noFill/>
                </a:ln>
                <a:solidFill>
                  <a:prstClr val="white"/>
                </a:solidFill>
                <a:effectLst/>
                <a:uLnTx/>
                <a:uFillTx/>
                <a:latin typeface="Cambria" panose="02040503050406030204" pitchFamily="18" charset="0"/>
                <a:ea typeface="等线" panose="02010600030101010101" pitchFamily="2" charset="-122"/>
                <a:cs typeface="+mn-cs"/>
              </a:endParaRPr>
            </a:p>
          </p:txBody>
        </p:sp>
      </p:grpSp>
      <p:sp>
        <p:nvSpPr>
          <p:cNvPr id="49" name="4"/>
          <p:cNvSpPr/>
          <p:nvPr/>
        </p:nvSpPr>
        <p:spPr>
          <a:xfrm>
            <a:off x="1987712" y="780650"/>
            <a:ext cx="8642187" cy="1111430"/>
          </a:xfrm>
          <a:prstGeom prst="roundRect">
            <a:avLst/>
          </a:prstGeom>
          <a:solidFill>
            <a:schemeClr val="bg1"/>
          </a:solidFill>
          <a:ln w="38100">
            <a:solidFill>
              <a:srgbClr val="FFC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vi-VN" sz="7200" b="0" i="0" u="none" strike="noStrike" kern="1200" cap="none" spc="0" normalizeH="0" baseline="0" noProof="0" dirty="0">
                <a:ln>
                  <a:noFill/>
                </a:ln>
                <a:solidFill>
                  <a:srgbClr val="4472C4">
                    <a:lumMod val="50000"/>
                  </a:srgbClr>
                </a:solidFill>
                <a:effectLst/>
                <a:uLnTx/>
                <a:uFillTx/>
                <a:latin typeface="Cambria" panose="02040503050406030204" pitchFamily="18" charset="0"/>
                <a:ea typeface="Cambria" panose="02040503050406030204" pitchFamily="18" charset="0"/>
                <a:cs typeface="+mn-cs"/>
              </a:rPr>
              <a:t>895 332 – 282 429</a:t>
            </a:r>
            <a:endParaRPr kumimoji="0" lang="en-GB" sz="7200" b="0" i="0" u="none" strike="noStrike" kern="1200" cap="none" spc="0" normalizeH="0" baseline="0" noProof="0" dirty="0">
              <a:ln>
                <a:noFill/>
              </a:ln>
              <a:solidFill>
                <a:srgbClr val="4472C4">
                  <a:lumMod val="50000"/>
                </a:srgbClr>
              </a:solidFill>
              <a:effectLst/>
              <a:uLnTx/>
              <a:uFillTx/>
              <a:latin typeface="Cambria" panose="02040503050406030204" pitchFamily="18" charset="0"/>
              <a:ea typeface="Cambria" panose="02040503050406030204" pitchFamily="18" charset="0"/>
              <a:cs typeface="+mn-cs"/>
            </a:endParaRPr>
          </a:p>
        </p:txBody>
      </p:sp>
      <p:graphicFrame>
        <p:nvGraphicFramePr>
          <p:cNvPr id="2" name="Table 1"/>
          <p:cNvGraphicFramePr>
            <a:graphicFrameLocks noGrp="1"/>
          </p:cNvGraphicFramePr>
          <p:nvPr/>
        </p:nvGraphicFramePr>
        <p:xfrm>
          <a:off x="2882753" y="1977388"/>
          <a:ext cx="7026186" cy="2621280"/>
        </p:xfrm>
        <a:graphic>
          <a:graphicData uri="http://schemas.openxmlformats.org/drawingml/2006/table">
            <a:tbl>
              <a:tblPr firstRow="1" bandRow="1">
                <a:tableStyleId>{5C22544A-7EE6-4342-B048-85BDC9FD1C3A}</a:tableStyleId>
              </a:tblPr>
              <a:tblGrid>
                <a:gridCol w="1171031">
                  <a:extLst>
                    <a:ext uri="{9D8B030D-6E8A-4147-A177-3AD203B41FA5}">
                      <a16:colId xmlns:a16="http://schemas.microsoft.com/office/drawing/2014/main" val="1557089255"/>
                    </a:ext>
                  </a:extLst>
                </a:gridCol>
                <a:gridCol w="1171031">
                  <a:extLst>
                    <a:ext uri="{9D8B030D-6E8A-4147-A177-3AD203B41FA5}">
                      <a16:colId xmlns:a16="http://schemas.microsoft.com/office/drawing/2014/main" val="4089970364"/>
                    </a:ext>
                  </a:extLst>
                </a:gridCol>
                <a:gridCol w="1171031">
                  <a:extLst>
                    <a:ext uri="{9D8B030D-6E8A-4147-A177-3AD203B41FA5}">
                      <a16:colId xmlns:a16="http://schemas.microsoft.com/office/drawing/2014/main" val="534873662"/>
                    </a:ext>
                  </a:extLst>
                </a:gridCol>
                <a:gridCol w="1171031">
                  <a:extLst>
                    <a:ext uri="{9D8B030D-6E8A-4147-A177-3AD203B41FA5}">
                      <a16:colId xmlns:a16="http://schemas.microsoft.com/office/drawing/2014/main" val="3652225901"/>
                    </a:ext>
                  </a:extLst>
                </a:gridCol>
                <a:gridCol w="1171031">
                  <a:extLst>
                    <a:ext uri="{9D8B030D-6E8A-4147-A177-3AD203B41FA5}">
                      <a16:colId xmlns:a16="http://schemas.microsoft.com/office/drawing/2014/main" val="277731298"/>
                    </a:ext>
                  </a:extLst>
                </a:gridCol>
                <a:gridCol w="1171031">
                  <a:extLst>
                    <a:ext uri="{9D8B030D-6E8A-4147-A177-3AD203B41FA5}">
                      <a16:colId xmlns:a16="http://schemas.microsoft.com/office/drawing/2014/main" val="1851046290"/>
                    </a:ext>
                  </a:extLst>
                </a:gridCol>
              </a:tblGrid>
              <a:tr h="1226567">
                <a:tc>
                  <a:txBody>
                    <a:bodyPr/>
                    <a:lstStyle/>
                    <a:p>
                      <a:pPr algn="ctr"/>
                      <a:r>
                        <a:rPr lang="vi-VN" sz="8000" dirty="0">
                          <a:solidFill>
                            <a:schemeClr val="tx1"/>
                          </a:solidFill>
                          <a:latin typeface="Cambria" panose="02040503050406030204" pitchFamily="18" charset="0"/>
                          <a:ea typeface="Cambria" panose="02040503050406030204" pitchFamily="18" charset="0"/>
                        </a:rPr>
                        <a:t>8</a:t>
                      </a:r>
                      <a:endParaRPr lang="en-US" sz="8000" dirty="0">
                        <a:solidFill>
                          <a:schemeClr val="tx1"/>
                        </a:solidFill>
                        <a:latin typeface="Cambria" panose="02040503050406030204" pitchFamily="18" charset="0"/>
                        <a:ea typeface="Cambria" panose="02040503050406030204" pitchFamily="18" charset="0"/>
                      </a:endParaRPr>
                    </a:p>
                  </a:txBody>
                  <a:tcPr anchor="ctr">
                    <a:lnL w="12700" cmpd="sng">
                      <a:noFill/>
                    </a:lnL>
                    <a:lnR w="12700" cmpd="sng">
                      <a:noFill/>
                    </a:lnR>
                    <a:lnT w="12700" cmpd="sng">
                      <a:noFill/>
                    </a:lnT>
                    <a:lnB w="38100" cmpd="sng">
                      <a:noFill/>
                    </a:lnB>
                    <a:lnTlToBr w="12700" cmpd="sng">
                      <a:noFill/>
                      <a:prstDash val="solid"/>
                    </a:lnTlToBr>
                    <a:lnBlToTr w="12700" cmpd="sng">
                      <a:noFill/>
                      <a:prstDash val="solid"/>
                    </a:lnBlToTr>
                    <a:solidFill>
                      <a:schemeClr val="bg1"/>
                    </a:solidFill>
                  </a:tcPr>
                </a:tc>
                <a:tc>
                  <a:txBody>
                    <a:bodyPr/>
                    <a:lstStyle/>
                    <a:p>
                      <a:pPr algn="ctr"/>
                      <a:r>
                        <a:rPr lang="vi-VN" sz="8000" dirty="0">
                          <a:solidFill>
                            <a:schemeClr val="tx1"/>
                          </a:solidFill>
                          <a:latin typeface="Cambria" panose="02040503050406030204" pitchFamily="18" charset="0"/>
                          <a:ea typeface="Cambria" panose="02040503050406030204" pitchFamily="18" charset="0"/>
                        </a:rPr>
                        <a:t>9</a:t>
                      </a:r>
                      <a:endParaRPr lang="en-US" sz="8000" dirty="0">
                        <a:solidFill>
                          <a:schemeClr val="tx1"/>
                        </a:solidFill>
                        <a:latin typeface="Cambria" panose="02040503050406030204" pitchFamily="18" charset="0"/>
                        <a:ea typeface="Cambria" panose="02040503050406030204" pitchFamily="18" charset="0"/>
                      </a:endParaRPr>
                    </a:p>
                  </a:txBody>
                  <a:tcPr anchor="ctr">
                    <a:lnL w="12700" cmpd="sng">
                      <a:noFill/>
                    </a:lnL>
                    <a:lnR w="12700" cmpd="sng">
                      <a:noFill/>
                    </a:lnR>
                    <a:lnT w="12700" cmpd="sng">
                      <a:noFill/>
                    </a:lnT>
                    <a:lnB w="38100" cmpd="sng">
                      <a:noFill/>
                    </a:lnB>
                    <a:lnTlToBr w="12700" cmpd="sng">
                      <a:noFill/>
                      <a:prstDash val="solid"/>
                    </a:lnTlToBr>
                    <a:lnBlToTr w="12700" cmpd="sng">
                      <a:noFill/>
                      <a:prstDash val="solid"/>
                    </a:lnBlToTr>
                    <a:solidFill>
                      <a:schemeClr val="bg1"/>
                    </a:solidFill>
                  </a:tcPr>
                </a:tc>
                <a:tc>
                  <a:txBody>
                    <a:bodyPr/>
                    <a:lstStyle/>
                    <a:p>
                      <a:pPr algn="ctr"/>
                      <a:r>
                        <a:rPr lang="vi-VN" sz="8000" dirty="0">
                          <a:solidFill>
                            <a:schemeClr val="tx1"/>
                          </a:solidFill>
                          <a:latin typeface="Cambria" panose="02040503050406030204" pitchFamily="18" charset="0"/>
                          <a:ea typeface="Cambria" panose="02040503050406030204" pitchFamily="18" charset="0"/>
                        </a:rPr>
                        <a:t>5</a:t>
                      </a:r>
                      <a:endParaRPr lang="en-US" sz="8000" dirty="0">
                        <a:solidFill>
                          <a:schemeClr val="tx1"/>
                        </a:solidFill>
                        <a:latin typeface="Cambria" panose="02040503050406030204" pitchFamily="18" charset="0"/>
                        <a:ea typeface="Cambria" panose="02040503050406030204" pitchFamily="18" charset="0"/>
                      </a:endParaRPr>
                    </a:p>
                  </a:txBody>
                  <a:tcPr anchor="ctr">
                    <a:lnL w="12700" cmpd="sng">
                      <a:noFill/>
                    </a:lnL>
                    <a:lnR w="12700" cmpd="sng">
                      <a:noFill/>
                    </a:lnR>
                    <a:lnT w="12700" cmpd="sng">
                      <a:noFill/>
                    </a:lnT>
                    <a:lnB w="38100" cmpd="sng">
                      <a:noFill/>
                    </a:lnB>
                    <a:lnTlToBr w="12700" cmpd="sng">
                      <a:noFill/>
                      <a:prstDash val="solid"/>
                    </a:lnTlToBr>
                    <a:lnBlToTr w="12700" cmpd="sng">
                      <a:noFill/>
                      <a:prstDash val="solid"/>
                    </a:lnBlToTr>
                    <a:solidFill>
                      <a:schemeClr val="bg1"/>
                    </a:solidFill>
                  </a:tcPr>
                </a:tc>
                <a:tc>
                  <a:txBody>
                    <a:bodyPr/>
                    <a:lstStyle/>
                    <a:p>
                      <a:pPr algn="ctr"/>
                      <a:r>
                        <a:rPr lang="vi-VN" sz="8000" dirty="0">
                          <a:solidFill>
                            <a:schemeClr val="tx1"/>
                          </a:solidFill>
                          <a:latin typeface="Cambria" panose="02040503050406030204" pitchFamily="18" charset="0"/>
                          <a:ea typeface="Cambria" panose="02040503050406030204" pitchFamily="18" charset="0"/>
                        </a:rPr>
                        <a:t>3</a:t>
                      </a:r>
                      <a:endParaRPr lang="en-US" sz="8000" dirty="0">
                        <a:solidFill>
                          <a:schemeClr val="tx1"/>
                        </a:solidFill>
                        <a:latin typeface="Cambria" panose="02040503050406030204" pitchFamily="18" charset="0"/>
                        <a:ea typeface="Cambria" panose="02040503050406030204" pitchFamily="18" charset="0"/>
                      </a:endParaRPr>
                    </a:p>
                  </a:txBody>
                  <a:tcPr anchor="ctr">
                    <a:lnL w="12700" cmpd="sng">
                      <a:noFill/>
                    </a:lnL>
                    <a:lnR w="12700" cmpd="sng">
                      <a:noFill/>
                    </a:lnR>
                    <a:lnT w="12700" cmpd="sng">
                      <a:noFill/>
                    </a:lnT>
                    <a:lnB w="38100" cmpd="sng">
                      <a:noFill/>
                    </a:lnB>
                    <a:lnTlToBr w="12700" cmpd="sng">
                      <a:noFill/>
                      <a:prstDash val="solid"/>
                    </a:lnTlToBr>
                    <a:lnBlToTr w="12700" cmpd="sng">
                      <a:noFill/>
                      <a:prstDash val="solid"/>
                    </a:lnBlToTr>
                    <a:solidFill>
                      <a:schemeClr val="bg1"/>
                    </a:solidFill>
                  </a:tcPr>
                </a:tc>
                <a:tc>
                  <a:txBody>
                    <a:bodyPr/>
                    <a:lstStyle/>
                    <a:p>
                      <a:pPr algn="ctr"/>
                      <a:r>
                        <a:rPr lang="vi-VN" sz="8000" dirty="0">
                          <a:solidFill>
                            <a:schemeClr val="tx1"/>
                          </a:solidFill>
                          <a:latin typeface="Cambria" panose="02040503050406030204" pitchFamily="18" charset="0"/>
                          <a:ea typeface="Cambria" panose="02040503050406030204" pitchFamily="18" charset="0"/>
                        </a:rPr>
                        <a:t>3</a:t>
                      </a:r>
                      <a:endParaRPr lang="en-US" sz="8000" dirty="0">
                        <a:solidFill>
                          <a:schemeClr val="tx1"/>
                        </a:solidFill>
                        <a:latin typeface="Cambria" panose="02040503050406030204" pitchFamily="18" charset="0"/>
                        <a:ea typeface="Cambria" panose="02040503050406030204" pitchFamily="18" charset="0"/>
                      </a:endParaRPr>
                    </a:p>
                  </a:txBody>
                  <a:tcPr anchor="ctr">
                    <a:lnL w="12700" cmpd="sng">
                      <a:noFill/>
                    </a:lnL>
                    <a:lnR w="12700" cmpd="sng">
                      <a:noFill/>
                    </a:lnR>
                    <a:lnT w="12700" cmpd="sng">
                      <a:noFill/>
                    </a:lnT>
                    <a:lnB w="38100" cmpd="sng">
                      <a:noFill/>
                    </a:lnB>
                    <a:lnTlToBr w="12700" cmpd="sng">
                      <a:noFill/>
                      <a:prstDash val="solid"/>
                    </a:lnTlToBr>
                    <a:lnBlToTr w="12700" cmpd="sng">
                      <a:noFill/>
                      <a:prstDash val="solid"/>
                    </a:lnBlToTr>
                    <a:solidFill>
                      <a:schemeClr val="bg1"/>
                    </a:solidFill>
                  </a:tcPr>
                </a:tc>
                <a:tc>
                  <a:txBody>
                    <a:bodyPr/>
                    <a:lstStyle/>
                    <a:p>
                      <a:pPr algn="ctr"/>
                      <a:r>
                        <a:rPr lang="vi-VN" sz="8000" dirty="0">
                          <a:solidFill>
                            <a:schemeClr val="tx1"/>
                          </a:solidFill>
                          <a:latin typeface="Cambria" panose="02040503050406030204" pitchFamily="18" charset="0"/>
                          <a:ea typeface="Cambria" panose="02040503050406030204" pitchFamily="18" charset="0"/>
                        </a:rPr>
                        <a:t>2</a:t>
                      </a:r>
                      <a:endParaRPr lang="en-US" sz="8000" dirty="0">
                        <a:solidFill>
                          <a:schemeClr val="tx1"/>
                        </a:solidFill>
                        <a:latin typeface="Cambria" panose="02040503050406030204" pitchFamily="18" charset="0"/>
                        <a:ea typeface="Cambria" panose="02040503050406030204" pitchFamily="18" charset="0"/>
                      </a:endParaRPr>
                    </a:p>
                  </a:txBody>
                  <a:tcPr anchor="ctr">
                    <a:lnL w="12700" cmpd="sng">
                      <a:noFill/>
                    </a:lnL>
                    <a:lnR w="12700" cmpd="sng">
                      <a:noFill/>
                    </a:lnR>
                    <a:lnT w="12700" cmpd="sng">
                      <a:noFill/>
                    </a:lnT>
                    <a:lnB w="38100" cmpd="sng">
                      <a:noFill/>
                    </a:lnB>
                    <a:lnTlToBr w="12700" cmpd="sng">
                      <a:noFill/>
                      <a:prstDash val="solid"/>
                    </a:lnTlToBr>
                    <a:lnBlToTr w="12700" cmpd="sng">
                      <a:noFill/>
                      <a:prstDash val="solid"/>
                    </a:lnBlToTr>
                    <a:solidFill>
                      <a:schemeClr val="bg1"/>
                    </a:solidFill>
                  </a:tcPr>
                </a:tc>
                <a:extLst>
                  <a:ext uri="{0D108BD9-81ED-4DB2-BD59-A6C34878D82A}">
                    <a16:rowId xmlns:a16="http://schemas.microsoft.com/office/drawing/2014/main" val="2070183001"/>
                  </a:ext>
                </a:extLst>
              </a:tr>
              <a:tr h="1226567">
                <a:tc>
                  <a:txBody>
                    <a:bodyPr/>
                    <a:lstStyle/>
                    <a:p>
                      <a:pPr algn="ctr"/>
                      <a:r>
                        <a:rPr lang="vi-VN" sz="8000" dirty="0">
                          <a:solidFill>
                            <a:schemeClr val="tx1"/>
                          </a:solidFill>
                          <a:latin typeface="Cambria" panose="02040503050406030204" pitchFamily="18" charset="0"/>
                          <a:ea typeface="Cambria" panose="02040503050406030204" pitchFamily="18" charset="0"/>
                        </a:rPr>
                        <a:t>2</a:t>
                      </a:r>
                      <a:endParaRPr lang="en-US" sz="8000" dirty="0">
                        <a:solidFill>
                          <a:schemeClr val="tx1"/>
                        </a:solidFill>
                        <a:latin typeface="Cambria" panose="02040503050406030204" pitchFamily="18" charset="0"/>
                        <a:ea typeface="Cambria" panose="02040503050406030204" pitchFamily="18" charset="0"/>
                      </a:endParaRPr>
                    </a:p>
                  </a:txBody>
                  <a:tcPr anchor="ctr">
                    <a:lnL w="12700" cmpd="sng">
                      <a:noFill/>
                    </a:lnL>
                    <a:lnR w="12700" cmpd="sng">
                      <a:noFill/>
                    </a:lnR>
                    <a:lnT w="38100" cmpd="sng">
                      <a:noFill/>
                    </a:lnT>
                    <a:lnB w="12700" cmpd="sng">
                      <a:noFill/>
                    </a:lnB>
                    <a:lnTlToBr w="12700" cmpd="sng">
                      <a:noFill/>
                      <a:prstDash val="solid"/>
                    </a:lnTlToBr>
                    <a:lnBlToTr w="12700" cmpd="sng">
                      <a:noFill/>
                      <a:prstDash val="solid"/>
                    </a:lnBlToTr>
                    <a:solidFill>
                      <a:schemeClr val="bg1"/>
                    </a:solidFill>
                  </a:tcPr>
                </a:tc>
                <a:tc>
                  <a:txBody>
                    <a:bodyPr/>
                    <a:lstStyle/>
                    <a:p>
                      <a:pPr algn="ctr"/>
                      <a:r>
                        <a:rPr lang="vi-VN" sz="8000" dirty="0">
                          <a:solidFill>
                            <a:schemeClr val="tx1"/>
                          </a:solidFill>
                          <a:latin typeface="Cambria" panose="02040503050406030204" pitchFamily="18" charset="0"/>
                          <a:ea typeface="Cambria" panose="02040503050406030204" pitchFamily="18" charset="0"/>
                        </a:rPr>
                        <a:t>8</a:t>
                      </a:r>
                      <a:endParaRPr lang="en-US" sz="8000" dirty="0">
                        <a:solidFill>
                          <a:schemeClr val="tx1"/>
                        </a:solidFill>
                        <a:latin typeface="Cambria" panose="02040503050406030204" pitchFamily="18" charset="0"/>
                        <a:ea typeface="Cambria" panose="02040503050406030204" pitchFamily="18" charset="0"/>
                      </a:endParaRPr>
                    </a:p>
                  </a:txBody>
                  <a:tcPr anchor="ctr">
                    <a:lnL w="12700" cmpd="sng">
                      <a:noFill/>
                    </a:lnL>
                    <a:lnR w="12700" cmpd="sng">
                      <a:noFill/>
                    </a:lnR>
                    <a:lnT w="38100" cmpd="sng">
                      <a:noFill/>
                    </a:lnT>
                    <a:lnB w="12700" cmpd="sng">
                      <a:noFill/>
                    </a:lnB>
                    <a:lnTlToBr w="12700" cmpd="sng">
                      <a:noFill/>
                      <a:prstDash val="solid"/>
                    </a:lnTlToBr>
                    <a:lnBlToTr w="12700" cmpd="sng">
                      <a:noFill/>
                      <a:prstDash val="solid"/>
                    </a:lnBlToTr>
                    <a:solidFill>
                      <a:schemeClr val="bg1"/>
                    </a:solidFill>
                  </a:tcPr>
                </a:tc>
                <a:tc>
                  <a:txBody>
                    <a:bodyPr/>
                    <a:lstStyle/>
                    <a:p>
                      <a:pPr algn="ctr"/>
                      <a:r>
                        <a:rPr lang="vi-VN" sz="8000" dirty="0">
                          <a:solidFill>
                            <a:schemeClr val="tx1"/>
                          </a:solidFill>
                          <a:latin typeface="Cambria" panose="02040503050406030204" pitchFamily="18" charset="0"/>
                          <a:ea typeface="Cambria" panose="02040503050406030204" pitchFamily="18" charset="0"/>
                        </a:rPr>
                        <a:t>2</a:t>
                      </a:r>
                      <a:endParaRPr lang="en-US" sz="8000" dirty="0">
                        <a:solidFill>
                          <a:schemeClr val="tx1"/>
                        </a:solidFill>
                        <a:latin typeface="Cambria" panose="02040503050406030204" pitchFamily="18" charset="0"/>
                        <a:ea typeface="Cambria" panose="02040503050406030204" pitchFamily="18" charset="0"/>
                      </a:endParaRPr>
                    </a:p>
                  </a:txBody>
                  <a:tcPr anchor="ctr">
                    <a:lnL w="12700" cmpd="sng">
                      <a:noFill/>
                    </a:lnL>
                    <a:lnR w="12700" cmpd="sng">
                      <a:noFill/>
                    </a:lnR>
                    <a:lnT w="38100" cmpd="sng">
                      <a:noFill/>
                    </a:lnT>
                    <a:lnB w="12700" cmpd="sng">
                      <a:noFill/>
                    </a:lnB>
                    <a:lnTlToBr w="12700" cmpd="sng">
                      <a:noFill/>
                      <a:prstDash val="solid"/>
                    </a:lnTlToBr>
                    <a:lnBlToTr w="12700" cmpd="sng">
                      <a:noFill/>
                      <a:prstDash val="solid"/>
                    </a:lnBlToTr>
                    <a:solidFill>
                      <a:schemeClr val="bg1"/>
                    </a:solidFill>
                  </a:tcPr>
                </a:tc>
                <a:tc>
                  <a:txBody>
                    <a:bodyPr/>
                    <a:lstStyle/>
                    <a:p>
                      <a:pPr algn="ctr"/>
                      <a:r>
                        <a:rPr lang="vi-VN" sz="8000" dirty="0">
                          <a:solidFill>
                            <a:schemeClr val="tx1"/>
                          </a:solidFill>
                          <a:latin typeface="Cambria" panose="02040503050406030204" pitchFamily="18" charset="0"/>
                          <a:ea typeface="Cambria" panose="02040503050406030204" pitchFamily="18" charset="0"/>
                        </a:rPr>
                        <a:t>4</a:t>
                      </a:r>
                      <a:endParaRPr lang="en-US" sz="8000" dirty="0">
                        <a:solidFill>
                          <a:schemeClr val="tx1"/>
                        </a:solidFill>
                        <a:latin typeface="Cambria" panose="02040503050406030204" pitchFamily="18" charset="0"/>
                        <a:ea typeface="Cambria" panose="02040503050406030204" pitchFamily="18" charset="0"/>
                      </a:endParaRPr>
                    </a:p>
                  </a:txBody>
                  <a:tcPr anchor="ctr">
                    <a:lnL w="12700" cmpd="sng">
                      <a:noFill/>
                    </a:lnL>
                    <a:lnR w="12700" cmpd="sng">
                      <a:noFill/>
                    </a:lnR>
                    <a:lnT w="38100" cmpd="sng">
                      <a:noFill/>
                    </a:lnT>
                    <a:lnB w="12700" cmpd="sng">
                      <a:noFill/>
                    </a:lnB>
                    <a:lnTlToBr w="12700" cmpd="sng">
                      <a:noFill/>
                      <a:prstDash val="solid"/>
                    </a:lnTlToBr>
                    <a:lnBlToTr w="12700" cmpd="sng">
                      <a:noFill/>
                      <a:prstDash val="solid"/>
                    </a:lnBlToTr>
                    <a:solidFill>
                      <a:schemeClr val="bg1"/>
                    </a:solidFill>
                  </a:tcPr>
                </a:tc>
                <a:tc>
                  <a:txBody>
                    <a:bodyPr/>
                    <a:lstStyle/>
                    <a:p>
                      <a:pPr algn="ctr"/>
                      <a:r>
                        <a:rPr lang="vi-VN" sz="8000" dirty="0">
                          <a:solidFill>
                            <a:schemeClr val="tx1"/>
                          </a:solidFill>
                          <a:latin typeface="Cambria" panose="02040503050406030204" pitchFamily="18" charset="0"/>
                          <a:ea typeface="Cambria" panose="02040503050406030204" pitchFamily="18" charset="0"/>
                        </a:rPr>
                        <a:t>2</a:t>
                      </a:r>
                      <a:endParaRPr lang="en-US" sz="8000" dirty="0">
                        <a:solidFill>
                          <a:schemeClr val="tx1"/>
                        </a:solidFill>
                        <a:latin typeface="Cambria" panose="02040503050406030204" pitchFamily="18" charset="0"/>
                        <a:ea typeface="Cambria" panose="02040503050406030204" pitchFamily="18" charset="0"/>
                      </a:endParaRPr>
                    </a:p>
                  </a:txBody>
                  <a:tcPr anchor="ctr">
                    <a:lnL w="12700" cmpd="sng">
                      <a:noFill/>
                    </a:lnL>
                    <a:lnR w="12700" cmpd="sng">
                      <a:noFill/>
                    </a:lnR>
                    <a:lnT w="38100" cmpd="sng">
                      <a:noFill/>
                    </a:lnT>
                    <a:lnB w="12700" cmpd="sng">
                      <a:noFill/>
                    </a:lnB>
                    <a:lnTlToBr w="12700" cmpd="sng">
                      <a:noFill/>
                      <a:prstDash val="solid"/>
                    </a:lnTlToBr>
                    <a:lnBlToTr w="12700" cmpd="sng">
                      <a:noFill/>
                      <a:prstDash val="solid"/>
                    </a:lnBlToTr>
                    <a:solidFill>
                      <a:schemeClr val="bg1"/>
                    </a:solidFill>
                  </a:tcPr>
                </a:tc>
                <a:tc>
                  <a:txBody>
                    <a:bodyPr/>
                    <a:lstStyle/>
                    <a:p>
                      <a:pPr algn="ctr"/>
                      <a:r>
                        <a:rPr lang="vi-VN" sz="8000" dirty="0">
                          <a:solidFill>
                            <a:schemeClr val="tx1"/>
                          </a:solidFill>
                          <a:latin typeface="Cambria" panose="02040503050406030204" pitchFamily="18" charset="0"/>
                          <a:ea typeface="Cambria" panose="02040503050406030204" pitchFamily="18" charset="0"/>
                        </a:rPr>
                        <a:t>9</a:t>
                      </a:r>
                      <a:endParaRPr lang="en-US" sz="8000" dirty="0">
                        <a:solidFill>
                          <a:schemeClr val="tx1"/>
                        </a:solidFill>
                        <a:latin typeface="Cambria" panose="02040503050406030204" pitchFamily="18" charset="0"/>
                        <a:ea typeface="Cambria" panose="02040503050406030204" pitchFamily="18" charset="0"/>
                      </a:endParaRPr>
                    </a:p>
                  </a:txBody>
                  <a:tcPr anchor="ctr">
                    <a:lnL w="12700" cmpd="sng">
                      <a:noFill/>
                    </a:lnL>
                    <a:lnR w="12700" cmpd="sng">
                      <a:noFill/>
                    </a:lnR>
                    <a:lnT w="38100" cmpd="sng">
                      <a:noFill/>
                    </a:lnT>
                    <a:lnB w="12700" cmpd="sng">
                      <a:noFill/>
                    </a:lnB>
                    <a:lnTlToBr w="12700" cmpd="sng">
                      <a:noFill/>
                      <a:prstDash val="solid"/>
                    </a:lnTlToBr>
                    <a:lnBlToTr w="12700" cmpd="sng">
                      <a:noFill/>
                      <a:prstDash val="solid"/>
                    </a:lnBlToTr>
                    <a:solidFill>
                      <a:schemeClr val="bg1"/>
                    </a:solidFill>
                  </a:tcPr>
                </a:tc>
                <a:extLst>
                  <a:ext uri="{0D108BD9-81ED-4DB2-BD59-A6C34878D82A}">
                    <a16:rowId xmlns:a16="http://schemas.microsoft.com/office/drawing/2014/main" val="3017155894"/>
                  </a:ext>
                </a:extLst>
              </a:tr>
            </a:tbl>
          </a:graphicData>
        </a:graphic>
      </p:graphicFrame>
      <p:cxnSp>
        <p:nvCxnSpPr>
          <p:cNvPr id="6" name="Straight Connector 5"/>
          <p:cNvCxnSpPr/>
          <p:nvPr/>
        </p:nvCxnSpPr>
        <p:spPr>
          <a:xfrm>
            <a:off x="2187655" y="3419698"/>
            <a:ext cx="498557" cy="0"/>
          </a:xfrm>
          <a:prstGeom prst="line">
            <a:avLst/>
          </a:prstGeom>
        </p:spPr>
        <p:style>
          <a:lnRef idx="3">
            <a:schemeClr val="dk1"/>
          </a:lnRef>
          <a:fillRef idx="0">
            <a:schemeClr val="dk1"/>
          </a:fillRef>
          <a:effectRef idx="2">
            <a:schemeClr val="dk1"/>
          </a:effectRef>
          <a:fontRef idx="minor">
            <a:schemeClr val="tx1"/>
          </a:fontRef>
        </p:style>
      </p:cxnSp>
      <p:cxnSp>
        <p:nvCxnSpPr>
          <p:cNvPr id="13" name="Straight Connector 12"/>
          <p:cNvCxnSpPr/>
          <p:nvPr/>
        </p:nvCxnSpPr>
        <p:spPr>
          <a:xfrm>
            <a:off x="2436933" y="4715859"/>
            <a:ext cx="7634167" cy="0"/>
          </a:xfrm>
          <a:prstGeom prst="line">
            <a:avLst/>
          </a:prstGeom>
        </p:spPr>
        <p:style>
          <a:lnRef idx="3">
            <a:schemeClr val="dk1"/>
          </a:lnRef>
          <a:fillRef idx="0">
            <a:schemeClr val="dk1"/>
          </a:fillRef>
          <a:effectRef idx="2">
            <a:schemeClr val="dk1"/>
          </a:effectRef>
          <a:fontRef idx="minor">
            <a:schemeClr val="tx1"/>
          </a:fontRef>
        </p:style>
      </p:cxnSp>
      <p:graphicFrame>
        <p:nvGraphicFramePr>
          <p:cNvPr id="15" name="Table 14"/>
          <p:cNvGraphicFramePr>
            <a:graphicFrameLocks noGrp="1"/>
          </p:cNvGraphicFramePr>
          <p:nvPr/>
        </p:nvGraphicFramePr>
        <p:xfrm>
          <a:off x="2907107" y="4871332"/>
          <a:ext cx="7001832" cy="1310640"/>
        </p:xfrm>
        <a:graphic>
          <a:graphicData uri="http://schemas.openxmlformats.org/drawingml/2006/table">
            <a:tbl>
              <a:tblPr firstRow="1" bandRow="1">
                <a:tableStyleId>{5C22544A-7EE6-4342-B048-85BDC9FD1C3A}</a:tableStyleId>
              </a:tblPr>
              <a:tblGrid>
                <a:gridCol w="1166972">
                  <a:extLst>
                    <a:ext uri="{9D8B030D-6E8A-4147-A177-3AD203B41FA5}">
                      <a16:colId xmlns:a16="http://schemas.microsoft.com/office/drawing/2014/main" val="468234498"/>
                    </a:ext>
                  </a:extLst>
                </a:gridCol>
                <a:gridCol w="1166972">
                  <a:extLst>
                    <a:ext uri="{9D8B030D-6E8A-4147-A177-3AD203B41FA5}">
                      <a16:colId xmlns:a16="http://schemas.microsoft.com/office/drawing/2014/main" val="3824374505"/>
                    </a:ext>
                  </a:extLst>
                </a:gridCol>
                <a:gridCol w="1166972">
                  <a:extLst>
                    <a:ext uri="{9D8B030D-6E8A-4147-A177-3AD203B41FA5}">
                      <a16:colId xmlns:a16="http://schemas.microsoft.com/office/drawing/2014/main" val="3558463631"/>
                    </a:ext>
                  </a:extLst>
                </a:gridCol>
                <a:gridCol w="1166972">
                  <a:extLst>
                    <a:ext uri="{9D8B030D-6E8A-4147-A177-3AD203B41FA5}">
                      <a16:colId xmlns:a16="http://schemas.microsoft.com/office/drawing/2014/main" val="3783352600"/>
                    </a:ext>
                  </a:extLst>
                </a:gridCol>
                <a:gridCol w="1166972">
                  <a:extLst>
                    <a:ext uri="{9D8B030D-6E8A-4147-A177-3AD203B41FA5}">
                      <a16:colId xmlns:a16="http://schemas.microsoft.com/office/drawing/2014/main" val="2482274872"/>
                    </a:ext>
                  </a:extLst>
                </a:gridCol>
                <a:gridCol w="1166972">
                  <a:extLst>
                    <a:ext uri="{9D8B030D-6E8A-4147-A177-3AD203B41FA5}">
                      <a16:colId xmlns:a16="http://schemas.microsoft.com/office/drawing/2014/main" val="772170226"/>
                    </a:ext>
                  </a:extLst>
                </a:gridCol>
              </a:tblGrid>
              <a:tr h="1081677">
                <a:tc>
                  <a:txBody>
                    <a:bodyPr/>
                    <a:lstStyle/>
                    <a:p>
                      <a:pPr algn="ctr"/>
                      <a:r>
                        <a:rPr lang="vi-VN" sz="8000" dirty="0">
                          <a:solidFill>
                            <a:srgbClr val="C00000"/>
                          </a:solidFill>
                          <a:latin typeface="Cambria" panose="02040503050406030204" pitchFamily="18" charset="0"/>
                          <a:ea typeface="Cambria" panose="02040503050406030204" pitchFamily="18" charset="0"/>
                        </a:rPr>
                        <a:t>6</a:t>
                      </a:r>
                      <a:endParaRPr lang="en-US" sz="8000" dirty="0">
                        <a:solidFill>
                          <a:srgbClr val="C00000"/>
                        </a:solidFill>
                        <a:latin typeface="Cambria" panose="02040503050406030204" pitchFamily="18" charset="0"/>
                        <a:ea typeface="Cambria" panose="02040503050406030204" pitchFamily="18" charset="0"/>
                      </a:endParaRPr>
                    </a:p>
                  </a:txBody>
                  <a:tcPr anchor="ctr">
                    <a:lnL w="12700" cmpd="sng">
                      <a:noFill/>
                    </a:lnL>
                    <a:lnR w="12700" cmpd="sng">
                      <a:noFill/>
                    </a:lnR>
                    <a:lnT w="12700" cmpd="sng">
                      <a:noFill/>
                    </a:lnT>
                    <a:lnB w="38100" cmpd="sng">
                      <a:noFill/>
                    </a:lnB>
                    <a:lnTlToBr w="12700" cmpd="sng">
                      <a:noFill/>
                      <a:prstDash val="solid"/>
                    </a:lnTlToBr>
                    <a:lnBlToTr w="12700" cmpd="sng">
                      <a:noFill/>
                      <a:prstDash val="solid"/>
                    </a:lnBlToTr>
                    <a:solidFill>
                      <a:schemeClr val="bg1"/>
                    </a:solidFill>
                  </a:tcPr>
                </a:tc>
                <a:tc>
                  <a:txBody>
                    <a:bodyPr/>
                    <a:lstStyle/>
                    <a:p>
                      <a:pPr algn="ctr"/>
                      <a:r>
                        <a:rPr lang="vi-VN" sz="8000" dirty="0">
                          <a:solidFill>
                            <a:srgbClr val="C00000"/>
                          </a:solidFill>
                          <a:latin typeface="Cambria" panose="02040503050406030204" pitchFamily="18" charset="0"/>
                          <a:ea typeface="Cambria" panose="02040503050406030204" pitchFamily="18" charset="0"/>
                        </a:rPr>
                        <a:t>1</a:t>
                      </a:r>
                      <a:endParaRPr lang="en-US" sz="8000" dirty="0">
                        <a:solidFill>
                          <a:srgbClr val="C00000"/>
                        </a:solidFill>
                        <a:latin typeface="Cambria" panose="02040503050406030204" pitchFamily="18" charset="0"/>
                        <a:ea typeface="Cambria" panose="02040503050406030204" pitchFamily="18" charset="0"/>
                      </a:endParaRPr>
                    </a:p>
                  </a:txBody>
                  <a:tcPr anchor="ctr">
                    <a:lnL w="12700" cmpd="sng">
                      <a:noFill/>
                    </a:lnL>
                    <a:lnR w="12700" cmpd="sng">
                      <a:noFill/>
                    </a:lnR>
                    <a:lnT w="12700" cmpd="sng">
                      <a:noFill/>
                    </a:lnT>
                    <a:lnB w="38100" cmpd="sng">
                      <a:noFill/>
                    </a:lnB>
                    <a:lnTlToBr w="12700" cmpd="sng">
                      <a:noFill/>
                      <a:prstDash val="solid"/>
                    </a:lnTlToBr>
                    <a:lnBlToTr w="12700" cmpd="sng">
                      <a:noFill/>
                      <a:prstDash val="solid"/>
                    </a:lnBlToTr>
                    <a:solidFill>
                      <a:schemeClr val="bg1"/>
                    </a:solidFill>
                  </a:tcPr>
                </a:tc>
                <a:tc>
                  <a:txBody>
                    <a:bodyPr/>
                    <a:lstStyle/>
                    <a:p>
                      <a:pPr algn="ctr"/>
                      <a:r>
                        <a:rPr lang="vi-VN" sz="8000" dirty="0">
                          <a:solidFill>
                            <a:srgbClr val="C00000"/>
                          </a:solidFill>
                          <a:latin typeface="Cambria" panose="02040503050406030204" pitchFamily="18" charset="0"/>
                          <a:ea typeface="Cambria" panose="02040503050406030204" pitchFamily="18" charset="0"/>
                        </a:rPr>
                        <a:t>2</a:t>
                      </a:r>
                      <a:endParaRPr lang="en-US" sz="8000" dirty="0">
                        <a:solidFill>
                          <a:srgbClr val="C00000"/>
                        </a:solidFill>
                        <a:latin typeface="Cambria" panose="02040503050406030204" pitchFamily="18" charset="0"/>
                        <a:ea typeface="Cambria" panose="02040503050406030204" pitchFamily="18" charset="0"/>
                      </a:endParaRPr>
                    </a:p>
                  </a:txBody>
                  <a:tcPr anchor="ctr">
                    <a:lnL w="12700" cmpd="sng">
                      <a:noFill/>
                    </a:lnL>
                    <a:lnR w="12700" cmpd="sng">
                      <a:noFill/>
                    </a:lnR>
                    <a:lnT w="12700" cmpd="sng">
                      <a:noFill/>
                    </a:lnT>
                    <a:lnB w="38100" cmpd="sng">
                      <a:noFill/>
                    </a:lnB>
                    <a:lnTlToBr w="12700" cmpd="sng">
                      <a:noFill/>
                      <a:prstDash val="solid"/>
                    </a:lnTlToBr>
                    <a:lnBlToTr w="12700" cmpd="sng">
                      <a:noFill/>
                      <a:prstDash val="solid"/>
                    </a:lnBlToTr>
                    <a:solidFill>
                      <a:schemeClr val="bg1"/>
                    </a:solidFill>
                  </a:tcPr>
                </a:tc>
                <a:tc>
                  <a:txBody>
                    <a:bodyPr/>
                    <a:lstStyle/>
                    <a:p>
                      <a:pPr algn="ctr"/>
                      <a:r>
                        <a:rPr lang="vi-VN" sz="8000" dirty="0">
                          <a:solidFill>
                            <a:srgbClr val="C00000"/>
                          </a:solidFill>
                          <a:latin typeface="Cambria" panose="02040503050406030204" pitchFamily="18" charset="0"/>
                          <a:ea typeface="Cambria" panose="02040503050406030204" pitchFamily="18" charset="0"/>
                        </a:rPr>
                        <a:t>9</a:t>
                      </a:r>
                      <a:endParaRPr lang="en-US" sz="8000" dirty="0">
                        <a:solidFill>
                          <a:srgbClr val="C00000"/>
                        </a:solidFill>
                        <a:latin typeface="Cambria" panose="02040503050406030204" pitchFamily="18" charset="0"/>
                        <a:ea typeface="Cambria" panose="02040503050406030204" pitchFamily="18" charset="0"/>
                      </a:endParaRPr>
                    </a:p>
                  </a:txBody>
                  <a:tcPr anchor="ctr">
                    <a:lnL w="12700" cmpd="sng">
                      <a:noFill/>
                    </a:lnL>
                    <a:lnR w="12700" cmpd="sng">
                      <a:noFill/>
                    </a:lnR>
                    <a:lnT w="12700" cmpd="sng">
                      <a:noFill/>
                    </a:lnT>
                    <a:lnB w="38100" cmpd="sng">
                      <a:noFill/>
                    </a:lnB>
                    <a:lnTlToBr w="12700" cmpd="sng">
                      <a:noFill/>
                      <a:prstDash val="solid"/>
                    </a:lnTlToBr>
                    <a:lnBlToTr w="12700" cmpd="sng">
                      <a:noFill/>
                      <a:prstDash val="solid"/>
                    </a:lnBlToTr>
                    <a:solidFill>
                      <a:schemeClr val="bg1"/>
                    </a:solidFill>
                  </a:tcPr>
                </a:tc>
                <a:tc>
                  <a:txBody>
                    <a:bodyPr/>
                    <a:lstStyle/>
                    <a:p>
                      <a:pPr algn="ctr"/>
                      <a:r>
                        <a:rPr lang="vi-VN" sz="8000" dirty="0">
                          <a:solidFill>
                            <a:srgbClr val="C00000"/>
                          </a:solidFill>
                          <a:latin typeface="Cambria" panose="02040503050406030204" pitchFamily="18" charset="0"/>
                          <a:ea typeface="Cambria" panose="02040503050406030204" pitchFamily="18" charset="0"/>
                        </a:rPr>
                        <a:t>0</a:t>
                      </a:r>
                      <a:endParaRPr lang="en-US" sz="8000" dirty="0">
                        <a:solidFill>
                          <a:srgbClr val="C00000"/>
                        </a:solidFill>
                        <a:latin typeface="Cambria" panose="02040503050406030204" pitchFamily="18" charset="0"/>
                        <a:ea typeface="Cambria" panose="02040503050406030204" pitchFamily="18" charset="0"/>
                      </a:endParaRPr>
                    </a:p>
                  </a:txBody>
                  <a:tcPr anchor="ctr">
                    <a:lnL w="12700" cmpd="sng">
                      <a:noFill/>
                    </a:lnL>
                    <a:lnR w="12700" cmpd="sng">
                      <a:noFill/>
                    </a:lnR>
                    <a:lnT w="12700" cmpd="sng">
                      <a:noFill/>
                    </a:lnT>
                    <a:lnB w="38100" cmpd="sng">
                      <a:noFill/>
                    </a:lnB>
                    <a:lnTlToBr w="12700" cmpd="sng">
                      <a:noFill/>
                      <a:prstDash val="solid"/>
                    </a:lnTlToBr>
                    <a:lnBlToTr w="12700" cmpd="sng">
                      <a:noFill/>
                      <a:prstDash val="solid"/>
                    </a:lnBlToTr>
                    <a:solidFill>
                      <a:schemeClr val="bg1"/>
                    </a:solidFill>
                  </a:tcPr>
                </a:tc>
                <a:tc>
                  <a:txBody>
                    <a:bodyPr/>
                    <a:lstStyle/>
                    <a:p>
                      <a:pPr algn="ctr"/>
                      <a:r>
                        <a:rPr lang="vi-VN" sz="8000" dirty="0">
                          <a:solidFill>
                            <a:srgbClr val="C00000"/>
                          </a:solidFill>
                          <a:latin typeface="Cambria" panose="02040503050406030204" pitchFamily="18" charset="0"/>
                          <a:ea typeface="Cambria" panose="02040503050406030204" pitchFamily="18" charset="0"/>
                        </a:rPr>
                        <a:t>3</a:t>
                      </a:r>
                      <a:endParaRPr lang="en-US" sz="8000" dirty="0">
                        <a:solidFill>
                          <a:srgbClr val="C00000"/>
                        </a:solidFill>
                        <a:latin typeface="Cambria" panose="02040503050406030204" pitchFamily="18" charset="0"/>
                        <a:ea typeface="Cambria" panose="02040503050406030204" pitchFamily="18" charset="0"/>
                      </a:endParaRPr>
                    </a:p>
                  </a:txBody>
                  <a:tcPr anchor="ctr">
                    <a:lnL w="12700" cmpd="sng">
                      <a:noFill/>
                    </a:lnL>
                    <a:lnR w="12700" cmpd="sng">
                      <a:noFill/>
                    </a:lnR>
                    <a:lnT w="12700" cmpd="sng">
                      <a:noFill/>
                    </a:lnT>
                    <a:lnB w="38100" cmpd="sng">
                      <a:noFill/>
                    </a:lnB>
                    <a:lnTlToBr w="12700" cmpd="sng">
                      <a:noFill/>
                      <a:prstDash val="solid"/>
                    </a:lnTlToBr>
                    <a:lnBlToTr w="12700" cmpd="sng">
                      <a:noFill/>
                      <a:prstDash val="solid"/>
                    </a:lnBlToTr>
                    <a:solidFill>
                      <a:schemeClr val="bg1"/>
                    </a:solidFill>
                  </a:tcPr>
                </a:tc>
                <a:extLst>
                  <a:ext uri="{0D108BD9-81ED-4DB2-BD59-A6C34878D82A}">
                    <a16:rowId xmlns:a16="http://schemas.microsoft.com/office/drawing/2014/main" val="1885735422"/>
                  </a:ext>
                </a:extLst>
              </a:tr>
            </a:tbl>
          </a:graphicData>
        </a:graphic>
      </p:graphicFrame>
    </p:spTree>
    <p:extLst>
      <p:ext uri="{BB962C8B-B14F-4D97-AF65-F5344CB8AC3E}">
        <p14:creationId xmlns:p14="http://schemas.microsoft.com/office/powerpoint/2010/main" val="3265163704"/>
      </p:ext>
    </p:extLst>
  </p:cSld>
  <p:clrMapOvr>
    <a:masterClrMapping/>
  </p:clrMapOvr>
  <p:transition spd="slow">
    <p:dissolve/>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grpId="0" nodeType="clickEffect">
                                  <p:stCondLst>
                                    <p:cond delay="0"/>
                                  </p:stCondLst>
                                  <p:childTnLst>
                                    <p:set>
                                      <p:cBhvr>
                                        <p:cTn id="6" dur="1" fill="hold">
                                          <p:stCondLst>
                                            <p:cond delay="0"/>
                                          </p:stCondLst>
                                        </p:cTn>
                                        <p:tgtEl>
                                          <p:spTgt spid="49"/>
                                        </p:tgtEl>
                                        <p:attrNameLst>
                                          <p:attrName>style.visibility</p:attrName>
                                        </p:attrNameLst>
                                      </p:cBhvr>
                                      <p:to>
                                        <p:strVal val="visible"/>
                                      </p:to>
                                    </p:set>
                                    <p:animEffect transition="in" filter="fade">
                                      <p:cBhvr>
                                        <p:cTn id="7" dur="500"/>
                                        <p:tgtEl>
                                          <p:spTgt spid="49"/>
                                        </p:tgtEl>
                                      </p:cBhvr>
                                    </p:animEffect>
                                  </p:childTnLst>
                                </p:cTn>
                              </p:par>
                            </p:childTnLst>
                          </p:cTn>
                        </p:par>
                      </p:childTnLst>
                    </p:cTn>
                  </p:par>
                  <p:par>
                    <p:cTn id="8" fill="hold">
                      <p:stCondLst>
                        <p:cond delay="indefinite"/>
                      </p:stCondLst>
                      <p:childTnLst>
                        <p:par>
                          <p:cTn id="9" fill="hold">
                            <p:stCondLst>
                              <p:cond delay="0"/>
                            </p:stCondLst>
                            <p:childTnLst>
                              <p:par>
                                <p:cTn id="10" presetID="10" presetClass="entr" presetSubtype="0" fill="hold" nodeType="clickEffect">
                                  <p:stCondLst>
                                    <p:cond delay="0"/>
                                  </p:stCondLst>
                                  <p:childTnLst>
                                    <p:set>
                                      <p:cBhvr>
                                        <p:cTn id="11" dur="1" fill="hold">
                                          <p:stCondLst>
                                            <p:cond delay="0"/>
                                          </p:stCondLst>
                                        </p:cTn>
                                        <p:tgtEl>
                                          <p:spTgt spid="2"/>
                                        </p:tgtEl>
                                        <p:attrNameLst>
                                          <p:attrName>style.visibility</p:attrName>
                                        </p:attrNameLst>
                                      </p:cBhvr>
                                      <p:to>
                                        <p:strVal val="visible"/>
                                      </p:to>
                                    </p:set>
                                    <p:animEffect transition="in" filter="fade">
                                      <p:cBhvr>
                                        <p:cTn id="12" dur="500"/>
                                        <p:tgtEl>
                                          <p:spTgt spid="2"/>
                                        </p:tgtEl>
                                      </p:cBhvr>
                                    </p:animEffect>
                                  </p:childTnLst>
                                </p:cTn>
                              </p:par>
                              <p:par>
                                <p:cTn id="13" presetID="10" presetClass="entr" presetSubtype="0" fill="hold" nodeType="withEffect">
                                  <p:stCondLst>
                                    <p:cond delay="0"/>
                                  </p:stCondLst>
                                  <p:childTnLst>
                                    <p:set>
                                      <p:cBhvr>
                                        <p:cTn id="14" dur="1" fill="hold">
                                          <p:stCondLst>
                                            <p:cond delay="0"/>
                                          </p:stCondLst>
                                        </p:cTn>
                                        <p:tgtEl>
                                          <p:spTgt spid="6"/>
                                        </p:tgtEl>
                                        <p:attrNameLst>
                                          <p:attrName>style.visibility</p:attrName>
                                        </p:attrNameLst>
                                      </p:cBhvr>
                                      <p:to>
                                        <p:strVal val="visible"/>
                                      </p:to>
                                    </p:set>
                                    <p:animEffect transition="in" filter="fade">
                                      <p:cBhvr>
                                        <p:cTn id="15" dur="500"/>
                                        <p:tgtEl>
                                          <p:spTgt spid="6"/>
                                        </p:tgtEl>
                                      </p:cBhvr>
                                    </p:animEffect>
                                  </p:childTnLst>
                                </p:cTn>
                              </p:par>
                              <p:par>
                                <p:cTn id="16" presetID="10" presetClass="entr" presetSubtype="0" fill="hold" nodeType="withEffect">
                                  <p:stCondLst>
                                    <p:cond delay="0"/>
                                  </p:stCondLst>
                                  <p:childTnLst>
                                    <p:set>
                                      <p:cBhvr>
                                        <p:cTn id="17" dur="1" fill="hold">
                                          <p:stCondLst>
                                            <p:cond delay="0"/>
                                          </p:stCondLst>
                                        </p:cTn>
                                        <p:tgtEl>
                                          <p:spTgt spid="13"/>
                                        </p:tgtEl>
                                        <p:attrNameLst>
                                          <p:attrName>style.visibility</p:attrName>
                                        </p:attrNameLst>
                                      </p:cBhvr>
                                      <p:to>
                                        <p:strVal val="visible"/>
                                      </p:to>
                                    </p:set>
                                    <p:animEffect transition="in" filter="fade">
                                      <p:cBhvr>
                                        <p:cTn id="18" dur="500"/>
                                        <p:tgtEl>
                                          <p:spTgt spid="13"/>
                                        </p:tgtEl>
                                      </p:cBhvr>
                                    </p:animEffect>
                                  </p:childTnLst>
                                </p:cTn>
                              </p:par>
                            </p:childTnLst>
                          </p:cTn>
                        </p:par>
                      </p:childTnLst>
                    </p:cTn>
                  </p:par>
                  <p:par>
                    <p:cTn id="19" fill="hold">
                      <p:stCondLst>
                        <p:cond delay="indefinite"/>
                      </p:stCondLst>
                      <p:childTnLst>
                        <p:par>
                          <p:cTn id="20" fill="hold">
                            <p:stCondLst>
                              <p:cond delay="0"/>
                            </p:stCondLst>
                            <p:childTnLst>
                              <p:par>
                                <p:cTn id="21" presetID="10" presetClass="entr" presetSubtype="0" fill="hold" nodeType="clickEffect">
                                  <p:stCondLst>
                                    <p:cond delay="0"/>
                                  </p:stCondLst>
                                  <p:childTnLst>
                                    <p:set>
                                      <p:cBhvr>
                                        <p:cTn id="22" dur="1" fill="hold">
                                          <p:stCondLst>
                                            <p:cond delay="0"/>
                                          </p:stCondLst>
                                        </p:cTn>
                                        <p:tgtEl>
                                          <p:spTgt spid="15"/>
                                        </p:tgtEl>
                                        <p:attrNameLst>
                                          <p:attrName>style.visibility</p:attrName>
                                        </p:attrNameLst>
                                      </p:cBhvr>
                                      <p:to>
                                        <p:strVal val="visible"/>
                                      </p:to>
                                    </p:set>
                                    <p:animEffect transition="in" filter="fade">
                                      <p:cBhvr>
                                        <p:cTn id="23" dur="500"/>
                                        <p:tgtEl>
                                          <p:spTgt spid="15"/>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9" grpId="0" animBg="1"/>
    </p:bldLst>
  </p:timing>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1721270-2571-2402-99E8-D912467A71F1}"/>
              </a:ext>
            </a:extLst>
          </p:cNvPr>
          <p:cNvSpPr>
            <a:spLocks noGrp="1"/>
          </p:cNvSpPr>
          <p:nvPr>
            <p:ph type="title"/>
          </p:nvPr>
        </p:nvSpPr>
        <p:spPr/>
        <p:txBody>
          <a:bodyPr/>
          <a:lstStyle/>
          <a:p>
            <a:endParaRPr lang="en-US"/>
          </a:p>
        </p:txBody>
      </p:sp>
      <p:pic>
        <p:nvPicPr>
          <p:cNvPr id="4" name="1">
            <a:hlinkClick r:id="" action="ppaction://media"/>
            <a:extLst>
              <a:ext uri="{FF2B5EF4-FFF2-40B4-BE49-F238E27FC236}">
                <a16:creationId xmlns:a16="http://schemas.microsoft.com/office/drawing/2014/main" id="{6DA8E3E0-D075-7E70-C873-910F8FAFC3E7}"/>
              </a:ext>
            </a:extLst>
          </p:cNvPr>
          <p:cNvPicPr>
            <a:picLocks noGrp="1" noChangeAspect="1"/>
          </p:cNvPicPr>
          <p:nvPr>
            <p:ph idx="1"/>
            <a:videoFile r:link="rId2"/>
            <p:extLst>
              <p:ext uri="{DAA4B4D4-6D71-4841-9C94-3DE7FCFB9230}">
                <p14:media xmlns:p14="http://schemas.microsoft.com/office/powerpoint/2010/main" r:embed="rId1"/>
              </p:ext>
            </p:extLst>
          </p:nvPr>
        </p:nvPicPr>
        <p:blipFill>
          <a:blip r:embed="rId4"/>
          <a:stretch>
            <a:fillRect/>
          </a:stretch>
        </p:blipFill>
        <p:spPr>
          <a:xfrm>
            <a:off x="0" y="0"/>
            <a:ext cx="12192276" cy="6858000"/>
          </a:xfrm>
        </p:spPr>
      </p:pic>
    </p:spTree>
    <p:extLst>
      <p:ext uri="{BB962C8B-B14F-4D97-AF65-F5344CB8AC3E}">
        <p14:creationId xmlns:p14="http://schemas.microsoft.com/office/powerpoint/2010/main" val="3210997396"/>
      </p:ext>
    </p:extLst>
  </p:cSld>
  <p:clrMapOvr>
    <a:masterClrMapping/>
  </p:clrMapOvr>
  <p:transition spd="slow">
    <p:dissolve/>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mediacall" presetSubtype="0" fill="hold" nodeType="afterEffect">
                                  <p:stCondLst>
                                    <p:cond delay="0"/>
                                  </p:stCondLst>
                                  <p:childTnLst>
                                    <p:cmd type="call" cmd="playFrom(0.0)">
                                      <p:cBhvr>
                                        <p:cTn id="6" dur="15100" fill="hold"/>
                                        <p:tgtEl>
                                          <p:spTgt spid="4"/>
                                        </p:tgtEl>
                                      </p:cBhvr>
                                    </p:cmd>
                                  </p:childTnLst>
                                </p:cTn>
                              </p:par>
                            </p:childTnLst>
                          </p:cTn>
                        </p:par>
                      </p:childTnLst>
                    </p:cTn>
                  </p:par>
                </p:childTnLst>
              </p:cTn>
              <p:prevCondLst>
                <p:cond evt="onPrev" delay="0">
                  <p:tgtEl>
                    <p:sldTgt/>
                  </p:tgtEl>
                </p:cond>
              </p:prevCondLst>
              <p:nextCondLst>
                <p:cond evt="onNext" delay="0">
                  <p:tgtEl>
                    <p:sldTgt/>
                  </p:tgtEl>
                </p:cond>
              </p:nextCondLst>
            </p:seq>
            <p:video>
              <p:cMediaNode vol="80000">
                <p:cTn id="7" fill="hold" display="0">
                  <p:stCondLst>
                    <p:cond delay="indefinite"/>
                  </p:stCondLst>
                </p:cTn>
                <p:tgtEl>
                  <p:spTgt spid="4"/>
                </p:tgtEl>
              </p:cMediaNode>
            </p:video>
            <p:seq concurrent="1" nextAc="seek">
              <p:cTn id="8" restart="whenNotActive" fill="hold" evtFilter="cancelBubble" nodeType="interactiveSeq">
                <p:stCondLst>
                  <p:cond evt="onClick" delay="0">
                    <p:tgtEl>
                      <p:spTgt spid="4"/>
                    </p:tgtEl>
                  </p:cond>
                </p:stCondLst>
                <p:endSync evt="end" delay="0">
                  <p:rtn val="all"/>
                </p:endSync>
                <p:childTnLst>
                  <p:par>
                    <p:cTn id="9" fill="hold">
                      <p:stCondLst>
                        <p:cond delay="0"/>
                      </p:stCondLst>
                      <p:childTnLst>
                        <p:par>
                          <p:cTn id="10" fill="hold">
                            <p:stCondLst>
                              <p:cond delay="0"/>
                            </p:stCondLst>
                            <p:childTnLst>
                              <p:par>
                                <p:cTn id="11" presetID="2" presetClass="mediacall" presetSubtype="0" fill="hold" nodeType="clickEffect">
                                  <p:stCondLst>
                                    <p:cond delay="0"/>
                                  </p:stCondLst>
                                  <p:childTnLst>
                                    <p:cmd type="call" cmd="togglePause">
                                      <p:cBhvr>
                                        <p:cTn id="12" dur="1" fill="hold"/>
                                        <p:tgtEl>
                                          <p:spTgt spid="4"/>
                                        </p:tgtEl>
                                      </p:cBhvr>
                                    </p:cmd>
                                  </p:childTnLst>
                                </p:cTn>
                              </p:par>
                            </p:childTnLst>
                          </p:cTn>
                        </p:par>
                      </p:childTnLst>
                    </p:cTn>
                  </p:par>
                </p:childTnLst>
              </p:cTn>
              <p:nextCondLst>
                <p:cond evt="onClick" delay="0">
                  <p:tgtEl>
                    <p:spTgt spid="4"/>
                  </p:tgtEl>
                </p:cond>
              </p:nextCondLst>
            </p:seq>
          </p:childTnLst>
        </p:cTn>
      </p:par>
    </p:tnLst>
  </p:timing>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39" name="组合 10"/>
          <p:cNvGrpSpPr/>
          <p:nvPr/>
        </p:nvGrpSpPr>
        <p:grpSpPr>
          <a:xfrm>
            <a:off x="271080" y="286196"/>
            <a:ext cx="11605235" cy="6267004"/>
            <a:chOff x="676404" y="1039661"/>
            <a:chExt cx="7766137" cy="3244240"/>
          </a:xfrm>
          <a:solidFill>
            <a:schemeClr val="bg1"/>
          </a:solidFill>
        </p:grpSpPr>
        <p:sp>
          <p:nvSpPr>
            <p:cNvPr id="40" name="矩形: 圆角 11"/>
            <p:cNvSpPr/>
            <p:nvPr userDrawn="1"/>
          </p:nvSpPr>
          <p:spPr>
            <a:xfrm>
              <a:off x="676404" y="1039661"/>
              <a:ext cx="7766137" cy="3244240"/>
            </a:xfrm>
            <a:prstGeom prst="roundRect">
              <a:avLst/>
            </a:prstGeom>
            <a:grpFill/>
            <a:ln w="101600">
              <a:solidFill>
                <a:srgbClr val="92D4AF"/>
              </a:solidFill>
            </a:ln>
            <a:effectLst>
              <a:outerShdw blurRad="50800" dist="139700" dir="2700000" algn="t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zh-CN" altLang="en-US" sz="1800" b="0" i="0" u="none" strike="noStrike" kern="1200" cap="none" spc="0" normalizeH="0" baseline="0" noProof="0">
                <a:ln>
                  <a:noFill/>
                </a:ln>
                <a:solidFill>
                  <a:prstClr val="white"/>
                </a:solidFill>
                <a:effectLst/>
                <a:uLnTx/>
                <a:uFillTx/>
                <a:latin typeface="Cambria" panose="02040503050406030204" pitchFamily="18" charset="0"/>
                <a:ea typeface="等线" panose="02010600030101010101" pitchFamily="2" charset="-122"/>
              </a:endParaRPr>
            </a:p>
          </p:txBody>
        </p:sp>
        <p:sp>
          <p:nvSpPr>
            <p:cNvPr id="42" name="矩形: 圆角 12"/>
            <p:cNvSpPr/>
            <p:nvPr userDrawn="1"/>
          </p:nvSpPr>
          <p:spPr>
            <a:xfrm>
              <a:off x="807928" y="1151351"/>
              <a:ext cx="7503089" cy="3020860"/>
            </a:xfrm>
            <a:prstGeom prst="roundRect">
              <a:avLst/>
            </a:prstGeom>
            <a:grpFill/>
            <a:ln w="25400">
              <a:solidFill>
                <a:srgbClr val="92D4AF"/>
              </a:solid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zh-CN" altLang="en-US" sz="1800" b="0" i="0" u="none" strike="noStrike" kern="1200" cap="none" spc="0" normalizeH="0" baseline="0" noProof="0">
                <a:ln>
                  <a:noFill/>
                </a:ln>
                <a:solidFill>
                  <a:prstClr val="white"/>
                </a:solidFill>
                <a:effectLst/>
                <a:uLnTx/>
                <a:uFillTx/>
                <a:latin typeface="Cambria" panose="02040503050406030204" pitchFamily="18" charset="0"/>
                <a:ea typeface="等线" panose="02010600030101010101" pitchFamily="2" charset="-122"/>
              </a:endParaRPr>
            </a:p>
          </p:txBody>
        </p:sp>
      </p:grpSp>
      <p:sp>
        <p:nvSpPr>
          <p:cNvPr id="38" name="cauhoi"/>
          <p:cNvSpPr txBox="1"/>
          <p:nvPr/>
        </p:nvSpPr>
        <p:spPr>
          <a:xfrm>
            <a:off x="1217521" y="4647139"/>
            <a:ext cx="10183405" cy="1446550"/>
          </a:xfrm>
          <a:prstGeom prst="rect">
            <a:avLst/>
          </a:prstGeom>
          <a:noFill/>
        </p:spPr>
        <p:txBody>
          <a:bodyPr wrap="square"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vi-VN" sz="4400" b="0" i="0" u="none" strike="noStrike" kern="1200" cap="none" spc="0" normalizeH="0" baseline="0" noProof="0" dirty="0">
                <a:ln>
                  <a:noFill/>
                </a:ln>
                <a:solidFill>
                  <a:prstClr val="black"/>
                </a:solidFill>
                <a:effectLst/>
                <a:uLnTx/>
                <a:uFillTx/>
                <a:latin typeface="Cambria" panose="02040503050406030204" pitchFamily="18" charset="0"/>
                <a:ea typeface="Cambria" panose="02040503050406030204" pitchFamily="18" charset="0"/>
              </a:rPr>
              <a:t>Khi bay trong 5 phút, muỗi đập cánh nhiều hơn ong bao nhiêu lần?</a:t>
            </a:r>
            <a:endParaRPr kumimoji="0" lang="en-GB" sz="4400" b="0" i="0" u="none" strike="noStrike" kern="1200" cap="none" spc="0" normalizeH="0" baseline="0" noProof="0" dirty="0">
              <a:ln>
                <a:noFill/>
              </a:ln>
              <a:solidFill>
                <a:prstClr val="black"/>
              </a:solidFill>
              <a:effectLst/>
              <a:uLnTx/>
              <a:uFillTx/>
              <a:latin typeface="Cambria" panose="02040503050406030204" pitchFamily="18" charset="0"/>
              <a:ea typeface="Cambria" panose="02040503050406030204" pitchFamily="18" charset="0"/>
            </a:endParaRPr>
          </a:p>
        </p:txBody>
      </p:sp>
      <p:pic>
        <p:nvPicPr>
          <p:cNvPr id="1026" name="Picture 2" descr="https://img.loigiaihay.com/picture/2023/0330/20_19.PNG"/>
          <p:cNvPicPr>
            <a:picLocks noChangeAspect="1" noChangeArrowheads="1"/>
          </p:cNvPicPr>
          <p:nvPr/>
        </p:nvPicPr>
        <p:blipFill>
          <a:blip r:embed="rId3">
            <a:extLst>
              <a:ext uri="{BEBA8EAE-BF5A-486C-A8C5-ECC9F3942E4B}">
                <a14:imgProps xmlns:a14="http://schemas.microsoft.com/office/drawing/2010/main">
                  <a14:imgLayer r:embed="rId4">
                    <a14:imgEffect>
                      <a14:brightnessContrast contrast="40000"/>
                    </a14:imgEffect>
                  </a14:imgLayer>
                </a14:imgProps>
              </a:ext>
              <a:ext uri="{28A0092B-C50C-407E-A947-70E740481C1C}">
                <a14:useLocalDpi xmlns:a14="http://schemas.microsoft.com/office/drawing/2010/main" val="0"/>
              </a:ext>
            </a:extLst>
          </a:blip>
          <a:srcRect/>
          <a:stretch>
            <a:fillRect/>
          </a:stretch>
        </p:blipFill>
        <p:spPr bwMode="auto">
          <a:xfrm>
            <a:off x="1217521" y="1278008"/>
            <a:ext cx="9757897" cy="3204625"/>
          </a:xfrm>
          <a:prstGeom prst="rect">
            <a:avLst/>
          </a:prstGeom>
          <a:noFill/>
          <a:extLst>
            <a:ext uri="{909E8E84-426E-40DD-AFC4-6F175D3DCCD1}">
              <a14:hiddenFill xmlns:a14="http://schemas.microsoft.com/office/drawing/2010/main">
                <a:solidFill>
                  <a:srgbClr val="FFFFFF"/>
                </a:solidFill>
              </a14:hiddenFill>
            </a:ext>
          </a:extLst>
        </p:spPr>
      </p:pic>
      <p:sp>
        <p:nvSpPr>
          <p:cNvPr id="2" name="Oval 1">
            <a:extLst>
              <a:ext uri="{FF2B5EF4-FFF2-40B4-BE49-F238E27FC236}">
                <a16:creationId xmlns:a16="http://schemas.microsoft.com/office/drawing/2014/main" id="{6951F223-0433-FF44-CBD9-5A1060D1A99E}"/>
              </a:ext>
            </a:extLst>
          </p:cNvPr>
          <p:cNvSpPr/>
          <p:nvPr/>
        </p:nvSpPr>
        <p:spPr>
          <a:xfrm>
            <a:off x="708660" y="560070"/>
            <a:ext cx="742950" cy="651510"/>
          </a:xfrm>
          <a:prstGeom prst="ellipse">
            <a:avLst/>
          </a:prstGeom>
          <a:solidFill>
            <a:schemeClr val="accent2"/>
          </a:solid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en-US" sz="4000" dirty="0">
                <a:latin typeface="Cambria" panose="02040503050406030204" pitchFamily="18" charset="0"/>
                <a:ea typeface="Cambria" panose="02040503050406030204" pitchFamily="18" charset="0"/>
              </a:rPr>
              <a:t>2</a:t>
            </a:r>
          </a:p>
        </p:txBody>
      </p:sp>
    </p:spTree>
    <p:extLst>
      <p:ext uri="{BB962C8B-B14F-4D97-AF65-F5344CB8AC3E}">
        <p14:creationId xmlns:p14="http://schemas.microsoft.com/office/powerpoint/2010/main" val="1007543736"/>
      </p:ext>
    </p:extLst>
  </p:cSld>
  <p:clrMapOvr>
    <a:masterClrMapping/>
  </p:clrMapOvr>
  <p:transition spd="slow">
    <p:dissolve/>
  </p:transition>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39" name="组合 10"/>
          <p:cNvGrpSpPr/>
          <p:nvPr/>
        </p:nvGrpSpPr>
        <p:grpSpPr>
          <a:xfrm>
            <a:off x="271080" y="286196"/>
            <a:ext cx="11605235" cy="6267004"/>
            <a:chOff x="676404" y="1039661"/>
            <a:chExt cx="7766137" cy="3244240"/>
          </a:xfrm>
          <a:solidFill>
            <a:schemeClr val="bg1"/>
          </a:solidFill>
        </p:grpSpPr>
        <p:sp>
          <p:nvSpPr>
            <p:cNvPr id="40" name="矩形: 圆角 11"/>
            <p:cNvSpPr/>
            <p:nvPr userDrawn="1"/>
          </p:nvSpPr>
          <p:spPr>
            <a:xfrm>
              <a:off x="676404" y="1039661"/>
              <a:ext cx="7766137" cy="3244240"/>
            </a:xfrm>
            <a:prstGeom prst="roundRect">
              <a:avLst/>
            </a:prstGeom>
            <a:grpFill/>
            <a:ln w="101600">
              <a:solidFill>
                <a:srgbClr val="92D4AF"/>
              </a:solidFill>
            </a:ln>
            <a:effectLst>
              <a:outerShdw blurRad="50800" dist="139700" dir="2700000" algn="t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zh-CN" altLang="en-US" sz="1800" b="0" i="0" u="none" strike="noStrike" kern="1200" cap="none" spc="0" normalizeH="0" baseline="0" noProof="0">
                <a:ln>
                  <a:noFill/>
                </a:ln>
                <a:solidFill>
                  <a:srgbClr val="FF0000"/>
                </a:solidFill>
                <a:effectLst/>
                <a:uLnTx/>
                <a:uFillTx/>
                <a:latin typeface="Cambria" panose="02040503050406030204" pitchFamily="18" charset="0"/>
                <a:ea typeface="等线" panose="02010600030101010101" pitchFamily="2" charset="-122"/>
              </a:endParaRPr>
            </a:p>
          </p:txBody>
        </p:sp>
        <p:sp>
          <p:nvSpPr>
            <p:cNvPr id="42" name="矩形: 圆角 12"/>
            <p:cNvSpPr/>
            <p:nvPr userDrawn="1"/>
          </p:nvSpPr>
          <p:spPr>
            <a:xfrm>
              <a:off x="807928" y="1151351"/>
              <a:ext cx="7503089" cy="3020860"/>
            </a:xfrm>
            <a:prstGeom prst="roundRect">
              <a:avLst/>
            </a:prstGeom>
            <a:grpFill/>
            <a:ln w="25400">
              <a:solidFill>
                <a:srgbClr val="92D4AF"/>
              </a:solid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zh-CN" altLang="en-US" sz="1800" b="0" i="0" u="none" strike="noStrike" kern="1200" cap="none" spc="0" normalizeH="0" baseline="0" noProof="0">
                <a:ln>
                  <a:noFill/>
                </a:ln>
                <a:solidFill>
                  <a:srgbClr val="FF0000"/>
                </a:solidFill>
                <a:effectLst/>
                <a:uLnTx/>
                <a:uFillTx/>
                <a:latin typeface="Cambria" panose="02040503050406030204" pitchFamily="18" charset="0"/>
                <a:ea typeface="等线" panose="02010600030101010101" pitchFamily="2" charset="-122"/>
              </a:endParaRPr>
            </a:p>
          </p:txBody>
        </p:sp>
      </p:grpSp>
      <p:sp>
        <p:nvSpPr>
          <p:cNvPr id="47" name="Rounded Rectangle 7"/>
          <p:cNvSpPr/>
          <p:nvPr/>
        </p:nvSpPr>
        <p:spPr>
          <a:xfrm>
            <a:off x="3959861" y="740180"/>
            <a:ext cx="4093700" cy="940563"/>
          </a:xfrm>
          <a:custGeom>
            <a:avLst/>
            <a:gdLst>
              <a:gd name="connsiteX0" fmla="*/ 0 w 2984739"/>
              <a:gd name="connsiteY0" fmla="*/ 129399 h 776377"/>
              <a:gd name="connsiteX1" fmla="*/ 129399 w 2984739"/>
              <a:gd name="connsiteY1" fmla="*/ 0 h 776377"/>
              <a:gd name="connsiteX2" fmla="*/ 2855340 w 2984739"/>
              <a:gd name="connsiteY2" fmla="*/ 0 h 776377"/>
              <a:gd name="connsiteX3" fmla="*/ 2984739 w 2984739"/>
              <a:gd name="connsiteY3" fmla="*/ 129399 h 776377"/>
              <a:gd name="connsiteX4" fmla="*/ 2984739 w 2984739"/>
              <a:gd name="connsiteY4" fmla="*/ 646978 h 776377"/>
              <a:gd name="connsiteX5" fmla="*/ 2855340 w 2984739"/>
              <a:gd name="connsiteY5" fmla="*/ 776377 h 776377"/>
              <a:gd name="connsiteX6" fmla="*/ 129399 w 2984739"/>
              <a:gd name="connsiteY6" fmla="*/ 776377 h 776377"/>
              <a:gd name="connsiteX7" fmla="*/ 0 w 2984739"/>
              <a:gd name="connsiteY7" fmla="*/ 646978 h 776377"/>
              <a:gd name="connsiteX8" fmla="*/ 0 w 2984739"/>
              <a:gd name="connsiteY8" fmla="*/ 129399 h 776377"/>
              <a:gd name="connsiteX0" fmla="*/ 0 w 2984739"/>
              <a:gd name="connsiteY0" fmla="*/ 200291 h 847269"/>
              <a:gd name="connsiteX1" fmla="*/ 129399 w 2984739"/>
              <a:gd name="connsiteY1" fmla="*/ 70892 h 847269"/>
              <a:gd name="connsiteX2" fmla="*/ 948905 w 2984739"/>
              <a:gd name="connsiteY2" fmla="*/ 0 h 847269"/>
              <a:gd name="connsiteX3" fmla="*/ 2855340 w 2984739"/>
              <a:gd name="connsiteY3" fmla="*/ 70892 h 847269"/>
              <a:gd name="connsiteX4" fmla="*/ 2984739 w 2984739"/>
              <a:gd name="connsiteY4" fmla="*/ 200291 h 847269"/>
              <a:gd name="connsiteX5" fmla="*/ 2984739 w 2984739"/>
              <a:gd name="connsiteY5" fmla="*/ 717870 h 847269"/>
              <a:gd name="connsiteX6" fmla="*/ 2855340 w 2984739"/>
              <a:gd name="connsiteY6" fmla="*/ 847269 h 847269"/>
              <a:gd name="connsiteX7" fmla="*/ 129399 w 2984739"/>
              <a:gd name="connsiteY7" fmla="*/ 847269 h 847269"/>
              <a:gd name="connsiteX8" fmla="*/ 0 w 2984739"/>
              <a:gd name="connsiteY8" fmla="*/ 717870 h 847269"/>
              <a:gd name="connsiteX9" fmla="*/ 0 w 2984739"/>
              <a:gd name="connsiteY9" fmla="*/ 200291 h 847269"/>
              <a:gd name="connsiteX0" fmla="*/ 0 w 2984739"/>
              <a:gd name="connsiteY0" fmla="*/ 200369 h 847347"/>
              <a:gd name="connsiteX1" fmla="*/ 129399 w 2984739"/>
              <a:gd name="connsiteY1" fmla="*/ 70970 h 847347"/>
              <a:gd name="connsiteX2" fmla="*/ 948905 w 2984739"/>
              <a:gd name="connsiteY2" fmla="*/ 78 h 847347"/>
              <a:gd name="connsiteX3" fmla="*/ 1932317 w 2984739"/>
              <a:gd name="connsiteY3" fmla="*/ 103595 h 847347"/>
              <a:gd name="connsiteX4" fmla="*/ 2855340 w 2984739"/>
              <a:gd name="connsiteY4" fmla="*/ 70970 h 847347"/>
              <a:gd name="connsiteX5" fmla="*/ 2984739 w 2984739"/>
              <a:gd name="connsiteY5" fmla="*/ 200369 h 847347"/>
              <a:gd name="connsiteX6" fmla="*/ 2984739 w 2984739"/>
              <a:gd name="connsiteY6" fmla="*/ 717948 h 847347"/>
              <a:gd name="connsiteX7" fmla="*/ 2855340 w 2984739"/>
              <a:gd name="connsiteY7" fmla="*/ 847347 h 847347"/>
              <a:gd name="connsiteX8" fmla="*/ 129399 w 2984739"/>
              <a:gd name="connsiteY8" fmla="*/ 847347 h 847347"/>
              <a:gd name="connsiteX9" fmla="*/ 0 w 2984739"/>
              <a:gd name="connsiteY9" fmla="*/ 717948 h 847347"/>
              <a:gd name="connsiteX10" fmla="*/ 0 w 2984739"/>
              <a:gd name="connsiteY10" fmla="*/ 200369 h 847347"/>
              <a:gd name="connsiteX0" fmla="*/ 0 w 2984739"/>
              <a:gd name="connsiteY0" fmla="*/ 200369 h 847347"/>
              <a:gd name="connsiteX1" fmla="*/ 129399 w 2984739"/>
              <a:gd name="connsiteY1" fmla="*/ 70970 h 847347"/>
              <a:gd name="connsiteX2" fmla="*/ 948905 w 2984739"/>
              <a:gd name="connsiteY2" fmla="*/ 78 h 847347"/>
              <a:gd name="connsiteX3" fmla="*/ 1932317 w 2984739"/>
              <a:gd name="connsiteY3" fmla="*/ 103595 h 847347"/>
              <a:gd name="connsiteX4" fmla="*/ 2484407 w 2984739"/>
              <a:gd name="connsiteY4" fmla="*/ 17331 h 847347"/>
              <a:gd name="connsiteX5" fmla="*/ 2855340 w 2984739"/>
              <a:gd name="connsiteY5" fmla="*/ 70970 h 847347"/>
              <a:gd name="connsiteX6" fmla="*/ 2984739 w 2984739"/>
              <a:gd name="connsiteY6" fmla="*/ 200369 h 847347"/>
              <a:gd name="connsiteX7" fmla="*/ 2984739 w 2984739"/>
              <a:gd name="connsiteY7" fmla="*/ 717948 h 847347"/>
              <a:gd name="connsiteX8" fmla="*/ 2855340 w 2984739"/>
              <a:gd name="connsiteY8" fmla="*/ 847347 h 847347"/>
              <a:gd name="connsiteX9" fmla="*/ 129399 w 2984739"/>
              <a:gd name="connsiteY9" fmla="*/ 847347 h 847347"/>
              <a:gd name="connsiteX10" fmla="*/ 0 w 2984739"/>
              <a:gd name="connsiteY10" fmla="*/ 717948 h 847347"/>
              <a:gd name="connsiteX11" fmla="*/ 0 w 2984739"/>
              <a:gd name="connsiteY11" fmla="*/ 200369 h 847347"/>
              <a:gd name="connsiteX0" fmla="*/ 0 w 2984739"/>
              <a:gd name="connsiteY0" fmla="*/ 200369 h 847347"/>
              <a:gd name="connsiteX1" fmla="*/ 129399 w 2984739"/>
              <a:gd name="connsiteY1" fmla="*/ 70970 h 847347"/>
              <a:gd name="connsiteX2" fmla="*/ 948905 w 2984739"/>
              <a:gd name="connsiteY2" fmla="*/ 78 h 847347"/>
              <a:gd name="connsiteX3" fmla="*/ 1932317 w 2984739"/>
              <a:gd name="connsiteY3" fmla="*/ 103595 h 847347"/>
              <a:gd name="connsiteX4" fmla="*/ 2484407 w 2984739"/>
              <a:gd name="connsiteY4" fmla="*/ 17331 h 847347"/>
              <a:gd name="connsiteX5" fmla="*/ 2855340 w 2984739"/>
              <a:gd name="connsiteY5" fmla="*/ 70970 h 847347"/>
              <a:gd name="connsiteX6" fmla="*/ 2984739 w 2984739"/>
              <a:gd name="connsiteY6" fmla="*/ 200369 h 847347"/>
              <a:gd name="connsiteX7" fmla="*/ 2984739 w 2984739"/>
              <a:gd name="connsiteY7" fmla="*/ 717948 h 847347"/>
              <a:gd name="connsiteX8" fmla="*/ 2855340 w 2984739"/>
              <a:gd name="connsiteY8" fmla="*/ 847347 h 847347"/>
              <a:gd name="connsiteX9" fmla="*/ 948905 w 2984739"/>
              <a:gd name="connsiteY9" fmla="*/ 776455 h 847347"/>
              <a:gd name="connsiteX10" fmla="*/ 129399 w 2984739"/>
              <a:gd name="connsiteY10" fmla="*/ 847347 h 847347"/>
              <a:gd name="connsiteX11" fmla="*/ 0 w 2984739"/>
              <a:gd name="connsiteY11" fmla="*/ 717948 h 847347"/>
              <a:gd name="connsiteX12" fmla="*/ 0 w 2984739"/>
              <a:gd name="connsiteY12" fmla="*/ 200369 h 847347"/>
              <a:gd name="connsiteX0" fmla="*/ 0 w 2984739"/>
              <a:gd name="connsiteY0" fmla="*/ 200369 h 899045"/>
              <a:gd name="connsiteX1" fmla="*/ 129399 w 2984739"/>
              <a:gd name="connsiteY1" fmla="*/ 70970 h 899045"/>
              <a:gd name="connsiteX2" fmla="*/ 948905 w 2984739"/>
              <a:gd name="connsiteY2" fmla="*/ 78 h 899045"/>
              <a:gd name="connsiteX3" fmla="*/ 1932317 w 2984739"/>
              <a:gd name="connsiteY3" fmla="*/ 103595 h 899045"/>
              <a:gd name="connsiteX4" fmla="*/ 2484407 w 2984739"/>
              <a:gd name="connsiteY4" fmla="*/ 17331 h 899045"/>
              <a:gd name="connsiteX5" fmla="*/ 2855340 w 2984739"/>
              <a:gd name="connsiteY5" fmla="*/ 70970 h 899045"/>
              <a:gd name="connsiteX6" fmla="*/ 2984739 w 2984739"/>
              <a:gd name="connsiteY6" fmla="*/ 200369 h 899045"/>
              <a:gd name="connsiteX7" fmla="*/ 2984739 w 2984739"/>
              <a:gd name="connsiteY7" fmla="*/ 717948 h 899045"/>
              <a:gd name="connsiteX8" fmla="*/ 2855340 w 2984739"/>
              <a:gd name="connsiteY8" fmla="*/ 847347 h 899045"/>
              <a:gd name="connsiteX9" fmla="*/ 1846052 w 2984739"/>
              <a:gd name="connsiteY9" fmla="*/ 897225 h 899045"/>
              <a:gd name="connsiteX10" fmla="*/ 948905 w 2984739"/>
              <a:gd name="connsiteY10" fmla="*/ 776455 h 899045"/>
              <a:gd name="connsiteX11" fmla="*/ 129399 w 2984739"/>
              <a:gd name="connsiteY11" fmla="*/ 847347 h 899045"/>
              <a:gd name="connsiteX12" fmla="*/ 0 w 2984739"/>
              <a:gd name="connsiteY12" fmla="*/ 717948 h 899045"/>
              <a:gd name="connsiteX13" fmla="*/ 0 w 2984739"/>
              <a:gd name="connsiteY13" fmla="*/ 200369 h 89904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Lst>
            <a:rect l="l" t="t" r="r" b="b"/>
            <a:pathLst>
              <a:path w="2984739" h="899045">
                <a:moveTo>
                  <a:pt x="0" y="200369"/>
                </a:moveTo>
                <a:cubicBezTo>
                  <a:pt x="0" y="128904"/>
                  <a:pt x="57934" y="70970"/>
                  <a:pt x="129399" y="70970"/>
                </a:cubicBezTo>
                <a:cubicBezTo>
                  <a:pt x="402568" y="64592"/>
                  <a:pt x="675736" y="6456"/>
                  <a:pt x="948905" y="78"/>
                </a:cubicBezTo>
                <a:cubicBezTo>
                  <a:pt x="1249391" y="-3111"/>
                  <a:pt x="1614578" y="91780"/>
                  <a:pt x="1932317" y="103595"/>
                </a:cubicBezTo>
                <a:cubicBezTo>
                  <a:pt x="2185359" y="115097"/>
                  <a:pt x="2330570" y="22768"/>
                  <a:pt x="2484407" y="17331"/>
                </a:cubicBezTo>
                <a:cubicBezTo>
                  <a:pt x="2638244" y="11894"/>
                  <a:pt x="2769076" y="49090"/>
                  <a:pt x="2855340" y="70970"/>
                </a:cubicBezTo>
                <a:cubicBezTo>
                  <a:pt x="2926805" y="70970"/>
                  <a:pt x="2984739" y="128904"/>
                  <a:pt x="2984739" y="200369"/>
                </a:cubicBezTo>
                <a:lnTo>
                  <a:pt x="2984739" y="717948"/>
                </a:lnTo>
                <a:cubicBezTo>
                  <a:pt x="2984739" y="789413"/>
                  <a:pt x="2926805" y="847347"/>
                  <a:pt x="2855340" y="847347"/>
                </a:cubicBezTo>
                <a:cubicBezTo>
                  <a:pt x="2662684" y="859974"/>
                  <a:pt x="2163791" y="909040"/>
                  <a:pt x="1846052" y="897225"/>
                </a:cubicBezTo>
                <a:cubicBezTo>
                  <a:pt x="1528313" y="885410"/>
                  <a:pt x="1232138" y="767515"/>
                  <a:pt x="948905" y="776455"/>
                </a:cubicBezTo>
                <a:lnTo>
                  <a:pt x="129399" y="847347"/>
                </a:lnTo>
                <a:cubicBezTo>
                  <a:pt x="57934" y="847347"/>
                  <a:pt x="0" y="789413"/>
                  <a:pt x="0" y="717948"/>
                </a:cubicBezTo>
                <a:lnTo>
                  <a:pt x="0" y="200369"/>
                </a:lnTo>
                <a:close/>
              </a:path>
            </a:pathLst>
          </a:custGeom>
          <a:solidFill>
            <a:srgbClr val="FFC000"/>
          </a:solidFill>
          <a:ln w="57150">
            <a:solidFill>
              <a:schemeClr val="accent3"/>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vi-VN" sz="6000" b="0" i="0" u="none" strike="noStrike" kern="1200" cap="none" spc="0" normalizeH="0" baseline="0" noProof="0" dirty="0">
                <a:ln>
                  <a:noFill/>
                </a:ln>
                <a:solidFill>
                  <a:srgbClr val="FF0000"/>
                </a:solidFill>
                <a:effectLst/>
                <a:uLnTx/>
                <a:uFillTx/>
                <a:latin typeface="Cambria" panose="02040503050406030204" pitchFamily="18" charset="0"/>
                <a:ea typeface="Cambria" panose="02040503050406030204" pitchFamily="18" charset="0"/>
              </a:rPr>
              <a:t>Bài giải</a:t>
            </a:r>
            <a:endParaRPr kumimoji="0" lang="en-GB" sz="6000" b="0" i="0" u="none" strike="noStrike" kern="1200" cap="none" spc="0" normalizeH="0" baseline="0" noProof="0" dirty="0">
              <a:ln>
                <a:noFill/>
              </a:ln>
              <a:solidFill>
                <a:srgbClr val="FF0000"/>
              </a:solidFill>
              <a:effectLst/>
              <a:uLnTx/>
              <a:uFillTx/>
              <a:latin typeface="Cambria" panose="02040503050406030204" pitchFamily="18" charset="0"/>
              <a:ea typeface="Cambria" panose="02040503050406030204" pitchFamily="18" charset="0"/>
            </a:endParaRPr>
          </a:p>
        </p:txBody>
      </p:sp>
      <p:sp>
        <p:nvSpPr>
          <p:cNvPr id="2" name="Rectangle 1"/>
          <p:cNvSpPr/>
          <p:nvPr/>
        </p:nvSpPr>
        <p:spPr>
          <a:xfrm>
            <a:off x="948690" y="2267149"/>
            <a:ext cx="10852214" cy="2800767"/>
          </a:xfrm>
          <a:prstGeom prst="rect">
            <a:avLst/>
          </a:prstGeom>
        </p:spPr>
        <p:txBody>
          <a:bodyPr wrap="square">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vi-VN" sz="4400" b="0" i="0" u="none" strike="noStrike" kern="1200" cap="none" spc="0" normalizeH="0" baseline="0" noProof="0" dirty="0">
                <a:ln>
                  <a:noFill/>
                </a:ln>
                <a:solidFill>
                  <a:srgbClr val="FF0000"/>
                </a:solidFill>
                <a:effectLst/>
                <a:uLnTx/>
                <a:uFillTx/>
                <a:latin typeface="Cambria" panose="02040503050406030204" pitchFamily="18" charset="0"/>
                <a:ea typeface="Cambria" panose="02040503050406030204" pitchFamily="18" charset="0"/>
              </a:rPr>
              <a:t>Khi bay trong 5 phút, muỗi đập cánh nhiều hơn ong số lần là:</a:t>
            </a:r>
          </a:p>
          <a:p>
            <a:pPr marL="0" marR="0" lvl="0" indent="0" algn="l" defTabSz="914400" rtl="0" eaLnBrk="1" fontAlgn="auto" latinLnBrk="0" hangingPunct="1">
              <a:lnSpc>
                <a:spcPct val="100000"/>
              </a:lnSpc>
              <a:spcBef>
                <a:spcPts val="0"/>
              </a:spcBef>
              <a:spcAft>
                <a:spcPts val="0"/>
              </a:spcAft>
              <a:buClrTx/>
              <a:buSzTx/>
              <a:buFontTx/>
              <a:buNone/>
              <a:tabLst/>
              <a:defRPr/>
            </a:pPr>
            <a:r>
              <a:rPr kumimoji="0" lang="vi-VN" sz="4400" b="0" i="0" u="none" strike="noStrike" kern="1200" cap="none" spc="0" normalizeH="0" baseline="0" noProof="0" dirty="0">
                <a:ln>
                  <a:noFill/>
                </a:ln>
                <a:solidFill>
                  <a:srgbClr val="FF0000"/>
                </a:solidFill>
                <a:effectLst/>
                <a:uLnTx/>
                <a:uFillTx/>
                <a:latin typeface="Cambria" panose="02040503050406030204" pitchFamily="18" charset="0"/>
                <a:ea typeface="Cambria" panose="02040503050406030204" pitchFamily="18" charset="0"/>
              </a:rPr>
              <a:t>                   180 000 – 60 000 = 120 000 (lần)</a:t>
            </a:r>
          </a:p>
          <a:p>
            <a:pPr marL="0" marR="0" lvl="0" indent="0" algn="l" defTabSz="914400" rtl="0" eaLnBrk="1" fontAlgn="auto" latinLnBrk="0" hangingPunct="1">
              <a:lnSpc>
                <a:spcPct val="100000"/>
              </a:lnSpc>
              <a:spcBef>
                <a:spcPts val="0"/>
              </a:spcBef>
              <a:spcAft>
                <a:spcPts val="0"/>
              </a:spcAft>
              <a:buClrTx/>
              <a:buSzTx/>
              <a:buFontTx/>
              <a:buNone/>
              <a:tabLst/>
              <a:defRPr/>
            </a:pPr>
            <a:r>
              <a:rPr kumimoji="0" lang="vi-VN" sz="4400" b="0" i="0" u="none" strike="noStrike" kern="1200" cap="none" spc="0" normalizeH="0" baseline="0" noProof="0" dirty="0">
                <a:ln>
                  <a:noFill/>
                </a:ln>
                <a:solidFill>
                  <a:srgbClr val="FF0000"/>
                </a:solidFill>
                <a:effectLst/>
                <a:uLnTx/>
                <a:uFillTx/>
                <a:latin typeface="Cambria" panose="02040503050406030204" pitchFamily="18" charset="0"/>
                <a:ea typeface="Cambria" panose="02040503050406030204" pitchFamily="18" charset="0"/>
              </a:rPr>
              <a:t>                                   Đáp số: 120 000 lần</a:t>
            </a:r>
          </a:p>
        </p:txBody>
      </p:sp>
    </p:spTree>
    <p:extLst>
      <p:ext uri="{BB962C8B-B14F-4D97-AF65-F5344CB8AC3E}">
        <p14:creationId xmlns:p14="http://schemas.microsoft.com/office/powerpoint/2010/main" val="2954335010"/>
      </p:ext>
    </p:extLst>
  </p:cSld>
  <p:clrMapOvr>
    <a:masterClrMapping/>
  </p:clrMapOvr>
  <p:transition spd="slow">
    <p:dissolve/>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32" presetClass="emph" presetSubtype="0" fill="hold" grpId="0" nodeType="withEffect">
                                  <p:stCondLst>
                                    <p:cond delay="0"/>
                                  </p:stCondLst>
                                  <p:childTnLst>
                                    <p:animRot by="120000">
                                      <p:cBhvr>
                                        <p:cTn id="6" dur="100" fill="hold">
                                          <p:stCondLst>
                                            <p:cond delay="0"/>
                                          </p:stCondLst>
                                        </p:cTn>
                                        <p:tgtEl>
                                          <p:spTgt spid="47"/>
                                        </p:tgtEl>
                                        <p:attrNameLst>
                                          <p:attrName>r</p:attrName>
                                        </p:attrNameLst>
                                      </p:cBhvr>
                                    </p:animRot>
                                    <p:animRot by="-240000">
                                      <p:cBhvr>
                                        <p:cTn id="7" dur="200" fill="hold">
                                          <p:stCondLst>
                                            <p:cond delay="200"/>
                                          </p:stCondLst>
                                        </p:cTn>
                                        <p:tgtEl>
                                          <p:spTgt spid="47"/>
                                        </p:tgtEl>
                                        <p:attrNameLst>
                                          <p:attrName>r</p:attrName>
                                        </p:attrNameLst>
                                      </p:cBhvr>
                                    </p:animRot>
                                    <p:animRot by="240000">
                                      <p:cBhvr>
                                        <p:cTn id="8" dur="200" fill="hold">
                                          <p:stCondLst>
                                            <p:cond delay="400"/>
                                          </p:stCondLst>
                                        </p:cTn>
                                        <p:tgtEl>
                                          <p:spTgt spid="47"/>
                                        </p:tgtEl>
                                        <p:attrNameLst>
                                          <p:attrName>r</p:attrName>
                                        </p:attrNameLst>
                                      </p:cBhvr>
                                    </p:animRot>
                                    <p:animRot by="-240000">
                                      <p:cBhvr>
                                        <p:cTn id="9" dur="200" fill="hold">
                                          <p:stCondLst>
                                            <p:cond delay="600"/>
                                          </p:stCondLst>
                                        </p:cTn>
                                        <p:tgtEl>
                                          <p:spTgt spid="47"/>
                                        </p:tgtEl>
                                        <p:attrNameLst>
                                          <p:attrName>r</p:attrName>
                                        </p:attrNameLst>
                                      </p:cBhvr>
                                    </p:animRot>
                                    <p:animRot by="120000">
                                      <p:cBhvr>
                                        <p:cTn id="10" dur="200" fill="hold">
                                          <p:stCondLst>
                                            <p:cond delay="800"/>
                                          </p:stCondLst>
                                        </p:cTn>
                                        <p:tgtEl>
                                          <p:spTgt spid="47"/>
                                        </p:tgtEl>
                                        <p:attrNameLst>
                                          <p:attrName>r</p:attrName>
                                        </p:attrNameLst>
                                      </p:cBhvr>
                                    </p:animRot>
                                  </p:childTnLst>
                                </p:cTn>
                              </p:par>
                            </p:childTnLst>
                          </p:cTn>
                        </p:par>
                      </p:childTnLst>
                    </p:cTn>
                  </p:par>
                  <p:par>
                    <p:cTn id="11" fill="hold">
                      <p:stCondLst>
                        <p:cond delay="indefinite"/>
                      </p:stCondLst>
                      <p:childTnLst>
                        <p:par>
                          <p:cTn id="12" fill="hold">
                            <p:stCondLst>
                              <p:cond delay="0"/>
                            </p:stCondLst>
                            <p:childTnLst>
                              <p:par>
                                <p:cTn id="13" presetID="10" presetClass="entr" presetSubtype="0" fill="hold" grpId="0" nodeType="clickEffect">
                                  <p:stCondLst>
                                    <p:cond delay="0"/>
                                  </p:stCondLst>
                                  <p:childTnLst>
                                    <p:set>
                                      <p:cBhvr>
                                        <p:cTn id="14" dur="1" fill="hold">
                                          <p:stCondLst>
                                            <p:cond delay="0"/>
                                          </p:stCondLst>
                                        </p:cTn>
                                        <p:tgtEl>
                                          <p:spTgt spid="2"/>
                                        </p:tgtEl>
                                        <p:attrNameLst>
                                          <p:attrName>style.visibility</p:attrName>
                                        </p:attrNameLst>
                                      </p:cBhvr>
                                      <p:to>
                                        <p:strVal val="visible"/>
                                      </p:to>
                                    </p:set>
                                    <p:animEffect transition="in" filter="fade">
                                      <p:cBhvr>
                                        <p:cTn id="15" dur="500"/>
                                        <p:tgtEl>
                                          <p:spTgt spid="2"/>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7" grpId="0" animBg="1"/>
      <p:bldP spid="2" grpId="0"/>
    </p:bldLst>
  </p:timing>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19" name="组合 10"/>
          <p:cNvGrpSpPr/>
          <p:nvPr/>
        </p:nvGrpSpPr>
        <p:grpSpPr>
          <a:xfrm>
            <a:off x="271080" y="286196"/>
            <a:ext cx="11605235" cy="6267004"/>
            <a:chOff x="676404" y="1039661"/>
            <a:chExt cx="7766137" cy="3244240"/>
          </a:xfrm>
          <a:solidFill>
            <a:schemeClr val="bg1"/>
          </a:solidFill>
        </p:grpSpPr>
        <p:sp>
          <p:nvSpPr>
            <p:cNvPr id="20" name="矩形: 圆角 11"/>
            <p:cNvSpPr/>
            <p:nvPr userDrawn="1"/>
          </p:nvSpPr>
          <p:spPr>
            <a:xfrm>
              <a:off x="676404" y="1039661"/>
              <a:ext cx="7766137" cy="3244240"/>
            </a:xfrm>
            <a:prstGeom prst="roundRect">
              <a:avLst/>
            </a:prstGeom>
            <a:grpFill/>
            <a:ln w="101600">
              <a:solidFill>
                <a:srgbClr val="92D4AF"/>
              </a:solidFill>
            </a:ln>
            <a:effectLst>
              <a:outerShdw blurRad="50800" dist="139700" dir="2700000" algn="t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zh-CN" altLang="en-US" sz="1800" b="0" i="0" u="none" strike="noStrike" kern="1200" cap="none" spc="0" normalizeH="0" baseline="0" noProof="0">
                <a:ln>
                  <a:noFill/>
                </a:ln>
                <a:solidFill>
                  <a:prstClr val="white"/>
                </a:solidFill>
                <a:effectLst/>
                <a:uLnTx/>
                <a:uFillTx/>
                <a:latin typeface="Calibri" panose="020F0502020204030204"/>
                <a:ea typeface="等线" panose="02010600030101010101" pitchFamily="2" charset="-122"/>
                <a:cs typeface="+mn-cs"/>
              </a:endParaRPr>
            </a:p>
          </p:txBody>
        </p:sp>
        <p:sp>
          <p:nvSpPr>
            <p:cNvPr id="21" name="矩形: 圆角 12"/>
            <p:cNvSpPr/>
            <p:nvPr userDrawn="1"/>
          </p:nvSpPr>
          <p:spPr>
            <a:xfrm>
              <a:off x="807928" y="1151351"/>
              <a:ext cx="7503089" cy="3020860"/>
            </a:xfrm>
            <a:prstGeom prst="roundRect">
              <a:avLst/>
            </a:prstGeom>
            <a:grpFill/>
            <a:ln w="25400">
              <a:solidFill>
                <a:srgbClr val="92D4AF"/>
              </a:solid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zh-CN" altLang="en-US" sz="1800" b="0" i="0" u="none" strike="noStrike" kern="1200" cap="none" spc="0" normalizeH="0" baseline="0" noProof="0">
                <a:ln>
                  <a:noFill/>
                </a:ln>
                <a:solidFill>
                  <a:prstClr val="white"/>
                </a:solidFill>
                <a:effectLst/>
                <a:uLnTx/>
                <a:uFillTx/>
                <a:latin typeface="Calibri" panose="020F0502020204030204"/>
                <a:ea typeface="等线" panose="02010600030101010101" pitchFamily="2" charset="-122"/>
                <a:cs typeface="+mn-cs"/>
              </a:endParaRPr>
            </a:p>
          </p:txBody>
        </p:sp>
      </p:grpSp>
      <p:sp>
        <p:nvSpPr>
          <p:cNvPr id="4" name="Rounded Rectangle 7"/>
          <p:cNvSpPr/>
          <p:nvPr/>
        </p:nvSpPr>
        <p:spPr>
          <a:xfrm>
            <a:off x="4598080" y="168939"/>
            <a:ext cx="3200341" cy="961942"/>
          </a:xfrm>
          <a:custGeom>
            <a:avLst/>
            <a:gdLst>
              <a:gd name="connsiteX0" fmla="*/ 0 w 2984739"/>
              <a:gd name="connsiteY0" fmla="*/ 129399 h 776377"/>
              <a:gd name="connsiteX1" fmla="*/ 129399 w 2984739"/>
              <a:gd name="connsiteY1" fmla="*/ 0 h 776377"/>
              <a:gd name="connsiteX2" fmla="*/ 2855340 w 2984739"/>
              <a:gd name="connsiteY2" fmla="*/ 0 h 776377"/>
              <a:gd name="connsiteX3" fmla="*/ 2984739 w 2984739"/>
              <a:gd name="connsiteY3" fmla="*/ 129399 h 776377"/>
              <a:gd name="connsiteX4" fmla="*/ 2984739 w 2984739"/>
              <a:gd name="connsiteY4" fmla="*/ 646978 h 776377"/>
              <a:gd name="connsiteX5" fmla="*/ 2855340 w 2984739"/>
              <a:gd name="connsiteY5" fmla="*/ 776377 h 776377"/>
              <a:gd name="connsiteX6" fmla="*/ 129399 w 2984739"/>
              <a:gd name="connsiteY6" fmla="*/ 776377 h 776377"/>
              <a:gd name="connsiteX7" fmla="*/ 0 w 2984739"/>
              <a:gd name="connsiteY7" fmla="*/ 646978 h 776377"/>
              <a:gd name="connsiteX8" fmla="*/ 0 w 2984739"/>
              <a:gd name="connsiteY8" fmla="*/ 129399 h 776377"/>
              <a:gd name="connsiteX0" fmla="*/ 0 w 2984739"/>
              <a:gd name="connsiteY0" fmla="*/ 200291 h 847269"/>
              <a:gd name="connsiteX1" fmla="*/ 129399 w 2984739"/>
              <a:gd name="connsiteY1" fmla="*/ 70892 h 847269"/>
              <a:gd name="connsiteX2" fmla="*/ 948905 w 2984739"/>
              <a:gd name="connsiteY2" fmla="*/ 0 h 847269"/>
              <a:gd name="connsiteX3" fmla="*/ 2855340 w 2984739"/>
              <a:gd name="connsiteY3" fmla="*/ 70892 h 847269"/>
              <a:gd name="connsiteX4" fmla="*/ 2984739 w 2984739"/>
              <a:gd name="connsiteY4" fmla="*/ 200291 h 847269"/>
              <a:gd name="connsiteX5" fmla="*/ 2984739 w 2984739"/>
              <a:gd name="connsiteY5" fmla="*/ 717870 h 847269"/>
              <a:gd name="connsiteX6" fmla="*/ 2855340 w 2984739"/>
              <a:gd name="connsiteY6" fmla="*/ 847269 h 847269"/>
              <a:gd name="connsiteX7" fmla="*/ 129399 w 2984739"/>
              <a:gd name="connsiteY7" fmla="*/ 847269 h 847269"/>
              <a:gd name="connsiteX8" fmla="*/ 0 w 2984739"/>
              <a:gd name="connsiteY8" fmla="*/ 717870 h 847269"/>
              <a:gd name="connsiteX9" fmla="*/ 0 w 2984739"/>
              <a:gd name="connsiteY9" fmla="*/ 200291 h 847269"/>
              <a:gd name="connsiteX0" fmla="*/ 0 w 2984739"/>
              <a:gd name="connsiteY0" fmla="*/ 200369 h 847347"/>
              <a:gd name="connsiteX1" fmla="*/ 129399 w 2984739"/>
              <a:gd name="connsiteY1" fmla="*/ 70970 h 847347"/>
              <a:gd name="connsiteX2" fmla="*/ 948905 w 2984739"/>
              <a:gd name="connsiteY2" fmla="*/ 78 h 847347"/>
              <a:gd name="connsiteX3" fmla="*/ 1932317 w 2984739"/>
              <a:gd name="connsiteY3" fmla="*/ 103595 h 847347"/>
              <a:gd name="connsiteX4" fmla="*/ 2855340 w 2984739"/>
              <a:gd name="connsiteY4" fmla="*/ 70970 h 847347"/>
              <a:gd name="connsiteX5" fmla="*/ 2984739 w 2984739"/>
              <a:gd name="connsiteY5" fmla="*/ 200369 h 847347"/>
              <a:gd name="connsiteX6" fmla="*/ 2984739 w 2984739"/>
              <a:gd name="connsiteY6" fmla="*/ 717948 h 847347"/>
              <a:gd name="connsiteX7" fmla="*/ 2855340 w 2984739"/>
              <a:gd name="connsiteY7" fmla="*/ 847347 h 847347"/>
              <a:gd name="connsiteX8" fmla="*/ 129399 w 2984739"/>
              <a:gd name="connsiteY8" fmla="*/ 847347 h 847347"/>
              <a:gd name="connsiteX9" fmla="*/ 0 w 2984739"/>
              <a:gd name="connsiteY9" fmla="*/ 717948 h 847347"/>
              <a:gd name="connsiteX10" fmla="*/ 0 w 2984739"/>
              <a:gd name="connsiteY10" fmla="*/ 200369 h 847347"/>
              <a:gd name="connsiteX0" fmla="*/ 0 w 2984739"/>
              <a:gd name="connsiteY0" fmla="*/ 200369 h 847347"/>
              <a:gd name="connsiteX1" fmla="*/ 129399 w 2984739"/>
              <a:gd name="connsiteY1" fmla="*/ 70970 h 847347"/>
              <a:gd name="connsiteX2" fmla="*/ 948905 w 2984739"/>
              <a:gd name="connsiteY2" fmla="*/ 78 h 847347"/>
              <a:gd name="connsiteX3" fmla="*/ 1932317 w 2984739"/>
              <a:gd name="connsiteY3" fmla="*/ 103595 h 847347"/>
              <a:gd name="connsiteX4" fmla="*/ 2484407 w 2984739"/>
              <a:gd name="connsiteY4" fmla="*/ 17331 h 847347"/>
              <a:gd name="connsiteX5" fmla="*/ 2855340 w 2984739"/>
              <a:gd name="connsiteY5" fmla="*/ 70970 h 847347"/>
              <a:gd name="connsiteX6" fmla="*/ 2984739 w 2984739"/>
              <a:gd name="connsiteY6" fmla="*/ 200369 h 847347"/>
              <a:gd name="connsiteX7" fmla="*/ 2984739 w 2984739"/>
              <a:gd name="connsiteY7" fmla="*/ 717948 h 847347"/>
              <a:gd name="connsiteX8" fmla="*/ 2855340 w 2984739"/>
              <a:gd name="connsiteY8" fmla="*/ 847347 h 847347"/>
              <a:gd name="connsiteX9" fmla="*/ 129399 w 2984739"/>
              <a:gd name="connsiteY9" fmla="*/ 847347 h 847347"/>
              <a:gd name="connsiteX10" fmla="*/ 0 w 2984739"/>
              <a:gd name="connsiteY10" fmla="*/ 717948 h 847347"/>
              <a:gd name="connsiteX11" fmla="*/ 0 w 2984739"/>
              <a:gd name="connsiteY11" fmla="*/ 200369 h 847347"/>
              <a:gd name="connsiteX0" fmla="*/ 0 w 2984739"/>
              <a:gd name="connsiteY0" fmla="*/ 200369 h 847347"/>
              <a:gd name="connsiteX1" fmla="*/ 129399 w 2984739"/>
              <a:gd name="connsiteY1" fmla="*/ 70970 h 847347"/>
              <a:gd name="connsiteX2" fmla="*/ 948905 w 2984739"/>
              <a:gd name="connsiteY2" fmla="*/ 78 h 847347"/>
              <a:gd name="connsiteX3" fmla="*/ 1932317 w 2984739"/>
              <a:gd name="connsiteY3" fmla="*/ 103595 h 847347"/>
              <a:gd name="connsiteX4" fmla="*/ 2484407 w 2984739"/>
              <a:gd name="connsiteY4" fmla="*/ 17331 h 847347"/>
              <a:gd name="connsiteX5" fmla="*/ 2855340 w 2984739"/>
              <a:gd name="connsiteY5" fmla="*/ 70970 h 847347"/>
              <a:gd name="connsiteX6" fmla="*/ 2984739 w 2984739"/>
              <a:gd name="connsiteY6" fmla="*/ 200369 h 847347"/>
              <a:gd name="connsiteX7" fmla="*/ 2984739 w 2984739"/>
              <a:gd name="connsiteY7" fmla="*/ 717948 h 847347"/>
              <a:gd name="connsiteX8" fmla="*/ 2855340 w 2984739"/>
              <a:gd name="connsiteY8" fmla="*/ 847347 h 847347"/>
              <a:gd name="connsiteX9" fmla="*/ 948905 w 2984739"/>
              <a:gd name="connsiteY9" fmla="*/ 776455 h 847347"/>
              <a:gd name="connsiteX10" fmla="*/ 129399 w 2984739"/>
              <a:gd name="connsiteY10" fmla="*/ 847347 h 847347"/>
              <a:gd name="connsiteX11" fmla="*/ 0 w 2984739"/>
              <a:gd name="connsiteY11" fmla="*/ 717948 h 847347"/>
              <a:gd name="connsiteX12" fmla="*/ 0 w 2984739"/>
              <a:gd name="connsiteY12" fmla="*/ 200369 h 847347"/>
              <a:gd name="connsiteX0" fmla="*/ 0 w 2984739"/>
              <a:gd name="connsiteY0" fmla="*/ 200369 h 899045"/>
              <a:gd name="connsiteX1" fmla="*/ 129399 w 2984739"/>
              <a:gd name="connsiteY1" fmla="*/ 70970 h 899045"/>
              <a:gd name="connsiteX2" fmla="*/ 948905 w 2984739"/>
              <a:gd name="connsiteY2" fmla="*/ 78 h 899045"/>
              <a:gd name="connsiteX3" fmla="*/ 1932317 w 2984739"/>
              <a:gd name="connsiteY3" fmla="*/ 103595 h 899045"/>
              <a:gd name="connsiteX4" fmla="*/ 2484407 w 2984739"/>
              <a:gd name="connsiteY4" fmla="*/ 17331 h 899045"/>
              <a:gd name="connsiteX5" fmla="*/ 2855340 w 2984739"/>
              <a:gd name="connsiteY5" fmla="*/ 70970 h 899045"/>
              <a:gd name="connsiteX6" fmla="*/ 2984739 w 2984739"/>
              <a:gd name="connsiteY6" fmla="*/ 200369 h 899045"/>
              <a:gd name="connsiteX7" fmla="*/ 2984739 w 2984739"/>
              <a:gd name="connsiteY7" fmla="*/ 717948 h 899045"/>
              <a:gd name="connsiteX8" fmla="*/ 2855340 w 2984739"/>
              <a:gd name="connsiteY8" fmla="*/ 847347 h 899045"/>
              <a:gd name="connsiteX9" fmla="*/ 1846052 w 2984739"/>
              <a:gd name="connsiteY9" fmla="*/ 897225 h 899045"/>
              <a:gd name="connsiteX10" fmla="*/ 948905 w 2984739"/>
              <a:gd name="connsiteY10" fmla="*/ 776455 h 899045"/>
              <a:gd name="connsiteX11" fmla="*/ 129399 w 2984739"/>
              <a:gd name="connsiteY11" fmla="*/ 847347 h 899045"/>
              <a:gd name="connsiteX12" fmla="*/ 0 w 2984739"/>
              <a:gd name="connsiteY12" fmla="*/ 717948 h 899045"/>
              <a:gd name="connsiteX13" fmla="*/ 0 w 2984739"/>
              <a:gd name="connsiteY13" fmla="*/ 200369 h 89904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Lst>
            <a:rect l="l" t="t" r="r" b="b"/>
            <a:pathLst>
              <a:path w="2984739" h="899045">
                <a:moveTo>
                  <a:pt x="0" y="200369"/>
                </a:moveTo>
                <a:cubicBezTo>
                  <a:pt x="0" y="128904"/>
                  <a:pt x="57934" y="70970"/>
                  <a:pt x="129399" y="70970"/>
                </a:cubicBezTo>
                <a:cubicBezTo>
                  <a:pt x="402568" y="64592"/>
                  <a:pt x="675736" y="6456"/>
                  <a:pt x="948905" y="78"/>
                </a:cubicBezTo>
                <a:cubicBezTo>
                  <a:pt x="1249391" y="-3111"/>
                  <a:pt x="1614578" y="91780"/>
                  <a:pt x="1932317" y="103595"/>
                </a:cubicBezTo>
                <a:cubicBezTo>
                  <a:pt x="2185359" y="115097"/>
                  <a:pt x="2330570" y="22768"/>
                  <a:pt x="2484407" y="17331"/>
                </a:cubicBezTo>
                <a:cubicBezTo>
                  <a:pt x="2638244" y="11894"/>
                  <a:pt x="2769076" y="49090"/>
                  <a:pt x="2855340" y="70970"/>
                </a:cubicBezTo>
                <a:cubicBezTo>
                  <a:pt x="2926805" y="70970"/>
                  <a:pt x="2984739" y="128904"/>
                  <a:pt x="2984739" y="200369"/>
                </a:cubicBezTo>
                <a:lnTo>
                  <a:pt x="2984739" y="717948"/>
                </a:lnTo>
                <a:cubicBezTo>
                  <a:pt x="2984739" y="789413"/>
                  <a:pt x="2926805" y="847347"/>
                  <a:pt x="2855340" y="847347"/>
                </a:cubicBezTo>
                <a:cubicBezTo>
                  <a:pt x="2662684" y="859974"/>
                  <a:pt x="2163791" y="909040"/>
                  <a:pt x="1846052" y="897225"/>
                </a:cubicBezTo>
                <a:cubicBezTo>
                  <a:pt x="1528313" y="885410"/>
                  <a:pt x="1232138" y="767515"/>
                  <a:pt x="948905" y="776455"/>
                </a:cubicBezTo>
                <a:lnTo>
                  <a:pt x="129399" y="847347"/>
                </a:lnTo>
                <a:cubicBezTo>
                  <a:pt x="57934" y="847347"/>
                  <a:pt x="0" y="789413"/>
                  <a:pt x="0" y="717948"/>
                </a:cubicBezTo>
                <a:lnTo>
                  <a:pt x="0" y="200369"/>
                </a:lnTo>
                <a:close/>
              </a:path>
            </a:pathLst>
          </a:custGeom>
          <a:solidFill>
            <a:srgbClr val="FFC000"/>
          </a:solidFill>
          <a:ln w="57150">
            <a:solidFill>
              <a:schemeClr val="accent3"/>
            </a:solidFill>
          </a:ln>
        </p:spPr>
        <p:style>
          <a:lnRef idx="2">
            <a:schemeClr val="accent1">
              <a:shade val="50000"/>
            </a:schemeClr>
          </a:lnRef>
          <a:fillRef idx="1">
            <a:schemeClr val="accent1"/>
          </a:fillRef>
          <a:effectRef idx="0">
            <a:schemeClr val="accent1"/>
          </a:effectRef>
          <a:fontRef idx="minor">
            <a:schemeClr val="lt1"/>
          </a:fontRef>
        </p:style>
        <p:txBody>
          <a:bodyPr lIns="144000" rIns="216000"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GB" sz="4800" b="0" i="0" u="none" strike="noStrike" kern="1200" cap="none" spc="0" normalizeH="0" baseline="0" noProof="0" dirty="0" err="1">
                <a:ln>
                  <a:noFill/>
                </a:ln>
                <a:solidFill>
                  <a:prstClr val="black"/>
                </a:solidFill>
                <a:effectLst/>
                <a:uLnTx/>
                <a:uFillTx/>
                <a:latin typeface="Cambria" panose="02040503050406030204" pitchFamily="18" charset="0"/>
                <a:ea typeface="Cambria" panose="02040503050406030204" pitchFamily="18" charset="0"/>
              </a:rPr>
              <a:t>Bài</a:t>
            </a:r>
            <a:r>
              <a:rPr kumimoji="0" lang="en-GB" sz="4800" b="0" i="0" u="none" strike="noStrike" kern="1200" cap="none" spc="0" normalizeH="0" baseline="0" noProof="0" dirty="0">
                <a:ln>
                  <a:noFill/>
                </a:ln>
                <a:solidFill>
                  <a:prstClr val="black"/>
                </a:solidFill>
                <a:effectLst/>
                <a:uLnTx/>
                <a:uFillTx/>
                <a:latin typeface="Cambria" panose="02040503050406030204" pitchFamily="18" charset="0"/>
                <a:ea typeface="Cambria" panose="02040503050406030204" pitchFamily="18" charset="0"/>
              </a:rPr>
              <a:t> 3:</a:t>
            </a:r>
          </a:p>
        </p:txBody>
      </p:sp>
      <p:sp>
        <p:nvSpPr>
          <p:cNvPr id="3" name="Rectangle 2"/>
          <p:cNvSpPr/>
          <p:nvPr/>
        </p:nvSpPr>
        <p:spPr>
          <a:xfrm>
            <a:off x="666594" y="1130881"/>
            <a:ext cx="11013179" cy="2308324"/>
          </a:xfrm>
          <a:prstGeom prst="rect">
            <a:avLst/>
          </a:prstGeom>
        </p:spPr>
        <p:txBody>
          <a:bodyPr wrap="square">
            <a:spAutoFit/>
          </a:bodyPr>
          <a:lstStyle/>
          <a:p>
            <a:pPr marL="0" marR="0" lvl="0" indent="0" algn="just" defTabSz="914400" rtl="0" eaLnBrk="1" fontAlgn="auto" latinLnBrk="0" hangingPunct="1">
              <a:lnSpc>
                <a:spcPct val="100000"/>
              </a:lnSpc>
              <a:spcBef>
                <a:spcPts val="0"/>
              </a:spcBef>
              <a:spcAft>
                <a:spcPts val="0"/>
              </a:spcAft>
              <a:buClrTx/>
              <a:buSzTx/>
              <a:buFontTx/>
              <a:buNone/>
              <a:tabLst/>
              <a:defRPr/>
            </a:pPr>
            <a:r>
              <a:rPr kumimoji="0" lang="vi-VN" sz="3600" b="0" i="0" u="none" strike="noStrike" kern="1200" cap="none" spc="0" normalizeH="0" baseline="0" noProof="0" dirty="0">
                <a:ln>
                  <a:noFill/>
                </a:ln>
                <a:solidFill>
                  <a:srgbClr val="000000"/>
                </a:solidFill>
                <a:effectLst/>
                <a:uLnTx/>
                <a:uFillTx/>
                <a:latin typeface="Cambria" panose="02040503050406030204" pitchFamily="18" charset="0"/>
                <a:ea typeface="Cambria" panose="02040503050406030204" pitchFamily="18" charset="0"/>
                <a:cs typeface="+mn-cs"/>
              </a:rPr>
              <a:t>Khoang chứa nhiên liệu của máy bay màu xanh có 240 373 ℓ. Khoang chứa nhiên liệu của máy bay màu hồng có 25 350 ℓ. Hỏi khoang chứa nhiên liệu của máy bay nào có nhiều hơn và nhiều hơn bao nhiêu lít?</a:t>
            </a:r>
          </a:p>
        </p:txBody>
      </p:sp>
      <p:pic>
        <p:nvPicPr>
          <p:cNvPr id="2050" name="Picture 2" descr="https://img.loigiaihay.com/picture/2023/0330/20_20.PNG"/>
          <p:cNvPicPr>
            <a:picLocks noChangeAspect="1" noChangeArrowheads="1"/>
          </p:cNvPicPr>
          <p:nvPr/>
        </p:nvPicPr>
        <p:blipFill>
          <a:blip r:embed="rId2">
            <a:extLst>
              <a:ext uri="{BEBA8EAE-BF5A-486C-A8C5-ECC9F3942E4B}">
                <a14:imgProps xmlns:a14="http://schemas.microsoft.com/office/drawing/2010/main">
                  <a14:imgLayer r:embed="rId3">
                    <a14:imgEffect>
                      <a14:sharpenSoften amount="25000"/>
                    </a14:imgEffect>
                    <a14:imgEffect>
                      <a14:saturation sat="200000"/>
                    </a14:imgEffect>
                  </a14:imgLayer>
                </a14:imgProps>
              </a:ext>
              <a:ext uri="{28A0092B-C50C-407E-A947-70E740481C1C}">
                <a14:useLocalDpi xmlns:a14="http://schemas.microsoft.com/office/drawing/2010/main" val="0"/>
              </a:ext>
            </a:extLst>
          </a:blip>
          <a:srcRect/>
          <a:stretch>
            <a:fillRect/>
          </a:stretch>
        </p:blipFill>
        <p:spPr bwMode="auto">
          <a:xfrm>
            <a:off x="2750605" y="4021470"/>
            <a:ext cx="6646183" cy="1884983"/>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559102515"/>
      </p:ext>
    </p:extLst>
  </p:cSld>
  <p:clrMapOvr>
    <a:masterClrMapping/>
  </p:clrMapOvr>
  <p:transition spd="slow">
    <p:dissolve/>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32" presetClass="emph" presetSubtype="0" fill="hold" grpId="0" nodeType="withEffect">
                                  <p:stCondLst>
                                    <p:cond delay="0"/>
                                  </p:stCondLst>
                                  <p:childTnLst>
                                    <p:animRot by="120000">
                                      <p:cBhvr>
                                        <p:cTn id="6" dur="100" fill="hold">
                                          <p:stCondLst>
                                            <p:cond delay="0"/>
                                          </p:stCondLst>
                                        </p:cTn>
                                        <p:tgtEl>
                                          <p:spTgt spid="4"/>
                                        </p:tgtEl>
                                        <p:attrNameLst>
                                          <p:attrName>r</p:attrName>
                                        </p:attrNameLst>
                                      </p:cBhvr>
                                    </p:animRot>
                                    <p:animRot by="-240000">
                                      <p:cBhvr>
                                        <p:cTn id="7" dur="200" fill="hold">
                                          <p:stCondLst>
                                            <p:cond delay="200"/>
                                          </p:stCondLst>
                                        </p:cTn>
                                        <p:tgtEl>
                                          <p:spTgt spid="4"/>
                                        </p:tgtEl>
                                        <p:attrNameLst>
                                          <p:attrName>r</p:attrName>
                                        </p:attrNameLst>
                                      </p:cBhvr>
                                    </p:animRot>
                                    <p:animRot by="240000">
                                      <p:cBhvr>
                                        <p:cTn id="8" dur="200" fill="hold">
                                          <p:stCondLst>
                                            <p:cond delay="400"/>
                                          </p:stCondLst>
                                        </p:cTn>
                                        <p:tgtEl>
                                          <p:spTgt spid="4"/>
                                        </p:tgtEl>
                                        <p:attrNameLst>
                                          <p:attrName>r</p:attrName>
                                        </p:attrNameLst>
                                      </p:cBhvr>
                                    </p:animRot>
                                    <p:animRot by="-240000">
                                      <p:cBhvr>
                                        <p:cTn id="9" dur="200" fill="hold">
                                          <p:stCondLst>
                                            <p:cond delay="600"/>
                                          </p:stCondLst>
                                        </p:cTn>
                                        <p:tgtEl>
                                          <p:spTgt spid="4"/>
                                        </p:tgtEl>
                                        <p:attrNameLst>
                                          <p:attrName>r</p:attrName>
                                        </p:attrNameLst>
                                      </p:cBhvr>
                                    </p:animRot>
                                    <p:animRot by="120000">
                                      <p:cBhvr>
                                        <p:cTn id="10" dur="200" fill="hold">
                                          <p:stCondLst>
                                            <p:cond delay="800"/>
                                          </p:stCondLst>
                                        </p:cTn>
                                        <p:tgtEl>
                                          <p:spTgt spid="4"/>
                                        </p:tgtEl>
                                        <p:attrNameLst>
                                          <p:attrName>r</p:attrName>
                                        </p:attrNameLst>
                                      </p:cBhvr>
                                    </p:animRot>
                                  </p:childTnLst>
                                </p:cTn>
                              </p:par>
                            </p:childTnLst>
                          </p:cTn>
                        </p:par>
                      </p:childTnLst>
                    </p:cTn>
                  </p:par>
                  <p:par>
                    <p:cTn id="11" fill="hold">
                      <p:stCondLst>
                        <p:cond delay="indefinite"/>
                      </p:stCondLst>
                      <p:childTnLst>
                        <p:par>
                          <p:cTn id="12" fill="hold">
                            <p:stCondLst>
                              <p:cond delay="0"/>
                            </p:stCondLst>
                            <p:childTnLst>
                              <p:par>
                                <p:cTn id="13" presetID="10" presetClass="entr" presetSubtype="0" fill="hold" grpId="0" nodeType="clickEffect">
                                  <p:stCondLst>
                                    <p:cond delay="0"/>
                                  </p:stCondLst>
                                  <p:childTnLst>
                                    <p:set>
                                      <p:cBhvr>
                                        <p:cTn id="14" dur="1" fill="hold">
                                          <p:stCondLst>
                                            <p:cond delay="0"/>
                                          </p:stCondLst>
                                        </p:cTn>
                                        <p:tgtEl>
                                          <p:spTgt spid="3"/>
                                        </p:tgtEl>
                                        <p:attrNameLst>
                                          <p:attrName>style.visibility</p:attrName>
                                        </p:attrNameLst>
                                      </p:cBhvr>
                                      <p:to>
                                        <p:strVal val="visible"/>
                                      </p:to>
                                    </p:set>
                                    <p:animEffect transition="in" filter="fade">
                                      <p:cBhvr>
                                        <p:cTn id="15" dur="500"/>
                                        <p:tgtEl>
                                          <p:spTgt spid="3"/>
                                        </p:tgtEl>
                                      </p:cBhvr>
                                    </p:animEffect>
                                  </p:childTnLst>
                                </p:cTn>
                              </p:par>
                            </p:childTnLst>
                          </p:cTn>
                        </p:par>
                      </p:childTnLst>
                    </p:cTn>
                  </p:par>
                  <p:par>
                    <p:cTn id="16" fill="hold">
                      <p:stCondLst>
                        <p:cond delay="indefinite"/>
                      </p:stCondLst>
                      <p:childTnLst>
                        <p:par>
                          <p:cTn id="17" fill="hold">
                            <p:stCondLst>
                              <p:cond delay="0"/>
                            </p:stCondLst>
                            <p:childTnLst>
                              <p:par>
                                <p:cTn id="18" presetID="10" presetClass="entr" presetSubtype="0" fill="hold" nodeType="clickEffect">
                                  <p:stCondLst>
                                    <p:cond delay="0"/>
                                  </p:stCondLst>
                                  <p:childTnLst>
                                    <p:set>
                                      <p:cBhvr>
                                        <p:cTn id="19" dur="1" fill="hold">
                                          <p:stCondLst>
                                            <p:cond delay="0"/>
                                          </p:stCondLst>
                                        </p:cTn>
                                        <p:tgtEl>
                                          <p:spTgt spid="2050"/>
                                        </p:tgtEl>
                                        <p:attrNameLst>
                                          <p:attrName>style.visibility</p:attrName>
                                        </p:attrNameLst>
                                      </p:cBhvr>
                                      <p:to>
                                        <p:strVal val="visible"/>
                                      </p:to>
                                    </p:set>
                                    <p:animEffect transition="in" filter="fade">
                                      <p:cBhvr>
                                        <p:cTn id="20" dur="500"/>
                                        <p:tgtEl>
                                          <p:spTgt spid="2050"/>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 grpId="0" animBg="1"/>
      <p:bldP spid="3" grpId="0"/>
    </p:bldLst>
  </p:timing>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9" name="组合 10"/>
          <p:cNvGrpSpPr/>
          <p:nvPr/>
        </p:nvGrpSpPr>
        <p:grpSpPr>
          <a:xfrm>
            <a:off x="271080" y="286196"/>
            <a:ext cx="11605235" cy="6267004"/>
            <a:chOff x="676404" y="1039661"/>
            <a:chExt cx="7766137" cy="3244240"/>
          </a:xfrm>
          <a:solidFill>
            <a:schemeClr val="bg1"/>
          </a:solidFill>
        </p:grpSpPr>
        <p:sp>
          <p:nvSpPr>
            <p:cNvPr id="10" name="矩形: 圆角 11"/>
            <p:cNvSpPr/>
            <p:nvPr userDrawn="1"/>
          </p:nvSpPr>
          <p:spPr>
            <a:xfrm>
              <a:off x="676404" y="1039661"/>
              <a:ext cx="7766137" cy="3244240"/>
            </a:xfrm>
            <a:prstGeom prst="roundRect">
              <a:avLst/>
            </a:prstGeom>
            <a:grpFill/>
            <a:ln w="101600">
              <a:solidFill>
                <a:srgbClr val="92D4AF"/>
              </a:solidFill>
            </a:ln>
            <a:effectLst>
              <a:outerShdw blurRad="50800" dist="139700" dir="2700000" algn="t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zh-CN" altLang="en-US" sz="1800" b="0" i="0" u="none" strike="noStrike" kern="1200" cap="none" spc="0" normalizeH="0" baseline="0" noProof="0">
                <a:ln>
                  <a:noFill/>
                </a:ln>
                <a:solidFill>
                  <a:prstClr val="white"/>
                </a:solidFill>
                <a:effectLst/>
                <a:uLnTx/>
                <a:uFillTx/>
                <a:latin typeface="Calibri" panose="020F0502020204030204"/>
                <a:ea typeface="等线" panose="02010600030101010101" pitchFamily="2" charset="-122"/>
                <a:cs typeface="+mn-cs"/>
              </a:endParaRPr>
            </a:p>
          </p:txBody>
        </p:sp>
        <p:sp>
          <p:nvSpPr>
            <p:cNvPr id="11" name="矩形: 圆角 12"/>
            <p:cNvSpPr/>
            <p:nvPr userDrawn="1"/>
          </p:nvSpPr>
          <p:spPr>
            <a:xfrm>
              <a:off x="807928" y="1151351"/>
              <a:ext cx="7503089" cy="3020860"/>
            </a:xfrm>
            <a:prstGeom prst="roundRect">
              <a:avLst/>
            </a:prstGeom>
            <a:grpFill/>
            <a:ln w="25400">
              <a:solidFill>
                <a:srgbClr val="92D4AF"/>
              </a:solid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zh-CN" altLang="en-US" sz="1800" b="0" i="0" u="none" strike="noStrike" kern="1200" cap="none" spc="0" normalizeH="0" baseline="0" noProof="0">
                <a:ln>
                  <a:noFill/>
                </a:ln>
                <a:solidFill>
                  <a:prstClr val="white"/>
                </a:solidFill>
                <a:effectLst/>
                <a:uLnTx/>
                <a:uFillTx/>
                <a:latin typeface="Calibri" panose="020F0502020204030204"/>
                <a:ea typeface="等线" panose="02010600030101010101" pitchFamily="2" charset="-122"/>
                <a:cs typeface="+mn-cs"/>
              </a:endParaRPr>
            </a:p>
          </p:txBody>
        </p:sp>
      </p:grpSp>
      <p:sp>
        <p:nvSpPr>
          <p:cNvPr id="2" name="TextBox 1"/>
          <p:cNvSpPr txBox="1"/>
          <p:nvPr/>
        </p:nvSpPr>
        <p:spPr>
          <a:xfrm>
            <a:off x="1445514" y="1012839"/>
            <a:ext cx="8636000" cy="1021556"/>
          </a:xfrm>
          <a:prstGeom prst="roundRect">
            <a:avLst/>
          </a:prstGeom>
          <a:solidFill>
            <a:srgbClr val="FFC000"/>
          </a:solidFill>
          <a:ln w="38100">
            <a:solidFill>
              <a:srgbClr val="A5A5A5"/>
            </a:solidFill>
            <a:prstDash val="solid"/>
          </a:ln>
        </p:spPr>
        <p:txBody>
          <a:bodyPr wrap="square"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pl-PL" sz="5400" b="0" i="0" u="none" strike="noStrike" kern="1200" cap="none" spc="0" normalizeH="0" baseline="0" noProof="0" dirty="0">
                <a:ln>
                  <a:noFill/>
                </a:ln>
                <a:solidFill>
                  <a:prstClr val="black"/>
                </a:solidFill>
                <a:effectLst/>
                <a:uLnTx/>
                <a:uFillTx/>
                <a:latin typeface="Cambria" panose="02040503050406030204" pitchFamily="18" charset="0"/>
                <a:ea typeface="Cambria" panose="02040503050406030204" pitchFamily="18" charset="0"/>
                <a:cs typeface="+mn-cs"/>
              </a:rPr>
              <a:t>Ta có: 240 373 &gt; 25 350</a:t>
            </a:r>
            <a:endParaRPr kumimoji="0" lang="en-GB" sz="11500" b="0" i="0" u="none" strike="noStrike" kern="1200" cap="none" spc="0" normalizeH="0" baseline="0" noProof="0" dirty="0">
              <a:ln>
                <a:noFill/>
              </a:ln>
              <a:solidFill>
                <a:prstClr val="black"/>
              </a:solidFill>
              <a:effectLst/>
              <a:uLnTx/>
              <a:uFillTx/>
              <a:latin typeface="Cambria" panose="02040503050406030204" pitchFamily="18" charset="0"/>
              <a:ea typeface="Cambria" panose="02040503050406030204" pitchFamily="18" charset="0"/>
              <a:cs typeface="+mn-cs"/>
            </a:endParaRPr>
          </a:p>
        </p:txBody>
      </p:sp>
      <p:sp>
        <p:nvSpPr>
          <p:cNvPr id="6" name="Rectangle 5"/>
          <p:cNvSpPr/>
          <p:nvPr/>
        </p:nvSpPr>
        <p:spPr>
          <a:xfrm>
            <a:off x="467621" y="2392883"/>
            <a:ext cx="11120973" cy="3170099"/>
          </a:xfrm>
          <a:prstGeom prst="rect">
            <a:avLst/>
          </a:prstGeom>
        </p:spPr>
        <p:txBody>
          <a:bodyPr wrap="square">
            <a:spAutoFit/>
          </a:bodyPr>
          <a:lstStyle/>
          <a:p>
            <a:pPr marL="0" marR="0" lvl="0" indent="0" algn="just" defTabSz="914400" rtl="0" eaLnBrk="1" fontAlgn="auto" latinLnBrk="0" hangingPunct="1">
              <a:lnSpc>
                <a:spcPct val="100000"/>
              </a:lnSpc>
              <a:spcBef>
                <a:spcPts val="0"/>
              </a:spcBef>
              <a:spcAft>
                <a:spcPts val="0"/>
              </a:spcAft>
              <a:buClrTx/>
              <a:buSzTx/>
              <a:buFontTx/>
              <a:buNone/>
              <a:tabLst/>
              <a:defRPr/>
            </a:pPr>
            <a:r>
              <a:rPr kumimoji="0" lang="vi-VN" sz="4000" b="0" i="0" u="none" strike="noStrike" kern="1200" cap="none" spc="0" normalizeH="0" baseline="0" noProof="0" dirty="0">
                <a:ln>
                  <a:noFill/>
                </a:ln>
                <a:solidFill>
                  <a:srgbClr val="000000"/>
                </a:solidFill>
                <a:effectLst/>
                <a:uLnTx/>
                <a:uFillTx/>
                <a:latin typeface="Cambria" panose="02040503050406030204" pitchFamily="18" charset="0"/>
                <a:ea typeface="Cambria" panose="02040503050406030204" pitchFamily="18" charset="0"/>
                <a:cs typeface="+mn-cs"/>
              </a:rPr>
              <a:t>Vậy khoang chứa nhiên liệu của máy bay màu xanh nhiều hơn khoang chứa nhiên liệu của máy bay màu đỏ và nhiều hơn số lít là:</a:t>
            </a:r>
          </a:p>
          <a:p>
            <a:pPr marL="0" marR="0" lvl="0" indent="0" algn="just" defTabSz="914400" rtl="0" eaLnBrk="1" fontAlgn="auto" latinLnBrk="0" hangingPunct="1">
              <a:lnSpc>
                <a:spcPct val="100000"/>
              </a:lnSpc>
              <a:spcBef>
                <a:spcPts val="0"/>
              </a:spcBef>
              <a:spcAft>
                <a:spcPts val="0"/>
              </a:spcAft>
              <a:buClrTx/>
              <a:buSzTx/>
              <a:buFontTx/>
              <a:buNone/>
              <a:tabLst/>
              <a:defRPr/>
            </a:pPr>
            <a:r>
              <a:rPr kumimoji="0" lang="vi-VN" sz="4000" b="0" i="0" u="none" strike="noStrike" kern="1200" cap="none" spc="0" normalizeH="0" baseline="0" noProof="0" dirty="0">
                <a:ln>
                  <a:noFill/>
                </a:ln>
                <a:solidFill>
                  <a:srgbClr val="000000"/>
                </a:solidFill>
                <a:effectLst/>
                <a:uLnTx/>
                <a:uFillTx/>
                <a:latin typeface="Cambria" panose="02040503050406030204" pitchFamily="18" charset="0"/>
                <a:ea typeface="Cambria" panose="02040503050406030204" pitchFamily="18" charset="0"/>
                <a:cs typeface="+mn-cs"/>
              </a:rPr>
              <a:t>                 240 373 – 25 350 = 215 023 (lít)</a:t>
            </a:r>
          </a:p>
          <a:p>
            <a:pPr marL="0" marR="0" lvl="0" indent="0" algn="just" defTabSz="914400" rtl="0" eaLnBrk="1" fontAlgn="auto" latinLnBrk="0" hangingPunct="1">
              <a:lnSpc>
                <a:spcPct val="100000"/>
              </a:lnSpc>
              <a:spcBef>
                <a:spcPts val="0"/>
              </a:spcBef>
              <a:spcAft>
                <a:spcPts val="0"/>
              </a:spcAft>
              <a:buClrTx/>
              <a:buSzTx/>
              <a:buFontTx/>
              <a:buNone/>
              <a:tabLst/>
              <a:defRPr/>
            </a:pPr>
            <a:r>
              <a:rPr kumimoji="0" lang="vi-VN" sz="4000" b="0" i="0" u="none" strike="noStrike" kern="1200" cap="none" spc="0" normalizeH="0" baseline="0" noProof="0" dirty="0">
                <a:ln>
                  <a:noFill/>
                </a:ln>
                <a:solidFill>
                  <a:srgbClr val="000000"/>
                </a:solidFill>
                <a:effectLst/>
                <a:uLnTx/>
                <a:uFillTx/>
                <a:latin typeface="Cambria" panose="02040503050406030204" pitchFamily="18" charset="0"/>
                <a:ea typeface="Cambria" panose="02040503050406030204" pitchFamily="18" charset="0"/>
                <a:cs typeface="+mn-cs"/>
              </a:rPr>
              <a:t>                                    Đáp số: 215 023 lít</a:t>
            </a:r>
          </a:p>
        </p:txBody>
      </p:sp>
    </p:spTree>
    <p:extLst>
      <p:ext uri="{BB962C8B-B14F-4D97-AF65-F5344CB8AC3E}">
        <p14:creationId xmlns:p14="http://schemas.microsoft.com/office/powerpoint/2010/main" val="1621927048"/>
      </p:ext>
    </p:extLst>
  </p:cSld>
  <p:clrMapOvr>
    <a:masterClrMapping/>
  </p:clrMapOvr>
  <p:transition spd="slow">
    <p:dissolve/>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42" presetClass="entr" presetSubtype="0" fill="hold" grpId="0" nodeType="clickEffect">
                                  <p:stCondLst>
                                    <p:cond delay="0"/>
                                  </p:stCondLst>
                                  <p:childTnLst>
                                    <p:set>
                                      <p:cBhvr>
                                        <p:cTn id="6" dur="1" fill="hold">
                                          <p:stCondLst>
                                            <p:cond delay="0"/>
                                          </p:stCondLst>
                                        </p:cTn>
                                        <p:tgtEl>
                                          <p:spTgt spid="2"/>
                                        </p:tgtEl>
                                        <p:attrNameLst>
                                          <p:attrName>style.visibility</p:attrName>
                                        </p:attrNameLst>
                                      </p:cBhvr>
                                      <p:to>
                                        <p:strVal val="visible"/>
                                      </p:to>
                                    </p:set>
                                    <p:animEffect transition="in" filter="fade">
                                      <p:cBhvr>
                                        <p:cTn id="7" dur="1000"/>
                                        <p:tgtEl>
                                          <p:spTgt spid="2"/>
                                        </p:tgtEl>
                                      </p:cBhvr>
                                    </p:animEffect>
                                    <p:anim calcmode="lin" valueType="num">
                                      <p:cBhvr>
                                        <p:cTn id="8" dur="1000" fill="hold"/>
                                        <p:tgtEl>
                                          <p:spTgt spid="2"/>
                                        </p:tgtEl>
                                        <p:attrNameLst>
                                          <p:attrName>ppt_x</p:attrName>
                                        </p:attrNameLst>
                                      </p:cBhvr>
                                      <p:tavLst>
                                        <p:tav tm="0">
                                          <p:val>
                                            <p:strVal val="#ppt_x"/>
                                          </p:val>
                                        </p:tav>
                                        <p:tav tm="100000">
                                          <p:val>
                                            <p:strVal val="#ppt_x"/>
                                          </p:val>
                                        </p:tav>
                                      </p:tavLst>
                                    </p:anim>
                                    <p:anim calcmode="lin" valueType="num">
                                      <p:cBhvr>
                                        <p:cTn id="9" dur="1000" fill="hold"/>
                                        <p:tgtEl>
                                          <p:spTgt spid="2"/>
                                        </p:tgtEl>
                                        <p:attrNameLst>
                                          <p:attrName>ppt_y</p:attrName>
                                        </p:attrNameLst>
                                      </p:cBhvr>
                                      <p:tavLst>
                                        <p:tav tm="0">
                                          <p:val>
                                            <p:strVal val="#ppt_y+.1"/>
                                          </p:val>
                                        </p:tav>
                                        <p:tav tm="100000">
                                          <p:val>
                                            <p:strVal val="#ppt_y"/>
                                          </p:val>
                                        </p:tav>
                                      </p:tavLst>
                                    </p:anim>
                                  </p:childTnLst>
                                </p:cTn>
                              </p:par>
                            </p:childTnLst>
                          </p:cTn>
                        </p:par>
                      </p:childTnLst>
                    </p:cTn>
                  </p:par>
                  <p:par>
                    <p:cTn id="10" fill="hold">
                      <p:stCondLst>
                        <p:cond delay="indefinite"/>
                      </p:stCondLst>
                      <p:childTnLst>
                        <p:par>
                          <p:cTn id="11" fill="hold">
                            <p:stCondLst>
                              <p:cond delay="0"/>
                            </p:stCondLst>
                            <p:childTnLst>
                              <p:par>
                                <p:cTn id="12" presetID="10" presetClass="entr" presetSubtype="0" fill="hold" grpId="0" nodeType="clickEffect">
                                  <p:stCondLst>
                                    <p:cond delay="0"/>
                                  </p:stCondLst>
                                  <p:childTnLst>
                                    <p:set>
                                      <p:cBhvr>
                                        <p:cTn id="13" dur="1" fill="hold">
                                          <p:stCondLst>
                                            <p:cond delay="0"/>
                                          </p:stCondLst>
                                        </p:cTn>
                                        <p:tgtEl>
                                          <p:spTgt spid="6"/>
                                        </p:tgtEl>
                                        <p:attrNameLst>
                                          <p:attrName>style.visibility</p:attrName>
                                        </p:attrNameLst>
                                      </p:cBhvr>
                                      <p:to>
                                        <p:strVal val="visible"/>
                                      </p:to>
                                    </p:set>
                                    <p:animEffect transition="in" filter="fade">
                                      <p:cBhvr>
                                        <p:cTn id="14" dur="500"/>
                                        <p:tgtEl>
                                          <p:spTgt spid="6"/>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animBg="1"/>
      <p:bldP spid="6" grpId="0"/>
    </p:bldLst>
  </p:timing>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矩形 1"/>
          <p:cNvSpPr/>
          <p:nvPr/>
        </p:nvSpPr>
        <p:spPr>
          <a:xfrm>
            <a:off x="0" y="2200953"/>
            <a:ext cx="12192000" cy="2828255"/>
          </a:xfrm>
          <a:prstGeom prst="rect">
            <a:avLst/>
          </a:prstGeom>
          <a:solidFill>
            <a:srgbClr val="FFC00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zh-CN" altLang="en-US" sz="1800" b="0" i="0" u="none" strike="noStrike" kern="1200" cap="none" spc="0" normalizeH="0" baseline="0" noProof="0">
              <a:ln>
                <a:noFill/>
              </a:ln>
              <a:solidFill>
                <a:prstClr val="white"/>
              </a:solidFill>
              <a:effectLst/>
              <a:uLnTx/>
              <a:uFillTx/>
              <a:latin typeface="Calibri" panose="020F0502020204030204"/>
              <a:ea typeface="等线" panose="020B0604020202020204" charset="-122"/>
              <a:cs typeface="+mn-cs"/>
            </a:endParaRPr>
          </a:p>
        </p:txBody>
      </p:sp>
      <p:pic>
        <p:nvPicPr>
          <p:cNvPr id="23" name="图片 22"/>
          <p:cNvPicPr>
            <a:picLocks noChangeAspect="1"/>
          </p:cNvPicPr>
          <p:nvPr/>
        </p:nvPicPr>
        <p:blipFill rotWithShape="1">
          <a:blip r:embed="rId4"/>
          <a:srcRect/>
          <a:stretch>
            <a:fillRect/>
          </a:stretch>
        </p:blipFill>
        <p:spPr>
          <a:xfrm>
            <a:off x="5077027" y="65594"/>
            <a:ext cx="2519916" cy="2609514"/>
          </a:xfrm>
          <a:prstGeom prst="rect">
            <a:avLst/>
          </a:prstGeom>
        </p:spPr>
      </p:pic>
      <p:pic>
        <p:nvPicPr>
          <p:cNvPr id="16" name="图片 15"/>
          <p:cNvPicPr>
            <a:picLocks noChangeAspect="1"/>
          </p:cNvPicPr>
          <p:nvPr/>
        </p:nvPicPr>
        <p:blipFill rotWithShape="1">
          <a:blip r:embed="rId5"/>
          <a:srcRect/>
          <a:stretch>
            <a:fillRect/>
          </a:stretch>
        </p:blipFill>
        <p:spPr>
          <a:xfrm>
            <a:off x="1201543" y="2478335"/>
            <a:ext cx="10270884" cy="3763792"/>
          </a:xfrm>
          <a:prstGeom prst="rect">
            <a:avLst/>
          </a:prstGeom>
        </p:spPr>
      </p:pic>
      <p:pic>
        <p:nvPicPr>
          <p:cNvPr id="4" name="Picture 3"/>
          <p:cNvPicPr>
            <a:picLocks noChangeAspect="1"/>
          </p:cNvPicPr>
          <p:nvPr/>
        </p:nvPicPr>
        <p:blipFill>
          <a:blip r:embed="rId6">
            <a:extLst>
              <a:ext uri="{28A0092B-C50C-407E-A947-70E740481C1C}">
                <a14:useLocalDpi xmlns:a14="http://schemas.microsoft.com/office/drawing/2010/main" val="0"/>
              </a:ext>
            </a:extLst>
          </a:blip>
          <a:stretch>
            <a:fillRect/>
          </a:stretch>
        </p:blipFill>
        <p:spPr>
          <a:xfrm>
            <a:off x="1566045" y="3137737"/>
            <a:ext cx="9306743" cy="2643394"/>
          </a:xfrm>
          <a:prstGeom prst="rect">
            <a:avLst/>
          </a:prstGeom>
        </p:spPr>
      </p:pic>
    </p:spTree>
    <p:custDataLst>
      <p:tags r:id="rId1"/>
    </p:custDataLst>
    <p:extLst>
      <p:ext uri="{BB962C8B-B14F-4D97-AF65-F5344CB8AC3E}">
        <p14:creationId xmlns:p14="http://schemas.microsoft.com/office/powerpoint/2010/main" val="860962607"/>
      </p:ext>
    </p:extLst>
  </p:cSld>
  <p:clrMapOvr>
    <a:masterClrMapping/>
  </p:clrMapOvr>
  <p:transition spd="slow">
    <p:dissolve/>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4" presetClass="entr" presetSubtype="0" fill="hold" grpId="0" nodeType="clickEffect">
                                  <p:stCondLst>
                                    <p:cond delay="0"/>
                                  </p:stCondLst>
                                  <p:childTnLst>
                                    <p:set>
                                      <p:cBhvr>
                                        <p:cTn id="6" dur="1" fill="hold">
                                          <p:stCondLst>
                                            <p:cond delay="0"/>
                                          </p:stCondLst>
                                        </p:cTn>
                                        <p:tgtEl>
                                          <p:spTgt spid="2"/>
                                        </p:tgtEl>
                                        <p:attrNameLst>
                                          <p:attrName>style.visibility</p:attrName>
                                        </p:attrNameLst>
                                      </p:cBhvr>
                                      <p:to>
                                        <p:strVal val="visible"/>
                                      </p:to>
                                    </p:set>
                                    <p:anim to="" calcmode="lin" valueType="num">
                                      <p:cBhvr>
                                        <p:cTn id="7" dur="1" fill="hold"/>
                                        <p:tgtEl>
                                          <p:spTgt spid="2"/>
                                        </p:tgtEl>
                                      </p:cBhvr>
                                    </p:anim>
                                  </p:childTnLst>
                                </p:cTn>
                              </p:par>
                              <p:par>
                                <p:cTn id="8" presetID="24" presetClass="entr" presetSubtype="0" fill="hold" nodeType="withEffect">
                                  <p:stCondLst>
                                    <p:cond delay="0"/>
                                  </p:stCondLst>
                                  <p:childTnLst>
                                    <p:set>
                                      <p:cBhvr>
                                        <p:cTn id="9" dur="1" fill="hold">
                                          <p:stCondLst>
                                            <p:cond delay="0"/>
                                          </p:stCondLst>
                                        </p:cTn>
                                        <p:tgtEl>
                                          <p:spTgt spid="23"/>
                                        </p:tgtEl>
                                        <p:attrNameLst>
                                          <p:attrName>style.visibility</p:attrName>
                                        </p:attrNameLst>
                                      </p:cBhvr>
                                      <p:to>
                                        <p:strVal val="visible"/>
                                      </p:to>
                                    </p:set>
                                    <p:anim to="" calcmode="lin" valueType="num">
                                      <p:cBhvr>
                                        <p:cTn id="10" dur="1" fill="hold"/>
                                        <p:tgtEl>
                                          <p:spTgt spid="23"/>
                                        </p:tgtEl>
                                      </p:cBhvr>
                                    </p:anim>
                                  </p:childTnLst>
                                </p:cTn>
                              </p:par>
                              <p:par>
                                <p:cTn id="11" presetID="24" presetClass="entr" presetSubtype="0" fill="hold" nodeType="withEffect">
                                  <p:stCondLst>
                                    <p:cond delay="0"/>
                                  </p:stCondLst>
                                  <p:childTnLst>
                                    <p:set>
                                      <p:cBhvr>
                                        <p:cTn id="12" dur="1" fill="hold">
                                          <p:stCondLst>
                                            <p:cond delay="0"/>
                                          </p:stCondLst>
                                        </p:cTn>
                                        <p:tgtEl>
                                          <p:spTgt spid="16"/>
                                        </p:tgtEl>
                                        <p:attrNameLst>
                                          <p:attrName>style.visibility</p:attrName>
                                        </p:attrNameLst>
                                      </p:cBhvr>
                                      <p:to>
                                        <p:strVal val="visible"/>
                                      </p:to>
                                    </p:set>
                                    <p:anim to="" calcmode="lin" valueType="num">
                                      <p:cBhvr>
                                        <p:cTn id="13" dur="1" fill="hold"/>
                                        <p:tgtEl>
                                          <p:spTgt spid="16"/>
                                        </p:tgtEl>
                                      </p:cBhvr>
                                    </p:anim>
                                  </p:childTnLst>
                                </p:cTn>
                              </p:par>
                              <p:par>
                                <p:cTn id="14" presetID="42" presetClass="entr" presetSubtype="0" fill="hold" nodeType="withEffect">
                                  <p:stCondLst>
                                    <p:cond delay="0"/>
                                  </p:stCondLst>
                                  <p:childTnLst>
                                    <p:set>
                                      <p:cBhvr>
                                        <p:cTn id="15" dur="1" fill="hold">
                                          <p:stCondLst>
                                            <p:cond delay="0"/>
                                          </p:stCondLst>
                                        </p:cTn>
                                        <p:tgtEl>
                                          <p:spTgt spid="4"/>
                                        </p:tgtEl>
                                        <p:attrNameLst>
                                          <p:attrName>style.visibility</p:attrName>
                                        </p:attrNameLst>
                                      </p:cBhvr>
                                      <p:to>
                                        <p:strVal val="visible"/>
                                      </p:to>
                                    </p:set>
                                    <p:animEffect transition="in" filter="fade">
                                      <p:cBhvr>
                                        <p:cTn id="16" dur="1000"/>
                                        <p:tgtEl>
                                          <p:spTgt spid="4"/>
                                        </p:tgtEl>
                                      </p:cBhvr>
                                    </p:animEffect>
                                    <p:anim calcmode="lin" valueType="num">
                                      <p:cBhvr>
                                        <p:cTn id="17" dur="1000" fill="hold"/>
                                        <p:tgtEl>
                                          <p:spTgt spid="4"/>
                                        </p:tgtEl>
                                        <p:attrNameLst>
                                          <p:attrName>ppt_x</p:attrName>
                                        </p:attrNameLst>
                                      </p:cBhvr>
                                      <p:tavLst>
                                        <p:tav tm="0">
                                          <p:val>
                                            <p:strVal val="#ppt_x"/>
                                          </p:val>
                                        </p:tav>
                                        <p:tav tm="100000">
                                          <p:val>
                                            <p:strVal val="#ppt_x"/>
                                          </p:val>
                                        </p:tav>
                                      </p:tavLst>
                                    </p:anim>
                                    <p:anim calcmode="lin" valueType="num">
                                      <p:cBhvr>
                                        <p:cTn id="18" dur="1000" fill="hold"/>
                                        <p:tgtEl>
                                          <p:spTgt spid="4"/>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animBg="1"/>
      <p:bldP spid="2" grpId="1" animBg="1"/>
    </p:bldLst>
  </p:timing>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6" name="组合 10"/>
          <p:cNvGrpSpPr/>
          <p:nvPr/>
        </p:nvGrpSpPr>
        <p:grpSpPr>
          <a:xfrm>
            <a:off x="271080" y="286196"/>
            <a:ext cx="11605235" cy="6267004"/>
            <a:chOff x="676404" y="1039661"/>
            <a:chExt cx="7766137" cy="3244240"/>
          </a:xfrm>
          <a:solidFill>
            <a:schemeClr val="bg1"/>
          </a:solidFill>
        </p:grpSpPr>
        <p:sp>
          <p:nvSpPr>
            <p:cNvPr id="7" name="矩形: 圆角 11"/>
            <p:cNvSpPr/>
            <p:nvPr userDrawn="1"/>
          </p:nvSpPr>
          <p:spPr>
            <a:xfrm>
              <a:off x="676404" y="1039661"/>
              <a:ext cx="7766137" cy="3244240"/>
            </a:xfrm>
            <a:prstGeom prst="roundRect">
              <a:avLst/>
            </a:prstGeom>
            <a:grpFill/>
            <a:ln w="101600">
              <a:solidFill>
                <a:srgbClr val="92D4AF"/>
              </a:solidFill>
            </a:ln>
            <a:effectLst>
              <a:outerShdw blurRad="50800" dist="139700" dir="2700000" algn="t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zh-CN" altLang="en-US" sz="1800" b="0" i="0" u="none" strike="noStrike" kern="1200" cap="none" spc="0" normalizeH="0" baseline="0" noProof="0">
                <a:ln>
                  <a:noFill/>
                </a:ln>
                <a:solidFill>
                  <a:prstClr val="white"/>
                </a:solidFill>
                <a:effectLst/>
                <a:uLnTx/>
                <a:uFillTx/>
                <a:latin typeface="Calibri" panose="020F0502020204030204"/>
                <a:ea typeface="等线" panose="02010600030101010101" pitchFamily="2" charset="-122"/>
                <a:cs typeface="+mn-cs"/>
              </a:endParaRPr>
            </a:p>
          </p:txBody>
        </p:sp>
        <p:sp>
          <p:nvSpPr>
            <p:cNvPr id="8" name="矩形: 圆角 12"/>
            <p:cNvSpPr/>
            <p:nvPr userDrawn="1"/>
          </p:nvSpPr>
          <p:spPr>
            <a:xfrm>
              <a:off x="807928" y="1151351"/>
              <a:ext cx="7503089" cy="3020860"/>
            </a:xfrm>
            <a:prstGeom prst="roundRect">
              <a:avLst/>
            </a:prstGeom>
            <a:grpFill/>
            <a:ln w="25400">
              <a:solidFill>
                <a:srgbClr val="92D4AF"/>
              </a:solid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zh-CN" altLang="en-US" sz="1800" b="0" i="0" u="none" strike="noStrike" kern="1200" cap="none" spc="0" normalizeH="0" baseline="0" noProof="0">
                <a:ln>
                  <a:noFill/>
                </a:ln>
                <a:solidFill>
                  <a:prstClr val="white"/>
                </a:solidFill>
                <a:effectLst/>
                <a:uLnTx/>
                <a:uFillTx/>
                <a:latin typeface="Calibri" panose="020F0502020204030204"/>
                <a:ea typeface="等线" panose="02010600030101010101" pitchFamily="2" charset="-122"/>
                <a:cs typeface="+mn-cs"/>
              </a:endParaRPr>
            </a:p>
          </p:txBody>
        </p:sp>
      </p:grpSp>
      <p:sp>
        <p:nvSpPr>
          <p:cNvPr id="5" name="Rounded Rectangle 4"/>
          <p:cNvSpPr/>
          <p:nvPr/>
        </p:nvSpPr>
        <p:spPr>
          <a:xfrm>
            <a:off x="1014414" y="171450"/>
            <a:ext cx="9929812" cy="871538"/>
          </a:xfrm>
          <a:prstGeom prst="roundRect">
            <a:avLst/>
          </a:prstGeom>
          <a:solidFill>
            <a:schemeClr val="accent4">
              <a:lumMod val="75000"/>
            </a:schemeClr>
          </a:solidFill>
          <a:ln>
            <a:prstDash val="lgDashDotDot"/>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vi-VN" sz="4400" b="0" i="0" u="none" strike="noStrike" kern="1200" cap="none" spc="0" normalizeH="0" baseline="0" noProof="0" dirty="0">
                <a:ln>
                  <a:noFill/>
                </a:ln>
                <a:solidFill>
                  <a:prstClr val="black"/>
                </a:solidFill>
                <a:effectLst/>
                <a:uLnTx/>
                <a:uFillTx/>
                <a:latin typeface="Cambria" panose="02040503050406030204" pitchFamily="18" charset="0"/>
                <a:ea typeface="Cambria" panose="02040503050406030204" pitchFamily="18" charset="0"/>
                <a:cs typeface="+mn-cs"/>
              </a:rPr>
              <a:t>Tính nhanh:</a:t>
            </a:r>
            <a:endParaRPr kumimoji="0" lang="en-GB" sz="4400" b="0" i="0" u="none" strike="noStrike" kern="1200" cap="none" spc="0" normalizeH="0" baseline="0" noProof="0" dirty="0">
              <a:ln>
                <a:noFill/>
              </a:ln>
              <a:solidFill>
                <a:prstClr val="black"/>
              </a:solidFill>
              <a:effectLst/>
              <a:uLnTx/>
              <a:uFillTx/>
              <a:latin typeface="Cambria" panose="02040503050406030204" pitchFamily="18" charset="0"/>
              <a:ea typeface="Cambria" panose="02040503050406030204" pitchFamily="18" charset="0"/>
              <a:cs typeface="+mn-cs"/>
            </a:endParaRPr>
          </a:p>
        </p:txBody>
      </p:sp>
      <p:sp>
        <p:nvSpPr>
          <p:cNvPr id="15" name="Rounded Rectangle 14"/>
          <p:cNvSpPr/>
          <p:nvPr/>
        </p:nvSpPr>
        <p:spPr>
          <a:xfrm>
            <a:off x="457200" y="2286000"/>
            <a:ext cx="10972800" cy="1384300"/>
          </a:xfrm>
          <a:prstGeom prst="roundRect">
            <a:avLst/>
          </a:prstGeom>
          <a:solidFill>
            <a:schemeClr val="bg1"/>
          </a:solidFill>
          <a:ln>
            <a:prstDash val="lgDashDotDot"/>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vi-VN" sz="7200" b="0" i="0" u="none" strike="noStrike" kern="1200" cap="none" spc="0" normalizeH="0" baseline="0" noProof="0" dirty="0">
                <a:ln>
                  <a:noFill/>
                </a:ln>
                <a:solidFill>
                  <a:prstClr val="black"/>
                </a:solidFill>
                <a:effectLst/>
                <a:uLnTx/>
                <a:uFillTx/>
                <a:latin typeface="Cambria" panose="02040503050406030204" pitchFamily="18" charset="0"/>
                <a:ea typeface="Cambria" panose="02040503050406030204" pitchFamily="18" charset="0"/>
                <a:cs typeface="+mn-cs"/>
              </a:rPr>
              <a:t>300 000 – 50 000 = ?</a:t>
            </a:r>
            <a:endParaRPr kumimoji="0" lang="en-GB" sz="7200" b="0" i="0" u="none" strike="noStrike" kern="1200" cap="none" spc="0" normalizeH="0" baseline="0" noProof="0" dirty="0">
              <a:ln>
                <a:noFill/>
              </a:ln>
              <a:solidFill>
                <a:prstClr val="black"/>
              </a:solidFill>
              <a:effectLst/>
              <a:uLnTx/>
              <a:uFillTx/>
              <a:latin typeface="Cambria" panose="02040503050406030204" pitchFamily="18" charset="0"/>
              <a:ea typeface="Cambria" panose="02040503050406030204" pitchFamily="18" charset="0"/>
              <a:cs typeface="+mn-cs"/>
            </a:endParaRPr>
          </a:p>
        </p:txBody>
      </p:sp>
      <p:sp>
        <p:nvSpPr>
          <p:cNvPr id="17" name="TextBox 16"/>
          <p:cNvSpPr txBox="1"/>
          <p:nvPr/>
        </p:nvSpPr>
        <p:spPr>
          <a:xfrm>
            <a:off x="4292600" y="4404087"/>
            <a:ext cx="4613227" cy="1323439"/>
          </a:xfrm>
          <a:prstGeom prst="rect">
            <a:avLst/>
          </a:prstGeom>
          <a:no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vi-VN" sz="8000" b="1" i="0" u="none" strike="noStrike" kern="1200" cap="none" spc="0" normalizeH="0" baseline="0" noProof="0" dirty="0">
                <a:ln>
                  <a:noFill/>
                </a:ln>
                <a:solidFill>
                  <a:srgbClr val="C00000"/>
                </a:solidFill>
                <a:effectLst/>
                <a:uLnTx/>
                <a:uFillTx/>
                <a:latin typeface="Cambria" panose="02040503050406030204" pitchFamily="18" charset="0"/>
                <a:ea typeface="Cambria" panose="02040503050406030204" pitchFamily="18" charset="0"/>
                <a:cs typeface="+mn-cs"/>
              </a:rPr>
              <a:t>250 000</a:t>
            </a:r>
            <a:endParaRPr kumimoji="0" lang="en-GB" sz="8000" b="1" i="0" u="none" strike="noStrike" kern="1200" cap="none" spc="0" normalizeH="0" baseline="0" noProof="0" dirty="0">
              <a:ln>
                <a:noFill/>
              </a:ln>
              <a:solidFill>
                <a:srgbClr val="C00000"/>
              </a:solidFill>
              <a:effectLst/>
              <a:uLnTx/>
              <a:uFillTx/>
              <a:latin typeface="Cambria" panose="02040503050406030204" pitchFamily="18" charset="0"/>
              <a:ea typeface="Cambria" panose="02040503050406030204" pitchFamily="18" charset="0"/>
              <a:cs typeface="+mn-cs"/>
            </a:endParaRPr>
          </a:p>
        </p:txBody>
      </p:sp>
    </p:spTree>
    <p:extLst>
      <p:ext uri="{BB962C8B-B14F-4D97-AF65-F5344CB8AC3E}">
        <p14:creationId xmlns:p14="http://schemas.microsoft.com/office/powerpoint/2010/main" val="558965949"/>
      </p:ext>
    </p:extLst>
  </p:cSld>
  <p:clrMapOvr>
    <a:masterClrMapping/>
  </p:clrMapOvr>
  <p:transition spd="slow">
    <p:dissolve/>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2" presetClass="entr" presetSubtype="4" fill="hold" grpId="0" nodeType="clickEffect">
                                  <p:stCondLst>
                                    <p:cond delay="0"/>
                                  </p:stCondLst>
                                  <p:childTnLst>
                                    <p:set>
                                      <p:cBhvr>
                                        <p:cTn id="6" dur="1" fill="hold">
                                          <p:stCondLst>
                                            <p:cond delay="0"/>
                                          </p:stCondLst>
                                        </p:cTn>
                                        <p:tgtEl>
                                          <p:spTgt spid="5"/>
                                        </p:tgtEl>
                                        <p:attrNameLst>
                                          <p:attrName>style.visibility</p:attrName>
                                        </p:attrNameLst>
                                      </p:cBhvr>
                                      <p:to>
                                        <p:strVal val="visible"/>
                                      </p:to>
                                    </p:set>
                                    <p:animEffect transition="in" filter="wipe(down)">
                                      <p:cBhvr>
                                        <p:cTn id="7" dur="500"/>
                                        <p:tgtEl>
                                          <p:spTgt spid="5"/>
                                        </p:tgtEl>
                                      </p:cBhvr>
                                    </p:animEffect>
                                  </p:childTnLst>
                                </p:cTn>
                              </p:par>
                              <p:par>
                                <p:cTn id="8" presetID="22" presetClass="entr" presetSubtype="4" fill="hold" grpId="0" nodeType="withEffect">
                                  <p:stCondLst>
                                    <p:cond delay="0"/>
                                  </p:stCondLst>
                                  <p:childTnLst>
                                    <p:set>
                                      <p:cBhvr>
                                        <p:cTn id="9" dur="1" fill="hold">
                                          <p:stCondLst>
                                            <p:cond delay="0"/>
                                          </p:stCondLst>
                                        </p:cTn>
                                        <p:tgtEl>
                                          <p:spTgt spid="15"/>
                                        </p:tgtEl>
                                        <p:attrNameLst>
                                          <p:attrName>style.visibility</p:attrName>
                                        </p:attrNameLst>
                                      </p:cBhvr>
                                      <p:to>
                                        <p:strVal val="visible"/>
                                      </p:to>
                                    </p:set>
                                    <p:animEffect transition="in" filter="wipe(down)">
                                      <p:cBhvr>
                                        <p:cTn id="10" dur="500"/>
                                        <p:tgtEl>
                                          <p:spTgt spid="15"/>
                                        </p:tgtEl>
                                      </p:cBhvr>
                                    </p:animEffect>
                                  </p:childTnLst>
                                </p:cTn>
                              </p:par>
                            </p:childTnLst>
                          </p:cTn>
                        </p:par>
                      </p:childTnLst>
                    </p:cTn>
                  </p:par>
                  <p:par>
                    <p:cTn id="11" fill="hold">
                      <p:stCondLst>
                        <p:cond delay="indefinite"/>
                      </p:stCondLst>
                      <p:childTnLst>
                        <p:par>
                          <p:cTn id="12" fill="hold">
                            <p:stCondLst>
                              <p:cond delay="0"/>
                            </p:stCondLst>
                            <p:childTnLst>
                              <p:par>
                                <p:cTn id="13" presetID="42" presetClass="entr" presetSubtype="0" fill="hold" grpId="0" nodeType="clickEffect">
                                  <p:stCondLst>
                                    <p:cond delay="0"/>
                                  </p:stCondLst>
                                  <p:childTnLst>
                                    <p:set>
                                      <p:cBhvr>
                                        <p:cTn id="14" dur="1" fill="hold">
                                          <p:stCondLst>
                                            <p:cond delay="0"/>
                                          </p:stCondLst>
                                        </p:cTn>
                                        <p:tgtEl>
                                          <p:spTgt spid="17"/>
                                        </p:tgtEl>
                                        <p:attrNameLst>
                                          <p:attrName>style.visibility</p:attrName>
                                        </p:attrNameLst>
                                      </p:cBhvr>
                                      <p:to>
                                        <p:strVal val="visible"/>
                                      </p:to>
                                    </p:set>
                                    <p:animEffect transition="in" filter="fade">
                                      <p:cBhvr>
                                        <p:cTn id="15" dur="1000"/>
                                        <p:tgtEl>
                                          <p:spTgt spid="17"/>
                                        </p:tgtEl>
                                      </p:cBhvr>
                                    </p:animEffect>
                                    <p:anim calcmode="lin" valueType="num">
                                      <p:cBhvr>
                                        <p:cTn id="16" dur="1000" fill="hold"/>
                                        <p:tgtEl>
                                          <p:spTgt spid="17"/>
                                        </p:tgtEl>
                                        <p:attrNameLst>
                                          <p:attrName>ppt_x</p:attrName>
                                        </p:attrNameLst>
                                      </p:cBhvr>
                                      <p:tavLst>
                                        <p:tav tm="0">
                                          <p:val>
                                            <p:strVal val="#ppt_x"/>
                                          </p:val>
                                        </p:tav>
                                        <p:tav tm="100000">
                                          <p:val>
                                            <p:strVal val="#ppt_x"/>
                                          </p:val>
                                        </p:tav>
                                      </p:tavLst>
                                    </p:anim>
                                    <p:anim calcmode="lin" valueType="num">
                                      <p:cBhvr>
                                        <p:cTn id="17" dur="1000" fill="hold"/>
                                        <p:tgtEl>
                                          <p:spTgt spid="17"/>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 grpId="0" animBg="1"/>
      <p:bldP spid="15" grpId="0" animBg="1"/>
      <p:bldP spid="17" grpId="0"/>
    </p:bldLst>
  </p:timing>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6" name="组合 10"/>
          <p:cNvGrpSpPr/>
          <p:nvPr/>
        </p:nvGrpSpPr>
        <p:grpSpPr>
          <a:xfrm>
            <a:off x="271080" y="286196"/>
            <a:ext cx="11605235" cy="6267004"/>
            <a:chOff x="676404" y="1039661"/>
            <a:chExt cx="7766137" cy="3244240"/>
          </a:xfrm>
          <a:solidFill>
            <a:schemeClr val="bg1"/>
          </a:solidFill>
        </p:grpSpPr>
        <p:sp>
          <p:nvSpPr>
            <p:cNvPr id="7" name="矩形: 圆角 11"/>
            <p:cNvSpPr/>
            <p:nvPr userDrawn="1"/>
          </p:nvSpPr>
          <p:spPr>
            <a:xfrm>
              <a:off x="676404" y="1039661"/>
              <a:ext cx="7766137" cy="3244240"/>
            </a:xfrm>
            <a:prstGeom prst="roundRect">
              <a:avLst/>
            </a:prstGeom>
            <a:grpFill/>
            <a:ln w="101600">
              <a:solidFill>
                <a:srgbClr val="92D4AF"/>
              </a:solidFill>
            </a:ln>
            <a:effectLst>
              <a:outerShdw blurRad="50800" dist="139700" dir="2700000" algn="t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zh-CN" altLang="en-US" sz="1800" b="0" i="0" u="none" strike="noStrike" kern="1200" cap="none" spc="0" normalizeH="0" baseline="0" noProof="0">
                <a:ln>
                  <a:noFill/>
                </a:ln>
                <a:solidFill>
                  <a:prstClr val="white"/>
                </a:solidFill>
                <a:effectLst/>
                <a:uLnTx/>
                <a:uFillTx/>
                <a:latin typeface="Calibri" panose="020F0502020204030204"/>
                <a:ea typeface="等线" panose="02010600030101010101" pitchFamily="2" charset="-122"/>
                <a:cs typeface="+mn-cs"/>
              </a:endParaRPr>
            </a:p>
          </p:txBody>
        </p:sp>
        <p:sp>
          <p:nvSpPr>
            <p:cNvPr id="8" name="矩形: 圆角 12"/>
            <p:cNvSpPr/>
            <p:nvPr userDrawn="1"/>
          </p:nvSpPr>
          <p:spPr>
            <a:xfrm>
              <a:off x="807928" y="1151351"/>
              <a:ext cx="7503089" cy="3020860"/>
            </a:xfrm>
            <a:prstGeom prst="roundRect">
              <a:avLst/>
            </a:prstGeom>
            <a:grpFill/>
            <a:ln w="25400">
              <a:solidFill>
                <a:srgbClr val="92D4AF"/>
              </a:solid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zh-CN" altLang="en-US" sz="1800" b="0" i="0" u="none" strike="noStrike" kern="1200" cap="none" spc="0" normalizeH="0" baseline="0" noProof="0">
                <a:ln>
                  <a:noFill/>
                </a:ln>
                <a:solidFill>
                  <a:prstClr val="white"/>
                </a:solidFill>
                <a:effectLst/>
                <a:uLnTx/>
                <a:uFillTx/>
                <a:latin typeface="Calibri" panose="020F0502020204030204"/>
                <a:ea typeface="等线" panose="02010600030101010101" pitchFamily="2" charset="-122"/>
                <a:cs typeface="+mn-cs"/>
              </a:endParaRPr>
            </a:p>
          </p:txBody>
        </p:sp>
      </p:grpSp>
      <p:sp>
        <p:nvSpPr>
          <p:cNvPr id="5" name="Rounded Rectangle 4"/>
          <p:cNvSpPr/>
          <p:nvPr/>
        </p:nvSpPr>
        <p:spPr>
          <a:xfrm>
            <a:off x="1014414" y="171450"/>
            <a:ext cx="9929812" cy="871538"/>
          </a:xfrm>
          <a:prstGeom prst="roundRect">
            <a:avLst/>
          </a:prstGeom>
          <a:solidFill>
            <a:schemeClr val="accent4">
              <a:lumMod val="75000"/>
            </a:schemeClr>
          </a:solidFill>
          <a:ln>
            <a:prstDash val="lgDashDotDot"/>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vi-VN" sz="4800" b="0" i="0" u="none" strike="noStrike" kern="1200" cap="none" spc="0" normalizeH="0" baseline="0" noProof="0" dirty="0">
                <a:ln>
                  <a:noFill/>
                </a:ln>
                <a:solidFill>
                  <a:prstClr val="black"/>
                </a:solidFill>
                <a:effectLst/>
                <a:uLnTx/>
                <a:uFillTx/>
                <a:latin typeface="Cambria" panose="02040503050406030204" pitchFamily="18" charset="0"/>
                <a:ea typeface="Cambria" panose="02040503050406030204" pitchFamily="18" charset="0"/>
                <a:cs typeface="+mn-cs"/>
              </a:rPr>
              <a:t>Tính nhanh</a:t>
            </a:r>
            <a:endParaRPr kumimoji="0" lang="en-GB" sz="4800" b="0" i="0" u="none" strike="noStrike" kern="1200" cap="none" spc="0" normalizeH="0" baseline="0" noProof="0" dirty="0">
              <a:ln>
                <a:noFill/>
              </a:ln>
              <a:solidFill>
                <a:prstClr val="black"/>
              </a:solidFill>
              <a:effectLst/>
              <a:uLnTx/>
              <a:uFillTx/>
              <a:latin typeface="Cambria" panose="02040503050406030204" pitchFamily="18" charset="0"/>
              <a:ea typeface="Cambria" panose="02040503050406030204" pitchFamily="18" charset="0"/>
              <a:cs typeface="+mn-cs"/>
            </a:endParaRPr>
          </a:p>
        </p:txBody>
      </p:sp>
      <p:sp>
        <p:nvSpPr>
          <p:cNvPr id="15" name="Rounded Rectangle 14"/>
          <p:cNvSpPr/>
          <p:nvPr/>
        </p:nvSpPr>
        <p:spPr>
          <a:xfrm>
            <a:off x="721846" y="1941033"/>
            <a:ext cx="10514947" cy="1504650"/>
          </a:xfrm>
          <a:prstGeom prst="roundRect">
            <a:avLst/>
          </a:prstGeom>
          <a:solidFill>
            <a:schemeClr val="bg1"/>
          </a:solidFill>
          <a:ln>
            <a:prstDash val="lgDashDotDot"/>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vi-VN" sz="8800" b="0" i="0" u="none" strike="noStrike" kern="1200" cap="none" spc="0" normalizeH="0" baseline="0" noProof="0" dirty="0">
                <a:ln>
                  <a:noFill/>
                </a:ln>
                <a:solidFill>
                  <a:prstClr val="black"/>
                </a:solidFill>
                <a:effectLst/>
                <a:uLnTx/>
                <a:uFillTx/>
                <a:latin typeface="Cambria" panose="02040503050406030204" pitchFamily="18" charset="0"/>
                <a:ea typeface="Cambria" panose="02040503050406030204" pitchFamily="18" charset="0"/>
                <a:cs typeface="+mn-cs"/>
              </a:rPr>
              <a:t>458 007 – 58 007 = ?</a:t>
            </a:r>
            <a:endParaRPr kumimoji="0" lang="en-GB" sz="8800" b="0" i="0" u="none" strike="noStrike" kern="1200" cap="none" spc="0" normalizeH="0" baseline="0" noProof="0" dirty="0">
              <a:ln>
                <a:noFill/>
              </a:ln>
              <a:solidFill>
                <a:prstClr val="black"/>
              </a:solidFill>
              <a:effectLst/>
              <a:uLnTx/>
              <a:uFillTx/>
              <a:latin typeface="Cambria" panose="02040503050406030204" pitchFamily="18" charset="0"/>
              <a:ea typeface="Cambria" panose="02040503050406030204" pitchFamily="18" charset="0"/>
              <a:cs typeface="+mn-cs"/>
            </a:endParaRPr>
          </a:p>
        </p:txBody>
      </p:sp>
      <p:sp>
        <p:nvSpPr>
          <p:cNvPr id="17" name="TextBox 16"/>
          <p:cNvSpPr txBox="1"/>
          <p:nvPr/>
        </p:nvSpPr>
        <p:spPr>
          <a:xfrm>
            <a:off x="355280" y="3829735"/>
            <a:ext cx="11772900" cy="1862048"/>
          </a:xfrm>
          <a:prstGeom prst="rect">
            <a:avLst/>
          </a:prstGeom>
          <a:noFill/>
        </p:spPr>
        <p:txBody>
          <a:bodyPr wrap="square"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vi-VN" sz="11500" b="1" i="0" u="none" strike="noStrike" kern="1200" cap="none" spc="0" normalizeH="0" baseline="0" noProof="0" dirty="0">
                <a:ln>
                  <a:noFill/>
                </a:ln>
                <a:solidFill>
                  <a:srgbClr val="C00000"/>
                </a:solidFill>
                <a:effectLst/>
                <a:uLnTx/>
                <a:uFillTx/>
                <a:latin typeface="Cambria" panose="02040503050406030204" pitchFamily="18" charset="0"/>
                <a:ea typeface="Cambria" panose="02040503050406030204" pitchFamily="18" charset="0"/>
                <a:cs typeface="+mn-cs"/>
              </a:rPr>
              <a:t>400 000</a:t>
            </a:r>
            <a:endParaRPr kumimoji="0" lang="en-GB" sz="11500" b="1" i="0" u="none" strike="noStrike" kern="1200" cap="none" spc="0" normalizeH="0" baseline="0" noProof="0" dirty="0">
              <a:ln>
                <a:noFill/>
              </a:ln>
              <a:solidFill>
                <a:srgbClr val="C00000"/>
              </a:solidFill>
              <a:effectLst/>
              <a:uLnTx/>
              <a:uFillTx/>
              <a:latin typeface="Cambria" panose="02040503050406030204" pitchFamily="18" charset="0"/>
              <a:ea typeface="Cambria" panose="02040503050406030204" pitchFamily="18" charset="0"/>
              <a:cs typeface="+mn-cs"/>
            </a:endParaRPr>
          </a:p>
        </p:txBody>
      </p:sp>
    </p:spTree>
    <p:extLst>
      <p:ext uri="{BB962C8B-B14F-4D97-AF65-F5344CB8AC3E}">
        <p14:creationId xmlns:p14="http://schemas.microsoft.com/office/powerpoint/2010/main" val="623081808"/>
      </p:ext>
    </p:extLst>
  </p:cSld>
  <p:clrMapOvr>
    <a:masterClrMapping/>
  </p:clrMapOvr>
  <p:transition spd="slow">
    <p:dissolve/>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42" presetClass="entr" presetSubtype="0" fill="hold" grpId="0" nodeType="withEffect">
                                  <p:stCondLst>
                                    <p:cond delay="0"/>
                                  </p:stCondLst>
                                  <p:childTnLst>
                                    <p:set>
                                      <p:cBhvr>
                                        <p:cTn id="6" dur="1" fill="hold">
                                          <p:stCondLst>
                                            <p:cond delay="0"/>
                                          </p:stCondLst>
                                        </p:cTn>
                                        <p:tgtEl>
                                          <p:spTgt spid="5"/>
                                        </p:tgtEl>
                                        <p:attrNameLst>
                                          <p:attrName>style.visibility</p:attrName>
                                        </p:attrNameLst>
                                      </p:cBhvr>
                                      <p:to>
                                        <p:strVal val="visible"/>
                                      </p:to>
                                    </p:set>
                                    <p:animEffect transition="in" filter="fade">
                                      <p:cBhvr>
                                        <p:cTn id="7" dur="1000"/>
                                        <p:tgtEl>
                                          <p:spTgt spid="5"/>
                                        </p:tgtEl>
                                      </p:cBhvr>
                                    </p:animEffect>
                                    <p:anim calcmode="lin" valueType="num">
                                      <p:cBhvr>
                                        <p:cTn id="8" dur="1000" fill="hold"/>
                                        <p:tgtEl>
                                          <p:spTgt spid="5"/>
                                        </p:tgtEl>
                                        <p:attrNameLst>
                                          <p:attrName>ppt_x</p:attrName>
                                        </p:attrNameLst>
                                      </p:cBhvr>
                                      <p:tavLst>
                                        <p:tav tm="0">
                                          <p:val>
                                            <p:strVal val="#ppt_x"/>
                                          </p:val>
                                        </p:tav>
                                        <p:tav tm="100000">
                                          <p:val>
                                            <p:strVal val="#ppt_x"/>
                                          </p:val>
                                        </p:tav>
                                      </p:tavLst>
                                    </p:anim>
                                    <p:anim calcmode="lin" valueType="num">
                                      <p:cBhvr>
                                        <p:cTn id="9" dur="1000" fill="hold"/>
                                        <p:tgtEl>
                                          <p:spTgt spid="5"/>
                                        </p:tgtEl>
                                        <p:attrNameLst>
                                          <p:attrName>ppt_y</p:attrName>
                                        </p:attrNameLst>
                                      </p:cBhvr>
                                      <p:tavLst>
                                        <p:tav tm="0">
                                          <p:val>
                                            <p:strVal val="#ppt_y+.1"/>
                                          </p:val>
                                        </p:tav>
                                        <p:tav tm="100000">
                                          <p:val>
                                            <p:strVal val="#ppt_y"/>
                                          </p:val>
                                        </p:tav>
                                      </p:tavLst>
                                    </p:anim>
                                  </p:childTnLst>
                                </p:cTn>
                              </p:par>
                              <p:par>
                                <p:cTn id="10" presetID="42" presetClass="entr" presetSubtype="0" fill="hold" grpId="0" nodeType="withEffect">
                                  <p:stCondLst>
                                    <p:cond delay="0"/>
                                  </p:stCondLst>
                                  <p:childTnLst>
                                    <p:set>
                                      <p:cBhvr>
                                        <p:cTn id="11" dur="1" fill="hold">
                                          <p:stCondLst>
                                            <p:cond delay="0"/>
                                          </p:stCondLst>
                                        </p:cTn>
                                        <p:tgtEl>
                                          <p:spTgt spid="15"/>
                                        </p:tgtEl>
                                        <p:attrNameLst>
                                          <p:attrName>style.visibility</p:attrName>
                                        </p:attrNameLst>
                                      </p:cBhvr>
                                      <p:to>
                                        <p:strVal val="visible"/>
                                      </p:to>
                                    </p:set>
                                    <p:animEffect transition="in" filter="fade">
                                      <p:cBhvr>
                                        <p:cTn id="12" dur="1000"/>
                                        <p:tgtEl>
                                          <p:spTgt spid="15"/>
                                        </p:tgtEl>
                                      </p:cBhvr>
                                    </p:animEffect>
                                    <p:anim calcmode="lin" valueType="num">
                                      <p:cBhvr>
                                        <p:cTn id="13" dur="1000" fill="hold"/>
                                        <p:tgtEl>
                                          <p:spTgt spid="15"/>
                                        </p:tgtEl>
                                        <p:attrNameLst>
                                          <p:attrName>ppt_x</p:attrName>
                                        </p:attrNameLst>
                                      </p:cBhvr>
                                      <p:tavLst>
                                        <p:tav tm="0">
                                          <p:val>
                                            <p:strVal val="#ppt_x"/>
                                          </p:val>
                                        </p:tav>
                                        <p:tav tm="100000">
                                          <p:val>
                                            <p:strVal val="#ppt_x"/>
                                          </p:val>
                                        </p:tav>
                                      </p:tavLst>
                                    </p:anim>
                                    <p:anim calcmode="lin" valueType="num">
                                      <p:cBhvr>
                                        <p:cTn id="14" dur="1000" fill="hold"/>
                                        <p:tgtEl>
                                          <p:spTgt spid="15"/>
                                        </p:tgtEl>
                                        <p:attrNameLst>
                                          <p:attrName>ppt_y</p:attrName>
                                        </p:attrNameLst>
                                      </p:cBhvr>
                                      <p:tavLst>
                                        <p:tav tm="0">
                                          <p:val>
                                            <p:strVal val="#ppt_y+.1"/>
                                          </p:val>
                                        </p:tav>
                                        <p:tav tm="100000">
                                          <p:val>
                                            <p:strVal val="#ppt_y"/>
                                          </p:val>
                                        </p:tav>
                                      </p:tavLst>
                                    </p:anim>
                                  </p:childTnLst>
                                </p:cTn>
                              </p:par>
                            </p:childTnLst>
                          </p:cTn>
                        </p:par>
                      </p:childTnLst>
                    </p:cTn>
                  </p:par>
                  <p:par>
                    <p:cTn id="15" fill="hold">
                      <p:stCondLst>
                        <p:cond delay="indefinite"/>
                      </p:stCondLst>
                      <p:childTnLst>
                        <p:par>
                          <p:cTn id="16" fill="hold">
                            <p:stCondLst>
                              <p:cond delay="0"/>
                            </p:stCondLst>
                            <p:childTnLst>
                              <p:par>
                                <p:cTn id="17" presetID="42" presetClass="entr" presetSubtype="0" fill="hold" grpId="0" nodeType="clickEffect">
                                  <p:stCondLst>
                                    <p:cond delay="0"/>
                                  </p:stCondLst>
                                  <p:childTnLst>
                                    <p:set>
                                      <p:cBhvr>
                                        <p:cTn id="18" dur="1" fill="hold">
                                          <p:stCondLst>
                                            <p:cond delay="0"/>
                                          </p:stCondLst>
                                        </p:cTn>
                                        <p:tgtEl>
                                          <p:spTgt spid="17"/>
                                        </p:tgtEl>
                                        <p:attrNameLst>
                                          <p:attrName>style.visibility</p:attrName>
                                        </p:attrNameLst>
                                      </p:cBhvr>
                                      <p:to>
                                        <p:strVal val="visible"/>
                                      </p:to>
                                    </p:set>
                                    <p:animEffect transition="in" filter="fade">
                                      <p:cBhvr>
                                        <p:cTn id="19" dur="1000"/>
                                        <p:tgtEl>
                                          <p:spTgt spid="17"/>
                                        </p:tgtEl>
                                      </p:cBhvr>
                                    </p:animEffect>
                                    <p:anim calcmode="lin" valueType="num">
                                      <p:cBhvr>
                                        <p:cTn id="20" dur="1000" fill="hold"/>
                                        <p:tgtEl>
                                          <p:spTgt spid="17"/>
                                        </p:tgtEl>
                                        <p:attrNameLst>
                                          <p:attrName>ppt_x</p:attrName>
                                        </p:attrNameLst>
                                      </p:cBhvr>
                                      <p:tavLst>
                                        <p:tav tm="0">
                                          <p:val>
                                            <p:strVal val="#ppt_x"/>
                                          </p:val>
                                        </p:tav>
                                        <p:tav tm="100000">
                                          <p:val>
                                            <p:strVal val="#ppt_x"/>
                                          </p:val>
                                        </p:tav>
                                      </p:tavLst>
                                    </p:anim>
                                    <p:anim calcmode="lin" valueType="num">
                                      <p:cBhvr>
                                        <p:cTn id="21" dur="1000" fill="hold"/>
                                        <p:tgtEl>
                                          <p:spTgt spid="17"/>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 grpId="0" animBg="1"/>
      <p:bldP spid="15" grpId="0" animBg="1"/>
      <p:bldP spid="17" grpId="0"/>
    </p:bldLst>
  </p:timing>
</p:sld>
</file>

<file path=ppt/slides/slide32.xml><?xml version="1.0" encoding="utf-8"?>
<p:sld xmlns:a="http://schemas.openxmlformats.org/drawingml/2006/main" xmlns:r="http://schemas.openxmlformats.org/officeDocument/2006/relationships" xmlns:p="http://schemas.openxmlformats.org/presentationml/2006/main">
  <p:cSld>
    <p:bg>
      <p:bgPr>
        <a:blipFill dpi="0" rotWithShape="1">
          <a:blip r:embed="rId2">
            <a:lum/>
          </a:blip>
          <a:srcRect/>
          <a:stretch>
            <a:fillRect t="-1000" b="-1000"/>
          </a:stretch>
        </a:blipFill>
        <a:effectLst/>
      </p:bgPr>
    </p:bg>
    <p:spTree>
      <p:nvGrpSpPr>
        <p:cNvPr id="1" name=""/>
        <p:cNvGrpSpPr/>
        <p:nvPr/>
      </p:nvGrpSpPr>
      <p:grpSpPr>
        <a:xfrm>
          <a:off x="0" y="0"/>
          <a:ext cx="0" cy="0"/>
          <a:chOff x="0" y="0"/>
          <a:chExt cx="0" cy="0"/>
        </a:xfrm>
      </p:grpSpPr>
      <p:sp>
        <p:nvSpPr>
          <p:cNvPr id="15" name="Rounded Rectangle 14"/>
          <p:cNvSpPr/>
          <p:nvPr/>
        </p:nvSpPr>
        <p:spPr>
          <a:xfrm>
            <a:off x="1588771" y="535457"/>
            <a:ext cx="9023812" cy="2775780"/>
          </a:xfrm>
          <a:prstGeom prst="roundRect">
            <a:avLst/>
          </a:prstGeom>
          <a:solidFill>
            <a:schemeClr val="bg1"/>
          </a:solidFill>
          <a:ln>
            <a:prstDash val="lgDashDot"/>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457200" marR="0" lvl="0" indent="-457200" algn="just" defTabSz="914400" rtl="0" eaLnBrk="1" fontAlgn="auto" latinLnBrk="0" hangingPunct="1">
              <a:lnSpc>
                <a:spcPct val="100000"/>
              </a:lnSpc>
              <a:spcBef>
                <a:spcPts val="0"/>
              </a:spcBef>
              <a:spcAft>
                <a:spcPts val="0"/>
              </a:spcAft>
              <a:buClrTx/>
              <a:buSzTx/>
              <a:buFontTx/>
              <a:buChar char="-"/>
              <a:tabLst/>
              <a:defRPr/>
            </a:pPr>
            <a:r>
              <a:rPr kumimoji="0" lang="en-GB" sz="4000" b="0" i="0" u="none" strike="noStrike" kern="1200" cap="none" spc="0" normalizeH="0" baseline="0" noProof="0" dirty="0" err="1">
                <a:ln>
                  <a:noFill/>
                </a:ln>
                <a:solidFill>
                  <a:srgbClr val="FFC000">
                    <a:lumMod val="50000"/>
                  </a:srgbClr>
                </a:solidFill>
                <a:effectLst/>
                <a:uLnTx/>
                <a:uFillTx/>
                <a:latin typeface="Cambria" panose="02040503050406030204" pitchFamily="18" charset="0"/>
                <a:ea typeface="Cambria" panose="02040503050406030204" pitchFamily="18" charset="0"/>
              </a:rPr>
              <a:t>Ôn</a:t>
            </a:r>
            <a:r>
              <a:rPr kumimoji="0" lang="en-GB" sz="4000" b="0" i="0" u="none" strike="noStrike" kern="1200" cap="none" spc="0" normalizeH="0" baseline="0" noProof="0" dirty="0">
                <a:ln>
                  <a:noFill/>
                </a:ln>
                <a:solidFill>
                  <a:srgbClr val="FFC000">
                    <a:lumMod val="50000"/>
                  </a:srgbClr>
                </a:solidFill>
                <a:effectLst/>
                <a:uLnTx/>
                <a:uFillTx/>
                <a:latin typeface="Cambria" panose="02040503050406030204" pitchFamily="18" charset="0"/>
                <a:ea typeface="Cambria" panose="02040503050406030204" pitchFamily="18" charset="0"/>
              </a:rPr>
              <a:t> </a:t>
            </a:r>
            <a:r>
              <a:rPr kumimoji="0" lang="en-GB" sz="4000" b="0" i="0" u="none" strike="noStrike" kern="1200" cap="none" spc="0" normalizeH="0" baseline="0" noProof="0" dirty="0" err="1">
                <a:ln>
                  <a:noFill/>
                </a:ln>
                <a:solidFill>
                  <a:srgbClr val="FFC000">
                    <a:lumMod val="50000"/>
                  </a:srgbClr>
                </a:solidFill>
                <a:effectLst/>
                <a:uLnTx/>
                <a:uFillTx/>
                <a:latin typeface="Cambria" panose="02040503050406030204" pitchFamily="18" charset="0"/>
                <a:ea typeface="Cambria" panose="02040503050406030204" pitchFamily="18" charset="0"/>
              </a:rPr>
              <a:t>lại</a:t>
            </a:r>
            <a:r>
              <a:rPr kumimoji="0" lang="en-GB" sz="4000" b="0" i="0" u="none" strike="noStrike" kern="1200" cap="none" spc="0" normalizeH="0" baseline="0" noProof="0" dirty="0">
                <a:ln>
                  <a:noFill/>
                </a:ln>
                <a:solidFill>
                  <a:srgbClr val="FFC000">
                    <a:lumMod val="50000"/>
                  </a:srgbClr>
                </a:solidFill>
                <a:effectLst/>
                <a:uLnTx/>
                <a:uFillTx/>
                <a:latin typeface="Cambria" panose="02040503050406030204" pitchFamily="18" charset="0"/>
                <a:ea typeface="Cambria" panose="02040503050406030204" pitchFamily="18" charset="0"/>
              </a:rPr>
              <a:t> </a:t>
            </a:r>
            <a:r>
              <a:rPr kumimoji="0" lang="en-GB" sz="4000" b="0" i="0" u="none" strike="noStrike" kern="1200" cap="none" spc="0" normalizeH="0" baseline="0" noProof="0" dirty="0" err="1">
                <a:ln>
                  <a:noFill/>
                </a:ln>
                <a:solidFill>
                  <a:srgbClr val="FFC000">
                    <a:lumMod val="50000"/>
                  </a:srgbClr>
                </a:solidFill>
                <a:effectLst/>
                <a:uLnTx/>
                <a:uFillTx/>
                <a:latin typeface="Cambria" panose="02040503050406030204" pitchFamily="18" charset="0"/>
                <a:ea typeface="Cambria" panose="02040503050406030204" pitchFamily="18" charset="0"/>
              </a:rPr>
              <a:t>các</a:t>
            </a:r>
            <a:r>
              <a:rPr kumimoji="0" lang="en-GB" sz="4000" b="0" i="0" u="none" strike="noStrike" kern="1200" cap="none" spc="0" normalizeH="0" baseline="0" noProof="0" dirty="0">
                <a:ln>
                  <a:noFill/>
                </a:ln>
                <a:solidFill>
                  <a:srgbClr val="FFC000">
                    <a:lumMod val="50000"/>
                  </a:srgbClr>
                </a:solidFill>
                <a:effectLst/>
                <a:uLnTx/>
                <a:uFillTx/>
                <a:latin typeface="Cambria" panose="02040503050406030204" pitchFamily="18" charset="0"/>
                <a:ea typeface="Cambria" panose="02040503050406030204" pitchFamily="18" charset="0"/>
              </a:rPr>
              <a:t> </a:t>
            </a:r>
            <a:r>
              <a:rPr kumimoji="0" lang="en-GB" sz="4000" b="0" i="0" u="none" strike="noStrike" kern="1200" cap="none" spc="0" normalizeH="0" baseline="0" noProof="0" dirty="0" err="1">
                <a:ln>
                  <a:noFill/>
                </a:ln>
                <a:solidFill>
                  <a:srgbClr val="FFC000">
                    <a:lumMod val="50000"/>
                  </a:srgbClr>
                </a:solidFill>
                <a:effectLst/>
                <a:uLnTx/>
                <a:uFillTx/>
                <a:latin typeface="Cambria" panose="02040503050406030204" pitchFamily="18" charset="0"/>
                <a:ea typeface="Cambria" panose="02040503050406030204" pitchFamily="18" charset="0"/>
              </a:rPr>
              <a:t>kiến</a:t>
            </a:r>
            <a:r>
              <a:rPr kumimoji="0" lang="en-GB" sz="4000" b="0" i="0" u="none" strike="noStrike" kern="1200" cap="none" spc="0" normalizeH="0" baseline="0" noProof="0" dirty="0">
                <a:ln>
                  <a:noFill/>
                </a:ln>
                <a:solidFill>
                  <a:srgbClr val="FFC000">
                    <a:lumMod val="50000"/>
                  </a:srgbClr>
                </a:solidFill>
                <a:effectLst/>
                <a:uLnTx/>
                <a:uFillTx/>
                <a:latin typeface="Cambria" panose="02040503050406030204" pitchFamily="18" charset="0"/>
                <a:ea typeface="Cambria" panose="02040503050406030204" pitchFamily="18" charset="0"/>
              </a:rPr>
              <a:t> </a:t>
            </a:r>
            <a:r>
              <a:rPr kumimoji="0" lang="en-GB" sz="4000" b="0" i="0" u="none" strike="noStrike" kern="1200" cap="none" spc="0" normalizeH="0" baseline="0" noProof="0" dirty="0" err="1">
                <a:ln>
                  <a:noFill/>
                </a:ln>
                <a:solidFill>
                  <a:srgbClr val="FFC000">
                    <a:lumMod val="50000"/>
                  </a:srgbClr>
                </a:solidFill>
                <a:effectLst/>
                <a:uLnTx/>
                <a:uFillTx/>
                <a:latin typeface="Cambria" panose="02040503050406030204" pitchFamily="18" charset="0"/>
                <a:ea typeface="Cambria" panose="02040503050406030204" pitchFamily="18" charset="0"/>
              </a:rPr>
              <a:t>thức</a:t>
            </a:r>
            <a:r>
              <a:rPr kumimoji="0" lang="en-GB" sz="4000" b="0" i="0" u="none" strike="noStrike" kern="1200" cap="none" spc="0" normalizeH="0" baseline="0" noProof="0" dirty="0">
                <a:ln>
                  <a:noFill/>
                </a:ln>
                <a:solidFill>
                  <a:srgbClr val="FFC000">
                    <a:lumMod val="50000"/>
                  </a:srgbClr>
                </a:solidFill>
                <a:effectLst/>
                <a:uLnTx/>
                <a:uFillTx/>
                <a:latin typeface="Cambria" panose="02040503050406030204" pitchFamily="18" charset="0"/>
                <a:ea typeface="Cambria" panose="02040503050406030204" pitchFamily="18" charset="0"/>
              </a:rPr>
              <a:t> </a:t>
            </a:r>
            <a:endParaRPr kumimoji="0" lang="vi-VN" sz="4000" b="0" i="0" u="none" strike="noStrike" kern="1200" cap="none" spc="0" normalizeH="0" baseline="0" noProof="0" dirty="0">
              <a:ln>
                <a:noFill/>
              </a:ln>
              <a:solidFill>
                <a:srgbClr val="FFC000">
                  <a:lumMod val="50000"/>
                </a:srgbClr>
              </a:solidFill>
              <a:effectLst/>
              <a:uLnTx/>
              <a:uFillTx/>
              <a:latin typeface="Cambria" panose="02040503050406030204" pitchFamily="18" charset="0"/>
              <a:ea typeface="Cambria" panose="02040503050406030204" pitchFamily="18" charset="0"/>
            </a:endParaRPr>
          </a:p>
          <a:p>
            <a:pPr marL="457200" marR="0" lvl="0" indent="-457200" algn="just" defTabSz="914400" rtl="0" eaLnBrk="1" fontAlgn="auto" latinLnBrk="0" hangingPunct="1">
              <a:lnSpc>
                <a:spcPct val="100000"/>
              </a:lnSpc>
              <a:spcBef>
                <a:spcPts val="0"/>
              </a:spcBef>
              <a:spcAft>
                <a:spcPts val="0"/>
              </a:spcAft>
              <a:buClrTx/>
              <a:buSzTx/>
              <a:buFontTx/>
              <a:buChar char="-"/>
              <a:tabLst/>
              <a:defRPr/>
            </a:pPr>
            <a:r>
              <a:rPr kumimoji="0" lang="en-GB" sz="4000" b="0" i="0" u="none" strike="noStrike" kern="1200" cap="none" spc="0" normalizeH="0" baseline="0" noProof="0" dirty="0" err="1">
                <a:ln>
                  <a:noFill/>
                </a:ln>
                <a:solidFill>
                  <a:srgbClr val="FFC000">
                    <a:lumMod val="50000"/>
                  </a:srgbClr>
                </a:solidFill>
                <a:effectLst/>
                <a:uLnTx/>
                <a:uFillTx/>
                <a:latin typeface="Cambria" panose="02040503050406030204" pitchFamily="18" charset="0"/>
                <a:ea typeface="Cambria" panose="02040503050406030204" pitchFamily="18" charset="0"/>
              </a:rPr>
              <a:t>Chuẩn</a:t>
            </a:r>
            <a:r>
              <a:rPr kumimoji="0" lang="en-GB" sz="4000" b="0" i="0" u="none" strike="noStrike" kern="1200" cap="none" spc="0" normalizeH="0" baseline="0" noProof="0" dirty="0">
                <a:ln>
                  <a:noFill/>
                </a:ln>
                <a:solidFill>
                  <a:srgbClr val="FFC000">
                    <a:lumMod val="50000"/>
                  </a:srgbClr>
                </a:solidFill>
                <a:effectLst/>
                <a:uLnTx/>
                <a:uFillTx/>
                <a:latin typeface="Cambria" panose="02040503050406030204" pitchFamily="18" charset="0"/>
                <a:ea typeface="Cambria" panose="02040503050406030204" pitchFamily="18" charset="0"/>
              </a:rPr>
              <a:t> </a:t>
            </a:r>
            <a:r>
              <a:rPr kumimoji="0" lang="en-GB" sz="4000" b="0" i="0" u="none" strike="noStrike" kern="1200" cap="none" spc="0" normalizeH="0" baseline="0" noProof="0" dirty="0" err="1">
                <a:ln>
                  <a:noFill/>
                </a:ln>
                <a:solidFill>
                  <a:srgbClr val="FFC000">
                    <a:lumMod val="50000"/>
                  </a:srgbClr>
                </a:solidFill>
                <a:effectLst/>
                <a:uLnTx/>
                <a:uFillTx/>
                <a:latin typeface="Cambria" panose="02040503050406030204" pitchFamily="18" charset="0"/>
                <a:ea typeface="Cambria" panose="02040503050406030204" pitchFamily="18" charset="0"/>
              </a:rPr>
              <a:t>bị</a:t>
            </a:r>
            <a:r>
              <a:rPr kumimoji="0" lang="en-GB" sz="4000" b="0" i="0" u="none" strike="noStrike" kern="1200" cap="none" spc="0" normalizeH="0" baseline="0" noProof="0" dirty="0">
                <a:ln>
                  <a:noFill/>
                </a:ln>
                <a:solidFill>
                  <a:srgbClr val="FFC000">
                    <a:lumMod val="50000"/>
                  </a:srgbClr>
                </a:solidFill>
                <a:effectLst/>
                <a:uLnTx/>
                <a:uFillTx/>
                <a:latin typeface="Cambria" panose="02040503050406030204" pitchFamily="18" charset="0"/>
                <a:ea typeface="Cambria" panose="02040503050406030204" pitchFamily="18" charset="0"/>
              </a:rPr>
              <a:t> </a:t>
            </a:r>
            <a:r>
              <a:rPr kumimoji="0" lang="en-GB" sz="4000" b="0" i="0" u="none" strike="noStrike" kern="1200" cap="none" spc="0" normalizeH="0" baseline="0" noProof="0" dirty="0" err="1">
                <a:ln>
                  <a:noFill/>
                </a:ln>
                <a:solidFill>
                  <a:srgbClr val="FFC000">
                    <a:lumMod val="50000"/>
                  </a:srgbClr>
                </a:solidFill>
                <a:effectLst/>
                <a:uLnTx/>
                <a:uFillTx/>
                <a:latin typeface="Cambria" panose="02040503050406030204" pitchFamily="18" charset="0"/>
                <a:ea typeface="Cambria" panose="02040503050406030204" pitchFamily="18" charset="0"/>
              </a:rPr>
              <a:t>bài</a:t>
            </a:r>
            <a:r>
              <a:rPr kumimoji="0" lang="en-GB" sz="4000" b="0" i="0" u="none" strike="noStrike" kern="1200" cap="none" spc="0" normalizeH="0" baseline="0" noProof="0" dirty="0">
                <a:ln>
                  <a:noFill/>
                </a:ln>
                <a:solidFill>
                  <a:srgbClr val="FFC000">
                    <a:lumMod val="50000"/>
                  </a:srgbClr>
                </a:solidFill>
                <a:effectLst/>
                <a:uLnTx/>
                <a:uFillTx/>
                <a:latin typeface="Cambria" panose="02040503050406030204" pitchFamily="18" charset="0"/>
                <a:ea typeface="Cambria" panose="02040503050406030204" pitchFamily="18" charset="0"/>
              </a:rPr>
              <a:t> </a:t>
            </a:r>
            <a:r>
              <a:rPr kumimoji="0" lang="en-GB" sz="4000" b="0" i="0" u="none" strike="noStrike" kern="1200" cap="none" spc="0" normalizeH="0" baseline="0" noProof="0" dirty="0" err="1">
                <a:ln>
                  <a:noFill/>
                </a:ln>
                <a:solidFill>
                  <a:srgbClr val="FFC000">
                    <a:lumMod val="50000"/>
                  </a:srgbClr>
                </a:solidFill>
                <a:effectLst/>
                <a:uLnTx/>
                <a:uFillTx/>
                <a:latin typeface="Cambria" panose="02040503050406030204" pitchFamily="18" charset="0"/>
                <a:ea typeface="Cambria" panose="02040503050406030204" pitchFamily="18" charset="0"/>
              </a:rPr>
              <a:t>sau</a:t>
            </a:r>
            <a:r>
              <a:rPr kumimoji="0" lang="en-GB" sz="4000" b="0" i="0" u="none" strike="noStrike" kern="1200" cap="none" spc="0" normalizeH="0" baseline="0" noProof="0" dirty="0">
                <a:ln>
                  <a:noFill/>
                </a:ln>
                <a:solidFill>
                  <a:srgbClr val="FFC000">
                    <a:lumMod val="50000"/>
                  </a:srgbClr>
                </a:solidFill>
                <a:effectLst/>
                <a:uLnTx/>
                <a:uFillTx/>
                <a:latin typeface="Cambria" panose="02040503050406030204" pitchFamily="18" charset="0"/>
                <a:ea typeface="Cambria" panose="02040503050406030204" pitchFamily="18" charset="0"/>
              </a:rPr>
              <a:t>.</a:t>
            </a:r>
          </a:p>
        </p:txBody>
      </p:sp>
      <p:pic>
        <p:nvPicPr>
          <p:cNvPr id="2" name="Picture 1"/>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3902878" y="0"/>
            <a:ext cx="4395597" cy="1060796"/>
          </a:xfrm>
          <a:prstGeom prst="rect">
            <a:avLst/>
          </a:prstGeom>
        </p:spPr>
      </p:pic>
      <p:pic>
        <p:nvPicPr>
          <p:cNvPr id="4" name="Picture 3"/>
          <p:cNvPicPr>
            <a:picLocks noChangeAspect="1"/>
          </p:cNvPicPr>
          <p:nvPr/>
        </p:nvPicPr>
        <p:blipFill>
          <a:blip r:embed="rId4">
            <a:extLst>
              <a:ext uri="{BEBA8EAE-BF5A-486C-A8C5-ECC9F3942E4B}">
                <a14:imgProps xmlns:a14="http://schemas.microsoft.com/office/drawing/2010/main">
                  <a14:imgLayer r:embed="rId5">
                    <a14:imgEffect>
                      <a14:saturation sat="300000"/>
                    </a14:imgEffect>
                    <a14:imgEffect>
                      <a14:brightnessContrast bright="20000"/>
                    </a14:imgEffect>
                  </a14:imgLayer>
                </a14:imgProps>
              </a:ext>
              <a:ext uri="{28A0092B-C50C-407E-A947-70E740481C1C}">
                <a14:useLocalDpi xmlns:a14="http://schemas.microsoft.com/office/drawing/2010/main" val="0"/>
              </a:ext>
            </a:extLst>
          </a:blip>
          <a:stretch>
            <a:fillRect/>
          </a:stretch>
        </p:blipFill>
        <p:spPr>
          <a:xfrm>
            <a:off x="4236803" y="898093"/>
            <a:ext cx="8607293" cy="5897202"/>
          </a:xfrm>
          <a:prstGeom prst="rect">
            <a:avLst/>
          </a:prstGeom>
        </p:spPr>
      </p:pic>
    </p:spTree>
    <p:extLst>
      <p:ext uri="{BB962C8B-B14F-4D97-AF65-F5344CB8AC3E}">
        <p14:creationId xmlns:p14="http://schemas.microsoft.com/office/powerpoint/2010/main" val="3974187439"/>
      </p:ext>
    </p:extLst>
  </p:cSld>
  <p:clrMapOvr>
    <a:masterClrMapping/>
  </p:clrMapOvr>
  <p:transition spd="slow">
    <p:dissolve/>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42" presetClass="entr" presetSubtype="0" fill="hold" nodeType="clickEffect">
                                  <p:stCondLst>
                                    <p:cond delay="0"/>
                                  </p:stCondLst>
                                  <p:childTnLst>
                                    <p:set>
                                      <p:cBhvr>
                                        <p:cTn id="6" dur="1" fill="hold">
                                          <p:stCondLst>
                                            <p:cond delay="0"/>
                                          </p:stCondLst>
                                        </p:cTn>
                                        <p:tgtEl>
                                          <p:spTgt spid="2"/>
                                        </p:tgtEl>
                                        <p:attrNameLst>
                                          <p:attrName>style.visibility</p:attrName>
                                        </p:attrNameLst>
                                      </p:cBhvr>
                                      <p:to>
                                        <p:strVal val="visible"/>
                                      </p:to>
                                    </p:set>
                                    <p:animEffect transition="in" filter="fade">
                                      <p:cBhvr>
                                        <p:cTn id="7" dur="1000"/>
                                        <p:tgtEl>
                                          <p:spTgt spid="2"/>
                                        </p:tgtEl>
                                      </p:cBhvr>
                                    </p:animEffect>
                                    <p:anim calcmode="lin" valueType="num">
                                      <p:cBhvr>
                                        <p:cTn id="8" dur="1000" fill="hold"/>
                                        <p:tgtEl>
                                          <p:spTgt spid="2"/>
                                        </p:tgtEl>
                                        <p:attrNameLst>
                                          <p:attrName>ppt_x</p:attrName>
                                        </p:attrNameLst>
                                      </p:cBhvr>
                                      <p:tavLst>
                                        <p:tav tm="0">
                                          <p:val>
                                            <p:strVal val="#ppt_x"/>
                                          </p:val>
                                        </p:tav>
                                        <p:tav tm="100000">
                                          <p:val>
                                            <p:strVal val="#ppt_x"/>
                                          </p:val>
                                        </p:tav>
                                      </p:tavLst>
                                    </p:anim>
                                    <p:anim calcmode="lin" valueType="num">
                                      <p:cBhvr>
                                        <p:cTn id="9" dur="1000" fill="hold"/>
                                        <p:tgtEl>
                                          <p:spTgt spid="2"/>
                                        </p:tgtEl>
                                        <p:attrNameLst>
                                          <p:attrName>ppt_y</p:attrName>
                                        </p:attrNameLst>
                                      </p:cBhvr>
                                      <p:tavLst>
                                        <p:tav tm="0">
                                          <p:val>
                                            <p:strVal val="#ppt_y+.1"/>
                                          </p:val>
                                        </p:tav>
                                        <p:tav tm="100000">
                                          <p:val>
                                            <p:strVal val="#ppt_y"/>
                                          </p:val>
                                        </p:tav>
                                      </p:tavLst>
                                    </p:anim>
                                  </p:childTnLst>
                                </p:cTn>
                              </p:par>
                              <p:par>
                                <p:cTn id="10" presetID="42" presetClass="entr" presetSubtype="0" fill="hold" grpId="0" nodeType="withEffect">
                                  <p:stCondLst>
                                    <p:cond delay="0"/>
                                  </p:stCondLst>
                                  <p:childTnLst>
                                    <p:set>
                                      <p:cBhvr>
                                        <p:cTn id="11" dur="1" fill="hold">
                                          <p:stCondLst>
                                            <p:cond delay="0"/>
                                          </p:stCondLst>
                                        </p:cTn>
                                        <p:tgtEl>
                                          <p:spTgt spid="15"/>
                                        </p:tgtEl>
                                        <p:attrNameLst>
                                          <p:attrName>style.visibility</p:attrName>
                                        </p:attrNameLst>
                                      </p:cBhvr>
                                      <p:to>
                                        <p:strVal val="visible"/>
                                      </p:to>
                                    </p:set>
                                    <p:animEffect transition="in" filter="fade">
                                      <p:cBhvr>
                                        <p:cTn id="12" dur="1000"/>
                                        <p:tgtEl>
                                          <p:spTgt spid="15"/>
                                        </p:tgtEl>
                                      </p:cBhvr>
                                    </p:animEffect>
                                    <p:anim calcmode="lin" valueType="num">
                                      <p:cBhvr>
                                        <p:cTn id="13" dur="1000" fill="hold"/>
                                        <p:tgtEl>
                                          <p:spTgt spid="15"/>
                                        </p:tgtEl>
                                        <p:attrNameLst>
                                          <p:attrName>ppt_x</p:attrName>
                                        </p:attrNameLst>
                                      </p:cBhvr>
                                      <p:tavLst>
                                        <p:tav tm="0">
                                          <p:val>
                                            <p:strVal val="#ppt_x"/>
                                          </p:val>
                                        </p:tav>
                                        <p:tav tm="100000">
                                          <p:val>
                                            <p:strVal val="#ppt_x"/>
                                          </p:val>
                                        </p:tav>
                                      </p:tavLst>
                                    </p:anim>
                                    <p:anim calcmode="lin" valueType="num">
                                      <p:cBhvr>
                                        <p:cTn id="14" dur="1000" fill="hold"/>
                                        <p:tgtEl>
                                          <p:spTgt spid="15"/>
                                        </p:tgtEl>
                                        <p:attrNameLst>
                                          <p:attrName>ppt_y</p:attrName>
                                        </p:attrNameLst>
                                      </p:cBhvr>
                                      <p:tavLst>
                                        <p:tav tm="0">
                                          <p:val>
                                            <p:strVal val="#ppt_y+.1"/>
                                          </p:val>
                                        </p:tav>
                                        <p:tav tm="100000">
                                          <p:val>
                                            <p:strVal val="#ppt_y"/>
                                          </p:val>
                                        </p:tav>
                                      </p:tavLst>
                                    </p:anim>
                                  </p:childTnLst>
                                </p:cTn>
                              </p:par>
                            </p:childTnLst>
                          </p:cTn>
                        </p:par>
                        <p:par>
                          <p:cTn id="15" fill="hold">
                            <p:stCondLst>
                              <p:cond delay="1000"/>
                            </p:stCondLst>
                            <p:childTnLst>
                              <p:par>
                                <p:cTn id="16" presetID="45" presetClass="entr" presetSubtype="0" fill="hold" nodeType="afterEffect">
                                  <p:stCondLst>
                                    <p:cond delay="0"/>
                                  </p:stCondLst>
                                  <p:childTnLst>
                                    <p:set>
                                      <p:cBhvr>
                                        <p:cTn id="17" dur="1" fill="hold">
                                          <p:stCondLst>
                                            <p:cond delay="0"/>
                                          </p:stCondLst>
                                        </p:cTn>
                                        <p:tgtEl>
                                          <p:spTgt spid="4"/>
                                        </p:tgtEl>
                                        <p:attrNameLst>
                                          <p:attrName>style.visibility</p:attrName>
                                        </p:attrNameLst>
                                      </p:cBhvr>
                                      <p:to>
                                        <p:strVal val="visible"/>
                                      </p:to>
                                    </p:set>
                                    <p:animEffect transition="in" filter="fade">
                                      <p:cBhvr>
                                        <p:cTn id="18" dur="2000"/>
                                        <p:tgtEl>
                                          <p:spTgt spid="4"/>
                                        </p:tgtEl>
                                      </p:cBhvr>
                                    </p:animEffect>
                                    <p:anim calcmode="lin" valueType="num">
                                      <p:cBhvr>
                                        <p:cTn id="19" dur="2000" fill="hold"/>
                                        <p:tgtEl>
                                          <p:spTgt spid="4"/>
                                        </p:tgtEl>
                                        <p:attrNameLst>
                                          <p:attrName>ppt_w</p:attrName>
                                        </p:attrNameLst>
                                      </p:cBhvr>
                                      <p:tavLst>
                                        <p:tav tm="0" fmla="#ppt_w*sin(2.5*pi*$)">
                                          <p:val>
                                            <p:fltVal val="0"/>
                                          </p:val>
                                        </p:tav>
                                        <p:tav tm="100000">
                                          <p:val>
                                            <p:fltVal val="1"/>
                                          </p:val>
                                        </p:tav>
                                      </p:tavLst>
                                    </p:anim>
                                    <p:anim calcmode="lin" valueType="num">
                                      <p:cBhvr>
                                        <p:cTn id="20" dur="2000" fill="hold"/>
                                        <p:tgtEl>
                                          <p:spTgt spid="4"/>
                                        </p:tgtEl>
                                        <p:attrNameLst>
                                          <p:attrName>ppt_h</p:attrName>
                                        </p:attrNameLst>
                                      </p:cBhvr>
                                      <p:tavLst>
                                        <p:tav tm="0">
                                          <p:val>
                                            <p:strVal val="#ppt_h"/>
                                          </p:val>
                                        </p:tav>
                                        <p:tav tm="100000">
                                          <p:val>
                                            <p:strVal val="#ppt_h"/>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5" grpId="0" animBg="1"/>
    </p:bldLst>
  </p:timing>
</p:sld>
</file>

<file path=ppt/slides/slide33.xml><?xml version="1.0" encoding="utf-8"?>
<p:sld xmlns:a="http://schemas.openxmlformats.org/drawingml/2006/main" xmlns:r="http://schemas.openxmlformats.org/officeDocument/2006/relationships" xmlns:p="http://schemas.openxmlformats.org/presentationml/2006/main">
  <p:cSld>
    <p:bg>
      <p:bgPr>
        <a:blipFill dpi="0" rotWithShape="1">
          <a:blip r:embed="rId2">
            <a:lum/>
          </a:blip>
          <a:srcRect/>
          <a:stretch>
            <a:fillRect t="-1000" b="-1000"/>
          </a:stretch>
        </a:blipFill>
        <a:effectLst/>
      </p:bgPr>
    </p:bg>
    <p:spTree>
      <p:nvGrpSpPr>
        <p:cNvPr id="1" name=""/>
        <p:cNvGrpSpPr/>
        <p:nvPr/>
      </p:nvGrpSpPr>
      <p:grpSpPr>
        <a:xfrm>
          <a:off x="0" y="0"/>
          <a:ext cx="0" cy="0"/>
          <a:chOff x="0" y="0"/>
          <a:chExt cx="0" cy="0"/>
        </a:xfrm>
      </p:grpSpPr>
      <p:sp>
        <p:nvSpPr>
          <p:cNvPr id="3" name="Rounded Rectangle 2"/>
          <p:cNvSpPr/>
          <p:nvPr/>
        </p:nvSpPr>
        <p:spPr>
          <a:xfrm>
            <a:off x="1269741" y="55420"/>
            <a:ext cx="9407236" cy="3241964"/>
          </a:xfrm>
          <a:prstGeom prst="roundRect">
            <a:avLst/>
          </a:prstGeom>
          <a:solidFill>
            <a:schemeClr val="bg1">
              <a:alpha val="61000"/>
            </a:schemeClr>
          </a:solidFill>
          <a:ln>
            <a:prstDash val="lgDashDotDot"/>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GB"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pic>
        <p:nvPicPr>
          <p:cNvPr id="4" name="Picture 3"/>
          <p:cNvPicPr>
            <a:picLocks noChangeAspect="1"/>
          </p:cNvPicPr>
          <p:nvPr/>
        </p:nvPicPr>
        <p:blipFill>
          <a:blip r:embed="rId3">
            <a:extLst>
              <a:ext uri="{BEBA8EAE-BF5A-486C-A8C5-ECC9F3942E4B}">
                <a14:imgProps xmlns:a14="http://schemas.microsoft.com/office/drawing/2010/main">
                  <a14:imgLayer r:embed="rId4">
                    <a14:imgEffect>
                      <a14:saturation sat="300000"/>
                    </a14:imgEffect>
                    <a14:imgEffect>
                      <a14:brightnessContrast bright="20000"/>
                    </a14:imgEffect>
                  </a14:imgLayer>
                </a14:imgProps>
              </a:ext>
              <a:ext uri="{28A0092B-C50C-407E-A947-70E740481C1C}">
                <a14:useLocalDpi xmlns:a14="http://schemas.microsoft.com/office/drawing/2010/main" val="0"/>
              </a:ext>
            </a:extLst>
          </a:blip>
          <a:stretch>
            <a:fillRect/>
          </a:stretch>
        </p:blipFill>
        <p:spPr>
          <a:xfrm>
            <a:off x="2313870" y="1994466"/>
            <a:ext cx="8607293" cy="5897202"/>
          </a:xfrm>
          <a:prstGeom prst="rect">
            <a:avLst/>
          </a:prstGeom>
        </p:spPr>
      </p:pic>
      <p:pic>
        <p:nvPicPr>
          <p:cNvPr id="6" name="Picture 5" descr="A blue and orange text&#10;&#10;AI-generated content may be incorrect.">
            <a:extLst>
              <a:ext uri="{FF2B5EF4-FFF2-40B4-BE49-F238E27FC236}">
                <a16:creationId xmlns:a16="http://schemas.microsoft.com/office/drawing/2014/main" id="{1E4E4837-FD07-0204-D171-585D4BBBCD64}"/>
              </a:ext>
            </a:extLst>
          </p:cNvPr>
          <p:cNvPicPr>
            <a:picLocks noChangeAspect="1"/>
          </p:cNvPicPr>
          <p:nvPr/>
        </p:nvPicPr>
        <p:blipFill>
          <a:blip r:embed="rId5">
            <a:extLst>
              <a:ext uri="{28A0092B-C50C-407E-A947-70E740481C1C}">
                <a14:useLocalDpi xmlns:a14="http://schemas.microsoft.com/office/drawing/2010/main" val="0"/>
              </a:ext>
            </a:extLst>
          </a:blip>
          <a:stretch>
            <a:fillRect/>
          </a:stretch>
        </p:blipFill>
        <p:spPr>
          <a:xfrm>
            <a:off x="1934360" y="287912"/>
            <a:ext cx="8254699" cy="2853175"/>
          </a:xfrm>
          <a:prstGeom prst="rect">
            <a:avLst/>
          </a:prstGeom>
        </p:spPr>
      </p:pic>
    </p:spTree>
    <p:extLst>
      <p:ext uri="{BB962C8B-B14F-4D97-AF65-F5344CB8AC3E}">
        <p14:creationId xmlns:p14="http://schemas.microsoft.com/office/powerpoint/2010/main" val="562952421"/>
      </p:ext>
    </p:extLst>
  </p:cSld>
  <p:clrMapOvr>
    <a:masterClrMapping/>
  </p:clrMapOvr>
  <p:transition spd="slow">
    <p:dissolve/>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45" presetClass="entr" presetSubtype="0" fill="hold" nodeType="afterEffect">
                                  <p:stCondLst>
                                    <p:cond delay="0"/>
                                  </p:stCondLst>
                                  <p:childTnLst>
                                    <p:set>
                                      <p:cBhvr>
                                        <p:cTn id="6" dur="1" fill="hold">
                                          <p:stCondLst>
                                            <p:cond delay="0"/>
                                          </p:stCondLst>
                                        </p:cTn>
                                        <p:tgtEl>
                                          <p:spTgt spid="4"/>
                                        </p:tgtEl>
                                        <p:attrNameLst>
                                          <p:attrName>style.visibility</p:attrName>
                                        </p:attrNameLst>
                                      </p:cBhvr>
                                      <p:to>
                                        <p:strVal val="visible"/>
                                      </p:to>
                                    </p:set>
                                    <p:animEffect transition="in" filter="fade">
                                      <p:cBhvr>
                                        <p:cTn id="7" dur="2000"/>
                                        <p:tgtEl>
                                          <p:spTgt spid="4"/>
                                        </p:tgtEl>
                                      </p:cBhvr>
                                    </p:animEffect>
                                    <p:anim calcmode="lin" valueType="num">
                                      <p:cBhvr>
                                        <p:cTn id="8" dur="2000" fill="hold"/>
                                        <p:tgtEl>
                                          <p:spTgt spid="4"/>
                                        </p:tgtEl>
                                        <p:attrNameLst>
                                          <p:attrName>ppt_w</p:attrName>
                                        </p:attrNameLst>
                                      </p:cBhvr>
                                      <p:tavLst>
                                        <p:tav tm="0" fmla="#ppt_w*sin(2.5*pi*$)">
                                          <p:val>
                                            <p:fltVal val="0"/>
                                          </p:val>
                                        </p:tav>
                                        <p:tav tm="100000">
                                          <p:val>
                                            <p:fltVal val="1"/>
                                          </p:val>
                                        </p:tav>
                                      </p:tavLst>
                                    </p:anim>
                                    <p:anim calcmode="lin" valueType="num">
                                      <p:cBhvr>
                                        <p:cTn id="9" dur="2000" fill="hold"/>
                                        <p:tgtEl>
                                          <p:spTgt spid="4"/>
                                        </p:tgtEl>
                                        <p:attrNameLst>
                                          <p:attrName>ppt_h</p:attrName>
                                        </p:attrNameLst>
                                      </p:cBhvr>
                                      <p:tavLst>
                                        <p:tav tm="0">
                                          <p:val>
                                            <p:strVal val="#ppt_h"/>
                                          </p:val>
                                        </p:tav>
                                        <p:tav tm="100000">
                                          <p:val>
                                            <p:strVal val="#ppt_h"/>
                                          </p:val>
                                        </p:tav>
                                      </p:tavLst>
                                    </p:anim>
                                  </p:childTnLst>
                                </p:cTn>
                              </p:par>
                            </p:childTnLst>
                          </p:cTn>
                        </p:par>
                      </p:childTnLst>
                    </p:cTn>
                  </p:par>
                  <p:par>
                    <p:cTn id="10" fill="hold">
                      <p:stCondLst>
                        <p:cond delay="indefinite"/>
                      </p:stCondLst>
                      <p:childTnLst>
                        <p:par>
                          <p:cTn id="11" fill="hold">
                            <p:stCondLst>
                              <p:cond delay="0"/>
                            </p:stCondLst>
                            <p:childTnLst>
                              <p:par>
                                <p:cTn id="12" presetID="16" presetClass="entr" presetSubtype="21" fill="hold" nodeType="clickEffect">
                                  <p:stCondLst>
                                    <p:cond delay="0"/>
                                  </p:stCondLst>
                                  <p:childTnLst>
                                    <p:set>
                                      <p:cBhvr>
                                        <p:cTn id="13" dur="1" fill="hold">
                                          <p:stCondLst>
                                            <p:cond delay="0"/>
                                          </p:stCondLst>
                                        </p:cTn>
                                        <p:tgtEl>
                                          <p:spTgt spid="6"/>
                                        </p:tgtEl>
                                        <p:attrNameLst>
                                          <p:attrName>style.visibility</p:attrName>
                                        </p:attrNameLst>
                                      </p:cBhvr>
                                      <p:to>
                                        <p:strVal val="visible"/>
                                      </p:to>
                                    </p:set>
                                    <p:animEffect transition="in" filter="barn(inVertical)">
                                      <p:cBhvr>
                                        <p:cTn id="14" dur="500"/>
                                        <p:tgtEl>
                                          <p:spTgt spid="6"/>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tags/tag1.xml><?xml version="1.0" encoding="utf-8"?>
<p:tagLst xmlns:a="http://schemas.openxmlformats.org/drawingml/2006/main" xmlns:r="http://schemas.openxmlformats.org/officeDocument/2006/relationships" xmlns:p="http://schemas.openxmlformats.org/presentationml/2006/main">
  <p:tag name="KSO_WM_TEMPLATE_THUMBS_INDEX" val="1"/>
  <p:tag name="KSO_WM_SLIDE_ID" val="custom20187308_1"/>
  <p:tag name="KSO_WM_TEMPLATE_SUBCATEGORY" val="0"/>
  <p:tag name="KSO_WM_SLIDE_TYPE" val="title"/>
  <p:tag name="KSO_WM_SLIDE_SUBTYPE" val="defaultBlank"/>
  <p:tag name="KSO_WM_SLIDE_ITEM_CNT" val="0"/>
  <p:tag name="KSO_WM_SLIDE_INDEX" val="1"/>
  <p:tag name="KSO_WM_TAG_VERSION" val="1.0"/>
  <p:tag name="KSO_WM_BEAUTIFY_FLAG" val="#wm#"/>
  <p:tag name="KSO_WM_TEMPLATE_CATEGORY" val="custom"/>
  <p:tag name="KSO_WM_TEMPLATE_INDEX" val="20187308"/>
  <p:tag name="KSO_WM_SLIDE_LAYOUT" val="a_b"/>
  <p:tag name="KSO_WM_SLIDE_LAYOUT_CNT" val="1_1"/>
</p:tagLst>
</file>

<file path=ppt/tags/tag2.xml><?xml version="1.0" encoding="utf-8"?>
<p:tagLst xmlns:a="http://schemas.openxmlformats.org/drawingml/2006/main" xmlns:r="http://schemas.openxmlformats.org/officeDocument/2006/relationships" xmlns:p="http://schemas.openxmlformats.org/presentationml/2006/main">
  <p:tag name="KSO_WM_TEMPLATE_THUMBS_INDEX" val="1"/>
  <p:tag name="KSO_WM_SLIDE_ID" val="custom20187308_1"/>
  <p:tag name="KSO_WM_TEMPLATE_SUBCATEGORY" val="0"/>
  <p:tag name="KSO_WM_SLIDE_TYPE" val="title"/>
  <p:tag name="KSO_WM_SLIDE_SUBTYPE" val="defaultBlank"/>
  <p:tag name="KSO_WM_SLIDE_ITEM_CNT" val="0"/>
  <p:tag name="KSO_WM_SLIDE_INDEX" val="1"/>
  <p:tag name="KSO_WM_TAG_VERSION" val="1.0"/>
  <p:tag name="KSO_WM_BEAUTIFY_FLAG" val="#wm#"/>
  <p:tag name="KSO_WM_TEMPLATE_CATEGORY" val="custom"/>
  <p:tag name="KSO_WM_TEMPLATE_INDEX" val="20187308"/>
  <p:tag name="KSO_WM_SLIDE_LAYOUT" val="a_b"/>
  <p:tag name="KSO_WM_SLIDE_LAYOUT_CNT" val="1_1"/>
</p:tagLst>
</file>

<file path=ppt/theme/theme1.xml><?xml version="1.0" encoding="utf-8"?>
<a:theme xmlns:a="http://schemas.openxmlformats.org/drawingml/2006/main" name="1_Toán 2 SHS">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2.xml><?xml version="1.0" encoding="utf-8"?>
<a:theme xmlns:a="http://schemas.openxmlformats.org/drawingml/2006/main" name="1_Office Theme">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3.xml><?xml version="1.0" encoding="utf-8"?>
<a:theme xmlns:a="http://schemas.openxmlformats.org/drawingml/2006/main" name="Default Design">
  <a:themeElements>
    <a:clrScheme name="Default Design 1">
      <a:dk1>
        <a:srgbClr val="000000"/>
      </a:dk1>
      <a:lt1>
        <a:srgbClr val="FFFFFF"/>
      </a:lt1>
      <a:dk2>
        <a:srgbClr val="000000"/>
      </a:dk2>
      <a:lt2>
        <a:srgbClr val="808080"/>
      </a:lt2>
      <a:accent1>
        <a:srgbClr val="BBE0E3"/>
      </a:accent1>
      <a:accent2>
        <a:srgbClr val="333399"/>
      </a:accent2>
      <a:accent3>
        <a:srgbClr val="FFFFFF"/>
      </a:accent3>
      <a:accent4>
        <a:srgbClr val="000000"/>
      </a:accent4>
      <a:accent5>
        <a:srgbClr val="DAEDEF"/>
      </a:accent5>
      <a:accent6>
        <a:srgbClr val="2D2D8A"/>
      </a:accent6>
      <a:hlink>
        <a:srgbClr val="009999"/>
      </a:hlink>
      <a:folHlink>
        <a:srgbClr val="99CC00"/>
      </a:folHlink>
    </a:clrScheme>
    <a:fontScheme name="Default Design">
      <a:majorFont>
        <a:latin typeface="Arial"/>
        <a:ea typeface=""/>
        <a:cs typeface=""/>
      </a:majorFont>
      <a:minorFont>
        <a:latin typeface="Arial"/>
        <a:ea typeface=""/>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bwMode="auto">
        <a:xfrm>
          <a:off x="0" y="0"/>
          <a:ext cx="1" cy="1"/>
        </a:xfrm>
        <a:custGeom>
          <a:avLst/>
          <a:gdLst/>
          <a:ahLst/>
          <a:cxnLst/>
          <a:rect l="0" t="0" r="0" b="0"/>
          <a:pathLst/>
        </a:custGeom>
        <a:solidFill>
          <a:schemeClr val="accent1"/>
        </a:solidFill>
        <a:ln w="9525" cap="flat" cmpd="sng" algn="ctr">
          <a:solidFill>
            <a:schemeClr val="tx1"/>
          </a:solidFill>
          <a:prstDash val="solid"/>
          <a:round/>
          <a:headEnd type="none" w="med" len="med"/>
          <a:tailEnd type="none" w="med" len="med"/>
        </a:ln>
        <a:effectLst/>
      </a:spPr>
      <a:bodyPr vert="horz" wrap="square" lIns="91440" tIns="45720" rIns="91440" bIns="45720" numCol="1" anchor="t" anchorCtr="0" compatLnSpc="1">
        <a:prstTxWarp prst="textNoShape">
          <a:avLst/>
        </a:prstTxWarp>
      </a:bodyPr>
      <a:lstStyle>
        <a:defPPr marL="0" marR="0" indent="0" algn="l" defTabSz="914400" rtl="0" eaLnBrk="0" fontAlgn="base" latinLnBrk="0" hangingPunct="0">
          <a:lnSpc>
            <a:spcPct val="100000"/>
          </a:lnSpc>
          <a:spcBef>
            <a:spcPct val="0"/>
          </a:spcBef>
          <a:spcAft>
            <a:spcPct val="0"/>
          </a:spcAft>
          <a:buClrTx/>
          <a:buSzTx/>
          <a:buFontTx/>
          <a:buNone/>
          <a:tabLst/>
          <a:defRPr kumimoji="0" lang="en-US" sz="1800" b="0" i="0" u="none" strike="noStrike" cap="none" normalizeH="0" baseline="0" smtClean="0">
            <a:ln>
              <a:noFill/>
            </a:ln>
            <a:solidFill>
              <a:schemeClr val="tx1"/>
            </a:solidFill>
            <a:effectLst/>
            <a:latin typeface="Arial" charset="0"/>
          </a:defRPr>
        </a:defPPr>
      </a:lstStyle>
    </a:spDef>
    <a:lnDef>
      <a:spPr bwMode="auto">
        <a:xfrm>
          <a:off x="0" y="0"/>
          <a:ext cx="1" cy="1"/>
        </a:xfrm>
        <a:custGeom>
          <a:avLst/>
          <a:gdLst/>
          <a:ahLst/>
          <a:cxnLst/>
          <a:rect l="0" t="0" r="0" b="0"/>
          <a:pathLst/>
        </a:custGeom>
        <a:solidFill>
          <a:schemeClr val="accent1"/>
        </a:solidFill>
        <a:ln w="9525" cap="flat" cmpd="sng" algn="ctr">
          <a:solidFill>
            <a:schemeClr val="tx1"/>
          </a:solidFill>
          <a:prstDash val="solid"/>
          <a:round/>
          <a:headEnd type="none" w="med" len="med"/>
          <a:tailEnd type="none" w="med" len="med"/>
        </a:ln>
        <a:effectLst/>
      </a:spPr>
      <a:bodyPr vert="horz" wrap="square" lIns="91440" tIns="45720" rIns="91440" bIns="45720" numCol="1" anchor="t" anchorCtr="0" compatLnSpc="1">
        <a:prstTxWarp prst="textNoShape">
          <a:avLst/>
        </a:prstTxWarp>
      </a:bodyPr>
      <a:lstStyle>
        <a:defPPr marL="0" marR="0" indent="0" algn="l" defTabSz="914400" rtl="0" eaLnBrk="0" fontAlgn="base" latinLnBrk="0" hangingPunct="0">
          <a:lnSpc>
            <a:spcPct val="100000"/>
          </a:lnSpc>
          <a:spcBef>
            <a:spcPct val="0"/>
          </a:spcBef>
          <a:spcAft>
            <a:spcPct val="0"/>
          </a:spcAft>
          <a:buClrTx/>
          <a:buSzTx/>
          <a:buFontTx/>
          <a:buNone/>
          <a:tabLst/>
          <a:defRPr kumimoji="0" lang="en-US" sz="1800" b="0" i="0" u="none" strike="noStrike" cap="none" normalizeH="0" baseline="0" smtClean="0">
            <a:ln>
              <a:noFill/>
            </a:ln>
            <a:solidFill>
              <a:schemeClr val="tx1"/>
            </a:solidFill>
            <a:effectLst/>
            <a:latin typeface="Arial" charset="0"/>
          </a:defRPr>
        </a:defPPr>
      </a:lstStyle>
    </a:lnDef>
  </a:objectDefaults>
  <a:extraClrSchemeLst>
    <a:extraClrScheme>
      <a:clrScheme name="Default Design 1">
        <a:dk1>
          <a:srgbClr val="000000"/>
        </a:dk1>
        <a:lt1>
          <a:srgbClr val="FFFFFF"/>
        </a:lt1>
        <a:dk2>
          <a:srgbClr val="000000"/>
        </a:dk2>
        <a:lt2>
          <a:srgbClr val="808080"/>
        </a:lt2>
        <a:accent1>
          <a:srgbClr val="BBE0E3"/>
        </a:accent1>
        <a:accent2>
          <a:srgbClr val="333399"/>
        </a:accent2>
        <a:accent3>
          <a:srgbClr val="FFFFFF"/>
        </a:accent3>
        <a:accent4>
          <a:srgbClr val="000000"/>
        </a:accent4>
        <a:accent5>
          <a:srgbClr val="DAEDEF"/>
        </a:accent5>
        <a:accent6>
          <a:srgbClr val="2D2D8A"/>
        </a:accent6>
        <a:hlink>
          <a:srgbClr val="009999"/>
        </a:hlink>
        <a:folHlink>
          <a:srgbClr val="99CC00"/>
        </a:folHlink>
      </a:clrScheme>
      <a:clrMap bg1="lt1" tx1="dk1" bg2="lt2" tx2="dk2" accent1="accent1" accent2="accent2" accent3="accent3" accent4="accent4" accent5="accent5" accent6="accent6" hlink="hlink" folHlink="folHlink"/>
    </a:extraClrScheme>
    <a:extraClrScheme>
      <a:clrScheme name="Default Design 2">
        <a:dk1>
          <a:srgbClr val="000000"/>
        </a:dk1>
        <a:lt1>
          <a:srgbClr val="FFFFFF"/>
        </a:lt1>
        <a:dk2>
          <a:srgbClr val="000000"/>
        </a:dk2>
        <a:lt2>
          <a:srgbClr val="969696"/>
        </a:lt2>
        <a:accent1>
          <a:srgbClr val="FBDF53"/>
        </a:accent1>
        <a:accent2>
          <a:srgbClr val="FF9966"/>
        </a:accent2>
        <a:accent3>
          <a:srgbClr val="FFFFFF"/>
        </a:accent3>
        <a:accent4>
          <a:srgbClr val="000000"/>
        </a:accent4>
        <a:accent5>
          <a:srgbClr val="FDECB3"/>
        </a:accent5>
        <a:accent6>
          <a:srgbClr val="E78A5C"/>
        </a:accent6>
        <a:hlink>
          <a:srgbClr val="CC3300"/>
        </a:hlink>
        <a:folHlink>
          <a:srgbClr val="996600"/>
        </a:folHlink>
      </a:clrScheme>
      <a:clrMap bg1="lt1" tx1="dk1" bg2="lt2" tx2="dk2" accent1="accent1" accent2="accent2" accent3="accent3" accent4="accent4" accent5="accent5" accent6="accent6" hlink="hlink" folHlink="folHlink"/>
    </a:extraClrScheme>
    <a:extraClrScheme>
      <a:clrScheme name="Default Design 3">
        <a:dk1>
          <a:srgbClr val="000000"/>
        </a:dk1>
        <a:lt1>
          <a:srgbClr val="FFFFFF"/>
        </a:lt1>
        <a:dk2>
          <a:srgbClr val="000000"/>
        </a:dk2>
        <a:lt2>
          <a:srgbClr val="808080"/>
        </a:lt2>
        <a:accent1>
          <a:srgbClr val="99CCFF"/>
        </a:accent1>
        <a:accent2>
          <a:srgbClr val="CCCCFF"/>
        </a:accent2>
        <a:accent3>
          <a:srgbClr val="FFFFFF"/>
        </a:accent3>
        <a:accent4>
          <a:srgbClr val="000000"/>
        </a:accent4>
        <a:accent5>
          <a:srgbClr val="CAE2FF"/>
        </a:accent5>
        <a:accent6>
          <a:srgbClr val="B9B9E7"/>
        </a:accent6>
        <a:hlink>
          <a:srgbClr val="3333CC"/>
        </a:hlink>
        <a:folHlink>
          <a:srgbClr val="AF67FF"/>
        </a:folHlink>
      </a:clrScheme>
      <a:clrMap bg1="lt1" tx1="dk1" bg2="lt2" tx2="dk2" accent1="accent1" accent2="accent2" accent3="accent3" accent4="accent4" accent5="accent5" accent6="accent6" hlink="hlink" folHlink="folHlink"/>
    </a:extraClrScheme>
    <a:extraClrScheme>
      <a:clrScheme name="Default Design 4">
        <a:dk1>
          <a:srgbClr val="000000"/>
        </a:dk1>
        <a:lt1>
          <a:srgbClr val="DEF6F1"/>
        </a:lt1>
        <a:dk2>
          <a:srgbClr val="000000"/>
        </a:dk2>
        <a:lt2>
          <a:srgbClr val="969696"/>
        </a:lt2>
        <a:accent1>
          <a:srgbClr val="FFFFFF"/>
        </a:accent1>
        <a:accent2>
          <a:srgbClr val="8DC6FF"/>
        </a:accent2>
        <a:accent3>
          <a:srgbClr val="ECFAF7"/>
        </a:accent3>
        <a:accent4>
          <a:srgbClr val="000000"/>
        </a:accent4>
        <a:accent5>
          <a:srgbClr val="FFFFFF"/>
        </a:accent5>
        <a:accent6>
          <a:srgbClr val="7FB3E7"/>
        </a:accent6>
        <a:hlink>
          <a:srgbClr val="0066CC"/>
        </a:hlink>
        <a:folHlink>
          <a:srgbClr val="00A800"/>
        </a:folHlink>
      </a:clrScheme>
      <a:clrMap bg1="lt1" tx1="dk1" bg2="lt2" tx2="dk2" accent1="accent1" accent2="accent2" accent3="accent3" accent4="accent4" accent5="accent5" accent6="accent6" hlink="hlink" folHlink="folHlink"/>
    </a:extraClrScheme>
    <a:extraClrScheme>
      <a:clrScheme name="Default Design 5">
        <a:dk1>
          <a:srgbClr val="000000"/>
        </a:dk1>
        <a:lt1>
          <a:srgbClr val="FFFFD9"/>
        </a:lt1>
        <a:dk2>
          <a:srgbClr val="000000"/>
        </a:dk2>
        <a:lt2>
          <a:srgbClr val="777777"/>
        </a:lt2>
        <a:accent1>
          <a:srgbClr val="FFFFF7"/>
        </a:accent1>
        <a:accent2>
          <a:srgbClr val="33CCCC"/>
        </a:accent2>
        <a:accent3>
          <a:srgbClr val="FFFFE9"/>
        </a:accent3>
        <a:accent4>
          <a:srgbClr val="000000"/>
        </a:accent4>
        <a:accent5>
          <a:srgbClr val="FFFFFA"/>
        </a:accent5>
        <a:accent6>
          <a:srgbClr val="2DB9B9"/>
        </a:accent6>
        <a:hlink>
          <a:srgbClr val="FF5050"/>
        </a:hlink>
        <a:folHlink>
          <a:srgbClr val="FF9900"/>
        </a:folHlink>
      </a:clrScheme>
      <a:clrMap bg1="lt1" tx1="dk1" bg2="lt2" tx2="dk2" accent1="accent1" accent2="accent2" accent3="accent3" accent4="accent4" accent5="accent5" accent6="accent6" hlink="hlink" folHlink="folHlink"/>
    </a:extraClrScheme>
    <a:extraClrScheme>
      <a:clrScheme name="Default Design 6">
        <a:dk1>
          <a:srgbClr val="005A58"/>
        </a:dk1>
        <a:lt1>
          <a:srgbClr val="FFFFFF"/>
        </a:lt1>
        <a:dk2>
          <a:srgbClr val="008080"/>
        </a:dk2>
        <a:lt2>
          <a:srgbClr val="FFFF99"/>
        </a:lt2>
        <a:accent1>
          <a:srgbClr val="006462"/>
        </a:accent1>
        <a:accent2>
          <a:srgbClr val="6D6FC7"/>
        </a:accent2>
        <a:accent3>
          <a:srgbClr val="AAC0C0"/>
        </a:accent3>
        <a:accent4>
          <a:srgbClr val="DADADA"/>
        </a:accent4>
        <a:accent5>
          <a:srgbClr val="AAB8B7"/>
        </a:accent5>
        <a:accent6>
          <a:srgbClr val="6264B4"/>
        </a:accent6>
        <a:hlink>
          <a:srgbClr val="00FFFF"/>
        </a:hlink>
        <a:folHlink>
          <a:srgbClr val="00FF00"/>
        </a:folHlink>
      </a:clrScheme>
      <a:clrMap bg1="dk2" tx1="lt1" bg2="dk1" tx2="lt2" accent1="accent1" accent2="accent2" accent3="accent3" accent4="accent4" accent5="accent5" accent6="accent6" hlink="hlink" folHlink="folHlink"/>
    </a:extraClrScheme>
    <a:extraClrScheme>
      <a:clrScheme name="Default Design 7">
        <a:dk1>
          <a:srgbClr val="5C1F00"/>
        </a:dk1>
        <a:lt1>
          <a:srgbClr val="FFFFFF"/>
        </a:lt1>
        <a:dk2>
          <a:srgbClr val="800000"/>
        </a:dk2>
        <a:lt2>
          <a:srgbClr val="DFD293"/>
        </a:lt2>
        <a:accent1>
          <a:srgbClr val="CC3300"/>
        </a:accent1>
        <a:accent2>
          <a:srgbClr val="BE7960"/>
        </a:accent2>
        <a:accent3>
          <a:srgbClr val="C0AAAA"/>
        </a:accent3>
        <a:accent4>
          <a:srgbClr val="DADADA"/>
        </a:accent4>
        <a:accent5>
          <a:srgbClr val="E2ADAA"/>
        </a:accent5>
        <a:accent6>
          <a:srgbClr val="AC6D56"/>
        </a:accent6>
        <a:hlink>
          <a:srgbClr val="FFFF99"/>
        </a:hlink>
        <a:folHlink>
          <a:srgbClr val="D3A219"/>
        </a:folHlink>
      </a:clrScheme>
      <a:clrMap bg1="dk2" tx1="lt1" bg2="dk1" tx2="lt2" accent1="accent1" accent2="accent2" accent3="accent3" accent4="accent4" accent5="accent5" accent6="accent6" hlink="hlink" folHlink="folHlink"/>
    </a:extraClrScheme>
    <a:extraClrScheme>
      <a:clrScheme name="Default Design 8">
        <a:dk1>
          <a:srgbClr val="003366"/>
        </a:dk1>
        <a:lt1>
          <a:srgbClr val="FFFFFF"/>
        </a:lt1>
        <a:dk2>
          <a:srgbClr val="000099"/>
        </a:dk2>
        <a:lt2>
          <a:srgbClr val="CCFFFF"/>
        </a:lt2>
        <a:accent1>
          <a:srgbClr val="3366CC"/>
        </a:accent1>
        <a:accent2>
          <a:srgbClr val="00B000"/>
        </a:accent2>
        <a:accent3>
          <a:srgbClr val="AAAACA"/>
        </a:accent3>
        <a:accent4>
          <a:srgbClr val="DADADA"/>
        </a:accent4>
        <a:accent5>
          <a:srgbClr val="ADB8E2"/>
        </a:accent5>
        <a:accent6>
          <a:srgbClr val="009F00"/>
        </a:accent6>
        <a:hlink>
          <a:srgbClr val="66CCFF"/>
        </a:hlink>
        <a:folHlink>
          <a:srgbClr val="FFE701"/>
        </a:folHlink>
      </a:clrScheme>
      <a:clrMap bg1="dk2" tx1="lt1" bg2="dk1" tx2="lt2" accent1="accent1" accent2="accent2" accent3="accent3" accent4="accent4" accent5="accent5" accent6="accent6" hlink="hlink" folHlink="folHlink"/>
    </a:extraClrScheme>
    <a:extraClrScheme>
      <a:clrScheme name="Default Design 9">
        <a:dk1>
          <a:srgbClr val="336699"/>
        </a:dk1>
        <a:lt1>
          <a:srgbClr val="FFFFFF"/>
        </a:lt1>
        <a:dk2>
          <a:srgbClr val="000000"/>
        </a:dk2>
        <a:lt2>
          <a:srgbClr val="E3EBF1"/>
        </a:lt2>
        <a:accent1>
          <a:srgbClr val="003399"/>
        </a:accent1>
        <a:accent2>
          <a:srgbClr val="468A4B"/>
        </a:accent2>
        <a:accent3>
          <a:srgbClr val="AAAAAA"/>
        </a:accent3>
        <a:accent4>
          <a:srgbClr val="DADADA"/>
        </a:accent4>
        <a:accent5>
          <a:srgbClr val="AAADCA"/>
        </a:accent5>
        <a:accent6>
          <a:srgbClr val="3F7D43"/>
        </a:accent6>
        <a:hlink>
          <a:srgbClr val="66CCFF"/>
        </a:hlink>
        <a:folHlink>
          <a:srgbClr val="F0E500"/>
        </a:folHlink>
      </a:clrScheme>
      <a:clrMap bg1="dk2" tx1="lt1" bg2="dk1" tx2="lt2" accent1="accent1" accent2="accent2" accent3="accent3" accent4="accent4" accent5="accent5" accent6="accent6" hlink="hlink" folHlink="folHlink"/>
    </a:extraClrScheme>
    <a:extraClrScheme>
      <a:clrScheme name="Default Design 10">
        <a:dk1>
          <a:srgbClr val="777777"/>
        </a:dk1>
        <a:lt1>
          <a:srgbClr val="FFFFFF"/>
        </a:lt1>
        <a:dk2>
          <a:srgbClr val="686B5D"/>
        </a:dk2>
        <a:lt2>
          <a:srgbClr val="D1D1CB"/>
        </a:lt2>
        <a:accent1>
          <a:srgbClr val="909082"/>
        </a:accent1>
        <a:accent2>
          <a:srgbClr val="809EA8"/>
        </a:accent2>
        <a:accent3>
          <a:srgbClr val="B9BAB6"/>
        </a:accent3>
        <a:accent4>
          <a:srgbClr val="DADADA"/>
        </a:accent4>
        <a:accent5>
          <a:srgbClr val="C6C6C1"/>
        </a:accent5>
        <a:accent6>
          <a:srgbClr val="738F98"/>
        </a:accent6>
        <a:hlink>
          <a:srgbClr val="FFCC66"/>
        </a:hlink>
        <a:folHlink>
          <a:srgbClr val="E9DCB9"/>
        </a:folHlink>
      </a:clrScheme>
      <a:clrMap bg1="dk2" tx1="lt1" bg2="dk1" tx2="lt2" accent1="accent1" accent2="accent2" accent3="accent3" accent4="accent4" accent5="accent5" accent6="accent6" hlink="hlink" folHlink="folHlink"/>
    </a:extraClrScheme>
    <a:extraClrScheme>
      <a:clrScheme name="Default Design 11">
        <a:dk1>
          <a:srgbClr val="3E3E5C"/>
        </a:dk1>
        <a:lt1>
          <a:srgbClr val="FFFFFF"/>
        </a:lt1>
        <a:dk2>
          <a:srgbClr val="666699"/>
        </a:dk2>
        <a:lt2>
          <a:srgbClr val="FFFFFF"/>
        </a:lt2>
        <a:accent1>
          <a:srgbClr val="60597B"/>
        </a:accent1>
        <a:accent2>
          <a:srgbClr val="6666FF"/>
        </a:accent2>
        <a:accent3>
          <a:srgbClr val="B8B8CA"/>
        </a:accent3>
        <a:accent4>
          <a:srgbClr val="DADADA"/>
        </a:accent4>
        <a:accent5>
          <a:srgbClr val="B6B5BF"/>
        </a:accent5>
        <a:accent6>
          <a:srgbClr val="5C5CE7"/>
        </a:accent6>
        <a:hlink>
          <a:srgbClr val="99CCFF"/>
        </a:hlink>
        <a:folHlink>
          <a:srgbClr val="FFFF99"/>
        </a:folHlink>
      </a:clrScheme>
      <a:clrMap bg1="dk2" tx1="lt1" bg2="dk1" tx2="lt2" accent1="accent1" accent2="accent2" accent3="accent3" accent4="accent4" accent5="accent5" accent6="accent6" hlink="hlink" folHlink="folHlink"/>
    </a:extraClrScheme>
    <a:extraClrScheme>
      <a:clrScheme name="Default Design 12">
        <a:dk1>
          <a:srgbClr val="2D2015"/>
        </a:dk1>
        <a:lt1>
          <a:srgbClr val="FFFFFF"/>
        </a:lt1>
        <a:dk2>
          <a:srgbClr val="523E26"/>
        </a:dk2>
        <a:lt2>
          <a:srgbClr val="DFC08D"/>
        </a:lt2>
        <a:accent1>
          <a:srgbClr val="8C7B70"/>
        </a:accent1>
        <a:accent2>
          <a:srgbClr val="8F5F2F"/>
        </a:accent2>
        <a:accent3>
          <a:srgbClr val="B3AFAC"/>
        </a:accent3>
        <a:accent4>
          <a:srgbClr val="DADADA"/>
        </a:accent4>
        <a:accent5>
          <a:srgbClr val="C5BFBB"/>
        </a:accent5>
        <a:accent6>
          <a:srgbClr val="81552A"/>
        </a:accent6>
        <a:hlink>
          <a:srgbClr val="CCB400"/>
        </a:hlink>
        <a:folHlink>
          <a:srgbClr val="8C9EA0"/>
        </a:folHlink>
      </a:clrScheme>
      <a:clrMap bg1="dk2" tx1="lt1" bg2="dk1" tx2="lt2" accent1="accent1" accent2="accent2" accent3="accent3" accent4="accent4" accent5="accent5" accent6="accent6" hlink="hlink" folHlink="folHlink"/>
    </a:extraClrScheme>
  </a:extraClrSchemeLst>
</a:theme>
</file>

<file path=ppt/theme/theme4.xml><?xml version="1.0" encoding="utf-8"?>
<a:theme xmlns:a="http://schemas.openxmlformats.org/drawingml/2006/main" name="默认设计模板">
  <a:themeElements>
    <a:clrScheme name="">
      <a:dk1>
        <a:srgbClr val="000000"/>
      </a:dk1>
      <a:lt1>
        <a:srgbClr val="FFFFFF"/>
      </a:lt1>
      <a:dk2>
        <a:srgbClr val="000000"/>
      </a:dk2>
      <a:lt2>
        <a:srgbClr val="808080"/>
      </a:lt2>
      <a:accent1>
        <a:srgbClr val="BBE0E3"/>
      </a:accent1>
      <a:accent2>
        <a:srgbClr val="333399"/>
      </a:accent2>
      <a:accent3>
        <a:srgbClr val="FFFFFF"/>
      </a:accent3>
      <a:accent4>
        <a:srgbClr val="000000"/>
      </a:accent4>
      <a:accent5>
        <a:srgbClr val="D9EDEE"/>
      </a:accent5>
      <a:accent6>
        <a:srgbClr val="2D2D89"/>
      </a:accent6>
      <a:hlink>
        <a:srgbClr val="009999"/>
      </a:hlink>
      <a:folHlink>
        <a:srgbClr val="99CC00"/>
      </a:folHlink>
    </a:clrScheme>
    <a:fontScheme name="">
      <a:majorFont>
        <a:latin typeface="Arial"/>
        <a:ea typeface="宋体"/>
        <a:cs typeface=""/>
      </a:majorFont>
      <a:minorFont>
        <a:latin typeface="Arial"/>
        <a:ea typeface="宋体"/>
        <a:cs typeface=""/>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raClrScheme>
      <a:clrScheme name="">
        <a:dk1>
          <a:srgbClr val="000000"/>
        </a:dk1>
        <a:lt1>
          <a:srgbClr val="FFFFFF"/>
        </a:lt1>
        <a:dk2>
          <a:srgbClr val="000000"/>
        </a:dk2>
        <a:lt2>
          <a:srgbClr val="808080"/>
        </a:lt2>
        <a:accent1>
          <a:srgbClr val="BBE0E3"/>
        </a:accent1>
        <a:accent2>
          <a:srgbClr val="333399"/>
        </a:accent2>
        <a:accent3>
          <a:srgbClr val="FFFFFF"/>
        </a:accent3>
        <a:accent4>
          <a:srgbClr val="000000"/>
        </a:accent4>
        <a:accent5>
          <a:srgbClr val="D9EDEE"/>
        </a:accent5>
        <a:accent6>
          <a:srgbClr val="2D2D89"/>
        </a:accent6>
        <a:hlink>
          <a:srgbClr val="009999"/>
        </a:hlink>
        <a:folHlink>
          <a:srgbClr val="99CC00"/>
        </a:folHlink>
      </a:clrScheme>
      <a:clrMap bg1="lt1" tx1="dk1" bg2="lt2" tx2="dk2" accent1="accent1" accent2="accent2" accent3="accent3" accent4="accent4" accent5="accent5" accent6="accent6" hlink="hlink" folHlink="folHlink"/>
    </a:extraClrScheme>
    <a:extraClrScheme>
      <a:clrScheme name="">
        <a:dk1>
          <a:srgbClr val="000000"/>
        </a:dk1>
        <a:lt1>
          <a:srgbClr val="FFFFFF"/>
        </a:lt1>
        <a:dk2>
          <a:srgbClr val="000000"/>
        </a:dk2>
        <a:lt2>
          <a:srgbClr val="969696"/>
        </a:lt2>
        <a:accent1>
          <a:srgbClr val="FBDF53"/>
        </a:accent1>
        <a:accent2>
          <a:srgbClr val="FF9966"/>
        </a:accent2>
        <a:accent3>
          <a:srgbClr val="FFFFFF"/>
        </a:accent3>
        <a:accent4>
          <a:srgbClr val="000000"/>
        </a:accent4>
        <a:accent5>
          <a:srgbClr val="FDECB4"/>
        </a:accent5>
        <a:accent6>
          <a:srgbClr val="E5895B"/>
        </a:accent6>
        <a:hlink>
          <a:srgbClr val="CC3300"/>
        </a:hlink>
        <a:folHlink>
          <a:srgbClr val="996600"/>
        </a:folHlink>
      </a:clrScheme>
      <a:clrMap bg1="lt1" tx1="dk1" bg2="lt2" tx2="dk2" accent1="accent1" accent2="accent2" accent3="accent3" accent4="accent4" accent5="accent5" accent6="accent6" hlink="hlink" folHlink="folHlink"/>
    </a:extraClrScheme>
    <a:extraClrScheme>
      <a:clrScheme name="">
        <a:dk1>
          <a:srgbClr val="000000"/>
        </a:dk1>
        <a:lt1>
          <a:srgbClr val="FFFFFF"/>
        </a:lt1>
        <a:dk2>
          <a:srgbClr val="000000"/>
        </a:dk2>
        <a:lt2>
          <a:srgbClr val="808080"/>
        </a:lt2>
        <a:accent1>
          <a:srgbClr val="99CCFF"/>
        </a:accent1>
        <a:accent2>
          <a:srgbClr val="CCCCFF"/>
        </a:accent2>
        <a:accent3>
          <a:srgbClr val="FFFFFF"/>
        </a:accent3>
        <a:accent4>
          <a:srgbClr val="000000"/>
        </a:accent4>
        <a:accent5>
          <a:srgbClr val="CAE2FF"/>
        </a:accent5>
        <a:accent6>
          <a:srgbClr val="B7B7E5"/>
        </a:accent6>
        <a:hlink>
          <a:srgbClr val="3333CC"/>
        </a:hlink>
        <a:folHlink>
          <a:srgbClr val="AF67FF"/>
        </a:folHlink>
      </a:clrScheme>
      <a:clrMap bg1="lt1" tx1="dk1" bg2="lt2" tx2="dk2" accent1="accent1" accent2="accent2" accent3="accent3" accent4="accent4" accent5="accent5" accent6="accent6" hlink="hlink" folHlink="folHlink"/>
    </a:extraClrScheme>
    <a:extraClrScheme>
      <a:clrScheme name="">
        <a:dk1>
          <a:srgbClr val="000000"/>
        </a:dk1>
        <a:lt1>
          <a:srgbClr val="DEF6F1"/>
        </a:lt1>
        <a:dk2>
          <a:srgbClr val="000000"/>
        </a:dk2>
        <a:lt2>
          <a:srgbClr val="969696"/>
        </a:lt2>
        <a:accent1>
          <a:srgbClr val="FFFFFF"/>
        </a:accent1>
        <a:accent2>
          <a:srgbClr val="8DC6FF"/>
        </a:accent2>
        <a:accent3>
          <a:srgbClr val="EBFAF7"/>
        </a:accent3>
        <a:accent4>
          <a:srgbClr val="000000"/>
        </a:accent4>
        <a:accent5>
          <a:srgbClr val="FFFFFF"/>
        </a:accent5>
        <a:accent6>
          <a:srgbClr val="7EB1E5"/>
        </a:accent6>
        <a:hlink>
          <a:srgbClr val="0066CC"/>
        </a:hlink>
        <a:folHlink>
          <a:srgbClr val="00A800"/>
        </a:folHlink>
      </a:clrScheme>
      <a:clrMap bg1="lt1" tx1="dk1" bg2="lt2" tx2="dk2" accent1="accent1" accent2="accent2" accent3="accent3" accent4="accent4" accent5="accent5" accent6="accent6" hlink="hlink" folHlink="folHlink"/>
    </a:extraClrScheme>
    <a:extraClrScheme>
      <a:clrScheme name="">
        <a:dk1>
          <a:srgbClr val="000000"/>
        </a:dk1>
        <a:lt1>
          <a:srgbClr val="FFFFD9"/>
        </a:lt1>
        <a:dk2>
          <a:srgbClr val="000000"/>
        </a:dk2>
        <a:lt2>
          <a:srgbClr val="777777"/>
        </a:lt2>
        <a:accent1>
          <a:srgbClr val="FFFFF7"/>
        </a:accent1>
        <a:accent2>
          <a:srgbClr val="33CCCC"/>
        </a:accent2>
        <a:accent3>
          <a:srgbClr val="FFFFE9"/>
        </a:accent3>
        <a:accent4>
          <a:srgbClr val="000000"/>
        </a:accent4>
        <a:accent5>
          <a:srgbClr val="FFFFFA"/>
        </a:accent5>
        <a:accent6>
          <a:srgbClr val="2DB7B7"/>
        </a:accent6>
        <a:hlink>
          <a:srgbClr val="FF5050"/>
        </a:hlink>
        <a:folHlink>
          <a:srgbClr val="FF9900"/>
        </a:folHlink>
      </a:clrScheme>
      <a:clrMap bg1="lt1" tx1="dk1" bg2="lt2" tx2="dk2" accent1="accent1" accent2="accent2" accent3="accent3" accent4="accent4" accent5="accent5" accent6="accent6" hlink="hlink" folHlink="folHlink"/>
    </a:extraClrScheme>
    <a:extraClrScheme>
      <a:clrScheme name="">
        <a:dk1>
          <a:srgbClr val="FFFFFF"/>
        </a:dk1>
        <a:lt1>
          <a:srgbClr val="008080"/>
        </a:lt1>
        <a:dk2>
          <a:srgbClr val="FFFF99"/>
        </a:dk2>
        <a:lt2>
          <a:srgbClr val="005A58"/>
        </a:lt2>
        <a:accent1>
          <a:srgbClr val="006462"/>
        </a:accent1>
        <a:accent2>
          <a:srgbClr val="6D6FC7"/>
        </a:accent2>
        <a:accent3>
          <a:srgbClr val="AAC1C1"/>
        </a:accent3>
        <a:accent4>
          <a:srgbClr val="DCDCDC"/>
        </a:accent4>
        <a:accent5>
          <a:srgbClr val="AAB8B8"/>
        </a:accent5>
        <a:accent6>
          <a:srgbClr val="6163B2"/>
        </a:accent6>
        <a:hlink>
          <a:srgbClr val="00FFFF"/>
        </a:hlink>
        <a:folHlink>
          <a:srgbClr val="00FF00"/>
        </a:folHlink>
      </a:clrScheme>
      <a:clrMap bg1="lt1" tx1="dk1" bg2="lt2" tx2="dk2" accent1="accent1" accent2="accent2" accent3="accent3" accent4="accent4" accent5="accent5" accent6="accent6" hlink="hlink" folHlink="folHlink"/>
    </a:extraClrScheme>
    <a:extraClrScheme>
      <a:clrScheme name="">
        <a:dk1>
          <a:srgbClr val="FFFFFF"/>
        </a:dk1>
        <a:lt1>
          <a:srgbClr val="800000"/>
        </a:lt1>
        <a:dk2>
          <a:srgbClr val="DFD293"/>
        </a:dk2>
        <a:lt2>
          <a:srgbClr val="5C1F00"/>
        </a:lt2>
        <a:accent1>
          <a:srgbClr val="CC3300"/>
        </a:accent1>
        <a:accent2>
          <a:srgbClr val="BE7960"/>
        </a:accent2>
        <a:accent3>
          <a:srgbClr val="C1AAAA"/>
        </a:accent3>
        <a:accent4>
          <a:srgbClr val="DCDCDC"/>
        </a:accent4>
        <a:accent5>
          <a:srgbClr val="E2ADAA"/>
        </a:accent5>
        <a:accent6>
          <a:srgbClr val="AA6C55"/>
        </a:accent6>
        <a:hlink>
          <a:srgbClr val="FFFF99"/>
        </a:hlink>
        <a:folHlink>
          <a:srgbClr val="D3A219"/>
        </a:folHlink>
      </a:clrScheme>
      <a:clrMap bg1="lt1" tx1="dk1" bg2="lt2" tx2="dk2" accent1="accent1" accent2="accent2" accent3="accent3" accent4="accent4" accent5="accent5" accent6="accent6" hlink="hlink" folHlink="folHlink"/>
    </a:extraClrScheme>
    <a:extraClrScheme>
      <a:clrScheme name="">
        <a:dk1>
          <a:srgbClr val="FFFFFF"/>
        </a:dk1>
        <a:lt1>
          <a:srgbClr val="000099"/>
        </a:lt1>
        <a:dk2>
          <a:srgbClr val="CCFFFF"/>
        </a:dk2>
        <a:lt2>
          <a:srgbClr val="003366"/>
        </a:lt2>
        <a:accent1>
          <a:srgbClr val="3366CC"/>
        </a:accent1>
        <a:accent2>
          <a:srgbClr val="00B000"/>
        </a:accent2>
        <a:accent3>
          <a:srgbClr val="AAAACA"/>
        </a:accent3>
        <a:accent4>
          <a:srgbClr val="DCDCDC"/>
        </a:accent4>
        <a:accent5>
          <a:srgbClr val="ADB9E2"/>
        </a:accent5>
        <a:accent6>
          <a:srgbClr val="009D00"/>
        </a:accent6>
        <a:hlink>
          <a:srgbClr val="66CCFF"/>
        </a:hlink>
        <a:folHlink>
          <a:srgbClr val="FFE701"/>
        </a:folHlink>
      </a:clrScheme>
      <a:clrMap bg1="lt1" tx1="dk1" bg2="lt2" tx2="dk2" accent1="accent1" accent2="accent2" accent3="accent3" accent4="accent4" accent5="accent5" accent6="accent6" hlink="hlink" folHlink="folHlink"/>
    </a:extraClrScheme>
    <a:extraClrScheme>
      <a:clrScheme name="">
        <a:dk1>
          <a:srgbClr val="FFFFFF"/>
        </a:dk1>
        <a:lt1>
          <a:srgbClr val="000000"/>
        </a:lt1>
        <a:dk2>
          <a:srgbClr val="E3EBF1"/>
        </a:dk2>
        <a:lt2>
          <a:srgbClr val="336699"/>
        </a:lt2>
        <a:accent1>
          <a:srgbClr val="003399"/>
        </a:accent1>
        <a:accent2>
          <a:srgbClr val="468A4B"/>
        </a:accent2>
        <a:accent3>
          <a:srgbClr val="AAAAAA"/>
        </a:accent3>
        <a:accent4>
          <a:srgbClr val="DCDCDC"/>
        </a:accent4>
        <a:accent5>
          <a:srgbClr val="AAADCA"/>
        </a:accent5>
        <a:accent6>
          <a:srgbClr val="3E7B43"/>
        </a:accent6>
        <a:hlink>
          <a:srgbClr val="66CCFF"/>
        </a:hlink>
        <a:folHlink>
          <a:srgbClr val="F0E500"/>
        </a:folHlink>
      </a:clrScheme>
      <a:clrMap bg1="lt1" tx1="dk1" bg2="lt2" tx2="dk2" accent1="accent1" accent2="accent2" accent3="accent3" accent4="accent4" accent5="accent5" accent6="accent6" hlink="hlink" folHlink="folHlink"/>
    </a:extraClrScheme>
    <a:extraClrScheme>
      <a:clrScheme name="">
        <a:dk1>
          <a:srgbClr val="FFFFFF"/>
        </a:dk1>
        <a:lt1>
          <a:srgbClr val="686B5D"/>
        </a:lt1>
        <a:dk2>
          <a:srgbClr val="D1D1CB"/>
        </a:dk2>
        <a:lt2>
          <a:srgbClr val="777777"/>
        </a:lt2>
        <a:accent1>
          <a:srgbClr val="909082"/>
        </a:accent1>
        <a:accent2>
          <a:srgbClr val="809EA8"/>
        </a:accent2>
        <a:accent3>
          <a:srgbClr val="B9BAB6"/>
        </a:accent3>
        <a:accent4>
          <a:srgbClr val="DCDCDC"/>
        </a:accent4>
        <a:accent5>
          <a:srgbClr val="C7C7C1"/>
        </a:accent5>
        <a:accent6>
          <a:srgbClr val="728D96"/>
        </a:accent6>
        <a:hlink>
          <a:srgbClr val="FFCC66"/>
        </a:hlink>
        <a:folHlink>
          <a:srgbClr val="E9DCB9"/>
        </a:folHlink>
      </a:clrScheme>
      <a:clrMap bg1="lt1" tx1="dk1" bg2="lt2" tx2="dk2" accent1="accent1" accent2="accent2" accent3="accent3" accent4="accent4" accent5="accent5" accent6="accent6" hlink="hlink" folHlink="folHlink"/>
    </a:extraClrScheme>
    <a:extraClrScheme>
      <a:clrScheme name="">
        <a:dk1>
          <a:srgbClr val="FFFFFF"/>
        </a:dk1>
        <a:lt1>
          <a:srgbClr val="666699"/>
        </a:lt1>
        <a:dk2>
          <a:srgbClr val="FFFFFF"/>
        </a:dk2>
        <a:lt2>
          <a:srgbClr val="3E3E5C"/>
        </a:lt2>
        <a:accent1>
          <a:srgbClr val="60597B"/>
        </a:accent1>
        <a:accent2>
          <a:srgbClr val="6666FF"/>
        </a:accent2>
        <a:accent3>
          <a:srgbClr val="B9B9CA"/>
        </a:accent3>
        <a:accent4>
          <a:srgbClr val="DCDCDC"/>
        </a:accent4>
        <a:accent5>
          <a:srgbClr val="B7B5BF"/>
        </a:accent5>
        <a:accent6>
          <a:srgbClr val="5B5BE5"/>
        </a:accent6>
        <a:hlink>
          <a:srgbClr val="99CCFF"/>
        </a:hlink>
        <a:folHlink>
          <a:srgbClr val="FFFF99"/>
        </a:folHlink>
      </a:clrScheme>
      <a:clrMap bg1="lt1" tx1="dk1" bg2="lt2" tx2="dk2" accent1="accent1" accent2="accent2" accent3="accent3" accent4="accent4" accent5="accent5" accent6="accent6" hlink="hlink" folHlink="folHlink"/>
    </a:extraClrScheme>
    <a:extraClrScheme>
      <a:clrScheme name="">
        <a:dk1>
          <a:srgbClr val="FFFFFF"/>
        </a:dk1>
        <a:lt1>
          <a:srgbClr val="523E26"/>
        </a:lt1>
        <a:dk2>
          <a:srgbClr val="DFC08D"/>
        </a:dk2>
        <a:lt2>
          <a:srgbClr val="2D2015"/>
        </a:lt2>
        <a:accent1>
          <a:srgbClr val="8C7B70"/>
        </a:accent1>
        <a:accent2>
          <a:srgbClr val="8F5F2F"/>
        </a:accent2>
        <a:accent3>
          <a:srgbClr val="B3AFAB"/>
        </a:accent3>
        <a:accent4>
          <a:srgbClr val="DCDCDC"/>
        </a:accent4>
        <a:accent5>
          <a:srgbClr val="C5BFBC"/>
        </a:accent5>
        <a:accent6>
          <a:srgbClr val="805529"/>
        </a:accent6>
        <a:hlink>
          <a:srgbClr val="CCB400"/>
        </a:hlink>
        <a:folHlink>
          <a:srgbClr val="8C9EA0"/>
        </a:folHlink>
      </a:clrScheme>
      <a:clrMap bg1="lt1" tx1="dk1" bg2="lt2" tx2="dk2" accent1="accent1" accent2="accent2" accent3="accent3" accent4="accent4" accent5="accent5" accent6="accent6" hlink="hlink" folHlink="folHlink"/>
    </a:extraClrScheme>
  </a:extraClrSchemeLst>
  <a:extLst>
    <a:ext uri="{05A4C25C-085E-4340-85A3-A5531E510DB2}">
      <thm15:themeFamily xmlns:thm15="http://schemas.microsoft.com/office/thememl/2012/main" name="Office Theme" id="{62F939B6-93AF-4DB8-9C6B-D6C7DFDC589F}" vid="{4A3C46E8-61CC-4603-A589-7422A47A8E4A}"/>
    </a:ext>
  </a:extLst>
</a:theme>
</file>

<file path=ppt/theme/theme5.xml><?xml version="1.0" encoding="utf-8"?>
<a:theme xmlns:a="http://schemas.openxmlformats.org/drawingml/2006/main" name="2_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6.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otalTime>164</TotalTime>
  <Words>951</Words>
  <Application>Microsoft Office PowerPoint</Application>
  <PresentationFormat>Widescreen</PresentationFormat>
  <Paragraphs>214</Paragraphs>
  <Slides>33</Slides>
  <Notes>13</Notes>
  <HiddenSlides>0</HiddenSlides>
  <MMClips>2</MMClips>
  <ScaleCrop>false</ScaleCrop>
  <HeadingPairs>
    <vt:vector size="6" baseType="variant">
      <vt:variant>
        <vt:lpstr>Fonts Used</vt:lpstr>
      </vt:variant>
      <vt:variant>
        <vt:i4>7</vt:i4>
      </vt:variant>
      <vt:variant>
        <vt:lpstr>Theme</vt:lpstr>
      </vt:variant>
      <vt:variant>
        <vt:i4>5</vt:i4>
      </vt:variant>
      <vt:variant>
        <vt:lpstr>Slide Titles</vt:lpstr>
      </vt:variant>
      <vt:variant>
        <vt:i4>33</vt:i4>
      </vt:variant>
    </vt:vector>
  </HeadingPairs>
  <TitlesOfParts>
    <vt:vector size="45" baseType="lpstr">
      <vt:lpstr>OPPOSans R</vt:lpstr>
      <vt:lpstr>Arial</vt:lpstr>
      <vt:lpstr>Calibri</vt:lpstr>
      <vt:lpstr>Cambria</vt:lpstr>
      <vt:lpstr>Comic Sans MS</vt:lpstr>
      <vt:lpstr>Times New Roman</vt:lpstr>
      <vt:lpstr>Wingdings</vt:lpstr>
      <vt:lpstr>1_Toán 2 SHS</vt:lpstr>
      <vt:lpstr>1_Office Theme</vt:lpstr>
      <vt:lpstr>Default Design</vt:lpstr>
      <vt:lpstr>默认设计模板</vt:lpstr>
      <vt:lpstr>2_Office Theme</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Presentation</dc:title>
  <dc:creator>Thao Tran</dc:creator>
  <cp:lastModifiedBy>Thao Tran</cp:lastModifiedBy>
  <cp:revision>73</cp:revision>
  <dcterms:created xsi:type="dcterms:W3CDTF">2023-08-31T03:48:29Z</dcterms:created>
  <dcterms:modified xsi:type="dcterms:W3CDTF">2025-10-21T02:57:37Z</dcterms:modified>
</cp:coreProperties>
</file>