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  <p:sldMasterId id="2147483698" r:id="rId3"/>
    <p:sldMasterId id="2147483710" r:id="rId4"/>
  </p:sldMasterIdLst>
  <p:notesMasterIdLst>
    <p:notesMasterId r:id="rId23"/>
  </p:notesMasterIdLst>
  <p:sldIdLst>
    <p:sldId id="265" r:id="rId5"/>
    <p:sldId id="283" r:id="rId6"/>
    <p:sldId id="256" r:id="rId7"/>
    <p:sldId id="258" r:id="rId8"/>
    <p:sldId id="281" r:id="rId9"/>
    <p:sldId id="264" r:id="rId10"/>
    <p:sldId id="276" r:id="rId11"/>
    <p:sldId id="277" r:id="rId12"/>
    <p:sldId id="278" r:id="rId13"/>
    <p:sldId id="279" r:id="rId14"/>
    <p:sldId id="284" r:id="rId15"/>
    <p:sldId id="353" r:id="rId16"/>
    <p:sldId id="347" r:id="rId17"/>
    <p:sldId id="348" r:id="rId18"/>
    <p:sldId id="349" r:id="rId19"/>
    <p:sldId id="350" r:id="rId20"/>
    <p:sldId id="273" r:id="rId21"/>
    <p:sldId id="28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AFCE"/>
    <a:srgbClr val="F8B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5D67ED-E6C9-43FE-BEC6-58FB6681F5E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19DFDE-0DCD-481C-9360-355D6280E1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31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F5966-4C32-4217-989D-6347E6D407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580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5759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735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963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023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bì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CA212C29-8C70-AE77-57EB-4449A323DB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/>
        </p:blipFill>
        <p:spPr>
          <a:xfrm>
            <a:off x="3338624" y="-238452"/>
            <a:ext cx="8761228" cy="7096452"/>
          </a:xfrm>
          <a:prstGeom prst="rect">
            <a:avLst/>
          </a:prstGeom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36C20E64-D616-16D8-E7B1-5831A7B3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/>
        </p:blipFill>
        <p:spPr>
          <a:xfrm>
            <a:off x="-353642" y="-101010"/>
            <a:ext cx="6722544" cy="7230140"/>
          </a:xfrm>
          <a:prstGeom prst="rect">
            <a:avLst/>
          </a:prstGeom>
        </p:spPr>
      </p:pic>
      <p:pic>
        <p:nvPicPr>
          <p:cNvPr id="4" name="图片 12">
            <a:extLst>
              <a:ext uri="{FF2B5EF4-FFF2-40B4-BE49-F238E27FC236}">
                <a16:creationId xmlns:a16="http://schemas.microsoft.com/office/drawing/2014/main" id="{153142AE-7DF4-20D7-2E6E-3EBF0DC316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/>
        </p:blipFill>
        <p:spPr>
          <a:xfrm flipH="1">
            <a:off x="9946036" y="1062845"/>
            <a:ext cx="2234285" cy="228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92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lide bì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CA212C29-8C70-AE77-57EB-4449A323DB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/>
        </p:blipFill>
        <p:spPr>
          <a:xfrm>
            <a:off x="3338624" y="13716000"/>
            <a:ext cx="8761228" cy="7096452"/>
          </a:xfrm>
          <a:prstGeom prst="rect">
            <a:avLst/>
          </a:prstGeom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36C20E64-D616-16D8-E7B1-5831A7B3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/>
        </p:blipFill>
        <p:spPr>
          <a:xfrm>
            <a:off x="-353642" y="13716000"/>
            <a:ext cx="6722544" cy="7230140"/>
          </a:xfrm>
          <a:prstGeom prst="rect">
            <a:avLst/>
          </a:prstGeom>
        </p:spPr>
      </p:pic>
      <p:pic>
        <p:nvPicPr>
          <p:cNvPr id="4" name="图片 12">
            <a:extLst>
              <a:ext uri="{FF2B5EF4-FFF2-40B4-BE49-F238E27FC236}">
                <a16:creationId xmlns:a16="http://schemas.microsoft.com/office/drawing/2014/main" id="{153142AE-7DF4-20D7-2E6E-3EBF0DC316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/>
        </p:blipFill>
        <p:spPr>
          <a:xfrm flipH="1">
            <a:off x="9946036" y="13716000"/>
            <a:ext cx="2234285" cy="228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2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bì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CA212C29-8C70-AE77-57EB-4449A323DB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/>
        </p:blipFill>
        <p:spPr>
          <a:xfrm>
            <a:off x="3338624" y="13716000"/>
            <a:ext cx="8761228" cy="7096452"/>
          </a:xfrm>
          <a:prstGeom prst="rect">
            <a:avLst/>
          </a:prstGeom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36C20E64-D616-16D8-E7B1-5831A7B3B1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/>
        </p:blipFill>
        <p:spPr>
          <a:xfrm>
            <a:off x="-353642" y="13716000"/>
            <a:ext cx="6722544" cy="7230140"/>
          </a:xfrm>
          <a:prstGeom prst="rect">
            <a:avLst/>
          </a:prstGeom>
        </p:spPr>
      </p:pic>
      <p:pic>
        <p:nvPicPr>
          <p:cNvPr id="4" name="图片 12">
            <a:extLst>
              <a:ext uri="{FF2B5EF4-FFF2-40B4-BE49-F238E27FC236}">
                <a16:creationId xmlns:a16="http://schemas.microsoft.com/office/drawing/2014/main" id="{153142AE-7DF4-20D7-2E6E-3EBF0DC316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/>
        </p:blipFill>
        <p:spPr>
          <a:xfrm flipH="1">
            <a:off x="9946036" y="13716000"/>
            <a:ext cx="2234285" cy="2289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2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4C24649-FB60-2477-AF89-A2FF4ACAD4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/>
        </p:blipFill>
        <p:spPr>
          <a:xfrm flipH="1">
            <a:off x="-334925" y="-1846588"/>
            <a:ext cx="12099852" cy="9800683"/>
          </a:xfrm>
          <a:prstGeom prst="rect">
            <a:avLst/>
          </a:prstGeom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411F3838-1A08-D686-1970-F64C2AD6EA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/>
        </p:blipFill>
        <p:spPr>
          <a:xfrm flipH="1">
            <a:off x="7830881" y="2023234"/>
            <a:ext cx="4688958" cy="504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7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4C24649-FB60-2477-AF89-A2FF4ACAD4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/>
        </p:blipFill>
        <p:spPr>
          <a:xfrm flipH="1">
            <a:off x="-334925" y="13716000"/>
            <a:ext cx="12099852" cy="9800683"/>
          </a:xfrm>
          <a:prstGeom prst="rect">
            <a:avLst/>
          </a:prstGeom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411F3838-1A08-D686-1970-F64C2AD6EA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/>
        </p:blipFill>
        <p:spPr>
          <a:xfrm flipH="1">
            <a:off x="7830881" y="13716000"/>
            <a:ext cx="4688958" cy="504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7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4C24649-FB60-2477-AF89-A2FF4ACAD4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/>
        </p:blipFill>
        <p:spPr>
          <a:xfrm flipH="1">
            <a:off x="-334925" y="13716000"/>
            <a:ext cx="12099852" cy="9800683"/>
          </a:xfrm>
          <a:prstGeom prst="rect">
            <a:avLst/>
          </a:prstGeom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411F3838-1A08-D686-1970-F64C2AD6EA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/>
        </p:blipFill>
        <p:spPr>
          <a:xfrm flipH="1">
            <a:off x="7830881" y="13716000"/>
            <a:ext cx="4688958" cy="504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4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4C24649-FB60-2477-AF89-A2FF4ACAD4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/>
        </p:blipFill>
        <p:spPr>
          <a:xfrm flipH="1">
            <a:off x="-334925" y="13716000"/>
            <a:ext cx="12099852" cy="9800683"/>
          </a:xfrm>
          <a:prstGeom prst="rect">
            <a:avLst/>
          </a:prstGeom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411F3838-1A08-D686-1970-F64C2AD6EA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/>
        </p:blipFill>
        <p:spPr>
          <a:xfrm flipH="1">
            <a:off x="7830881" y="13716000"/>
            <a:ext cx="4688958" cy="504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5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ụ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AEF5D8-5DB5-451D-850C-AFB6107AF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vi-VN" altLang="zh-CN"/>
              <a:t>Bấm để sửa kiểu tiêu đề Bản cái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F460D0-172E-46E4-8CBB-D62D5CA18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 altLang="zh-CN"/>
              <a:t>Bấm để chỉnh sửa kiểu văn bản của Bản cái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4A0456-73A7-4E82-9CFC-98B717B0A3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8869A-535E-4AAF-A710-B1C800AA18A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47556D-F397-4AF4-A91A-0EA8BC26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E28F62-CB8C-4956-A162-4DB9D28EF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7AA20C-D13A-40B4-ABDB-62C48F8A088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2BD0520-57A6-DAD8-BD5B-436C3C256D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/>
        </p:blipFill>
        <p:spPr>
          <a:xfrm>
            <a:off x="669849" y="-837417"/>
            <a:ext cx="10350797" cy="8383977"/>
          </a:xfrm>
          <a:prstGeom prst="rect">
            <a:avLst/>
          </a:prstGeom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2AC2DBF8-B6BC-9F18-6983-CFB743BB92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/>
        </p:blipFill>
        <p:spPr>
          <a:xfrm flipH="1">
            <a:off x="4950287" y="-418753"/>
            <a:ext cx="3821031" cy="4109544"/>
          </a:xfrm>
          <a:prstGeom prst="rect">
            <a:avLst/>
          </a:prstGeom>
        </p:spPr>
      </p:pic>
      <p:pic>
        <p:nvPicPr>
          <p:cNvPr id="9" name="图片 33">
            <a:extLst>
              <a:ext uri="{FF2B5EF4-FFF2-40B4-BE49-F238E27FC236}">
                <a16:creationId xmlns:a16="http://schemas.microsoft.com/office/drawing/2014/main" id="{5ED663F2-DFEC-77A7-7008-166A73A8A1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/>
        </p:blipFill>
        <p:spPr>
          <a:xfrm rot="2647756">
            <a:off x="2159547" y="2287451"/>
            <a:ext cx="2777454" cy="284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1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Mụ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AEF5D8-5DB5-451D-850C-AFB6107AF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vi-VN" altLang="zh-CN"/>
              <a:t>Bấm để sửa kiểu tiêu đề Bản cái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F460D0-172E-46E4-8CBB-D62D5CA18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 altLang="zh-CN"/>
              <a:t>Bấm để chỉnh sửa kiểu văn bản của Bản cái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4A0456-73A7-4E82-9CFC-98B717B0A3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8869A-535E-4AAF-A710-B1C800AA18A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47556D-F397-4AF4-A91A-0EA8BC26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E28F62-CB8C-4956-A162-4DB9D28EF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7AA20C-D13A-40B4-ABDB-62C48F8A088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2BD0520-57A6-DAD8-BD5B-436C3C256D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/>
        </p:blipFill>
        <p:spPr>
          <a:xfrm>
            <a:off x="669849" y="13716000"/>
            <a:ext cx="10350797" cy="8383977"/>
          </a:xfrm>
          <a:prstGeom prst="rect">
            <a:avLst/>
          </a:prstGeom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2AC2DBF8-B6BC-9F18-6983-CFB743BB92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/>
        </p:blipFill>
        <p:spPr>
          <a:xfrm flipH="1">
            <a:off x="4950287" y="13716000"/>
            <a:ext cx="3821031" cy="4109544"/>
          </a:xfrm>
          <a:prstGeom prst="rect">
            <a:avLst/>
          </a:prstGeom>
        </p:spPr>
      </p:pic>
      <p:pic>
        <p:nvPicPr>
          <p:cNvPr id="9" name="图片 33">
            <a:extLst>
              <a:ext uri="{FF2B5EF4-FFF2-40B4-BE49-F238E27FC236}">
                <a16:creationId xmlns:a16="http://schemas.microsoft.com/office/drawing/2014/main" id="{5ED663F2-DFEC-77A7-7008-166A73A8A1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/>
        </p:blipFill>
        <p:spPr>
          <a:xfrm rot="2647756">
            <a:off x="2159547" y="13716000"/>
            <a:ext cx="2777454" cy="284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1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Mụ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AEF5D8-5DB5-451D-850C-AFB6107AF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vi-VN" altLang="zh-CN"/>
              <a:t>Bấm để sửa kiểu tiêu đề Bản cái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F460D0-172E-46E4-8CBB-D62D5CA18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 altLang="zh-CN"/>
              <a:t>Bấm để chỉnh sửa kiểu văn bản của Bản cái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4A0456-73A7-4E82-9CFC-98B717B0A3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8869A-535E-4AAF-A710-B1C800AA18A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47556D-F397-4AF4-A91A-0EA8BC26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E28F62-CB8C-4956-A162-4DB9D28EF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7AA20C-D13A-40B4-ABDB-62C48F8A088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2BD0520-57A6-DAD8-BD5B-436C3C256D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/>
        </p:blipFill>
        <p:spPr>
          <a:xfrm>
            <a:off x="669849" y="13716000"/>
            <a:ext cx="10350797" cy="8383977"/>
          </a:xfrm>
          <a:prstGeom prst="rect">
            <a:avLst/>
          </a:prstGeom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2AC2DBF8-B6BC-9F18-6983-CFB743BB92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/>
        </p:blipFill>
        <p:spPr>
          <a:xfrm flipH="1">
            <a:off x="4950287" y="13716000"/>
            <a:ext cx="3821031" cy="4109544"/>
          </a:xfrm>
          <a:prstGeom prst="rect">
            <a:avLst/>
          </a:prstGeom>
        </p:spPr>
      </p:pic>
      <p:pic>
        <p:nvPicPr>
          <p:cNvPr id="9" name="图片 33">
            <a:extLst>
              <a:ext uri="{FF2B5EF4-FFF2-40B4-BE49-F238E27FC236}">
                <a16:creationId xmlns:a16="http://schemas.microsoft.com/office/drawing/2014/main" id="{5ED663F2-DFEC-77A7-7008-166A73A8A1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/>
        </p:blipFill>
        <p:spPr>
          <a:xfrm rot="2647756">
            <a:off x="2159547" y="13716000"/>
            <a:ext cx="2777454" cy="284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8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Mụ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AEF5D8-5DB5-451D-850C-AFB6107AF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vi-VN" altLang="zh-CN"/>
              <a:t>Bấm để sửa kiểu tiêu đề Bản cái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F460D0-172E-46E4-8CBB-D62D5CA18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 altLang="zh-CN"/>
              <a:t>Bấm để chỉnh sửa kiểu văn bản của Bản cái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4A0456-73A7-4E82-9CFC-98B717B0A3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8869A-535E-4AAF-A710-B1C800AA18A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47556D-F397-4AF4-A91A-0EA8BC26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E28F62-CB8C-4956-A162-4DB9D28EF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7AA20C-D13A-40B4-ABDB-62C48F8A088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2BD0520-57A6-DAD8-BD5B-436C3C256D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/>
        </p:blipFill>
        <p:spPr>
          <a:xfrm>
            <a:off x="669849" y="13716000"/>
            <a:ext cx="10350797" cy="8383977"/>
          </a:xfrm>
          <a:prstGeom prst="rect">
            <a:avLst/>
          </a:prstGeom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2AC2DBF8-B6BC-9F18-6983-CFB743BB92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/>
        </p:blipFill>
        <p:spPr>
          <a:xfrm flipH="1">
            <a:off x="4950287" y="13716000"/>
            <a:ext cx="3821031" cy="4109544"/>
          </a:xfrm>
          <a:prstGeom prst="rect">
            <a:avLst/>
          </a:prstGeom>
        </p:spPr>
      </p:pic>
      <p:pic>
        <p:nvPicPr>
          <p:cNvPr id="9" name="图片 33">
            <a:extLst>
              <a:ext uri="{FF2B5EF4-FFF2-40B4-BE49-F238E27FC236}">
                <a16:creationId xmlns:a16="http://schemas.microsoft.com/office/drawing/2014/main" id="{5ED663F2-DFEC-77A7-7008-166A73A8A1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/>
        </p:blipFill>
        <p:spPr>
          <a:xfrm rot="2647756">
            <a:off x="2159547" y="13716000"/>
            <a:ext cx="2777454" cy="284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2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Mụ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AEF5D8-5DB5-451D-850C-AFB6107AF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vi-VN" altLang="zh-CN"/>
              <a:t>Bấm để sửa kiểu tiêu đề Bản cái</a:t>
            </a:r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F460D0-172E-46E4-8CBB-D62D5CA18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 altLang="zh-CN"/>
              <a:t>Bấm để chỉnh sửa kiểu văn bản của Bản cái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4A0456-73A7-4E82-9CFC-98B717B0A3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8869A-535E-4AAF-A710-B1C800AA18AA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47556D-F397-4AF4-A91A-0EA8BC26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E28F62-CB8C-4956-A162-4DB9D28EF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F7AA20C-D13A-40B4-ABDB-62C48F8A088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2BD0520-57A6-DAD8-BD5B-436C3C256D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" t="10077" r="1214" b="11938"/>
          <a:stretch/>
        </p:blipFill>
        <p:spPr>
          <a:xfrm>
            <a:off x="669849" y="13716000"/>
            <a:ext cx="10350797" cy="8383977"/>
          </a:xfrm>
          <a:prstGeom prst="rect">
            <a:avLst/>
          </a:prstGeom>
        </p:spPr>
      </p:pic>
      <p:pic>
        <p:nvPicPr>
          <p:cNvPr id="8" name="图片 4">
            <a:extLst>
              <a:ext uri="{FF2B5EF4-FFF2-40B4-BE49-F238E27FC236}">
                <a16:creationId xmlns:a16="http://schemas.microsoft.com/office/drawing/2014/main" id="{2AC2DBF8-B6BC-9F18-6983-CFB743BB92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" t="2880" r="872" b="2717"/>
          <a:stretch/>
        </p:blipFill>
        <p:spPr>
          <a:xfrm flipH="1">
            <a:off x="4950287" y="13716000"/>
            <a:ext cx="3821031" cy="4109544"/>
          </a:xfrm>
          <a:prstGeom prst="rect">
            <a:avLst/>
          </a:prstGeom>
        </p:spPr>
      </p:pic>
      <p:pic>
        <p:nvPicPr>
          <p:cNvPr id="9" name="图片 33">
            <a:extLst>
              <a:ext uri="{FF2B5EF4-FFF2-40B4-BE49-F238E27FC236}">
                <a16:creationId xmlns:a16="http://schemas.microsoft.com/office/drawing/2014/main" id="{5ED663F2-DFEC-77A7-7008-166A73A8A1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5" t="18450" r="20439" b="16744"/>
          <a:stretch/>
        </p:blipFill>
        <p:spPr>
          <a:xfrm rot="2647756">
            <a:off x="2159547" y="13716000"/>
            <a:ext cx="2777454" cy="284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94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>
            <a:extLst>
              <a:ext uri="{FF2B5EF4-FFF2-40B4-BE49-F238E27FC236}">
                <a16:creationId xmlns:a16="http://schemas.microsoft.com/office/drawing/2014/main" id="{06D4B522-FD6B-9DD5-856C-444501362725}"/>
              </a:ext>
            </a:extLst>
          </p:cNvPr>
          <p:cNvSpPr/>
          <p:nvPr userDrawn="1"/>
        </p:nvSpPr>
        <p:spPr>
          <a:xfrm>
            <a:off x="314325" y="266701"/>
            <a:ext cx="11582400" cy="6334124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8AE56B-3EB6-462C-6F11-821F90FA83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6899"/>
            <a:ext cx="12192000" cy="674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255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>
            <a:extLst>
              <a:ext uri="{FF2B5EF4-FFF2-40B4-BE49-F238E27FC236}">
                <a16:creationId xmlns:a16="http://schemas.microsoft.com/office/drawing/2014/main" id="{06D4B522-FD6B-9DD5-856C-444501362725}"/>
              </a:ext>
            </a:extLst>
          </p:cNvPr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963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>
            <a:extLst>
              <a:ext uri="{FF2B5EF4-FFF2-40B4-BE49-F238E27FC236}">
                <a16:creationId xmlns:a16="http://schemas.microsoft.com/office/drawing/2014/main" id="{06D4B522-FD6B-9DD5-856C-444501362725}"/>
              </a:ext>
            </a:extLst>
          </p:cNvPr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869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>
            <a:extLst>
              <a:ext uri="{FF2B5EF4-FFF2-40B4-BE49-F238E27FC236}">
                <a16:creationId xmlns:a16="http://schemas.microsoft.com/office/drawing/2014/main" id="{06D4B522-FD6B-9DD5-856C-444501362725}"/>
              </a:ext>
            </a:extLst>
          </p:cNvPr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075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>
            <a:extLst>
              <a:ext uri="{FF2B5EF4-FFF2-40B4-BE49-F238E27FC236}">
                <a16:creationId xmlns:a16="http://schemas.microsoft.com/office/drawing/2014/main" id="{06D4B522-FD6B-9DD5-856C-444501362725}"/>
              </a:ext>
            </a:extLst>
          </p:cNvPr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06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>
            <a:extLst>
              <a:ext uri="{FF2B5EF4-FFF2-40B4-BE49-F238E27FC236}">
                <a16:creationId xmlns:a16="http://schemas.microsoft.com/office/drawing/2014/main" id="{06D4B522-FD6B-9DD5-856C-444501362725}"/>
              </a:ext>
            </a:extLst>
          </p:cNvPr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9076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>
            <a:extLst>
              <a:ext uri="{FF2B5EF4-FFF2-40B4-BE49-F238E27FC236}">
                <a16:creationId xmlns:a16="http://schemas.microsoft.com/office/drawing/2014/main" id="{06D4B522-FD6B-9DD5-856C-444501362725}"/>
              </a:ext>
            </a:extLst>
          </p:cNvPr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28480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>
            <a:extLst>
              <a:ext uri="{FF2B5EF4-FFF2-40B4-BE49-F238E27FC236}">
                <a16:creationId xmlns:a16="http://schemas.microsoft.com/office/drawing/2014/main" id="{06D4B522-FD6B-9DD5-856C-444501362725}"/>
              </a:ext>
            </a:extLst>
          </p:cNvPr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5395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>
            <a:extLst>
              <a:ext uri="{FF2B5EF4-FFF2-40B4-BE49-F238E27FC236}">
                <a16:creationId xmlns:a16="http://schemas.microsoft.com/office/drawing/2014/main" id="{06D4B522-FD6B-9DD5-856C-444501362725}"/>
              </a:ext>
            </a:extLst>
          </p:cNvPr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2517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>
            <a:extLst>
              <a:ext uri="{FF2B5EF4-FFF2-40B4-BE49-F238E27FC236}">
                <a16:creationId xmlns:a16="http://schemas.microsoft.com/office/drawing/2014/main" id="{06D4B522-FD6B-9DD5-856C-444501362725}"/>
              </a:ext>
            </a:extLst>
          </p:cNvPr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818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对角圆角 6">
            <a:extLst>
              <a:ext uri="{FF2B5EF4-FFF2-40B4-BE49-F238E27FC236}">
                <a16:creationId xmlns:a16="http://schemas.microsoft.com/office/drawing/2014/main" id="{06D4B522-FD6B-9DD5-856C-444501362725}"/>
              </a:ext>
            </a:extLst>
          </p:cNvPr>
          <p:cNvSpPr/>
          <p:nvPr userDrawn="1"/>
        </p:nvSpPr>
        <p:spPr>
          <a:xfrm>
            <a:off x="609600" y="563525"/>
            <a:ext cx="10972800" cy="5730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1257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750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13948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728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689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5968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9134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457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5926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9599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4263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5123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725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38D8-2250-E47A-8859-02DD8AA52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C23519-9040-C645-164F-D102D2B45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ED13E-9D06-D3B5-38BE-E82ED4A38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8DAB4-216F-FA8F-2A9A-EA4D941FA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85B8C-9819-28CD-1224-CC38E8A27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1774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2D2E4-5305-BE96-53B7-0F577923F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5A499-4D95-45DE-C4AB-ADF00599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150B1-CCFF-BFEA-641B-0F3D700FC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4040B-604E-D2AF-F1F6-A8186927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40EF1D-EEFF-2DA3-69A0-0BB2184D8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416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AB1FC-A56F-C696-963C-6F460C1F1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126B36-AA18-FC19-4786-70FCFD59F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1566F-0F0C-573E-E11D-A4AA76CAF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F6A63-0EA7-33C2-758E-71E0FF04F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400C5-2D6C-F335-8B86-BEB8A2636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072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D7773-73A5-8CF0-FAEE-B62B33077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70F22-A93A-6174-17A3-42F01D94A9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8C203D-BDD4-387C-B56B-EF0448CDA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CDE4C-A65C-E7BC-471C-84C576768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577E32-CBA6-FB58-6F49-DE3C379AA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E1130-662E-CDA5-CA69-15E2CCD58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6562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8D9AF-CE0C-30BA-C3EA-4E617363A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ED60B-F735-5AB1-C832-670ADEBA0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494A90-B8DB-71FD-5A2B-126A95129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6FD8FF-A653-025D-5337-06F2B8EBBF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FDB170-0163-17E7-D2A7-DE6F2FDFB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3507ED-4E3E-4E18-A13C-95F909E9C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BA337F-9F1D-A876-0A5D-8886E5096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554CBE-309C-03FA-B3AD-1335BE51C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150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BF903-C75D-5BEC-03B8-4A7BE1DA5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276BF3-F964-6E37-C769-C2EE118A8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458392-ED1E-BDC1-A49C-3DA2D1638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AD235-78DB-F9CE-4C84-A105C0958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22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24F68C-C55E-3B0E-3AA9-06D046730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2E2FEE-7DE7-2F06-3558-05885BE50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C5B95E-8A44-B2DF-3179-8F1C1DAC5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937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16E35-1802-5312-9563-AB8662AEB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CF96A-C70A-D41B-1D3D-CB0DC4D63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E4E56-02F4-2EC5-AE48-85CB03EFEA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D4F11A-AFFB-F9FD-F2FD-73F3B3E28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C5A93-58CD-F5C9-CB3D-2338EAFB8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A54748-D0F4-A740-E18C-64EA0F98C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199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3F3C2-AD78-D729-7387-9414BECE9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3DDF5B-D2F1-54EC-C900-CE57AD95A8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AFC0D-E973-D7D3-60E6-C900C00BA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E141D-88D0-F62A-AF85-D72F5F3E9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5E83E-B769-05B2-225A-38EEB1ACB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F05E6-B92D-4367-E698-1D4934206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549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8A23-B379-891B-C7F6-2F4542827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E66D4A-2870-CBED-C6EA-2ED64FD0A7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9548F-CFE0-ABF8-D2DE-DC4C54126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5D4A3-7324-F211-2DB6-662680E65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7230B-CE72-9DB5-23BF-FB8100310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517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0C8EE6-5DDE-8798-C60F-D4F521B536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47B823-7487-9ABB-DBD2-7511CC2A1C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89532-19EE-9850-581C-ECBE5F4BF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70428-4993-8A5C-83E7-A5861C15A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0756B-6956-B7C1-4710-1E379806F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8472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07E82-65FE-4300-A810-CD92D20B92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AEE787-50AD-4A8E-83A1-AD630D3E8A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274D6-942E-4142-A3CC-C24A7CF97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33FC4-26B6-453D-9C61-D4491FD01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CCEA4-2152-4182-99FE-0CDE542C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8530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27466-9F8C-461C-ABFD-E552AFCA9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95887-BAA8-4FFC-8BE5-A3E81B717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8B3B7-2F34-4FE7-BD14-144657390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B69FB-2F37-4494-A945-C1258DD35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4999A-8895-4CE9-95A9-5AC1C54C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5490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29EF0-6442-4B22-97FD-8CF8A57F7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9360BB-38F7-45F3-B1B6-C434B015F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C15ED-7E73-43F8-B0C3-754CD4A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3D3FE-CEEF-4B0C-874A-F62387357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58017-3B0F-4FAB-9DD9-7D265A0E8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547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C4690-9F35-4433-99EC-A4E8FF7CB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11F4A-DAA2-4621-AE0D-32D6CB1F6C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F1291-619C-4CF3-A549-BE54FA8ED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0F493-07C5-42A3-A7C4-ADABAA3D0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9CA820-6ACC-4CEB-94CC-BADA9819C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B697C-B662-4FA0-A20A-4EB9D0553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36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1740C-E81F-4CD8-A507-2EA1C5BD5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20197-42F8-4DEE-B2AC-40B8E80CC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A6D472-8E68-44AE-B949-D07BD72CB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B0C6E3-80BE-4164-98EF-F44EDF580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8E40C5-C3A1-48DD-87C4-3D9D939112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847DF3-556A-494C-BA2B-2D3D9CB23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F29D24-C25A-46EA-B709-FF0E2E858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F45F87-F078-4B5F-AEC0-8DA84D8E9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8756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E4237-8C5B-44A0-9B19-068FF8CAC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F728F3-6F64-4058-94C2-6312851CB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DA0DB1-7495-468B-A483-1F3B628A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29D9FB-E58B-4623-A297-FAF8A87B0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5563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92E5C2-3C34-45D2-917A-BB63B409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FD7403-11E8-477C-8AFC-C8F1EE0AC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6E875-643C-4DBD-A792-33C4FCB26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546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3A6DB-46DC-43E5-8280-4E87D9CDC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4F67B-81FD-42FE-87CB-73438F6D4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F77D7-E4C7-447E-BC47-B47DD29A9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0F34CD-7EEE-4E39-B5D4-543DB93B6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A7BAD4-D021-464F-B7C8-D9D4B906F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D97C1-214F-4734-876A-06314C00B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313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1C893-51AE-466C-B1DB-0A259F31E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84D100-4984-448C-B4D5-45FC87795C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FF4D4-7894-4327-B53D-E84AE0A172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F7C59D-0B6E-44BA-8851-F20EC36D4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9528B-8ED5-45D2-A3A6-5F39B8C31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B6DCF5-EC1B-4FF8-ACA5-24DDA363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8273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F2639-5107-42F4-A286-5DC9D19A9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B6C0C1-4211-45FA-B538-72A4D92B0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1621D-599E-4661-8CCC-42F9E12D5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96674-932E-42B5-964F-B2882D659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74E45-DA20-4437-8907-23F65481C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2202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FDB7C6-1DE0-4F91-A302-A5B270F8AB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153332-1DB0-42C0-99DD-BB5A017ED1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8789B-3107-4E9C-9F47-24E1D65CC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AA255-961E-4D86-AB1E-000FE943A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DFE52-5F60-40F5-9A03-FD1E3EC29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8524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91608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805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9Slide.vn - 2019">
            <a:extLst>
              <a:ext uri="{FF2B5EF4-FFF2-40B4-BE49-F238E27FC236}">
                <a16:creationId xmlns:a16="http://schemas.microsoft.com/office/drawing/2014/main" id="{D23BA7F6-2CF5-4417-892E-01BAF43CA68F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pic>
        <p:nvPicPr>
          <p:cNvPr id="4" name="Picture 3" descr="A white circle with leaves and blue text&#10;&#10;Description automatically generated">
            <a:extLst>
              <a:ext uri="{FF2B5EF4-FFF2-40B4-BE49-F238E27FC236}">
                <a16:creationId xmlns:a16="http://schemas.microsoft.com/office/drawing/2014/main" id="{A1ED3167-B39F-347F-8E6B-E8FE6FF6E7C0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159" y="8052135"/>
            <a:ext cx="1171574" cy="1171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0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A3232A0B-83F8-9E08-3D5B-15C0AD666FF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3186" y="-1"/>
            <a:ext cx="1618593" cy="161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7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5C6645-E717-730C-7F46-73A34F2B4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ED27B-1C5E-09B1-3419-76E831C72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FCB8A-7159-28B6-E410-9CC163A9B4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73117-776F-48A7-B171-2DEB4A582306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AD61B-1D53-39E5-F6F2-13B2E4FB92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CC670-B9C2-D79A-277B-9B1646034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DC1EF2-2072-35B5-220B-E96F15EB260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351988"/>
            <a:ext cx="3920068" cy="506012"/>
          </a:xfrm>
          <a:prstGeom prst="rect">
            <a:avLst/>
          </a:prstGeom>
        </p:spPr>
      </p:pic>
      <p:pic>
        <p:nvPicPr>
          <p:cNvPr id="11" name="Picture 10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4055E8A7-54C9-6B53-ED30-8570ED4CBBA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191" y="-5943600"/>
            <a:ext cx="2024762" cy="202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5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7F6443-9D49-4363-B4B0-27BD47ABD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43C451-960E-4FC3-AE52-B3A2A5868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CC8BC-BC4D-46DD-84EA-732E907B0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9382C-7718-45CE-9E53-300FF85A589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04C4A-C998-45D8-8438-6FD5C773A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F663C-3234-4780-A52E-F645A7CA20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17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0.png"/><Relationship Id="rId4" Type="http://schemas.openxmlformats.org/officeDocument/2006/relationships/image" Target="../media/image19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1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12" Type="http://schemas.openxmlformats.org/officeDocument/2006/relationships/image" Target="../media/image30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svg"/><Relationship Id="rId15" Type="http://schemas.openxmlformats.org/officeDocument/2006/relationships/image" Target="../media/image33.png"/><Relationship Id="rId10" Type="http://schemas.openxmlformats.org/officeDocument/2006/relationships/image" Target="../media/image17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Relationship Id="rId1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3.sv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3.sv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slideLayout" Target="../slideLayouts/slideLayout38.xml"/><Relationship Id="rId7" Type="http://schemas.openxmlformats.org/officeDocument/2006/relationships/image" Target="../media/image42.png"/><Relationship Id="rId12" Type="http://schemas.openxmlformats.org/officeDocument/2006/relationships/image" Target="../media/image47.gi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1.png"/><Relationship Id="rId11" Type="http://schemas.openxmlformats.org/officeDocument/2006/relationships/image" Target="../media/image46.gif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4.svg"/><Relationship Id="rId1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slide" Target="slide14.xml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6.gif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2.svg"/><Relationship Id="rId11" Type="http://schemas.openxmlformats.org/officeDocument/2006/relationships/slide" Target="slide16.xml"/><Relationship Id="rId5" Type="http://schemas.openxmlformats.org/officeDocument/2006/relationships/image" Target="../media/image51.png"/><Relationship Id="rId15" Type="http://schemas.openxmlformats.org/officeDocument/2006/relationships/slide" Target="slide17.xml"/><Relationship Id="rId10" Type="http://schemas.openxmlformats.org/officeDocument/2006/relationships/slide" Target="slide15.xml"/><Relationship Id="rId4" Type="http://schemas.openxmlformats.org/officeDocument/2006/relationships/image" Target="../media/image50.svg"/><Relationship Id="rId9" Type="http://schemas.openxmlformats.org/officeDocument/2006/relationships/image" Target="../media/image44.svg"/><Relationship Id="rId1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61.png"/><Relationship Id="rId3" Type="http://schemas.openxmlformats.org/officeDocument/2006/relationships/audio" Target="../media/audio2.wav"/><Relationship Id="rId7" Type="http://schemas.openxmlformats.org/officeDocument/2006/relationships/image" Target="../media/image55.png"/><Relationship Id="rId12" Type="http://schemas.openxmlformats.org/officeDocument/2006/relationships/image" Target="../media/image60.svg"/><Relationship Id="rId2" Type="http://schemas.openxmlformats.org/officeDocument/2006/relationships/notesSlide" Target="../notesSlides/notesSlide3.xml"/><Relationship Id="rId16" Type="http://schemas.openxmlformats.org/officeDocument/2006/relationships/slide" Target="slide3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50.svg"/><Relationship Id="rId11" Type="http://schemas.openxmlformats.org/officeDocument/2006/relationships/image" Target="../media/image59.png"/><Relationship Id="rId5" Type="http://schemas.openxmlformats.org/officeDocument/2006/relationships/image" Target="../media/image49.png"/><Relationship Id="rId15" Type="http://schemas.openxmlformats.org/officeDocument/2006/relationships/image" Target="../media/image63.svg"/><Relationship Id="rId10" Type="http://schemas.openxmlformats.org/officeDocument/2006/relationships/image" Target="../media/image58.svg"/><Relationship Id="rId4" Type="http://schemas.openxmlformats.org/officeDocument/2006/relationships/audio" Target="../media/audio1.wav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svg"/><Relationship Id="rId18" Type="http://schemas.openxmlformats.org/officeDocument/2006/relationships/slide" Target="slide3.xml"/><Relationship Id="rId3" Type="http://schemas.openxmlformats.org/officeDocument/2006/relationships/audio" Target="../media/audio2.wav"/><Relationship Id="rId7" Type="http://schemas.openxmlformats.org/officeDocument/2006/relationships/image" Target="../media/image50.sv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9.png"/><Relationship Id="rId11" Type="http://schemas.openxmlformats.org/officeDocument/2006/relationships/image" Target="../media/image58.svg"/><Relationship Id="rId5" Type="http://schemas.openxmlformats.org/officeDocument/2006/relationships/audio" Target="../media/audio1.wav"/><Relationship Id="rId15" Type="http://schemas.openxmlformats.org/officeDocument/2006/relationships/image" Target="../media/image63.svg"/><Relationship Id="rId10" Type="http://schemas.openxmlformats.org/officeDocument/2006/relationships/image" Target="../media/image57.png"/><Relationship Id="rId4" Type="http://schemas.openxmlformats.org/officeDocument/2006/relationships/audio" Target="../media/audio3.wav"/><Relationship Id="rId9" Type="http://schemas.openxmlformats.org/officeDocument/2006/relationships/image" Target="../media/image56.svg"/><Relationship Id="rId1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svg"/><Relationship Id="rId18" Type="http://schemas.openxmlformats.org/officeDocument/2006/relationships/slide" Target="slide3.xml"/><Relationship Id="rId3" Type="http://schemas.openxmlformats.org/officeDocument/2006/relationships/audio" Target="../media/audio2.wav"/><Relationship Id="rId7" Type="http://schemas.openxmlformats.org/officeDocument/2006/relationships/image" Target="../media/image50.sv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49.png"/><Relationship Id="rId11" Type="http://schemas.openxmlformats.org/officeDocument/2006/relationships/image" Target="../media/image58.svg"/><Relationship Id="rId5" Type="http://schemas.openxmlformats.org/officeDocument/2006/relationships/audio" Target="../media/audio3.wav"/><Relationship Id="rId15" Type="http://schemas.openxmlformats.org/officeDocument/2006/relationships/image" Target="../media/image63.svg"/><Relationship Id="rId10" Type="http://schemas.openxmlformats.org/officeDocument/2006/relationships/image" Target="../media/image57.png"/><Relationship Id="rId4" Type="http://schemas.openxmlformats.org/officeDocument/2006/relationships/audio" Target="../media/audio1.wav"/><Relationship Id="rId9" Type="http://schemas.openxmlformats.org/officeDocument/2006/relationships/image" Target="../media/image56.svg"/><Relationship Id="rId1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13.sv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D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62956" y="2591090"/>
            <a:ext cx="4066089" cy="4666961"/>
          </a:xfrm>
          <a:custGeom>
            <a:avLst/>
            <a:gdLst/>
            <a:ahLst/>
            <a:cxnLst/>
            <a:rect l="l" t="t" r="r" b="b"/>
            <a:pathLst>
              <a:path w="6099134" h="7000441">
                <a:moveTo>
                  <a:pt x="0" y="0"/>
                </a:moveTo>
                <a:lnTo>
                  <a:pt x="6099134" y="0"/>
                </a:lnTo>
                <a:lnTo>
                  <a:pt x="6099134" y="7000441"/>
                </a:lnTo>
                <a:lnTo>
                  <a:pt x="0" y="70004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-749808" y="2990850"/>
            <a:ext cx="4471416" cy="5486400"/>
          </a:xfrm>
          <a:custGeom>
            <a:avLst/>
            <a:gdLst/>
            <a:ahLst/>
            <a:cxnLst/>
            <a:rect l="l" t="t" r="r" b="b"/>
            <a:pathLst>
              <a:path w="6707124" h="8229600">
                <a:moveTo>
                  <a:pt x="0" y="0"/>
                </a:moveTo>
                <a:lnTo>
                  <a:pt x="6707124" y="0"/>
                </a:lnTo>
                <a:lnTo>
                  <a:pt x="67071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9512625" y="4654731"/>
            <a:ext cx="2126259" cy="2158639"/>
          </a:xfrm>
          <a:custGeom>
            <a:avLst/>
            <a:gdLst/>
            <a:ahLst/>
            <a:cxnLst/>
            <a:rect l="l" t="t" r="r" b="b"/>
            <a:pathLst>
              <a:path w="3189389" h="3237958">
                <a:moveTo>
                  <a:pt x="0" y="0"/>
                </a:moveTo>
                <a:lnTo>
                  <a:pt x="3189389" y="0"/>
                </a:lnTo>
                <a:lnTo>
                  <a:pt x="3189389" y="3237958"/>
                </a:lnTo>
                <a:lnTo>
                  <a:pt x="0" y="3237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0575755" y="-2324100"/>
            <a:ext cx="3859785" cy="3968931"/>
          </a:xfrm>
          <a:custGeom>
            <a:avLst/>
            <a:gdLst/>
            <a:ahLst/>
            <a:cxnLst/>
            <a:rect l="l" t="t" r="r" b="b"/>
            <a:pathLst>
              <a:path w="5789678" h="5953396">
                <a:moveTo>
                  <a:pt x="0" y="0"/>
                </a:moveTo>
                <a:lnTo>
                  <a:pt x="5789677" y="0"/>
                </a:lnTo>
                <a:lnTo>
                  <a:pt x="5789677" y="5953396"/>
                </a:lnTo>
                <a:lnTo>
                  <a:pt x="0" y="59533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1711643" y="247650"/>
            <a:ext cx="2623185" cy="2743200"/>
          </a:xfrm>
          <a:custGeom>
            <a:avLst/>
            <a:gdLst/>
            <a:ahLst/>
            <a:cxnLst/>
            <a:rect l="l" t="t" r="r" b="b"/>
            <a:pathLst>
              <a:path w="3934778" h="4114800">
                <a:moveTo>
                  <a:pt x="0" y="0"/>
                </a:moveTo>
                <a:lnTo>
                  <a:pt x="3934778" y="0"/>
                </a:lnTo>
                <a:lnTo>
                  <a:pt x="39347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 descr="A close up of a text&#10;&#10;AI-generated content may be incorrect.">
            <a:extLst>
              <a:ext uri="{FF2B5EF4-FFF2-40B4-BE49-F238E27FC236}">
                <a16:creationId xmlns:a16="http://schemas.microsoft.com/office/drawing/2014/main" id="{7D2FFFCD-A72D-81E0-AFBD-FE14B353BC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873" y="89094"/>
            <a:ext cx="9839797" cy="34262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book&#10;&#10;AI-generated content may be incorrect.">
            <a:extLst>
              <a:ext uri="{FF2B5EF4-FFF2-40B4-BE49-F238E27FC236}">
                <a16:creationId xmlns:a16="http://schemas.microsoft.com/office/drawing/2014/main" id="{F800CBF7-C136-B99D-C694-B75C933C9A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556" y="768202"/>
            <a:ext cx="7226928" cy="5320438"/>
          </a:xfrm>
          <a:prstGeom prst="rect">
            <a:avLst/>
          </a:prstGeom>
        </p:spPr>
      </p:pic>
      <p:pic>
        <p:nvPicPr>
          <p:cNvPr id="6" name="tải xuống">
            <a:hlinkClick r:id="" action="ppaction://media"/>
            <a:extLst>
              <a:ext uri="{FF2B5EF4-FFF2-40B4-BE49-F238E27FC236}">
                <a16:creationId xmlns:a16="http://schemas.microsoft.com/office/drawing/2014/main" id="{0DE7EED6-CA56-B4AF-859A-8C85E30491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12037" y="26994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21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D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2140" y="1362716"/>
            <a:ext cx="7596781" cy="4534087"/>
          </a:xfrm>
          <a:custGeom>
            <a:avLst/>
            <a:gdLst/>
            <a:ahLst/>
            <a:cxnLst/>
            <a:rect l="l" t="t" r="r" b="b"/>
            <a:pathLst>
              <a:path w="15075553" h="6801130">
                <a:moveTo>
                  <a:pt x="0" y="0"/>
                </a:moveTo>
                <a:lnTo>
                  <a:pt x="15075553" y="0"/>
                </a:lnTo>
                <a:lnTo>
                  <a:pt x="15075553" y="6801130"/>
                </a:lnTo>
                <a:lnTo>
                  <a:pt x="0" y="68011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flipH="1">
            <a:off x="9627966" y="2141065"/>
            <a:ext cx="3756469" cy="4800600"/>
          </a:xfrm>
          <a:custGeom>
            <a:avLst/>
            <a:gdLst/>
            <a:ahLst/>
            <a:cxnLst/>
            <a:rect l="l" t="t" r="r" b="b"/>
            <a:pathLst>
              <a:path w="5634704" h="7200900">
                <a:moveTo>
                  <a:pt x="5634704" y="0"/>
                </a:moveTo>
                <a:lnTo>
                  <a:pt x="0" y="0"/>
                </a:lnTo>
                <a:lnTo>
                  <a:pt x="0" y="7200900"/>
                </a:lnTo>
                <a:lnTo>
                  <a:pt x="5634704" y="7200900"/>
                </a:lnTo>
                <a:lnTo>
                  <a:pt x="563470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7442790" y="2339163"/>
            <a:ext cx="4063409" cy="4756969"/>
          </a:xfrm>
          <a:custGeom>
            <a:avLst/>
            <a:gdLst/>
            <a:ahLst/>
            <a:cxnLst/>
            <a:rect l="l" t="t" r="r" b="b"/>
            <a:pathLst>
              <a:path w="8436534" h="8753862">
                <a:moveTo>
                  <a:pt x="0" y="0"/>
                </a:moveTo>
                <a:lnTo>
                  <a:pt x="8436534" y="0"/>
                </a:lnTo>
                <a:lnTo>
                  <a:pt x="8436534" y="8753861"/>
                </a:lnTo>
                <a:lnTo>
                  <a:pt x="0" y="87538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1610100">
            <a:off x="9753600" y="182398"/>
            <a:ext cx="4876800" cy="1639824"/>
          </a:xfrm>
          <a:custGeom>
            <a:avLst/>
            <a:gdLst/>
            <a:ahLst/>
            <a:cxnLst/>
            <a:rect l="l" t="t" r="r" b="b"/>
            <a:pathLst>
              <a:path w="7315200" h="2459736">
                <a:moveTo>
                  <a:pt x="0" y="0"/>
                </a:moveTo>
                <a:lnTo>
                  <a:pt x="7315200" y="0"/>
                </a:lnTo>
                <a:lnTo>
                  <a:pt x="7315200" y="2459736"/>
                </a:lnTo>
                <a:lnTo>
                  <a:pt x="0" y="24597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1524339" y="0"/>
            <a:ext cx="2623185" cy="2743200"/>
          </a:xfrm>
          <a:custGeom>
            <a:avLst/>
            <a:gdLst/>
            <a:ahLst/>
            <a:cxnLst/>
            <a:rect l="l" t="t" r="r" b="b"/>
            <a:pathLst>
              <a:path w="3934778" h="4114800">
                <a:moveTo>
                  <a:pt x="0" y="0"/>
                </a:moveTo>
                <a:lnTo>
                  <a:pt x="3934777" y="0"/>
                </a:lnTo>
                <a:lnTo>
                  <a:pt x="393477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4766013" y="-1811251"/>
            <a:ext cx="2659975" cy="2497051"/>
          </a:xfrm>
          <a:custGeom>
            <a:avLst/>
            <a:gdLst/>
            <a:ahLst/>
            <a:cxnLst/>
            <a:rect l="l" t="t" r="r" b="b"/>
            <a:pathLst>
              <a:path w="3989962" h="3745576">
                <a:moveTo>
                  <a:pt x="0" y="0"/>
                </a:moveTo>
                <a:lnTo>
                  <a:pt x="3989962" y="0"/>
                </a:lnTo>
                <a:lnTo>
                  <a:pt x="3989962" y="3745576"/>
                </a:lnTo>
                <a:lnTo>
                  <a:pt x="0" y="37455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 rot="2700000">
            <a:off x="3452740" y="5498517"/>
            <a:ext cx="1397950" cy="1491147"/>
          </a:xfrm>
          <a:custGeom>
            <a:avLst/>
            <a:gdLst/>
            <a:ahLst/>
            <a:cxnLst/>
            <a:rect l="l" t="t" r="r" b="b"/>
            <a:pathLst>
              <a:path w="2096925" h="2236720">
                <a:moveTo>
                  <a:pt x="0" y="0"/>
                </a:moveTo>
                <a:lnTo>
                  <a:pt x="2096925" y="0"/>
                </a:lnTo>
                <a:lnTo>
                  <a:pt x="2096925" y="2236720"/>
                </a:lnTo>
                <a:lnTo>
                  <a:pt x="0" y="223672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C55E12-B47D-94EE-674E-C6A61CFB287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60191" y="325916"/>
            <a:ext cx="5736833" cy="11827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3D8EDC-038E-F537-5002-772B4587CE8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35165" y="1796900"/>
            <a:ext cx="7401700" cy="36843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BA1A31DD-7276-8AC8-6FE7-8199686A4CAA}"/>
              </a:ext>
            </a:extLst>
          </p:cNvPr>
          <p:cNvSpPr txBox="1"/>
          <p:nvPr/>
        </p:nvSpPr>
        <p:spPr>
          <a:xfrm>
            <a:off x="1371600" y="1981200"/>
            <a:ext cx="9753600" cy="1312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lvl="0" indent="-5715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vi-VN" sz="3600" b="1" dirty="0">
                <a:solidFill>
                  <a:prstClr val="black"/>
                </a:solidFill>
                <a:latin typeface="Cambria" panose="02040503050406030204"/>
                <a:ea typeface="Times New Roman" panose="02020603050405020304" pitchFamily="18" charset="0"/>
              </a:rPr>
              <a:t>Biết cách dùng từ điển và nắm được các công dụng của từ điển.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/>
              <a:ea typeface="+mn-ea"/>
              <a:cs typeface="+mn-cs"/>
            </a:endParaRP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FD033B7A-0D4D-E010-B3B4-54AD21C4F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101" y="780184"/>
            <a:ext cx="5974598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7645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D0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C1BABA-8CDC-CB92-68EF-9EE64AF10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3F456FE-7E9D-9115-9027-D57587658540}"/>
              </a:ext>
            </a:extLst>
          </p:cNvPr>
          <p:cNvSpPr/>
          <p:nvPr/>
        </p:nvSpPr>
        <p:spPr>
          <a:xfrm>
            <a:off x="4062956" y="2591090"/>
            <a:ext cx="4066089" cy="4666961"/>
          </a:xfrm>
          <a:custGeom>
            <a:avLst/>
            <a:gdLst/>
            <a:ahLst/>
            <a:cxnLst/>
            <a:rect l="l" t="t" r="r" b="b"/>
            <a:pathLst>
              <a:path w="6099134" h="7000441">
                <a:moveTo>
                  <a:pt x="0" y="0"/>
                </a:moveTo>
                <a:lnTo>
                  <a:pt x="6099134" y="0"/>
                </a:lnTo>
                <a:lnTo>
                  <a:pt x="6099134" y="7000441"/>
                </a:lnTo>
                <a:lnTo>
                  <a:pt x="0" y="70004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268859B-B60F-E71C-9C07-C5C77CC7F208}"/>
              </a:ext>
            </a:extLst>
          </p:cNvPr>
          <p:cNvSpPr/>
          <p:nvPr/>
        </p:nvSpPr>
        <p:spPr>
          <a:xfrm>
            <a:off x="-749808" y="2990850"/>
            <a:ext cx="4471416" cy="5486400"/>
          </a:xfrm>
          <a:custGeom>
            <a:avLst/>
            <a:gdLst/>
            <a:ahLst/>
            <a:cxnLst/>
            <a:rect l="l" t="t" r="r" b="b"/>
            <a:pathLst>
              <a:path w="6707124" h="8229600">
                <a:moveTo>
                  <a:pt x="0" y="0"/>
                </a:moveTo>
                <a:lnTo>
                  <a:pt x="6707124" y="0"/>
                </a:lnTo>
                <a:lnTo>
                  <a:pt x="67071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9F8DF29-752E-5EB0-8508-44407E31F9F3}"/>
              </a:ext>
            </a:extLst>
          </p:cNvPr>
          <p:cNvSpPr/>
          <p:nvPr/>
        </p:nvSpPr>
        <p:spPr>
          <a:xfrm>
            <a:off x="9512625" y="4654731"/>
            <a:ext cx="2126259" cy="2158639"/>
          </a:xfrm>
          <a:custGeom>
            <a:avLst/>
            <a:gdLst/>
            <a:ahLst/>
            <a:cxnLst/>
            <a:rect l="l" t="t" r="r" b="b"/>
            <a:pathLst>
              <a:path w="3189389" h="3237958">
                <a:moveTo>
                  <a:pt x="0" y="0"/>
                </a:moveTo>
                <a:lnTo>
                  <a:pt x="3189389" y="0"/>
                </a:lnTo>
                <a:lnTo>
                  <a:pt x="3189389" y="3237958"/>
                </a:lnTo>
                <a:lnTo>
                  <a:pt x="0" y="3237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9EB1FEFB-A050-EDAE-465A-1EC90EC2A947}"/>
              </a:ext>
            </a:extLst>
          </p:cNvPr>
          <p:cNvSpPr/>
          <p:nvPr/>
        </p:nvSpPr>
        <p:spPr>
          <a:xfrm>
            <a:off x="10575755" y="-2324100"/>
            <a:ext cx="3859785" cy="3968931"/>
          </a:xfrm>
          <a:custGeom>
            <a:avLst/>
            <a:gdLst/>
            <a:ahLst/>
            <a:cxnLst/>
            <a:rect l="l" t="t" r="r" b="b"/>
            <a:pathLst>
              <a:path w="5789678" h="5953396">
                <a:moveTo>
                  <a:pt x="0" y="0"/>
                </a:moveTo>
                <a:lnTo>
                  <a:pt x="5789677" y="0"/>
                </a:lnTo>
                <a:lnTo>
                  <a:pt x="5789677" y="5953396"/>
                </a:lnTo>
                <a:lnTo>
                  <a:pt x="0" y="59533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B7946F1-E19B-0692-931E-40898FD14DCB}"/>
              </a:ext>
            </a:extLst>
          </p:cNvPr>
          <p:cNvSpPr/>
          <p:nvPr/>
        </p:nvSpPr>
        <p:spPr>
          <a:xfrm>
            <a:off x="-1711643" y="247650"/>
            <a:ext cx="2623185" cy="2743200"/>
          </a:xfrm>
          <a:custGeom>
            <a:avLst/>
            <a:gdLst/>
            <a:ahLst/>
            <a:cxnLst/>
            <a:rect l="l" t="t" r="r" b="b"/>
            <a:pathLst>
              <a:path w="3934778" h="4114800">
                <a:moveTo>
                  <a:pt x="0" y="0"/>
                </a:moveTo>
                <a:lnTo>
                  <a:pt x="3934778" y="0"/>
                </a:lnTo>
                <a:lnTo>
                  <a:pt x="39347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A green and red letters&#10;&#10;AI-generated content may be incorrect.">
            <a:extLst>
              <a:ext uri="{FF2B5EF4-FFF2-40B4-BE49-F238E27FC236}">
                <a16:creationId xmlns:a16="http://schemas.microsoft.com/office/drawing/2014/main" id="{7DA79C9B-4A43-3B95-48EE-918851A521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324" y="399329"/>
            <a:ext cx="9888569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3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8C464DA5-DEE2-4E5E-BB13-5A436D390CBB}"/>
              </a:ext>
            </a:extLst>
          </p:cNvPr>
          <p:cNvSpPr txBox="1"/>
          <p:nvPr/>
        </p:nvSpPr>
        <p:spPr>
          <a:xfrm>
            <a:off x="1185753" y="336698"/>
            <a:ext cx="96488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Bài 1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Đọc hướng dẫn và thực hành sử dụng từ điển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459FF6-35B1-AA2F-CBBC-90A5BA107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009" y="1871330"/>
            <a:ext cx="6529790" cy="429245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9ED2DF8-F43D-B23B-656A-7D49A8DB31CC}"/>
              </a:ext>
            </a:extLst>
          </p:cNvPr>
          <p:cNvSpPr/>
          <p:nvPr/>
        </p:nvSpPr>
        <p:spPr>
          <a:xfrm>
            <a:off x="7328713" y="1645610"/>
            <a:ext cx="4552950" cy="4638675"/>
          </a:xfrm>
          <a:custGeom>
            <a:avLst/>
            <a:gdLst>
              <a:gd name="connsiteX0" fmla="*/ 0 w 4552950"/>
              <a:gd name="connsiteY0" fmla="*/ 0 h 4638675"/>
              <a:gd name="connsiteX1" fmla="*/ 4552950 w 4552950"/>
              <a:gd name="connsiteY1" fmla="*/ 0 h 4638675"/>
              <a:gd name="connsiteX2" fmla="*/ 4552950 w 4552950"/>
              <a:gd name="connsiteY2" fmla="*/ 4638675 h 4638675"/>
              <a:gd name="connsiteX3" fmla="*/ 0 w 4552950"/>
              <a:gd name="connsiteY3" fmla="*/ 4638675 h 4638675"/>
              <a:gd name="connsiteX4" fmla="*/ 0 w 4552950"/>
              <a:gd name="connsiteY4" fmla="*/ 0 h 463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2950" h="4638675" fill="none" extrusionOk="0">
                <a:moveTo>
                  <a:pt x="0" y="0"/>
                </a:moveTo>
                <a:cubicBezTo>
                  <a:pt x="2021510" y="69398"/>
                  <a:pt x="3404086" y="-102844"/>
                  <a:pt x="4552950" y="0"/>
                </a:cubicBezTo>
                <a:cubicBezTo>
                  <a:pt x="4456444" y="2061601"/>
                  <a:pt x="4425768" y="3478977"/>
                  <a:pt x="4552950" y="4638675"/>
                </a:cubicBezTo>
                <a:cubicBezTo>
                  <a:pt x="3577294" y="4531296"/>
                  <a:pt x="2121008" y="4613017"/>
                  <a:pt x="0" y="4638675"/>
                </a:cubicBezTo>
                <a:cubicBezTo>
                  <a:pt x="93486" y="4076035"/>
                  <a:pt x="34874" y="767198"/>
                  <a:pt x="0" y="0"/>
                </a:cubicBezTo>
                <a:close/>
              </a:path>
              <a:path w="4552950" h="4638675" stroke="0" extrusionOk="0">
                <a:moveTo>
                  <a:pt x="0" y="0"/>
                </a:moveTo>
                <a:cubicBezTo>
                  <a:pt x="1617421" y="-66283"/>
                  <a:pt x="2707055" y="-106320"/>
                  <a:pt x="4552950" y="0"/>
                </a:cubicBezTo>
                <a:cubicBezTo>
                  <a:pt x="4499361" y="695523"/>
                  <a:pt x="4462570" y="2452266"/>
                  <a:pt x="4552950" y="4638675"/>
                </a:cubicBezTo>
                <a:cubicBezTo>
                  <a:pt x="3751997" y="4756212"/>
                  <a:pt x="1949444" y="4518736"/>
                  <a:pt x="0" y="4638675"/>
                </a:cubicBezTo>
                <a:cubicBezTo>
                  <a:pt x="-7664" y="4123905"/>
                  <a:pt x="-130821" y="630567"/>
                  <a:pt x="0" y="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85098"/>
            </a:schemeClr>
          </a:solidFill>
          <a:ln w="38100">
            <a:solidFill>
              <a:srgbClr val="D62AD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96133905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Trước khi tìm nghĩa của từ trong từ điển, cần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vi-VN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họn từ điển thích hợp</a:t>
            </a:r>
            <a:endParaRPr lang="en-US" sz="28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</a:t>
            </a:r>
            <a:r>
              <a:rPr lang="vi-VN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ọc phần hướng dẫn sử dụng để biết cách sắp xếp mục từ và những thông tin cần thiết</a:t>
            </a:r>
            <a:endParaRPr lang="en-US" sz="28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</a:t>
            </a:r>
            <a:r>
              <a:rPr lang="vi-VN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ọc các quy ước ở phần Chữ viết tắt. 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6775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8C464DA5-DEE2-4E5E-BB13-5A436D390CBB}"/>
              </a:ext>
            </a:extLst>
          </p:cNvPr>
          <p:cNvSpPr txBox="1"/>
          <p:nvPr/>
        </p:nvSpPr>
        <p:spPr>
          <a:xfrm>
            <a:off x="627321" y="392998"/>
            <a:ext cx="108345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2. </a:t>
            </a:r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Dựa vào các bước tìm nghĩa của từ theo ví dụ dưới đây, tìm nhanh nghĩa của các từ </a:t>
            </a:r>
            <a:r>
              <a:rPr lang="vi-VN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cao ngất, cheo leo, hoang vu </a:t>
            </a:r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trong từ điển.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628A65-6A82-A847-950F-BFAA0CE007AC}"/>
              </a:ext>
            </a:extLst>
          </p:cNvPr>
          <p:cNvSpPr txBox="1"/>
          <p:nvPr/>
        </p:nvSpPr>
        <p:spPr>
          <a:xfrm>
            <a:off x="714375" y="1533525"/>
            <a:ext cx="5324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>
                <a:solidFill>
                  <a:srgbClr val="FF0000"/>
                </a:solidFill>
              </a:rPr>
              <a:t>Ví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dụ</a:t>
            </a:r>
            <a:r>
              <a:rPr lang="en-US" sz="2400" b="1" i="1" dirty="0">
                <a:solidFill>
                  <a:srgbClr val="FF0000"/>
                </a:solidFill>
              </a:rPr>
              <a:t>: </a:t>
            </a:r>
            <a:r>
              <a:rPr lang="en-US" sz="2400" b="1" i="1" dirty="0" err="1">
                <a:solidFill>
                  <a:srgbClr val="FF0000"/>
                </a:solidFill>
              </a:rPr>
              <a:t>Tìm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nghĩa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của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từ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bình</a:t>
            </a:r>
            <a:r>
              <a:rPr lang="en-US" sz="2400" b="1" i="1" dirty="0">
                <a:solidFill>
                  <a:srgbClr val="FF0000"/>
                </a:solidFill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</a:rPr>
              <a:t>minh</a:t>
            </a:r>
            <a:r>
              <a:rPr lang="en-US" sz="2400" b="1" i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2A2381-1EE3-8A63-61F6-11E100748E5A}"/>
              </a:ext>
            </a:extLst>
          </p:cNvPr>
          <p:cNvSpPr/>
          <p:nvPr/>
        </p:nvSpPr>
        <p:spPr>
          <a:xfrm>
            <a:off x="942975" y="2066925"/>
            <a:ext cx="7448550" cy="8477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Bướ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 1: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điển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38B79-07D3-1289-EBDF-BE40E6BBFCB5}"/>
              </a:ext>
            </a:extLst>
          </p:cNvPr>
          <p:cNvSpPr/>
          <p:nvPr/>
        </p:nvSpPr>
        <p:spPr>
          <a:xfrm>
            <a:off x="942975" y="3133725"/>
            <a:ext cx="10820400" cy="1495425"/>
          </a:xfrm>
          <a:prstGeom prst="rect">
            <a:avLst/>
          </a:prstGeom>
          <a:solidFill>
            <a:srgbClr val="F8B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Bước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2: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minh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 algn="just">
              <a:buFontTx/>
              <a:buChar char="-"/>
            </a:pP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tiếng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đứng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+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-&gt;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minh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44F482-4505-32A8-C73D-B05DEDD02C05}"/>
              </a:ext>
            </a:extLst>
          </p:cNvPr>
          <p:cNvSpPr/>
          <p:nvPr/>
        </p:nvSpPr>
        <p:spPr>
          <a:xfrm>
            <a:off x="1019175" y="4800600"/>
            <a:ext cx="7448550" cy="847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Bướ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 3: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Đọc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minh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E740A0-D43F-D502-38A7-981344501D65}"/>
              </a:ext>
            </a:extLst>
          </p:cNvPr>
          <p:cNvSpPr/>
          <p:nvPr/>
        </p:nvSpPr>
        <p:spPr>
          <a:xfrm>
            <a:off x="1009649" y="5800725"/>
            <a:ext cx="10506076" cy="752475"/>
          </a:xfrm>
          <a:prstGeom prst="rect">
            <a:avLst/>
          </a:prstGeom>
          <a:solidFill>
            <a:srgbClr val="F7A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Bước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4: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Đọc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ví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dụ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hiểu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thêm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ý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dùng</a:t>
            </a:r>
            <a:endParaRPr lang="en-US" sz="32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0B893DE-31A2-81E0-2828-6A9F40865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9308" y="2352675"/>
            <a:ext cx="3786867" cy="142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2950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11FA30B-FA32-EBE5-2DAE-35367F853F55}"/>
              </a:ext>
            </a:extLst>
          </p:cNvPr>
          <p:cNvGrpSpPr/>
          <p:nvPr/>
        </p:nvGrpSpPr>
        <p:grpSpPr>
          <a:xfrm>
            <a:off x="1446028" y="805784"/>
            <a:ext cx="9147869" cy="2007947"/>
            <a:chOff x="3432425" y="3473358"/>
            <a:chExt cx="3804151" cy="162394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E3F9DE5-7ABA-9A17-1C24-A0EABBA04895}"/>
                </a:ext>
              </a:extLst>
            </p:cNvPr>
            <p:cNvSpPr/>
            <p:nvPr/>
          </p:nvSpPr>
          <p:spPr>
            <a:xfrm>
              <a:off x="3432425" y="3473358"/>
              <a:ext cx="3804151" cy="1623944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0824E19-9168-4056-53A7-F7C7F95BE4F1}"/>
                </a:ext>
              </a:extLst>
            </p:cNvPr>
            <p:cNvSpPr txBox="1"/>
            <p:nvPr/>
          </p:nvSpPr>
          <p:spPr>
            <a:xfrm>
              <a:off x="3485876" y="3543064"/>
              <a:ext cx="3700455" cy="1514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algn="ctr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3600" b="1" dirty="0" err="1">
                  <a:latin typeface="+mj-lt"/>
                  <a:ea typeface="Times New Roman" panose="02020603050405020304" pitchFamily="18" charset="0"/>
                </a:rPr>
                <a:t>V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ận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dụng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các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bước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như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hướng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dẫn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để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tìm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ra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nghĩa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của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các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từ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i="1" dirty="0" err="1">
                  <a:effectLst/>
                  <a:latin typeface="+mj-lt"/>
                  <a:ea typeface="Times New Roman" panose="02020603050405020304" pitchFamily="18" charset="0"/>
                </a:rPr>
                <a:t>cao</a:t>
              </a:r>
              <a:r>
                <a:rPr lang="en-US" sz="3600" b="1" i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i="1" dirty="0" err="1">
                  <a:effectLst/>
                  <a:latin typeface="+mj-lt"/>
                  <a:ea typeface="Times New Roman" panose="02020603050405020304" pitchFamily="18" charset="0"/>
                </a:rPr>
                <a:t>ngất</a:t>
              </a:r>
              <a:r>
                <a:rPr lang="en-US" sz="3600" b="1" i="1" dirty="0">
                  <a:effectLst/>
                  <a:latin typeface="+mj-lt"/>
                  <a:ea typeface="Times New Roman" panose="02020603050405020304" pitchFamily="18" charset="0"/>
                </a:rPr>
                <a:t>, </a:t>
              </a:r>
              <a:r>
                <a:rPr lang="en-US" sz="3600" b="1" i="1" dirty="0" err="1">
                  <a:effectLst/>
                  <a:latin typeface="+mj-lt"/>
                  <a:ea typeface="Times New Roman" panose="02020603050405020304" pitchFamily="18" charset="0"/>
                </a:rPr>
                <a:t>cheo</a:t>
              </a:r>
              <a:r>
                <a:rPr lang="en-US" sz="3600" b="1" i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i="1" dirty="0" err="1">
                  <a:effectLst/>
                  <a:latin typeface="+mj-lt"/>
                  <a:ea typeface="Times New Roman" panose="02020603050405020304" pitchFamily="18" charset="0"/>
                </a:rPr>
                <a:t>leo</a:t>
              </a:r>
              <a:r>
                <a:rPr lang="en-US" sz="3600" b="1" i="1" dirty="0">
                  <a:effectLst/>
                  <a:latin typeface="+mj-lt"/>
                  <a:ea typeface="Times New Roman" panose="02020603050405020304" pitchFamily="18" charset="0"/>
                </a:rPr>
                <a:t>, </a:t>
              </a:r>
              <a:r>
                <a:rPr lang="en-US" sz="3600" b="1" i="1" dirty="0" err="1">
                  <a:effectLst/>
                  <a:latin typeface="+mj-lt"/>
                  <a:ea typeface="Times New Roman" panose="02020603050405020304" pitchFamily="18" charset="0"/>
                </a:rPr>
                <a:t>hoang</a:t>
              </a:r>
              <a:r>
                <a:rPr lang="en-US" sz="3600" b="1" i="1" dirty="0">
                  <a:effectLst/>
                  <a:latin typeface="+mj-lt"/>
                  <a:ea typeface="Times New Roman" panose="02020603050405020304" pitchFamily="18" charset="0"/>
                </a:rPr>
                <a:t> vu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trong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từ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 </a:t>
              </a:r>
              <a:r>
                <a:rPr lang="en-US" sz="3600" b="1" dirty="0" err="1">
                  <a:effectLst/>
                  <a:latin typeface="+mj-lt"/>
                  <a:ea typeface="Times New Roman" panose="02020603050405020304" pitchFamily="18" charset="0"/>
                </a:rPr>
                <a:t>điển</a:t>
              </a:r>
              <a:r>
                <a:rPr lang="en-US" sz="3600" b="1" dirty="0">
                  <a:effectLst/>
                  <a:latin typeface="+mj-lt"/>
                  <a:ea typeface="Times New Roman" panose="02020603050405020304" pitchFamily="18" charset="0"/>
                </a:rPr>
                <a:t>.  </a:t>
              </a:r>
            </a:p>
          </p:txBody>
        </p:sp>
      </p:grpSp>
      <p:pic>
        <p:nvPicPr>
          <p:cNvPr id="5" name="图片 1" descr="7">
            <a:extLst>
              <a:ext uri="{FF2B5EF4-FFF2-40B4-BE49-F238E27FC236}">
                <a16:creationId xmlns:a16="http://schemas.microsoft.com/office/drawing/2014/main" id="{394F81F8-DB2F-E005-0E5C-D07E36687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013" y="2527270"/>
            <a:ext cx="4699611" cy="398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8E38B79-07D3-1289-EBDF-BE40E6BBFCB5}"/>
              </a:ext>
            </a:extLst>
          </p:cNvPr>
          <p:cNvSpPr/>
          <p:nvPr/>
        </p:nvSpPr>
        <p:spPr>
          <a:xfrm>
            <a:off x="800100" y="857250"/>
            <a:ext cx="5495925" cy="904875"/>
          </a:xfrm>
          <a:prstGeom prst="rect">
            <a:avLst/>
          </a:prstGeom>
          <a:solidFill>
            <a:srgbClr val="F8B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 </a:t>
            </a:r>
            <a:r>
              <a:rPr lang="en-US" sz="32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ngất</a:t>
            </a:r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quá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tầm</a:t>
            </a:r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44F482-4505-32A8-C73D-B05DEDD02C05}"/>
              </a:ext>
            </a:extLst>
          </p:cNvPr>
          <p:cNvSpPr/>
          <p:nvPr/>
        </p:nvSpPr>
        <p:spPr>
          <a:xfrm>
            <a:off x="742950" y="2066925"/>
            <a:ext cx="9715500" cy="13430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lang="vi-VN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heo leo: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mắt cao và không có chỗ bấu víu gây cảm giác nguy hiểm dễ bị rơi ngã.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E740A0-D43F-D502-38A7-981344501D65}"/>
              </a:ext>
            </a:extLst>
          </p:cNvPr>
          <p:cNvSpPr/>
          <p:nvPr/>
        </p:nvSpPr>
        <p:spPr>
          <a:xfrm>
            <a:off x="628649" y="3733800"/>
            <a:ext cx="10506076" cy="1238250"/>
          </a:xfrm>
          <a:prstGeom prst="rect">
            <a:avLst/>
          </a:prstGeom>
          <a:solidFill>
            <a:srgbClr val="F7A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en-US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</a:t>
            </a:r>
            <a:r>
              <a:rPr lang="vi-VN" sz="32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oang vu: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ở trạng thái bỏ không để cho cây cỏ mọc tự nhiên chưa hề có tác động của con người.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2912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8C464DA5-DEE2-4E5E-BB13-5A436D390CBB}"/>
              </a:ext>
            </a:extLst>
          </p:cNvPr>
          <p:cNvSpPr txBox="1"/>
          <p:nvPr/>
        </p:nvSpPr>
        <p:spPr>
          <a:xfrm>
            <a:off x="1219200" y="516823"/>
            <a:ext cx="11563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3. 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Những ý nào dưới đây nêu đúng công dụng của từ điển?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3AD0DE-0932-0B73-F280-799EAB81C5C4}"/>
              </a:ext>
            </a:extLst>
          </p:cNvPr>
          <p:cNvSpPr txBox="1"/>
          <p:nvPr/>
        </p:nvSpPr>
        <p:spPr>
          <a:xfrm>
            <a:off x="1209675" y="1704975"/>
            <a:ext cx="101631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0" i="0" dirty="0">
                <a:solidFill>
                  <a:srgbClr val="000000"/>
                </a:solidFill>
                <a:effectLst/>
              </a:rPr>
              <a:t>A. Cung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cấp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thông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tin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về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loại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(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danh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động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tính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,...).</a:t>
            </a:r>
          </a:p>
          <a:p>
            <a:pPr algn="just"/>
            <a:r>
              <a:rPr lang="en-US" sz="3600" b="0" i="0" dirty="0">
                <a:solidFill>
                  <a:srgbClr val="000000"/>
                </a:solidFill>
                <a:effectLst/>
              </a:rPr>
              <a:t>B. Cung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cấp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cách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sử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dụng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thông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qua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các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ví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dụ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.</a:t>
            </a:r>
          </a:p>
          <a:p>
            <a:pPr algn="just"/>
            <a:r>
              <a:rPr lang="en-US" sz="3600" b="0" i="0" dirty="0">
                <a:solidFill>
                  <a:srgbClr val="000000"/>
                </a:solidFill>
                <a:effectLst/>
              </a:rPr>
              <a:t>C.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Dạy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cách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nhớ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.</a:t>
            </a:r>
          </a:p>
          <a:p>
            <a:pPr algn="just"/>
            <a:r>
              <a:rPr lang="en-US" sz="3600" b="0" i="0" dirty="0">
                <a:solidFill>
                  <a:srgbClr val="000000"/>
                </a:solidFill>
                <a:effectLst/>
              </a:rPr>
              <a:t>D.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Giúp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hiểu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nghĩa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của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3600" b="0" i="0" dirty="0" err="1">
                <a:solidFill>
                  <a:srgbClr val="000000"/>
                </a:solidFill>
                <a:effectLst/>
              </a:rPr>
              <a:t>từ</a:t>
            </a:r>
            <a:r>
              <a:rPr lang="en-US" sz="3600" b="0" i="0" dirty="0">
                <a:solidFill>
                  <a:srgbClr val="000000"/>
                </a:solidFill>
                <a:effectLst/>
              </a:rPr>
              <a:t>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58CCA10-26CD-72D1-45C0-3948ABBA603D}"/>
              </a:ext>
            </a:extLst>
          </p:cNvPr>
          <p:cNvSpPr/>
          <p:nvPr/>
        </p:nvSpPr>
        <p:spPr>
          <a:xfrm>
            <a:off x="1000125" y="1752600"/>
            <a:ext cx="800100" cy="6477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006AD76-380E-628A-34BE-FF25FCCFB2D8}"/>
              </a:ext>
            </a:extLst>
          </p:cNvPr>
          <p:cNvSpPr/>
          <p:nvPr/>
        </p:nvSpPr>
        <p:spPr>
          <a:xfrm>
            <a:off x="1095375" y="2857500"/>
            <a:ext cx="647700" cy="5810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E15552A-529F-00CE-6139-39ED323FDE19}"/>
              </a:ext>
            </a:extLst>
          </p:cNvPr>
          <p:cNvSpPr/>
          <p:nvPr/>
        </p:nvSpPr>
        <p:spPr>
          <a:xfrm>
            <a:off x="1123950" y="3971925"/>
            <a:ext cx="647700" cy="5810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714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D0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0FEFD3-B918-1DD7-C1ED-27FB09239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D282B28-77F8-0979-619D-23D9519DA19D}"/>
              </a:ext>
            </a:extLst>
          </p:cNvPr>
          <p:cNvSpPr/>
          <p:nvPr/>
        </p:nvSpPr>
        <p:spPr>
          <a:xfrm>
            <a:off x="4062956" y="2591090"/>
            <a:ext cx="4066089" cy="4666961"/>
          </a:xfrm>
          <a:custGeom>
            <a:avLst/>
            <a:gdLst/>
            <a:ahLst/>
            <a:cxnLst/>
            <a:rect l="l" t="t" r="r" b="b"/>
            <a:pathLst>
              <a:path w="6099134" h="7000441">
                <a:moveTo>
                  <a:pt x="0" y="0"/>
                </a:moveTo>
                <a:lnTo>
                  <a:pt x="6099134" y="0"/>
                </a:lnTo>
                <a:lnTo>
                  <a:pt x="6099134" y="7000441"/>
                </a:lnTo>
                <a:lnTo>
                  <a:pt x="0" y="70004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5B2121D-2848-8479-F80A-CF44AD5896FC}"/>
              </a:ext>
            </a:extLst>
          </p:cNvPr>
          <p:cNvSpPr/>
          <p:nvPr/>
        </p:nvSpPr>
        <p:spPr>
          <a:xfrm>
            <a:off x="-749808" y="2990850"/>
            <a:ext cx="4471416" cy="5486400"/>
          </a:xfrm>
          <a:custGeom>
            <a:avLst/>
            <a:gdLst/>
            <a:ahLst/>
            <a:cxnLst/>
            <a:rect l="l" t="t" r="r" b="b"/>
            <a:pathLst>
              <a:path w="6707124" h="8229600">
                <a:moveTo>
                  <a:pt x="0" y="0"/>
                </a:moveTo>
                <a:lnTo>
                  <a:pt x="6707124" y="0"/>
                </a:lnTo>
                <a:lnTo>
                  <a:pt x="67071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3B5B4A4-D78B-12D7-A06E-E418B8151C0A}"/>
              </a:ext>
            </a:extLst>
          </p:cNvPr>
          <p:cNvSpPr/>
          <p:nvPr/>
        </p:nvSpPr>
        <p:spPr>
          <a:xfrm>
            <a:off x="9512625" y="4654731"/>
            <a:ext cx="2126259" cy="2158639"/>
          </a:xfrm>
          <a:custGeom>
            <a:avLst/>
            <a:gdLst/>
            <a:ahLst/>
            <a:cxnLst/>
            <a:rect l="l" t="t" r="r" b="b"/>
            <a:pathLst>
              <a:path w="3189389" h="3237958">
                <a:moveTo>
                  <a:pt x="0" y="0"/>
                </a:moveTo>
                <a:lnTo>
                  <a:pt x="3189389" y="0"/>
                </a:lnTo>
                <a:lnTo>
                  <a:pt x="3189389" y="3237958"/>
                </a:lnTo>
                <a:lnTo>
                  <a:pt x="0" y="3237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1A7C075-9773-65B1-4FB9-014A003A07A9}"/>
              </a:ext>
            </a:extLst>
          </p:cNvPr>
          <p:cNvSpPr/>
          <p:nvPr/>
        </p:nvSpPr>
        <p:spPr>
          <a:xfrm>
            <a:off x="10575755" y="-2324100"/>
            <a:ext cx="3859785" cy="3968931"/>
          </a:xfrm>
          <a:custGeom>
            <a:avLst/>
            <a:gdLst/>
            <a:ahLst/>
            <a:cxnLst/>
            <a:rect l="l" t="t" r="r" b="b"/>
            <a:pathLst>
              <a:path w="5789678" h="5953396">
                <a:moveTo>
                  <a:pt x="0" y="0"/>
                </a:moveTo>
                <a:lnTo>
                  <a:pt x="5789677" y="0"/>
                </a:lnTo>
                <a:lnTo>
                  <a:pt x="5789677" y="5953396"/>
                </a:lnTo>
                <a:lnTo>
                  <a:pt x="0" y="59533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39C65BA-BC9F-368A-1B10-388FBDE06DA7}"/>
              </a:ext>
            </a:extLst>
          </p:cNvPr>
          <p:cNvSpPr/>
          <p:nvPr/>
        </p:nvSpPr>
        <p:spPr>
          <a:xfrm>
            <a:off x="-1711643" y="247650"/>
            <a:ext cx="2623185" cy="2743200"/>
          </a:xfrm>
          <a:custGeom>
            <a:avLst/>
            <a:gdLst/>
            <a:ahLst/>
            <a:cxnLst/>
            <a:rect l="l" t="t" r="r" b="b"/>
            <a:pathLst>
              <a:path w="3934778" h="4114800">
                <a:moveTo>
                  <a:pt x="0" y="0"/>
                </a:moveTo>
                <a:lnTo>
                  <a:pt x="3934778" y="0"/>
                </a:lnTo>
                <a:lnTo>
                  <a:pt x="39347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A yellow and pink text on a black background&#10;&#10;AI-generated content may be incorrect.">
            <a:extLst>
              <a:ext uri="{FF2B5EF4-FFF2-40B4-BE49-F238E27FC236}">
                <a16:creationId xmlns:a16="http://schemas.microsoft.com/office/drawing/2014/main" id="{07F89808-B9FA-2878-D2BB-3176A23BF9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86" y="-413249"/>
            <a:ext cx="9455716" cy="317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80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55D460-AC73-93AC-5DDD-EB3476A2C9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844130" cy="700685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B0B32E8-880A-FA9E-25FC-F864B3EB43D1}"/>
              </a:ext>
            </a:extLst>
          </p:cNvPr>
          <p:cNvGrpSpPr/>
          <p:nvPr/>
        </p:nvGrpSpPr>
        <p:grpSpPr>
          <a:xfrm>
            <a:off x="12763387" y="2824091"/>
            <a:ext cx="3552825" cy="3848099"/>
            <a:chOff x="6600825" y="2876551"/>
            <a:chExt cx="3552825" cy="3848099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4A60A7E-E47D-C9BA-24C1-48040750A4AA}"/>
                </a:ext>
              </a:extLst>
            </p:cNvPr>
            <p:cNvSpPr/>
            <p:nvPr/>
          </p:nvSpPr>
          <p:spPr>
            <a:xfrm>
              <a:off x="6894576" y="2876551"/>
              <a:ext cx="3259074" cy="3781424"/>
            </a:xfrm>
            <a:custGeom>
              <a:avLst/>
              <a:gdLst/>
              <a:ahLst/>
              <a:cxnLst/>
              <a:rect l="l" t="t" r="r" b="b"/>
              <a:pathLst>
                <a:path w="6899148" h="8229600">
                  <a:moveTo>
                    <a:pt x="0" y="0"/>
                  </a:moveTo>
                  <a:lnTo>
                    <a:pt x="6899148" y="0"/>
                  </a:lnTo>
                  <a:lnTo>
                    <a:pt x="6899148" y="8229600"/>
                  </a:lnTo>
                  <a:lnTo>
                    <a:pt x="0" y="822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5059B6-F6A5-34FD-AFC9-A4E7953F07BF}"/>
                </a:ext>
              </a:extLst>
            </p:cNvPr>
            <p:cNvSpPr/>
            <p:nvPr/>
          </p:nvSpPr>
          <p:spPr>
            <a:xfrm>
              <a:off x="6600825" y="5124449"/>
              <a:ext cx="2413998" cy="1600201"/>
            </a:xfrm>
            <a:custGeom>
              <a:avLst/>
              <a:gdLst/>
              <a:ahLst/>
              <a:cxnLst/>
              <a:rect l="l" t="t" r="r" b="b"/>
              <a:pathLst>
                <a:path w="10567705" h="8229600">
                  <a:moveTo>
                    <a:pt x="0" y="0"/>
                  </a:moveTo>
                  <a:lnTo>
                    <a:pt x="10567704" y="0"/>
                  </a:lnTo>
                  <a:lnTo>
                    <a:pt x="10567704" y="8229600"/>
                  </a:lnTo>
                  <a:lnTo>
                    <a:pt x="0" y="822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9DA3E60C-D9C7-50E9-93E3-AB70FD91C7F0}"/>
                </a:ext>
              </a:extLst>
            </p:cNvPr>
            <p:cNvSpPr/>
            <p:nvPr/>
          </p:nvSpPr>
          <p:spPr>
            <a:xfrm rot="5012020">
              <a:off x="7917083" y="4899691"/>
              <a:ext cx="585503" cy="477396"/>
            </a:xfrm>
            <a:custGeom>
              <a:avLst/>
              <a:gdLst/>
              <a:ahLst/>
              <a:cxnLst/>
              <a:rect l="l" t="t" r="r" b="b"/>
              <a:pathLst>
                <a:path w="1478858" h="1486969">
                  <a:moveTo>
                    <a:pt x="0" y="0"/>
                  </a:moveTo>
                  <a:lnTo>
                    <a:pt x="1478859" y="0"/>
                  </a:lnTo>
                  <a:lnTo>
                    <a:pt x="1478859" y="1486969"/>
                  </a:lnTo>
                  <a:lnTo>
                    <a:pt x="0" y="1486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Freeform 9">
            <a:extLst>
              <a:ext uri="{FF2B5EF4-FFF2-40B4-BE49-F238E27FC236}">
                <a16:creationId xmlns:a16="http://schemas.microsoft.com/office/drawing/2014/main" id="{CEDB0A59-409E-3B8D-1C84-3FD1FCF18868}"/>
              </a:ext>
            </a:extLst>
          </p:cNvPr>
          <p:cNvSpPr/>
          <p:nvPr/>
        </p:nvSpPr>
        <p:spPr>
          <a:xfrm>
            <a:off x="3267075" y="1562100"/>
            <a:ext cx="4067175" cy="4324349"/>
          </a:xfrm>
          <a:custGeom>
            <a:avLst/>
            <a:gdLst/>
            <a:ahLst/>
            <a:cxnLst/>
            <a:rect l="l" t="t" r="r" b="b"/>
            <a:pathLst>
              <a:path w="7766685" h="8229600">
                <a:moveTo>
                  <a:pt x="0" y="0"/>
                </a:moveTo>
                <a:lnTo>
                  <a:pt x="7766684" y="0"/>
                </a:lnTo>
                <a:lnTo>
                  <a:pt x="77666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CDDD47A5-8577-5199-77AA-F011D40BABA6}"/>
              </a:ext>
            </a:extLst>
          </p:cNvPr>
          <p:cNvSpPr/>
          <p:nvPr/>
        </p:nvSpPr>
        <p:spPr>
          <a:xfrm>
            <a:off x="-76200" y="2857499"/>
            <a:ext cx="3736257" cy="3762375"/>
          </a:xfrm>
          <a:custGeom>
            <a:avLst/>
            <a:gdLst/>
            <a:ahLst/>
            <a:cxnLst/>
            <a:rect l="l" t="t" r="r" b="b"/>
            <a:pathLst>
              <a:path w="7766685" h="8229600">
                <a:moveTo>
                  <a:pt x="0" y="0"/>
                </a:moveTo>
                <a:lnTo>
                  <a:pt x="7766684" y="0"/>
                </a:lnTo>
                <a:lnTo>
                  <a:pt x="77666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536893A8-7186-6516-6FB9-6390DA76E4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495424" y="0"/>
            <a:ext cx="1522373" cy="1522373"/>
          </a:xfrm>
          <a:prstGeom prst="rect">
            <a:avLst/>
          </a:prstGeom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CDE46150-13C8-F618-C47D-0CD64A96501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455696" y="5224295"/>
            <a:ext cx="1238250" cy="1289844"/>
          </a:xfrm>
          <a:prstGeom prst="rect">
            <a:avLst/>
          </a:prstGeom>
        </p:spPr>
      </p:pic>
      <p:pic>
        <p:nvPicPr>
          <p:cNvPr id="23" name="Picture 3">
            <a:extLst>
              <a:ext uri="{FF2B5EF4-FFF2-40B4-BE49-F238E27FC236}">
                <a16:creationId xmlns:a16="http://schemas.microsoft.com/office/drawing/2014/main" id="{704D4E9A-D3F2-B7A5-075E-2A8E62D3AD67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flipH="1">
            <a:off x="9934575" y="392112"/>
            <a:ext cx="1038225" cy="12898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80C89FD-4138-26C8-C08D-73B9D8010BA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06365" y="-1279597"/>
            <a:ext cx="7779170" cy="4578493"/>
          </a:xfrm>
          <a:prstGeom prst="rect">
            <a:avLst/>
          </a:prstGeom>
        </p:spPr>
      </p:pic>
      <p:pic>
        <p:nvPicPr>
          <p:cNvPr id="25" name="Nhacnen_OnTap">
            <a:hlinkClick r:id="" action="ppaction://media"/>
            <a:extLst>
              <a:ext uri="{FF2B5EF4-FFF2-40B4-BE49-F238E27FC236}">
                <a16:creationId xmlns:a16="http://schemas.microsoft.com/office/drawing/2014/main" id="{9C7FAD65-D292-3154-E8E9-A877979EA2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950601" y="5789421"/>
            <a:ext cx="828517" cy="82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87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-0.43998 -0.00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05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BB34A4F3-2982-4EBC-A721-B09135484A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91" t="29953" r="17860" b="4322"/>
          <a:stretch/>
        </p:blipFill>
        <p:spPr>
          <a:xfrm>
            <a:off x="-132080" y="0"/>
            <a:ext cx="12425680" cy="6858000"/>
          </a:xfrm>
          <a:prstGeom prst="rect">
            <a:avLst/>
          </a:prstGeom>
        </p:spPr>
      </p:pic>
      <p:sp>
        <p:nvSpPr>
          <p:cNvPr id="9" name="Freeform 2">
            <a:extLst>
              <a:ext uri="{FF2B5EF4-FFF2-40B4-BE49-F238E27FC236}">
                <a16:creationId xmlns:a16="http://schemas.microsoft.com/office/drawing/2014/main" id="{A00DB783-83F3-06E7-DBF6-95730939919D}"/>
              </a:ext>
            </a:extLst>
          </p:cNvPr>
          <p:cNvSpPr/>
          <p:nvPr/>
        </p:nvSpPr>
        <p:spPr>
          <a:xfrm>
            <a:off x="0" y="0"/>
            <a:ext cx="6087266" cy="6805306"/>
          </a:xfrm>
          <a:custGeom>
            <a:avLst/>
            <a:gdLst/>
            <a:ahLst/>
            <a:cxnLst/>
            <a:rect l="l" t="t" r="r" b="b"/>
            <a:pathLst>
              <a:path w="7682150" h="8097128">
                <a:moveTo>
                  <a:pt x="0" y="0"/>
                </a:moveTo>
                <a:lnTo>
                  <a:pt x="7682150" y="0"/>
                </a:lnTo>
                <a:lnTo>
                  <a:pt x="7682150" y="8097128"/>
                </a:lnTo>
                <a:lnTo>
                  <a:pt x="0" y="80971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1">
            <a:hlinkClick r:id="rId7" action="ppaction://hlinksldjump"/>
            <a:extLst>
              <a:ext uri="{FF2B5EF4-FFF2-40B4-BE49-F238E27FC236}">
                <a16:creationId xmlns:a16="http://schemas.microsoft.com/office/drawing/2014/main" id="{78C0858D-B06D-CA43-22BC-2C1BAE8EB581}"/>
              </a:ext>
            </a:extLst>
          </p:cNvPr>
          <p:cNvSpPr/>
          <p:nvPr/>
        </p:nvSpPr>
        <p:spPr>
          <a:xfrm rot="4461102">
            <a:off x="863451" y="1325061"/>
            <a:ext cx="878457" cy="1054175"/>
          </a:xfrm>
          <a:custGeom>
            <a:avLst/>
            <a:gdLst/>
            <a:ahLst/>
            <a:cxnLst/>
            <a:rect l="l" t="t" r="r" b="b"/>
            <a:pathLst>
              <a:path w="1478858" h="1486969">
                <a:moveTo>
                  <a:pt x="0" y="0"/>
                </a:moveTo>
                <a:lnTo>
                  <a:pt x="1478859" y="0"/>
                </a:lnTo>
                <a:lnTo>
                  <a:pt x="1478859" y="1486969"/>
                </a:lnTo>
                <a:lnTo>
                  <a:pt x="0" y="14869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2">
            <a:hlinkClick r:id="rId10" action="ppaction://hlinksldjump"/>
            <a:extLst>
              <a:ext uri="{FF2B5EF4-FFF2-40B4-BE49-F238E27FC236}">
                <a16:creationId xmlns:a16="http://schemas.microsoft.com/office/drawing/2014/main" id="{8020A023-5905-8972-963B-CAE1BD180AF5}"/>
              </a:ext>
            </a:extLst>
          </p:cNvPr>
          <p:cNvSpPr/>
          <p:nvPr/>
        </p:nvSpPr>
        <p:spPr>
          <a:xfrm rot="2996330">
            <a:off x="2401609" y="609828"/>
            <a:ext cx="1053213" cy="848113"/>
          </a:xfrm>
          <a:custGeom>
            <a:avLst/>
            <a:gdLst/>
            <a:ahLst/>
            <a:cxnLst/>
            <a:rect l="l" t="t" r="r" b="b"/>
            <a:pathLst>
              <a:path w="1478858" h="1486969">
                <a:moveTo>
                  <a:pt x="0" y="0"/>
                </a:moveTo>
                <a:lnTo>
                  <a:pt x="1478859" y="0"/>
                </a:lnTo>
                <a:lnTo>
                  <a:pt x="1478859" y="1486969"/>
                </a:lnTo>
                <a:lnTo>
                  <a:pt x="0" y="14869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3">
            <a:hlinkClick r:id="rId11" action="ppaction://hlinksldjump"/>
            <a:extLst>
              <a:ext uri="{FF2B5EF4-FFF2-40B4-BE49-F238E27FC236}">
                <a16:creationId xmlns:a16="http://schemas.microsoft.com/office/drawing/2014/main" id="{BDBD9C16-355C-D11B-117D-136617A8F892}"/>
              </a:ext>
            </a:extLst>
          </p:cNvPr>
          <p:cNvSpPr/>
          <p:nvPr/>
        </p:nvSpPr>
        <p:spPr>
          <a:xfrm>
            <a:off x="4212702" y="976643"/>
            <a:ext cx="1082311" cy="1054175"/>
          </a:xfrm>
          <a:custGeom>
            <a:avLst/>
            <a:gdLst/>
            <a:ahLst/>
            <a:cxnLst/>
            <a:rect l="l" t="t" r="r" b="b"/>
            <a:pathLst>
              <a:path w="1478858" h="1486969">
                <a:moveTo>
                  <a:pt x="0" y="0"/>
                </a:moveTo>
                <a:lnTo>
                  <a:pt x="1478859" y="0"/>
                </a:lnTo>
                <a:lnTo>
                  <a:pt x="1478859" y="1486969"/>
                </a:lnTo>
                <a:lnTo>
                  <a:pt x="0" y="14869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23ADEA0-982F-31DC-BF0F-CEA091B70BC4}"/>
              </a:ext>
            </a:extLst>
          </p:cNvPr>
          <p:cNvGrpSpPr/>
          <p:nvPr/>
        </p:nvGrpSpPr>
        <p:grpSpPr>
          <a:xfrm>
            <a:off x="7902528" y="2222205"/>
            <a:ext cx="4047430" cy="4635795"/>
            <a:chOff x="7902528" y="2222205"/>
            <a:chExt cx="4047430" cy="4635795"/>
          </a:xfrm>
        </p:grpSpPr>
        <p:pic>
          <p:nvPicPr>
            <p:cNvPr id="21" name="Picture 20" descr="A cartoon of a child holding an orange&#10;&#10;Description automatically generated">
              <a:extLst>
                <a:ext uri="{FF2B5EF4-FFF2-40B4-BE49-F238E27FC236}">
                  <a16:creationId xmlns:a16="http://schemas.microsoft.com/office/drawing/2014/main" id="{EE8717A8-2204-55E6-25A9-DC6D5055E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2528" y="2222205"/>
              <a:ext cx="4047430" cy="4635795"/>
            </a:xfrm>
            <a:prstGeom prst="rect">
              <a:avLst/>
            </a:prstGeom>
          </p:spPr>
        </p:pic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63441C48-B312-93D6-A74E-1E0DF639F43C}"/>
                </a:ext>
              </a:extLst>
            </p:cNvPr>
            <p:cNvSpPr/>
            <p:nvPr/>
          </p:nvSpPr>
          <p:spPr>
            <a:xfrm rot="2596266">
              <a:off x="9193347" y="4519089"/>
              <a:ext cx="705328" cy="832153"/>
            </a:xfrm>
            <a:custGeom>
              <a:avLst/>
              <a:gdLst/>
              <a:ahLst/>
              <a:cxnLst/>
              <a:rect l="l" t="t" r="r" b="b"/>
              <a:pathLst>
                <a:path w="1478858" h="1486969">
                  <a:moveTo>
                    <a:pt x="0" y="0"/>
                  </a:moveTo>
                  <a:lnTo>
                    <a:pt x="1478859" y="0"/>
                  </a:lnTo>
                  <a:lnTo>
                    <a:pt x="1478859" y="1486969"/>
                  </a:lnTo>
                  <a:lnTo>
                    <a:pt x="0" y="1486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6" name="Picture 25" descr="A wicker basket with a black background&#10;&#10;Description automatically generated">
            <a:extLst>
              <a:ext uri="{FF2B5EF4-FFF2-40B4-BE49-F238E27FC236}">
                <a16:creationId xmlns:a16="http://schemas.microsoft.com/office/drawing/2014/main" id="{6920DB43-2367-B71B-CCAD-37B69072E9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924" y="4242391"/>
            <a:ext cx="3891518" cy="284952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F49E7F5-8F52-4E4A-5ACE-DD219B5F99B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20174" y="0"/>
            <a:ext cx="2965329" cy="382772"/>
          </a:xfrm>
          <a:prstGeom prst="rect">
            <a:avLst/>
          </a:prstGeom>
        </p:spPr>
      </p:pic>
      <p:pic>
        <p:nvPicPr>
          <p:cNvPr id="29" name="Picture 4">
            <a:hlinkClick r:id="rId15" action="ppaction://hlinksldjump"/>
            <a:extLst>
              <a:ext uri="{FF2B5EF4-FFF2-40B4-BE49-F238E27FC236}">
                <a16:creationId xmlns:a16="http://schemas.microsoft.com/office/drawing/2014/main" id="{B1F9FA9C-EB99-FFFD-B5A3-89ABBDA8E46E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9948531" y="191386"/>
            <a:ext cx="2083981" cy="208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38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0.50547 0.542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73" y="2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0.41654 0.6368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20" y="3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L 0.32787 0.6055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93" y="3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F5B3B5B-F773-36D2-0B17-E402824B5DC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091" t="29953" r="17860" b="4322"/>
          <a:stretch/>
        </p:blipFill>
        <p:spPr>
          <a:xfrm>
            <a:off x="-132080" y="0"/>
            <a:ext cx="12425680" cy="6858000"/>
          </a:xfrm>
          <a:prstGeom prst="rect">
            <a:avLst/>
          </a:prstGeom>
        </p:spPr>
      </p:pic>
      <p:sp>
        <p:nvSpPr>
          <p:cNvPr id="5" name="Bảng câu hỏi">
            <a:extLst>
              <a:ext uri="{FF2B5EF4-FFF2-40B4-BE49-F238E27FC236}">
                <a16:creationId xmlns:a16="http://schemas.microsoft.com/office/drawing/2014/main" id="{4EE4C686-4C36-0A73-FC07-128C27A23C4A}"/>
              </a:ext>
            </a:extLst>
          </p:cNvPr>
          <p:cNvSpPr/>
          <p:nvPr/>
        </p:nvSpPr>
        <p:spPr>
          <a:xfrm>
            <a:off x="1037027" y="505712"/>
            <a:ext cx="10104348" cy="1140099"/>
          </a:xfrm>
          <a:prstGeom prst="roundRect">
            <a:avLst>
              <a:gd name="adj" fmla="val 29458"/>
            </a:avLst>
          </a:prstGeom>
          <a:solidFill>
            <a:schemeClr val="bg1">
              <a:alpha val="76000"/>
            </a:schemeClr>
          </a:solidFill>
          <a:ln w="38100">
            <a:solidFill>
              <a:srgbClr val="D93E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Chứa câu hỏi">
            <a:extLst>
              <a:ext uri="{FF2B5EF4-FFF2-40B4-BE49-F238E27FC236}">
                <a16:creationId xmlns:a16="http://schemas.microsoft.com/office/drawing/2014/main" id="{9939FA2B-4188-C036-429D-3C6EABAE83E0}"/>
              </a:ext>
            </a:extLst>
          </p:cNvPr>
          <p:cNvSpPr txBox="1"/>
          <p:nvPr/>
        </p:nvSpPr>
        <p:spPr>
          <a:xfrm>
            <a:off x="2401456" y="574691"/>
            <a:ext cx="8105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điển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800" b="1" dirty="0" err="1"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4800" b="1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E6E3D97-466D-60A3-2C57-EC95B88566ED}"/>
              </a:ext>
            </a:extLst>
          </p:cNvPr>
          <p:cNvGrpSpPr/>
          <p:nvPr/>
        </p:nvGrpSpPr>
        <p:grpSpPr>
          <a:xfrm>
            <a:off x="857531" y="2376304"/>
            <a:ext cx="4262878" cy="1561788"/>
            <a:chOff x="-321995" y="4353970"/>
            <a:chExt cx="5612753" cy="2024202"/>
          </a:xfrm>
        </p:grpSpPr>
        <p:sp>
          <p:nvSpPr>
            <p:cNvPr id="8" name="a">
              <a:extLst>
                <a:ext uri="{FF2B5EF4-FFF2-40B4-BE49-F238E27FC236}">
                  <a16:creationId xmlns:a16="http://schemas.microsoft.com/office/drawing/2014/main" id="{FE5915FD-01EB-224A-ADD6-98B1D3AF59C7}"/>
                </a:ext>
              </a:extLst>
            </p:cNvPr>
            <p:cNvSpPr/>
            <p:nvPr/>
          </p:nvSpPr>
          <p:spPr>
            <a:xfrm>
              <a:off x="1260956" y="4539610"/>
              <a:ext cx="4029802" cy="1838562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>
                <a:defRPr/>
              </a:pP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Loại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sách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giải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nghĩa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của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endParaRPr lang="en-US" sz="8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37E47584-2F27-BB3E-04A6-E9B4B4D44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-321995" y="4353970"/>
              <a:ext cx="1803591" cy="1998442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FCC6EF-0831-960D-DF5A-1AE93E92953E}"/>
              </a:ext>
            </a:extLst>
          </p:cNvPr>
          <p:cNvGrpSpPr/>
          <p:nvPr/>
        </p:nvGrpSpPr>
        <p:grpSpPr>
          <a:xfrm>
            <a:off x="6666614" y="2412110"/>
            <a:ext cx="5369441" cy="1685579"/>
            <a:chOff x="8804714" y="4447253"/>
            <a:chExt cx="5921239" cy="2184644"/>
          </a:xfrm>
        </p:grpSpPr>
        <p:sp>
          <p:nvSpPr>
            <p:cNvPr id="12" name="b">
              <a:extLst>
                <a:ext uri="{FF2B5EF4-FFF2-40B4-BE49-F238E27FC236}">
                  <a16:creationId xmlns:a16="http://schemas.microsoft.com/office/drawing/2014/main" id="{33D2E2AD-3671-F063-FC3E-6617EE604508}"/>
                </a:ext>
              </a:extLst>
            </p:cNvPr>
            <p:cNvSpPr/>
            <p:nvPr/>
          </p:nvSpPr>
          <p:spPr>
            <a:xfrm>
              <a:off x="10332301" y="4622054"/>
              <a:ext cx="4393652" cy="1833506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>
                <a:defRPr/>
              </a:pPr>
              <a:r>
                <a:rPr lang="vi-VN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 Loại sách tra cứu, chứa đựng một tập hợp các đơn vị ngôn ngữ</a:t>
              </a:r>
              <a:endPara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3" name="Picture 11">
              <a:extLst>
                <a:ext uri="{FF2B5EF4-FFF2-40B4-BE49-F238E27FC236}">
                  <a16:creationId xmlns:a16="http://schemas.microsoft.com/office/drawing/2014/main" id="{B32DB60E-5AE6-77DF-4E39-DA66578F8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8804714" y="4447253"/>
              <a:ext cx="1629807" cy="2184644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8A21017-86AD-91AB-C89C-EF95EE10E4B6}"/>
              </a:ext>
            </a:extLst>
          </p:cNvPr>
          <p:cNvGrpSpPr/>
          <p:nvPr/>
        </p:nvGrpSpPr>
        <p:grpSpPr>
          <a:xfrm>
            <a:off x="857531" y="4562747"/>
            <a:ext cx="4262878" cy="1646772"/>
            <a:chOff x="2147103" y="4634992"/>
            <a:chExt cx="5612754" cy="2134345"/>
          </a:xfrm>
        </p:grpSpPr>
        <p:sp>
          <p:nvSpPr>
            <p:cNvPr id="15" name="c">
              <a:extLst>
                <a:ext uri="{FF2B5EF4-FFF2-40B4-BE49-F238E27FC236}">
                  <a16:creationId xmlns:a16="http://schemas.microsoft.com/office/drawing/2014/main" id="{B5199C9D-6EA7-F6BC-793F-163210251E03}"/>
                </a:ext>
              </a:extLst>
            </p:cNvPr>
            <p:cNvSpPr/>
            <p:nvPr/>
          </p:nvSpPr>
          <p:spPr>
            <a:xfrm>
              <a:off x="3528590" y="4709163"/>
              <a:ext cx="4231267" cy="1945936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>
                <a:defRPr/>
              </a:pP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Loại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sách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ghi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lại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nhật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kí</a:t>
              </a:r>
              <a:endParaRPr lang="en-US" sz="8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6" name="Picture 12">
              <a:extLst>
                <a:ext uri="{FF2B5EF4-FFF2-40B4-BE49-F238E27FC236}">
                  <a16:creationId xmlns:a16="http://schemas.microsoft.com/office/drawing/2014/main" id="{36B1EDFF-5D43-EF53-D6E1-BDE764ACD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>
              <a:off x="2147103" y="4634992"/>
              <a:ext cx="1955593" cy="2134345"/>
            </a:xfrm>
            <a:prstGeom prst="rect">
              <a:avLst/>
            </a:prstGeom>
          </p:spPr>
        </p:pic>
      </p:grpSp>
      <p:pic>
        <p:nvPicPr>
          <p:cNvPr id="17" name="Đúng">
            <a:extLst>
              <a:ext uri="{FF2B5EF4-FFF2-40B4-BE49-F238E27FC236}">
                <a16:creationId xmlns:a16="http://schemas.microsoft.com/office/drawing/2014/main" id="{F3C0F89F-EE08-F9DE-3FDA-AD04ED75675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223" y="2756953"/>
            <a:ext cx="1631474" cy="1305178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9741FB2F-0E52-FFBC-FC2D-08E5BE83586A}"/>
              </a:ext>
            </a:extLst>
          </p:cNvPr>
          <p:cNvGrpSpPr/>
          <p:nvPr/>
        </p:nvGrpSpPr>
        <p:grpSpPr>
          <a:xfrm>
            <a:off x="7215904" y="4562747"/>
            <a:ext cx="4364222" cy="1646772"/>
            <a:chOff x="10324068" y="7196308"/>
            <a:chExt cx="6472584" cy="2372790"/>
          </a:xfrm>
        </p:grpSpPr>
        <p:sp>
          <p:nvSpPr>
            <p:cNvPr id="20" name="d">
              <a:extLst>
                <a:ext uri="{FF2B5EF4-FFF2-40B4-BE49-F238E27FC236}">
                  <a16:creationId xmlns:a16="http://schemas.microsoft.com/office/drawing/2014/main" id="{A463235A-3079-E2DB-D204-2C775241B48A}"/>
                </a:ext>
              </a:extLst>
            </p:cNvPr>
            <p:cNvSpPr/>
            <p:nvPr/>
          </p:nvSpPr>
          <p:spPr>
            <a:xfrm>
              <a:off x="11831654" y="7334711"/>
              <a:ext cx="4964998" cy="2071397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>
                <a:defRPr/>
              </a:pP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Loại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sách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để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tra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cứu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những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thông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tin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cần</a:t>
              </a:r>
              <a:r>
                <a:rPr lang="en-US" sz="2800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thiết</a:t>
              </a:r>
              <a:endParaRPr lang="en-US" sz="8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21" name="Picture 13">
              <a:extLst>
                <a:ext uri="{FF2B5EF4-FFF2-40B4-BE49-F238E27FC236}">
                  <a16:creationId xmlns:a16="http://schemas.microsoft.com/office/drawing/2014/main" id="{B6D9A2D8-879D-E198-F49D-776A017D2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10324068" y="7196308"/>
              <a:ext cx="2159239" cy="2372790"/>
            </a:xfrm>
            <a:prstGeom prst="rect">
              <a:avLst/>
            </a:prstGeom>
          </p:spPr>
        </p:pic>
      </p:grpSp>
      <p:sp>
        <p:nvSpPr>
          <p:cNvPr id="24" name="Arrow: Left 23">
            <a:hlinkClick r:id="rId16" action="ppaction://hlinksldjump"/>
            <a:extLst>
              <a:ext uri="{FF2B5EF4-FFF2-40B4-BE49-F238E27FC236}">
                <a16:creationId xmlns:a16="http://schemas.microsoft.com/office/drawing/2014/main" id="{E18F8864-D4EE-DC64-B676-594E8DEF43F5}"/>
              </a:ext>
            </a:extLst>
          </p:cNvPr>
          <p:cNvSpPr/>
          <p:nvPr/>
        </p:nvSpPr>
        <p:spPr>
          <a:xfrm>
            <a:off x="114300" y="6153150"/>
            <a:ext cx="2066925" cy="609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869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800" decel="100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nodeType="after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2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2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0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" fill="hold">
                          <p:stCondLst>
                            <p:cond delay="0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7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8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  <p:seq concurrent="1" nextAc="seek">
                  <p:cTn id="43" restart="whenNotActive" fill="hold" evtFilter="cancelBubble" nodeType="interactiveSeq">
                    <p:stCondLst>
                      <p:cond evt="onClick" delay="0">
                        <p:tgtEl>
                          <p:spTgt spid="1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0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1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"/>
                      </p:tgtEl>
                    </p:cond>
                  </p:nextCondLst>
                </p:seq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1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8" presetID="32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7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7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4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5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1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4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7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90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"/>
                      </p:tgtEl>
                    </p:cond>
                  </p:nextCondLst>
                </p:seq>
                <p:seq concurrent="1" nextAc="seek">
                  <p:cTn id="92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3" fill="hold">
                          <p:stCondLst>
                            <p:cond delay="0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6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7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9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0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0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800" decel="100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0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" fill="hold">
                          <p:stCondLst>
                            <p:cond delay="0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7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8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  <p:seq concurrent="1" nextAc="seek">
                  <p:cTn id="43" restart="whenNotActive" fill="hold" evtFilter="cancelBubble" nodeType="interactiveSeq">
                    <p:stCondLst>
                      <p:cond evt="onClick" delay="0">
                        <p:tgtEl>
                          <p:spTgt spid="1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0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1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4"/>
                      </p:tgtEl>
                    </p:cond>
                  </p:nextCondLst>
                </p:seq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1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8" presetID="32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6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7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7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7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4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5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1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4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6" presetID="31" presetClass="exit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7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90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"/>
                      </p:tgtEl>
                    </p:cond>
                  </p:nextCondLst>
                </p:seq>
                <p:seq concurrent="1" nextAc="seek">
                  <p:cTn id="92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3" fill="hold">
                          <p:stCondLst>
                            <p:cond delay="0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6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7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9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0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03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D61CC35-251F-D8E5-5460-9B2199C2755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91" t="29953" r="17860" b="4322"/>
          <a:stretch/>
        </p:blipFill>
        <p:spPr>
          <a:xfrm>
            <a:off x="-132080" y="0"/>
            <a:ext cx="12425680" cy="6858000"/>
          </a:xfrm>
          <a:prstGeom prst="rect">
            <a:avLst/>
          </a:prstGeom>
        </p:spPr>
      </p:pic>
      <p:sp>
        <p:nvSpPr>
          <p:cNvPr id="5" name="Bảng câu hỏi">
            <a:extLst>
              <a:ext uri="{FF2B5EF4-FFF2-40B4-BE49-F238E27FC236}">
                <a16:creationId xmlns:a16="http://schemas.microsoft.com/office/drawing/2014/main" id="{2228D52B-D2A8-54FC-1A30-B9A958FF13F5}"/>
              </a:ext>
            </a:extLst>
          </p:cNvPr>
          <p:cNvSpPr/>
          <p:nvPr/>
        </p:nvSpPr>
        <p:spPr>
          <a:xfrm>
            <a:off x="1037027" y="382772"/>
            <a:ext cx="10104348" cy="1263039"/>
          </a:xfrm>
          <a:prstGeom prst="roundRect">
            <a:avLst>
              <a:gd name="adj" fmla="val 29458"/>
            </a:avLst>
          </a:prstGeom>
          <a:solidFill>
            <a:schemeClr val="bg1">
              <a:alpha val="76000"/>
            </a:schemeClr>
          </a:solidFill>
          <a:ln w="38100">
            <a:solidFill>
              <a:srgbClr val="D93E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Chứa câu hỏi">
            <a:extLst>
              <a:ext uri="{FF2B5EF4-FFF2-40B4-BE49-F238E27FC236}">
                <a16:creationId xmlns:a16="http://schemas.microsoft.com/office/drawing/2014/main" id="{EB949021-BC7E-9DDB-BB30-C4CC865646FE}"/>
              </a:ext>
            </a:extLst>
          </p:cNvPr>
          <p:cNvSpPr txBox="1"/>
          <p:nvPr/>
        </p:nvSpPr>
        <p:spPr>
          <a:xfrm>
            <a:off x="2369558" y="393938"/>
            <a:ext cx="8105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vi-VN" sz="3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 mục từ trong từ điển được sắp xếp như thế nào</a:t>
            </a:r>
            <a:r>
              <a:rPr lang="en-US" sz="36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5BB6DB5-74FD-6417-FF14-798651D717FE}"/>
              </a:ext>
            </a:extLst>
          </p:cNvPr>
          <p:cNvGrpSpPr/>
          <p:nvPr/>
        </p:nvGrpSpPr>
        <p:grpSpPr>
          <a:xfrm>
            <a:off x="875715" y="2141354"/>
            <a:ext cx="4262878" cy="1561788"/>
            <a:chOff x="-321995" y="4353970"/>
            <a:chExt cx="5612753" cy="2024202"/>
          </a:xfrm>
        </p:grpSpPr>
        <p:sp>
          <p:nvSpPr>
            <p:cNvPr id="8" name="a">
              <a:extLst>
                <a:ext uri="{FF2B5EF4-FFF2-40B4-BE49-F238E27FC236}">
                  <a16:creationId xmlns:a16="http://schemas.microsoft.com/office/drawing/2014/main" id="{B3182F80-A4E0-703B-6213-664523EC01D5}"/>
                </a:ext>
              </a:extLst>
            </p:cNvPr>
            <p:cNvSpPr/>
            <p:nvPr/>
          </p:nvSpPr>
          <p:spPr>
            <a:xfrm>
              <a:off x="1260956" y="4539610"/>
              <a:ext cx="4029802" cy="1838562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>
                <a:defRPr/>
              </a:pP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Theo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số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thứ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tự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1, 2, 3,...</a:t>
              </a:r>
              <a:endParaRPr lang="en-US" sz="6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BDBD2C27-EDED-1AD4-EF10-C94DA8F3F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-321995" y="4353970"/>
              <a:ext cx="1803591" cy="1998442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89FCF4A-2FB8-9872-ACCC-B4CEAB743BFC}"/>
              </a:ext>
            </a:extLst>
          </p:cNvPr>
          <p:cNvGrpSpPr/>
          <p:nvPr/>
        </p:nvGrpSpPr>
        <p:grpSpPr>
          <a:xfrm>
            <a:off x="7101137" y="2177160"/>
            <a:ext cx="4497172" cy="1685579"/>
            <a:chOff x="8804714" y="4447253"/>
            <a:chExt cx="5921239" cy="2184644"/>
          </a:xfrm>
        </p:grpSpPr>
        <p:sp>
          <p:nvSpPr>
            <p:cNvPr id="14" name="b">
              <a:extLst>
                <a:ext uri="{FF2B5EF4-FFF2-40B4-BE49-F238E27FC236}">
                  <a16:creationId xmlns:a16="http://schemas.microsoft.com/office/drawing/2014/main" id="{0FD0970D-3B6C-F33E-E2D5-9CE754CD7059}"/>
                </a:ext>
              </a:extLst>
            </p:cNvPr>
            <p:cNvSpPr/>
            <p:nvPr/>
          </p:nvSpPr>
          <p:spPr>
            <a:xfrm>
              <a:off x="10332301" y="4622054"/>
              <a:ext cx="4393652" cy="1833506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>
                <a:defRPr/>
              </a:pP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Không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theo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nguyên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tắc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nào</a:t>
              </a:r>
              <a:endParaRPr lang="en-US" sz="6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5" name="Picture 11">
              <a:extLst>
                <a:ext uri="{FF2B5EF4-FFF2-40B4-BE49-F238E27FC236}">
                  <a16:creationId xmlns:a16="http://schemas.microsoft.com/office/drawing/2014/main" id="{2B22E3E3-E4F9-4962-457D-5D62D9F5E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8804714" y="4447253"/>
              <a:ext cx="1963449" cy="2184644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61C2D8E-AF05-133A-D1F9-63C4E61CB1CF}"/>
              </a:ext>
            </a:extLst>
          </p:cNvPr>
          <p:cNvGrpSpPr/>
          <p:nvPr/>
        </p:nvGrpSpPr>
        <p:grpSpPr>
          <a:xfrm>
            <a:off x="875715" y="4327797"/>
            <a:ext cx="4337013" cy="1646772"/>
            <a:chOff x="2147103" y="4634992"/>
            <a:chExt cx="5710364" cy="2134345"/>
          </a:xfrm>
        </p:grpSpPr>
        <p:sp>
          <p:nvSpPr>
            <p:cNvPr id="17" name="c">
              <a:extLst>
                <a:ext uri="{FF2B5EF4-FFF2-40B4-BE49-F238E27FC236}">
                  <a16:creationId xmlns:a16="http://schemas.microsoft.com/office/drawing/2014/main" id="{0FEE816E-7F40-D2D6-AB12-D05BC66F0CAB}"/>
                </a:ext>
              </a:extLst>
            </p:cNvPr>
            <p:cNvSpPr/>
            <p:nvPr/>
          </p:nvSpPr>
          <p:spPr>
            <a:xfrm>
              <a:off x="3807974" y="4759487"/>
              <a:ext cx="4049493" cy="1945935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>
                <a:defRPr/>
              </a:pP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Theo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bảng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chữ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cái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tiếng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Anh A, B, C,...</a:t>
              </a:r>
              <a:endParaRPr lang="en-US" sz="6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8" name="Picture 12">
              <a:extLst>
                <a:ext uri="{FF2B5EF4-FFF2-40B4-BE49-F238E27FC236}">
                  <a16:creationId xmlns:a16="http://schemas.microsoft.com/office/drawing/2014/main" id="{33890B62-FCBE-D877-777D-355B209A4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2147103" y="4634992"/>
              <a:ext cx="1955593" cy="2134345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6D28FD5-A44C-966B-6ABC-C0BB005E908C}"/>
              </a:ext>
            </a:extLst>
          </p:cNvPr>
          <p:cNvGrpSpPr/>
          <p:nvPr/>
        </p:nvGrpSpPr>
        <p:grpSpPr>
          <a:xfrm>
            <a:off x="7234088" y="4327797"/>
            <a:ext cx="4525599" cy="1646772"/>
            <a:chOff x="10324068" y="7196308"/>
            <a:chExt cx="6711922" cy="2372790"/>
          </a:xfrm>
        </p:grpSpPr>
        <p:sp>
          <p:nvSpPr>
            <p:cNvPr id="20" name="d">
              <a:extLst>
                <a:ext uri="{FF2B5EF4-FFF2-40B4-BE49-F238E27FC236}">
                  <a16:creationId xmlns:a16="http://schemas.microsoft.com/office/drawing/2014/main" id="{A4F5555F-F619-AA0B-D851-216DCEEBDB1C}"/>
                </a:ext>
              </a:extLst>
            </p:cNvPr>
            <p:cNvSpPr/>
            <p:nvPr/>
          </p:nvSpPr>
          <p:spPr>
            <a:xfrm>
              <a:off x="12070992" y="7296944"/>
              <a:ext cx="4964998" cy="2071397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>
                <a:defRPr/>
              </a:pP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Theo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thứ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tự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bảng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chữ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cái</a:t>
              </a:r>
              <a:r>
                <a:rPr lang="en-US" sz="24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A, Ă, Â,...</a:t>
              </a:r>
              <a:endParaRPr lang="en-US" sz="6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21" name="Picture 13">
              <a:extLst>
                <a:ext uri="{FF2B5EF4-FFF2-40B4-BE49-F238E27FC236}">
                  <a16:creationId xmlns:a16="http://schemas.microsoft.com/office/drawing/2014/main" id="{2AB67D1E-45EB-D3D1-11D4-BA7920A33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10324068" y="7196308"/>
              <a:ext cx="2159239" cy="2372790"/>
            </a:xfrm>
            <a:prstGeom prst="rect">
              <a:avLst/>
            </a:prstGeom>
          </p:spPr>
        </p:pic>
      </p:grpSp>
      <p:pic>
        <p:nvPicPr>
          <p:cNvPr id="22" name="Đúng">
            <a:extLst>
              <a:ext uri="{FF2B5EF4-FFF2-40B4-BE49-F238E27FC236}">
                <a16:creationId xmlns:a16="http://schemas.microsoft.com/office/drawing/2014/main" id="{63D856F3-ED99-C250-8A12-3E811AD4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298" y="4463851"/>
            <a:ext cx="1631474" cy="13051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F651300-B539-72D8-FD8A-0F5386DE8D0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412517">
            <a:off x="4634843" y="2303923"/>
            <a:ext cx="3209246" cy="2440662"/>
          </a:xfrm>
          <a:prstGeom prst="rect">
            <a:avLst/>
          </a:prstGeom>
        </p:spPr>
      </p:pic>
      <p:sp>
        <p:nvSpPr>
          <p:cNvPr id="24" name="Arrow: Left 23">
            <a:hlinkClick r:id="rId18" action="ppaction://hlinksldjump"/>
            <a:extLst>
              <a:ext uri="{FF2B5EF4-FFF2-40B4-BE49-F238E27FC236}">
                <a16:creationId xmlns:a16="http://schemas.microsoft.com/office/drawing/2014/main" id="{F1898A2B-D868-E77E-107A-CEECCA8DA995}"/>
              </a:ext>
            </a:extLst>
          </p:cNvPr>
          <p:cNvSpPr/>
          <p:nvPr/>
        </p:nvSpPr>
        <p:spPr>
          <a:xfrm>
            <a:off x="114300" y="6153150"/>
            <a:ext cx="2066925" cy="609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395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800" decel="100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2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9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" fill="hold">
                          <p:stCondLst>
                            <p:cond delay="0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6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7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0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7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9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0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"/>
                      </p:tgtEl>
                    </p:cond>
                  </p:nextCondLst>
                </p:seq>
                <p:seq concurrent="1" nextAc="seek">
                  <p:cTn id="55" restart="whenNotActive" fill="hold" evtFilter="cancelBubble" nodeType="interactiveSeq">
                    <p:stCondLst>
                      <p:cond evt="onClick" delay="0">
                        <p:tgtEl>
                          <p:spTgt spid="1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6" fill="hold">
                          <p:stCondLst>
                            <p:cond delay="0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0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2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3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9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5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1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"/>
                      </p:tgtEl>
                    </p:cond>
                  </p:nextCondLst>
                </p:seq>
                <p:seq concurrent="1" nextAc="seek">
                  <p:cTn id="86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7" fill="hold">
                          <p:stCondLst>
                            <p:cond delay="0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0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1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2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8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9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800" decel="100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80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9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" fill="hold">
                          <p:stCondLst>
                            <p:cond delay="0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500" tmFilter="0, 0; .2, .5; .8, .5; 1, 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250" autoRev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6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37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0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7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9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0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"/>
                      </p:tgtEl>
                    </p:cond>
                  </p:nextCondLst>
                </p:seq>
                <p:seq concurrent="1" nextAc="seek">
                  <p:cTn id="55" restart="whenNotActive" fill="hold" evtFilter="cancelBubble" nodeType="interactiveSeq">
                    <p:stCondLst>
                      <p:cond evt="onClick" delay="0">
                        <p:tgtEl>
                          <p:spTgt spid="1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6" fill="hold">
                          <p:stCondLst>
                            <p:cond delay="0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0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2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3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9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4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5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1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"/>
                      </p:tgtEl>
                    </p:cond>
                  </p:nextCondLst>
                </p:seq>
                <p:seq concurrent="1" nextAc="seek">
                  <p:cTn id="86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7" fill="hold">
                          <p:stCondLst>
                            <p:cond delay="0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0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1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2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8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9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9FA5266-531C-54B7-0018-5AE681FECA0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091" t="29953" r="17860" b="4322"/>
          <a:stretch/>
        </p:blipFill>
        <p:spPr>
          <a:xfrm>
            <a:off x="-132080" y="0"/>
            <a:ext cx="12425680" cy="6858000"/>
          </a:xfrm>
          <a:prstGeom prst="rect">
            <a:avLst/>
          </a:prstGeom>
        </p:spPr>
      </p:pic>
      <p:sp>
        <p:nvSpPr>
          <p:cNvPr id="6" name="Bảng câu hỏi">
            <a:extLst>
              <a:ext uri="{FF2B5EF4-FFF2-40B4-BE49-F238E27FC236}">
                <a16:creationId xmlns:a16="http://schemas.microsoft.com/office/drawing/2014/main" id="{0B68EAC9-6BB0-B8B8-DF3A-12FAD1E7D38E}"/>
              </a:ext>
            </a:extLst>
          </p:cNvPr>
          <p:cNvSpPr/>
          <p:nvPr/>
        </p:nvSpPr>
        <p:spPr>
          <a:xfrm>
            <a:off x="1037027" y="505712"/>
            <a:ext cx="10104348" cy="1140099"/>
          </a:xfrm>
          <a:prstGeom prst="roundRect">
            <a:avLst>
              <a:gd name="adj" fmla="val 29458"/>
            </a:avLst>
          </a:prstGeom>
          <a:solidFill>
            <a:schemeClr val="bg1">
              <a:alpha val="76000"/>
            </a:schemeClr>
          </a:solidFill>
          <a:ln w="38100">
            <a:solidFill>
              <a:srgbClr val="D93E2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Chứa câu hỏi">
            <a:extLst>
              <a:ext uri="{FF2B5EF4-FFF2-40B4-BE49-F238E27FC236}">
                <a16:creationId xmlns:a16="http://schemas.microsoft.com/office/drawing/2014/main" id="{E906C5BC-4E31-9832-7F1C-C03E229E55F2}"/>
              </a:ext>
            </a:extLst>
          </p:cNvPr>
          <p:cNvSpPr txBox="1"/>
          <p:nvPr/>
        </p:nvSpPr>
        <p:spPr>
          <a:xfrm>
            <a:off x="1318437" y="574691"/>
            <a:ext cx="9835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dt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tắt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điển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nghĩa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4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AAAAF89-1BD4-44CE-A2D2-A2BF6B4ADD2E}"/>
              </a:ext>
            </a:extLst>
          </p:cNvPr>
          <p:cNvGrpSpPr/>
          <p:nvPr/>
        </p:nvGrpSpPr>
        <p:grpSpPr>
          <a:xfrm>
            <a:off x="875715" y="2284229"/>
            <a:ext cx="4262878" cy="1561788"/>
            <a:chOff x="-321995" y="4353970"/>
            <a:chExt cx="5612753" cy="2024202"/>
          </a:xfrm>
        </p:grpSpPr>
        <p:sp>
          <p:nvSpPr>
            <p:cNvPr id="11" name="a">
              <a:extLst>
                <a:ext uri="{FF2B5EF4-FFF2-40B4-BE49-F238E27FC236}">
                  <a16:creationId xmlns:a16="http://schemas.microsoft.com/office/drawing/2014/main" id="{72927EFA-3F29-5B8E-4FC2-6DE045D7BA4B}"/>
                </a:ext>
              </a:extLst>
            </p:cNvPr>
            <p:cNvSpPr/>
            <p:nvPr/>
          </p:nvSpPr>
          <p:spPr>
            <a:xfrm>
              <a:off x="1260956" y="4539610"/>
              <a:ext cx="4029802" cy="1838562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>
                <a:defRPr/>
              </a:pPr>
              <a:r>
                <a:rPr lang="en-US" sz="5000" b="1" dirty="0">
                  <a:solidFill>
                    <a:srgbClr val="009999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Danh </a:t>
              </a:r>
              <a:r>
                <a:rPr lang="en-US" sz="5000" b="1" dirty="0" err="1">
                  <a:solidFill>
                    <a:srgbClr val="009999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endParaRPr lang="en-US" sz="5000" b="1" dirty="0">
                <a:solidFill>
                  <a:srgbClr val="009999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36996E53-7789-D032-A438-ED850DE78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-321995" y="4353970"/>
              <a:ext cx="1803591" cy="1998442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869AFB0-F9E9-EA62-F5B0-1322D896F252}"/>
              </a:ext>
            </a:extLst>
          </p:cNvPr>
          <p:cNvGrpSpPr/>
          <p:nvPr/>
        </p:nvGrpSpPr>
        <p:grpSpPr>
          <a:xfrm>
            <a:off x="7101137" y="2320035"/>
            <a:ext cx="4497172" cy="1685579"/>
            <a:chOff x="8804714" y="4447253"/>
            <a:chExt cx="5921239" cy="2184644"/>
          </a:xfrm>
        </p:grpSpPr>
        <p:sp>
          <p:nvSpPr>
            <p:cNvPr id="14" name="b">
              <a:extLst>
                <a:ext uri="{FF2B5EF4-FFF2-40B4-BE49-F238E27FC236}">
                  <a16:creationId xmlns:a16="http://schemas.microsoft.com/office/drawing/2014/main" id="{426FD460-1DD4-6EB8-5353-2F5AA3BD03BE}"/>
                </a:ext>
              </a:extLst>
            </p:cNvPr>
            <p:cNvSpPr/>
            <p:nvPr/>
          </p:nvSpPr>
          <p:spPr>
            <a:xfrm>
              <a:off x="10332301" y="4622054"/>
              <a:ext cx="4393652" cy="1833506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>
                <a:defRPr/>
              </a:pPr>
              <a:r>
                <a:rPr lang="en-US" sz="5000" b="1" dirty="0" err="1">
                  <a:solidFill>
                    <a:srgbClr val="009999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Tính</a:t>
              </a:r>
              <a:r>
                <a:rPr lang="en-US" sz="5000" b="1" dirty="0">
                  <a:solidFill>
                    <a:srgbClr val="009999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5000" b="1" dirty="0" err="1">
                  <a:solidFill>
                    <a:srgbClr val="009999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endParaRPr lang="en-US" sz="5000" b="1" dirty="0">
                <a:solidFill>
                  <a:srgbClr val="009999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5" name="Picture 11">
              <a:extLst>
                <a:ext uri="{FF2B5EF4-FFF2-40B4-BE49-F238E27FC236}">
                  <a16:creationId xmlns:a16="http://schemas.microsoft.com/office/drawing/2014/main" id="{4BD98078-E19E-EE44-F222-3B04C9A4E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8804714" y="4447253"/>
              <a:ext cx="1963449" cy="2184644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CB0954-B55B-3615-E986-6EF811DA8144}"/>
              </a:ext>
            </a:extLst>
          </p:cNvPr>
          <p:cNvGrpSpPr/>
          <p:nvPr/>
        </p:nvGrpSpPr>
        <p:grpSpPr>
          <a:xfrm>
            <a:off x="875715" y="4470672"/>
            <a:ext cx="4337013" cy="1646772"/>
            <a:chOff x="2147103" y="4634992"/>
            <a:chExt cx="5710364" cy="2134345"/>
          </a:xfrm>
        </p:grpSpPr>
        <p:sp>
          <p:nvSpPr>
            <p:cNvPr id="17" name="c">
              <a:extLst>
                <a:ext uri="{FF2B5EF4-FFF2-40B4-BE49-F238E27FC236}">
                  <a16:creationId xmlns:a16="http://schemas.microsoft.com/office/drawing/2014/main" id="{8705E46D-0252-38DA-2272-4C6BC90BF26D}"/>
                </a:ext>
              </a:extLst>
            </p:cNvPr>
            <p:cNvSpPr/>
            <p:nvPr/>
          </p:nvSpPr>
          <p:spPr>
            <a:xfrm>
              <a:off x="3626200" y="4759487"/>
              <a:ext cx="4231267" cy="1945935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>
                <a:defRPr/>
              </a:pPr>
              <a:r>
                <a:rPr lang="en-US" sz="5000" b="1" dirty="0" err="1">
                  <a:solidFill>
                    <a:srgbClr val="009999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Động</a:t>
              </a:r>
              <a:r>
                <a:rPr lang="en-US" sz="5000" b="1" dirty="0">
                  <a:solidFill>
                    <a:srgbClr val="009999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5000" b="1" dirty="0" err="1">
                  <a:solidFill>
                    <a:srgbClr val="009999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endParaRPr lang="en-US" sz="5000" b="1" dirty="0">
                <a:solidFill>
                  <a:srgbClr val="009999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8" name="Picture 12">
              <a:extLst>
                <a:ext uri="{FF2B5EF4-FFF2-40B4-BE49-F238E27FC236}">
                  <a16:creationId xmlns:a16="http://schemas.microsoft.com/office/drawing/2014/main" id="{3B94B292-BF5A-2FF0-54A5-D179238C5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2147103" y="4634992"/>
              <a:ext cx="1955593" cy="2134345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2BC18C-2BC5-2F0D-22B2-2B71091B4C29}"/>
              </a:ext>
            </a:extLst>
          </p:cNvPr>
          <p:cNvGrpSpPr/>
          <p:nvPr/>
        </p:nvGrpSpPr>
        <p:grpSpPr>
          <a:xfrm>
            <a:off x="7234088" y="4470672"/>
            <a:ext cx="4525599" cy="1646772"/>
            <a:chOff x="10324068" y="7196309"/>
            <a:chExt cx="6711922" cy="2372790"/>
          </a:xfrm>
        </p:grpSpPr>
        <p:sp>
          <p:nvSpPr>
            <p:cNvPr id="20" name="d">
              <a:extLst>
                <a:ext uri="{FF2B5EF4-FFF2-40B4-BE49-F238E27FC236}">
                  <a16:creationId xmlns:a16="http://schemas.microsoft.com/office/drawing/2014/main" id="{ECBDA660-4624-6AFD-DC44-4739C2B98B05}"/>
                </a:ext>
              </a:extLst>
            </p:cNvPr>
            <p:cNvSpPr/>
            <p:nvPr/>
          </p:nvSpPr>
          <p:spPr>
            <a:xfrm>
              <a:off x="12070992" y="7296944"/>
              <a:ext cx="4964998" cy="2071397"/>
            </a:xfrm>
            <a:prstGeom prst="roundRect">
              <a:avLst/>
            </a:prstGeom>
            <a:solidFill>
              <a:srgbClr val="FFF7A7"/>
            </a:solidFill>
            <a:ln w="76200">
              <a:solidFill>
                <a:srgbClr val="59533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>
                <a:defRPr/>
              </a:pPr>
              <a:r>
                <a:rPr lang="en-US" sz="5000" b="1" dirty="0">
                  <a:solidFill>
                    <a:srgbClr val="009999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Ca dao</a:t>
              </a:r>
            </a:p>
          </p:txBody>
        </p:sp>
        <p:pic>
          <p:nvPicPr>
            <p:cNvPr id="21" name="Picture 13">
              <a:extLst>
                <a:ext uri="{FF2B5EF4-FFF2-40B4-BE49-F238E27FC236}">
                  <a16:creationId xmlns:a16="http://schemas.microsoft.com/office/drawing/2014/main" id="{8979C9A5-6EAC-4A6C-5CC0-605091DCF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10324068" y="7196309"/>
              <a:ext cx="2159238" cy="2372790"/>
            </a:xfrm>
            <a:prstGeom prst="rect">
              <a:avLst/>
            </a:prstGeom>
          </p:spPr>
        </p:pic>
      </p:grpSp>
      <p:pic>
        <p:nvPicPr>
          <p:cNvPr id="22" name="Đúng">
            <a:extLst>
              <a:ext uri="{FF2B5EF4-FFF2-40B4-BE49-F238E27FC236}">
                <a16:creationId xmlns:a16="http://schemas.microsoft.com/office/drawing/2014/main" id="{25BA071E-3732-DB53-4A32-CC4C5E57213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186" y="1737495"/>
            <a:ext cx="1631474" cy="13051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B725941-E9FA-7494-DFE8-ADEB595089E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412517">
            <a:off x="4634843" y="2446798"/>
            <a:ext cx="3209246" cy="2440662"/>
          </a:xfrm>
          <a:prstGeom prst="rect">
            <a:avLst/>
          </a:prstGeom>
        </p:spPr>
      </p:pic>
      <p:sp>
        <p:nvSpPr>
          <p:cNvPr id="24" name="Arrow: Left 23">
            <a:hlinkClick r:id="rId18" action="ppaction://hlinksldjump"/>
            <a:extLst>
              <a:ext uri="{FF2B5EF4-FFF2-40B4-BE49-F238E27FC236}">
                <a16:creationId xmlns:a16="http://schemas.microsoft.com/office/drawing/2014/main" id="{58310E3F-2751-3EE0-DF7F-C3F248E00CAD}"/>
              </a:ext>
            </a:extLst>
          </p:cNvPr>
          <p:cNvSpPr/>
          <p:nvPr/>
        </p:nvSpPr>
        <p:spPr>
          <a:xfrm>
            <a:off x="114300" y="6153150"/>
            <a:ext cx="2066925" cy="609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036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800" decel="100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800" decel="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800" decel="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800" decel="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2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7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667">
                                          <p:cBhvr additive="base"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667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" fill="hold">
                          <p:stCondLst>
                            <p:cond delay="0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1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1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4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7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0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3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6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68" restart="whenNotActive" fill="hold" evtFilter="cancelBubble" nodeType="interactiveSeq">
                    <p:stCondLst>
                      <p:cond evt="onClick" delay="0">
                        <p:tgtEl>
                          <p:spTgt spid="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9" fill="hold">
                          <p:stCondLst>
                            <p:cond delay="0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2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3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5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6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"/>
                      </p:tgtEl>
                    </p:cond>
                  </p:nextCondLst>
                </p:seq>
                <p:seq concurrent="1" nextAc="seek">
                  <p:cTn id="81" restart="whenNotActive" fill="hold" evtFilter="cancelBubble" nodeType="interactiveSeq">
                    <p:stCondLst>
                      <p:cond evt="onClick" delay="0">
                        <p:tgtEl>
                          <p:spTgt spid="1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2" fill="hold">
                          <p:stCondLst>
                            <p:cond delay="0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6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8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9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9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"/>
                      </p:tgtEl>
                    </p:cond>
                  </p:nextCondLst>
                </p:seq>
                <p:seq concurrent="1" nextAc="seek">
                  <p:cTn id="94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5" fill="hold">
                          <p:stCondLst>
                            <p:cond delay="0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8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9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1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2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0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800" decel="100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800" decel="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800" decel="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800" decel="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0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accel="1000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" fill="hold">
                          <p:stCondLst>
                            <p:cond delay="0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" dur="50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4" dur="250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1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1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4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7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0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31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3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66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68" restart="whenNotActive" fill="hold" evtFilter="cancelBubble" nodeType="interactiveSeq">
                    <p:stCondLst>
                      <p:cond evt="onClick" delay="0">
                        <p:tgtEl>
                          <p:spTgt spid="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9" fill="hold">
                          <p:stCondLst>
                            <p:cond delay="0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2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3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5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6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6"/>
                      </p:tgtEl>
                    </p:cond>
                  </p:nextCondLst>
                </p:seq>
                <p:seq concurrent="1" nextAc="seek">
                  <p:cTn id="81" restart="whenNotActive" fill="hold" evtFilter="cancelBubble" nodeType="interactiveSeq">
                    <p:stCondLst>
                      <p:cond evt="onClick" delay="0">
                        <p:tgtEl>
                          <p:spTgt spid="1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2" fill="hold">
                          <p:stCondLst>
                            <p:cond delay="0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 tmFilter="0, 0; .2, .5; .8, .5; 1, 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6" dur="250" autoRev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hamm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8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9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9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3"/>
                      </p:tgtEl>
                    </p:cond>
                  </p:nextCondLst>
                </p:seq>
                <p:seq concurrent="1" nextAc="seek">
                  <p:cTn id="94" restart="whenNotActive" fill="hold" evtFilter="cancelBubble" nodeType="interactiveSeq">
                    <p:stCondLst>
                      <p:cond evt="onClick" delay="0">
                        <p:tgtEl>
                          <p:spTgt spid="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5" fill="hold">
                          <p:stCondLst>
                            <p:cond delay="0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2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8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99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1" presetID="3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2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10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0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9"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">
            <a:extLst>
              <a:ext uri="{FF2B5EF4-FFF2-40B4-BE49-F238E27FC236}">
                <a16:creationId xmlns:a16="http://schemas.microsoft.com/office/drawing/2014/main" id="{19A1B340-3E7B-2CB5-08BE-1223B3EC65D8}"/>
              </a:ext>
            </a:extLst>
          </p:cNvPr>
          <p:cNvGrpSpPr/>
          <p:nvPr/>
        </p:nvGrpSpPr>
        <p:grpSpPr>
          <a:xfrm>
            <a:off x="3881755" y="2216935"/>
            <a:ext cx="5343799" cy="1230073"/>
            <a:chOff x="674228" y="4862098"/>
            <a:chExt cx="5343799" cy="1230073"/>
          </a:xfrm>
        </p:grpSpPr>
        <p:sp>
          <p:nvSpPr>
            <p:cNvPr id="7" name="Rectangle: Rounded Corners 2">
              <a:extLst>
                <a:ext uri="{FF2B5EF4-FFF2-40B4-BE49-F238E27FC236}">
                  <a16:creationId xmlns:a16="http://schemas.microsoft.com/office/drawing/2014/main" id="{57967438-CD76-EC56-6D34-615FFD520128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4D430970-B6A8-B83A-EF60-09F310E4D0EB}"/>
                </a:ext>
              </a:extLst>
            </p:cNvPr>
            <p:cNvSpPr txBox="1"/>
            <p:nvPr/>
          </p:nvSpPr>
          <p:spPr>
            <a:xfrm>
              <a:off x="743340" y="4939483"/>
              <a:ext cx="52055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........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9" name="Group 4">
            <a:extLst>
              <a:ext uri="{FF2B5EF4-FFF2-40B4-BE49-F238E27FC236}">
                <a16:creationId xmlns:a16="http://schemas.microsoft.com/office/drawing/2014/main" id="{B1721F19-C5A9-10F2-F864-5B456FBE2A9A}"/>
              </a:ext>
            </a:extLst>
          </p:cNvPr>
          <p:cNvGrpSpPr/>
          <p:nvPr/>
        </p:nvGrpSpPr>
        <p:grpSpPr>
          <a:xfrm>
            <a:off x="1787550" y="3953900"/>
            <a:ext cx="4188409" cy="1230073"/>
            <a:chOff x="608093" y="4877618"/>
            <a:chExt cx="4188409" cy="1230073"/>
          </a:xfrm>
        </p:grpSpPr>
        <p:sp>
          <p:nvSpPr>
            <p:cNvPr id="10" name="Rectangle: Rounded Corners 5">
              <a:extLst>
                <a:ext uri="{FF2B5EF4-FFF2-40B4-BE49-F238E27FC236}">
                  <a16:creationId xmlns:a16="http://schemas.microsoft.com/office/drawing/2014/main" id="{9BFDED3D-4D1C-601A-A166-F7B0D82ECB39}"/>
                </a:ext>
              </a:extLst>
            </p:cNvPr>
            <p:cNvSpPr/>
            <p:nvPr/>
          </p:nvSpPr>
          <p:spPr>
            <a:xfrm>
              <a:off x="608093" y="4877618"/>
              <a:ext cx="4188409" cy="1230073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FAF9643C-D267-70D5-AAF5-11F88DD04D9F}"/>
                </a:ext>
              </a:extLst>
            </p:cNvPr>
            <p:cNvSpPr txBox="1"/>
            <p:nvPr/>
          </p:nvSpPr>
          <p:spPr>
            <a:xfrm>
              <a:off x="771332" y="5152416"/>
              <a:ext cx="38245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........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6" name="Hình ảnh 15">
            <a:extLst>
              <a:ext uri="{FF2B5EF4-FFF2-40B4-BE49-F238E27FC236}">
                <a16:creationId xmlns:a16="http://schemas.microsoft.com/office/drawing/2014/main" id="{B7469454-DB18-1BD0-0A58-78F4B6FF2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504" y="169240"/>
            <a:ext cx="4645555" cy="1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614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D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62956" y="2591090"/>
            <a:ext cx="4066089" cy="4666961"/>
          </a:xfrm>
          <a:custGeom>
            <a:avLst/>
            <a:gdLst/>
            <a:ahLst/>
            <a:cxnLst/>
            <a:rect l="l" t="t" r="r" b="b"/>
            <a:pathLst>
              <a:path w="6099134" h="7000441">
                <a:moveTo>
                  <a:pt x="0" y="0"/>
                </a:moveTo>
                <a:lnTo>
                  <a:pt x="6099134" y="0"/>
                </a:lnTo>
                <a:lnTo>
                  <a:pt x="6099134" y="7000441"/>
                </a:lnTo>
                <a:lnTo>
                  <a:pt x="0" y="70004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-749808" y="2990850"/>
            <a:ext cx="4471416" cy="5486400"/>
          </a:xfrm>
          <a:custGeom>
            <a:avLst/>
            <a:gdLst/>
            <a:ahLst/>
            <a:cxnLst/>
            <a:rect l="l" t="t" r="r" b="b"/>
            <a:pathLst>
              <a:path w="6707124" h="8229600">
                <a:moveTo>
                  <a:pt x="0" y="0"/>
                </a:moveTo>
                <a:lnTo>
                  <a:pt x="6707124" y="0"/>
                </a:lnTo>
                <a:lnTo>
                  <a:pt x="67071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9512625" y="4654731"/>
            <a:ext cx="2126259" cy="2158639"/>
          </a:xfrm>
          <a:custGeom>
            <a:avLst/>
            <a:gdLst/>
            <a:ahLst/>
            <a:cxnLst/>
            <a:rect l="l" t="t" r="r" b="b"/>
            <a:pathLst>
              <a:path w="3189389" h="3237958">
                <a:moveTo>
                  <a:pt x="0" y="0"/>
                </a:moveTo>
                <a:lnTo>
                  <a:pt x="3189389" y="0"/>
                </a:lnTo>
                <a:lnTo>
                  <a:pt x="3189389" y="3237958"/>
                </a:lnTo>
                <a:lnTo>
                  <a:pt x="0" y="3237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0575755" y="-2324100"/>
            <a:ext cx="3859785" cy="3968931"/>
          </a:xfrm>
          <a:custGeom>
            <a:avLst/>
            <a:gdLst/>
            <a:ahLst/>
            <a:cxnLst/>
            <a:rect l="l" t="t" r="r" b="b"/>
            <a:pathLst>
              <a:path w="5789678" h="5953396">
                <a:moveTo>
                  <a:pt x="0" y="0"/>
                </a:moveTo>
                <a:lnTo>
                  <a:pt x="5789677" y="0"/>
                </a:lnTo>
                <a:lnTo>
                  <a:pt x="5789677" y="5953396"/>
                </a:lnTo>
                <a:lnTo>
                  <a:pt x="0" y="59533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1711643" y="247650"/>
            <a:ext cx="2623185" cy="2743200"/>
          </a:xfrm>
          <a:custGeom>
            <a:avLst/>
            <a:gdLst/>
            <a:ahLst/>
            <a:cxnLst/>
            <a:rect l="l" t="t" r="r" b="b"/>
            <a:pathLst>
              <a:path w="3934778" h="4114800">
                <a:moveTo>
                  <a:pt x="0" y="0"/>
                </a:moveTo>
                <a:lnTo>
                  <a:pt x="3934778" y="0"/>
                </a:lnTo>
                <a:lnTo>
                  <a:pt x="39347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1B524C-CA56-0FDA-EDB4-56127C4B2C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3767" y="506600"/>
            <a:ext cx="9644708" cy="1761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ác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ách" id="{877BFAE7-21A5-4197-A330-878F80FA6E6A}" vid="{8B9D040D-035C-49CE-B0ED-971D8B153DE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476</Words>
  <Application>Microsoft Office PowerPoint</Application>
  <PresentationFormat>Widescreen</PresentationFormat>
  <Paragraphs>49</Paragraphs>
  <Slides>18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Cambria</vt:lpstr>
      <vt:lpstr>sách</vt:lpstr>
      <vt:lpstr>Office Theme</vt:lpstr>
      <vt:lpstr>1_Office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31</cp:revision>
  <dcterms:created xsi:type="dcterms:W3CDTF">2023-08-10T09:09:33Z</dcterms:created>
  <dcterms:modified xsi:type="dcterms:W3CDTF">2025-09-30T09:47:15Z</dcterms:modified>
</cp:coreProperties>
</file>