
<file path=[Content_Types].xml><?xml version="1.0" encoding="utf-8"?>
<Types xmlns="http://schemas.openxmlformats.org/package/2006/content-types">
  <Default Extension="bin" ContentType="application/vnd.ms-office.activeX"/>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ctiveX/activeX1.xml" ContentType="application/vnd.ms-office.activeX+xml"/>
  <Override PartName="/ppt/notesSlides/notesSlide9.xml" ContentType="application/vnd.openxmlformats-officedocument.presentationml.notesSlide+xml"/>
  <Override PartName="/ppt/activeX/activeX2.xml" ContentType="application/vnd.ms-office.activeX+xml"/>
  <Override PartName="/ppt/notesSlides/notesSlide10.xml" ContentType="application/vnd.openxmlformats-officedocument.presentationml.notesSlide+xml"/>
  <Override PartName="/ppt/activeX/activeX3.xml" ContentType="application/vnd.ms-office.activeX+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2" r:id="rId2"/>
    <p:sldMasterId id="2147483688" r:id="rId3"/>
    <p:sldMasterId id="2147483693" r:id="rId4"/>
    <p:sldMasterId id="2147483709" r:id="rId5"/>
    <p:sldMasterId id="2147483725" r:id="rId6"/>
  </p:sldMasterIdLst>
  <p:notesMasterIdLst>
    <p:notesMasterId r:id="rId40"/>
  </p:notesMasterIdLst>
  <p:sldIdLst>
    <p:sldId id="6028" r:id="rId7"/>
    <p:sldId id="6045" r:id="rId8"/>
    <p:sldId id="508" r:id="rId9"/>
    <p:sldId id="6046" r:id="rId10"/>
    <p:sldId id="263" r:id="rId11"/>
    <p:sldId id="6030" r:id="rId12"/>
    <p:sldId id="259" r:id="rId13"/>
    <p:sldId id="6049" r:id="rId14"/>
    <p:sldId id="317" r:id="rId15"/>
    <p:sldId id="6047" r:id="rId16"/>
    <p:sldId id="507" r:id="rId17"/>
    <p:sldId id="313" r:id="rId18"/>
    <p:sldId id="349" r:id="rId19"/>
    <p:sldId id="350" r:id="rId20"/>
    <p:sldId id="351" r:id="rId21"/>
    <p:sldId id="319" r:id="rId22"/>
    <p:sldId id="346" r:id="rId23"/>
    <p:sldId id="347" r:id="rId24"/>
    <p:sldId id="320" r:id="rId25"/>
    <p:sldId id="322" r:id="rId26"/>
    <p:sldId id="493" r:id="rId27"/>
    <p:sldId id="494" r:id="rId28"/>
    <p:sldId id="495" r:id="rId29"/>
    <p:sldId id="496" r:id="rId30"/>
    <p:sldId id="497" r:id="rId31"/>
    <p:sldId id="498" r:id="rId32"/>
    <p:sldId id="500" r:id="rId33"/>
    <p:sldId id="6048" r:id="rId34"/>
    <p:sldId id="505" r:id="rId35"/>
    <p:sldId id="504" r:id="rId36"/>
    <p:sldId id="506" r:id="rId37"/>
    <p:sldId id="4410" r:id="rId38"/>
    <p:sldId id="32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0958" autoAdjust="0"/>
  </p:normalViewPr>
  <p:slideViewPr>
    <p:cSldViewPr snapToGrid="0">
      <p:cViewPr>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45910C-6BC3-443E-98B7-EE3177DD40BD}" type="datetimeFigureOut">
              <a:rPr lang="en-US" smtClean="0"/>
              <a:t>9/18/2025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15A74D-9598-4B96-A676-AEF996D5D751}" type="slidenum">
              <a:rPr lang="en-US" smtClean="0"/>
              <a:t>‹#›</a:t>
            </a:fld>
            <a:endParaRPr lang="en-US"/>
          </a:p>
        </p:txBody>
      </p:sp>
    </p:spTree>
    <p:extLst>
      <p:ext uri="{BB962C8B-B14F-4D97-AF65-F5344CB8AC3E}">
        <p14:creationId xmlns:p14="http://schemas.microsoft.com/office/powerpoint/2010/main" val="2190552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4AB6F-9F8A-486D-83AA-61AE717E881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4140529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4AB6F-9F8A-486D-83AA-61AE717E881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1642900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4AB6F-9F8A-486D-83AA-61AE717E881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6890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4AB6F-9F8A-486D-83AA-61AE717E881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3772119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4152941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không</a:t>
            </a:r>
            <a:r>
              <a:rPr lang="en-US" sz="1200" b="1" dirty="0">
                <a:solidFill>
                  <a:schemeClr val="tx1"/>
                </a:solidFill>
              </a:rPr>
              <a:t> </a:t>
            </a:r>
            <a:r>
              <a:rPr lang="en-US" sz="1200" b="1" dirty="0" err="1">
                <a:solidFill>
                  <a:schemeClr val="tx1"/>
                </a:solidFill>
              </a:rPr>
              <a:t>rõ</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ntn</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 </a:t>
            </a: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2520677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không</a:t>
            </a:r>
            <a:r>
              <a:rPr lang="en-US" sz="1200" b="1" dirty="0">
                <a:solidFill>
                  <a:schemeClr val="tx1"/>
                </a:solidFill>
              </a:rPr>
              <a:t> </a:t>
            </a:r>
            <a:r>
              <a:rPr lang="en-US" sz="1200" b="1" dirty="0" err="1">
                <a:solidFill>
                  <a:schemeClr val="tx1"/>
                </a:solidFill>
              </a:rPr>
              <a:t>rõ</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ntn</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 </a:t>
            </a: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2244435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không</a:t>
            </a:r>
            <a:r>
              <a:rPr lang="en-US" sz="1200" b="1" dirty="0">
                <a:solidFill>
                  <a:schemeClr val="tx1"/>
                </a:solidFill>
              </a:rPr>
              <a:t> </a:t>
            </a:r>
            <a:r>
              <a:rPr lang="en-US" sz="1200" b="1" dirty="0" err="1">
                <a:solidFill>
                  <a:schemeClr val="tx1"/>
                </a:solidFill>
              </a:rPr>
              <a:t>rõ</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ntn</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 </a:t>
            </a: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3258356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1261534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4018885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3910364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177522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2017513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736997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2962336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164241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2789717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3808854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608654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4AB6F-9F8A-486D-83AA-61AE717E881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5392607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a:t>
            </a:r>
            <a:r>
              <a:rPr lang="en-US" altLang="zh-CN" dirty="0" err="1"/>
              <a:t>Zalo</a:t>
            </a:r>
            <a:r>
              <a:rPr lang="en-US" altLang="zh-CN" dirty="0"/>
              <a:t> 0972.115.126. </a:t>
            </a:r>
            <a:r>
              <a:rPr lang="en-US" altLang="zh-CN" dirty="0" err="1"/>
              <a:t>Các</a:t>
            </a:r>
            <a:r>
              <a:rPr lang="en-US" altLang="zh-CN" dirty="0"/>
              <a:t> nick </a:t>
            </a:r>
            <a:r>
              <a:rPr lang="en-US" altLang="zh-CN" dirty="0" err="1"/>
              <a:t>khác</a:t>
            </a:r>
            <a:r>
              <a:rPr lang="en-US" altLang="zh-CN" dirty="0"/>
              <a:t> </a:t>
            </a:r>
            <a:r>
              <a:rPr lang="en-US" altLang="zh-CN" dirty="0" err="1"/>
              <a:t>đều</a:t>
            </a:r>
            <a:r>
              <a:rPr lang="en-US" altLang="zh-CN" dirty="0"/>
              <a:t> </a:t>
            </a:r>
            <a:r>
              <a:rPr lang="en-US" altLang="zh-CN" dirty="0" err="1"/>
              <a:t>là</a:t>
            </a:r>
            <a:r>
              <a:rPr lang="en-US" altLang="zh-CN" dirty="0"/>
              <a:t> </a:t>
            </a:r>
            <a:r>
              <a:rPr lang="en-US" altLang="zh-CN" dirty="0" err="1"/>
              <a:t>giả</a:t>
            </a:r>
            <a:r>
              <a:rPr lang="en-US" altLang="zh-CN" dirty="0"/>
              <a:t> </a:t>
            </a:r>
            <a:r>
              <a:rPr lang="en-US" altLang="zh-CN" dirty="0" err="1"/>
              <a:t>mạo</a:t>
            </a:r>
            <a:r>
              <a:rPr lang="en-US" altLang="zh-CN" dirty="0"/>
              <a:t>, </a:t>
            </a:r>
            <a:r>
              <a:rPr lang="en-US" altLang="zh-CN" dirty="0" err="1"/>
              <a:t>ăn</a:t>
            </a:r>
            <a:r>
              <a:rPr lang="en-US" altLang="zh-CN" dirty="0"/>
              <a:t> </a:t>
            </a:r>
            <a:r>
              <a:rPr lang="en-US" altLang="zh-CN" dirty="0" err="1"/>
              <a:t>cắp</a:t>
            </a:r>
            <a:r>
              <a:rPr lang="en-US" altLang="zh-CN" dirty="0"/>
              <a:t> </a:t>
            </a:r>
            <a:r>
              <a:rPr lang="en-US" altLang="zh-CN" dirty="0" err="1"/>
              <a:t>chất</a:t>
            </a:r>
            <a:r>
              <a:rPr lang="en-US" altLang="zh-CN" dirty="0"/>
              <a:t> </a:t>
            </a:r>
            <a:r>
              <a:rPr lang="en-US" altLang="zh-CN" dirty="0" err="1"/>
              <a:t>xám</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2DA7E-7A89-4B28-A957-6C18C3B75C1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B0503020204020204"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B0503020204020204" pitchFamily="2" charset="-122"/>
              <a:cs typeface="+mn-cs"/>
            </a:endParaRPr>
          </a:p>
        </p:txBody>
      </p:sp>
    </p:spTree>
    <p:extLst>
      <p:ext uri="{BB962C8B-B14F-4D97-AF65-F5344CB8AC3E}">
        <p14:creationId xmlns:p14="http://schemas.microsoft.com/office/powerpoint/2010/main" val="850636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6.xml"/><Relationship Id="rId4" Type="http://schemas.openxmlformats.org/officeDocument/2006/relationships/image" Target="../media/image1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0080681"/>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C987831-B8EE-46D2-A00E-AC621F6F85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700" b="11002"/>
          <a:stretch/>
        </p:blipFill>
        <p:spPr>
          <a:xfrm>
            <a:off x="-1" y="-1"/>
            <a:ext cx="12192001" cy="6858001"/>
          </a:xfrm>
          <a:prstGeom prst="rect">
            <a:avLst/>
          </a:prstGeom>
        </p:spPr>
      </p:pic>
      <p:pic>
        <p:nvPicPr>
          <p:cNvPr id="2" name="图片 25">
            <a:extLst>
              <a:ext uri="{FF2B5EF4-FFF2-40B4-BE49-F238E27FC236}">
                <a16:creationId xmlns:a16="http://schemas.microsoft.com/office/drawing/2014/main" id="{DE0224D4-AC45-4388-85CF-DA272746D4C7}"/>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spTree>
    <p:extLst>
      <p:ext uri="{BB962C8B-B14F-4D97-AF65-F5344CB8AC3E}">
        <p14:creationId xmlns:p14="http://schemas.microsoft.com/office/powerpoint/2010/main" val="3594319742"/>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4B5BF06-479B-498E-9CDC-A79BB02BC99A}"/>
              </a:ext>
            </a:extLst>
          </p:cNvPr>
          <p:cNvGrpSpPr/>
          <p:nvPr userDrawn="1"/>
        </p:nvGrpSpPr>
        <p:grpSpPr>
          <a:xfrm>
            <a:off x="0" y="-2"/>
            <a:ext cx="12192000" cy="6858003"/>
            <a:chOff x="190500" y="-2"/>
            <a:chExt cx="11468100" cy="6858003"/>
          </a:xfrm>
        </p:grpSpPr>
        <p:pic>
          <p:nvPicPr>
            <p:cNvPr id="13" name="图片 12">
              <a:extLst>
                <a:ext uri="{FF2B5EF4-FFF2-40B4-BE49-F238E27FC236}">
                  <a16:creationId xmlns:a16="http://schemas.microsoft.com/office/drawing/2014/main" id="{E5DE58DE-651D-45DE-8290-B8F3DA1146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837" r="-1" b="11002"/>
            <a:stretch/>
          </p:blipFill>
          <p:spPr>
            <a:xfrm>
              <a:off x="190500" y="0"/>
              <a:ext cx="3695700" cy="6858001"/>
            </a:xfrm>
            <a:prstGeom prst="rect">
              <a:avLst/>
            </a:prstGeom>
          </p:spPr>
        </p:pic>
        <p:pic>
          <p:nvPicPr>
            <p:cNvPr id="15" name="图片 14">
              <a:extLst>
                <a:ext uri="{FF2B5EF4-FFF2-40B4-BE49-F238E27FC236}">
                  <a16:creationId xmlns:a16="http://schemas.microsoft.com/office/drawing/2014/main" id="{1ACDE7DB-72B4-4A1E-A8CE-1EE9DBA546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7230" b="11002"/>
            <a:stretch/>
          </p:blipFill>
          <p:spPr>
            <a:xfrm>
              <a:off x="3886200" y="-1"/>
              <a:ext cx="3886200" cy="6858001"/>
            </a:xfrm>
            <a:prstGeom prst="rect">
              <a:avLst/>
            </a:prstGeom>
          </p:spPr>
        </p:pic>
        <p:pic>
          <p:nvPicPr>
            <p:cNvPr id="16" name="图片 15">
              <a:extLst>
                <a:ext uri="{FF2B5EF4-FFF2-40B4-BE49-F238E27FC236}">
                  <a16:creationId xmlns:a16="http://schemas.microsoft.com/office/drawing/2014/main" id="{B49F1E61-995F-4387-A053-41672D732CC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7230" b="11002"/>
            <a:stretch/>
          </p:blipFill>
          <p:spPr>
            <a:xfrm>
              <a:off x="7772400" y="-2"/>
              <a:ext cx="3886200" cy="6858001"/>
            </a:xfrm>
            <a:prstGeom prst="rect">
              <a:avLst/>
            </a:prstGeom>
          </p:spPr>
        </p:pic>
      </p:grpSp>
      <p:sp>
        <p:nvSpPr>
          <p:cNvPr id="14" name="标题 9">
            <a:extLst>
              <a:ext uri="{FF2B5EF4-FFF2-40B4-BE49-F238E27FC236}">
                <a16:creationId xmlns:a16="http://schemas.microsoft.com/office/drawing/2014/main" id="{18B2922A-4CAE-42B2-AEB9-B51BDF0E3D8B}"/>
              </a:ext>
            </a:extLst>
          </p:cNvPr>
          <p:cNvSpPr>
            <a:spLocks noGrp="1"/>
          </p:cNvSpPr>
          <p:nvPr>
            <p:ph type="title" hasCustomPrompt="1"/>
          </p:nvPr>
        </p:nvSpPr>
        <p:spPr>
          <a:xfrm>
            <a:off x="5886822" y="1123736"/>
            <a:ext cx="1354217" cy="4514056"/>
          </a:xfrm>
          <a:noFill/>
        </p:spPr>
        <p:txBody>
          <a:bodyPr vert="eaVert" wrap="none" lIns="0" tIns="0" rIns="0" bIns="0" rtlCol="0">
            <a:spAutoFit/>
          </a:bodyPr>
          <a:lstStyle>
            <a:lvl1pPr>
              <a:lnSpc>
                <a:spcPct val="100000"/>
              </a:lnSpc>
              <a:defRPr lang="zh-CN" altLang="en-US" sz="8800">
                <a:solidFill>
                  <a:schemeClr val="accent2"/>
                </a:solidFill>
                <a:latin typeface="字魂73号-江南手书" panose="00000500000000000000" pitchFamily="2" charset="-122"/>
                <a:ea typeface="字魂80号-萌趣小鱼体" panose="00000500000000000000" pitchFamily="2" charset="-122"/>
                <a:cs typeface="+mn-cs"/>
              </a:defRPr>
            </a:lvl1pPr>
          </a:lstStyle>
          <a:p>
            <a:pPr marL="0" lvl="0" algn="ctr"/>
            <a:r>
              <a:rPr lang="zh-CN" altLang="en-US" dirty="0"/>
              <a:t>编辑标题</a:t>
            </a:r>
          </a:p>
        </p:txBody>
      </p:sp>
      <p:sp>
        <p:nvSpPr>
          <p:cNvPr id="21" name="文本占位符 20">
            <a:extLst>
              <a:ext uri="{FF2B5EF4-FFF2-40B4-BE49-F238E27FC236}">
                <a16:creationId xmlns:a16="http://schemas.microsoft.com/office/drawing/2014/main" id="{381B52A8-16E7-40E6-837E-98A6E856BAF3}"/>
              </a:ext>
            </a:extLst>
          </p:cNvPr>
          <p:cNvSpPr>
            <a:spLocks noGrp="1"/>
          </p:cNvSpPr>
          <p:nvPr>
            <p:ph type="body" sz="quarter" idx="10" hasCustomPrompt="1"/>
          </p:nvPr>
        </p:nvSpPr>
        <p:spPr>
          <a:xfrm>
            <a:off x="5302846" y="971336"/>
            <a:ext cx="626325" cy="2257028"/>
          </a:xfrm>
          <a:noFill/>
        </p:spPr>
        <p:txBody>
          <a:bodyPr vert="eaVert" wrap="none" lIns="0" tIns="0" rIns="0" bIns="0" rtlCol="0" anchor="ctr" anchorCtr="0">
            <a:spAutoFit/>
          </a:bodyPr>
          <a:lstStyle>
            <a:lvl1pPr marL="0" indent="0">
              <a:buNone/>
              <a:defRPr lang="zh-CN" altLang="en-US" sz="4400" dirty="0" smtClean="0">
                <a:solidFill>
                  <a:schemeClr val="accent2"/>
                </a:solidFill>
                <a:latin typeface="字魂73号-江南手书" panose="00000500000000000000" pitchFamily="2" charset="-122"/>
                <a:ea typeface="字魂80号-萌趣小鱼体" panose="00000500000000000000" pitchFamily="2" charset="-122"/>
              </a:defRPr>
            </a:lvl1pPr>
            <a:lvl2pPr marL="228600" indent="0">
              <a:buNone/>
              <a:defRPr lang="zh-CN" altLang="en-US" sz="1800" dirty="0" smtClean="0"/>
            </a:lvl2pPr>
            <a:lvl3pPr marL="685800" indent="0">
              <a:buNone/>
              <a:defRPr lang="zh-CN" altLang="en-US" sz="1800" dirty="0" smtClean="0"/>
            </a:lvl3pPr>
            <a:lvl4pPr marL="1143000" indent="0">
              <a:buNone/>
              <a:defRPr lang="zh-CN" altLang="en-US" dirty="0" smtClean="0"/>
            </a:lvl4pPr>
            <a:lvl5pPr marL="1600200" indent="0">
              <a:buNone/>
              <a:defRPr lang="zh-CN" altLang="en-US" dirty="0"/>
            </a:lvl5pPr>
          </a:lstStyle>
          <a:p>
            <a:pPr marL="0" lvl="0" algn="ctr"/>
            <a:r>
              <a:rPr lang="zh-CN" altLang="en-US" dirty="0"/>
              <a:t>编辑文本</a:t>
            </a:r>
          </a:p>
        </p:txBody>
      </p:sp>
      <p:pic>
        <p:nvPicPr>
          <p:cNvPr id="19" name="图片 18">
            <a:extLst>
              <a:ext uri="{FF2B5EF4-FFF2-40B4-BE49-F238E27FC236}">
                <a16:creationId xmlns:a16="http://schemas.microsoft.com/office/drawing/2014/main" id="{8664DB24-60C3-41C7-A8FA-5D43D81051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445"/>
          <a:stretch/>
        </p:blipFill>
        <p:spPr>
          <a:xfrm flipH="1">
            <a:off x="496132" y="-2"/>
            <a:ext cx="4591989" cy="3753235"/>
          </a:xfrm>
          <a:prstGeom prst="rect">
            <a:avLst/>
          </a:prstGeom>
        </p:spPr>
      </p:pic>
      <p:pic>
        <p:nvPicPr>
          <p:cNvPr id="11" name="图片 10">
            <a:extLst>
              <a:ext uri="{FF2B5EF4-FFF2-40B4-BE49-F238E27FC236}">
                <a16:creationId xmlns:a16="http://schemas.microsoft.com/office/drawing/2014/main" id="{3C66DCCA-791F-42AC-BEC0-370F0249331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05696" y="1389428"/>
            <a:ext cx="1174403" cy="2019298"/>
          </a:xfrm>
          <a:prstGeom prst="rect">
            <a:avLst/>
          </a:prstGeom>
        </p:spPr>
      </p:pic>
      <p:pic>
        <p:nvPicPr>
          <p:cNvPr id="22" name="图片 21">
            <a:extLst>
              <a:ext uri="{FF2B5EF4-FFF2-40B4-BE49-F238E27FC236}">
                <a16:creationId xmlns:a16="http://schemas.microsoft.com/office/drawing/2014/main" id="{1C731C2C-4816-4F62-AD73-090F46835DC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02512" y="2323489"/>
            <a:ext cx="571500" cy="1057275"/>
          </a:xfrm>
          <a:prstGeom prst="rect">
            <a:avLst/>
          </a:prstGeom>
        </p:spPr>
      </p:pic>
      <p:grpSp>
        <p:nvGrpSpPr>
          <p:cNvPr id="29" name="组合 28">
            <a:extLst>
              <a:ext uri="{FF2B5EF4-FFF2-40B4-BE49-F238E27FC236}">
                <a16:creationId xmlns:a16="http://schemas.microsoft.com/office/drawing/2014/main" id="{91C836DA-19C3-4403-9761-3CAC2FB65FAB}"/>
              </a:ext>
            </a:extLst>
          </p:cNvPr>
          <p:cNvGrpSpPr/>
          <p:nvPr userDrawn="1"/>
        </p:nvGrpSpPr>
        <p:grpSpPr>
          <a:xfrm>
            <a:off x="7630360" y="1462817"/>
            <a:ext cx="4255476" cy="5066568"/>
            <a:chOff x="7630360" y="1462817"/>
            <a:chExt cx="4255476" cy="5066568"/>
          </a:xfrm>
        </p:grpSpPr>
        <p:pic>
          <p:nvPicPr>
            <p:cNvPr id="28" name="图片 27">
              <a:extLst>
                <a:ext uri="{FF2B5EF4-FFF2-40B4-BE49-F238E27FC236}">
                  <a16:creationId xmlns:a16="http://schemas.microsoft.com/office/drawing/2014/main" id="{F950AFE2-729E-41FA-A501-28B0F5F9D77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7630360" y="3123588"/>
              <a:ext cx="4255476" cy="3405797"/>
            </a:xfrm>
            <a:custGeom>
              <a:avLst/>
              <a:gdLst>
                <a:gd name="connsiteX0" fmla="*/ 0 w 4255476"/>
                <a:gd name="connsiteY0" fmla="*/ 0 h 3405797"/>
                <a:gd name="connsiteX1" fmla="*/ 1796886 w 4255476"/>
                <a:gd name="connsiteY1" fmla="*/ 0 h 3405797"/>
                <a:gd name="connsiteX2" fmla="*/ 1799390 w 4255476"/>
                <a:gd name="connsiteY2" fmla="*/ 12518 h 3405797"/>
                <a:gd name="connsiteX3" fmla="*/ 1806534 w 4255476"/>
                <a:gd name="connsiteY3" fmla="*/ 55381 h 3405797"/>
                <a:gd name="connsiteX4" fmla="*/ 1820821 w 4255476"/>
                <a:gd name="connsiteY4" fmla="*/ 98243 h 3405797"/>
                <a:gd name="connsiteX5" fmla="*/ 1835109 w 4255476"/>
                <a:gd name="connsiteY5" fmla="*/ 155393 h 3405797"/>
                <a:gd name="connsiteX6" fmla="*/ 1849396 w 4255476"/>
                <a:gd name="connsiteY6" fmla="*/ 183968 h 3405797"/>
                <a:gd name="connsiteX7" fmla="*/ 1863684 w 4255476"/>
                <a:gd name="connsiteY7" fmla="*/ 226831 h 3405797"/>
                <a:gd name="connsiteX8" fmla="*/ 1877971 w 4255476"/>
                <a:gd name="connsiteY8" fmla="*/ 248262 h 3405797"/>
                <a:gd name="connsiteX9" fmla="*/ 1885115 w 4255476"/>
                <a:gd name="connsiteY9" fmla="*/ 269693 h 3405797"/>
                <a:gd name="connsiteX10" fmla="*/ 1913690 w 4255476"/>
                <a:gd name="connsiteY10" fmla="*/ 312556 h 3405797"/>
                <a:gd name="connsiteX11" fmla="*/ 1920834 w 4255476"/>
                <a:gd name="connsiteY11" fmla="*/ 333987 h 3405797"/>
                <a:gd name="connsiteX12" fmla="*/ 1963696 w 4255476"/>
                <a:gd name="connsiteY12" fmla="*/ 362562 h 3405797"/>
                <a:gd name="connsiteX13" fmla="*/ 2006559 w 4255476"/>
                <a:gd name="connsiteY13" fmla="*/ 383993 h 3405797"/>
                <a:gd name="connsiteX14" fmla="*/ 2027990 w 4255476"/>
                <a:gd name="connsiteY14" fmla="*/ 398281 h 3405797"/>
                <a:gd name="connsiteX15" fmla="*/ 2056565 w 4255476"/>
                <a:gd name="connsiteY15" fmla="*/ 441143 h 3405797"/>
                <a:gd name="connsiteX16" fmla="*/ 2070853 w 4255476"/>
                <a:gd name="connsiteY16" fmla="*/ 462575 h 3405797"/>
                <a:gd name="connsiteX17" fmla="*/ 2120859 w 4255476"/>
                <a:gd name="connsiteY17" fmla="*/ 526868 h 3405797"/>
                <a:gd name="connsiteX18" fmla="*/ 2135146 w 4255476"/>
                <a:gd name="connsiteY18" fmla="*/ 548300 h 3405797"/>
                <a:gd name="connsiteX19" fmla="*/ 2142290 w 4255476"/>
                <a:gd name="connsiteY19" fmla="*/ 569731 h 3405797"/>
                <a:gd name="connsiteX20" fmla="*/ 2163721 w 4255476"/>
                <a:gd name="connsiteY20" fmla="*/ 584018 h 3405797"/>
                <a:gd name="connsiteX21" fmla="*/ 2208965 w 4255476"/>
                <a:gd name="connsiteY21" fmla="*/ 597592 h 3405797"/>
                <a:gd name="connsiteX22" fmla="*/ 2208965 w 4255476"/>
                <a:gd name="connsiteY22" fmla="*/ 753087 h 3405797"/>
                <a:gd name="connsiteX23" fmla="*/ 4255476 w 4255476"/>
                <a:gd name="connsiteY23" fmla="*/ 753087 h 3405797"/>
                <a:gd name="connsiteX24" fmla="*/ 4255476 w 4255476"/>
                <a:gd name="connsiteY24" fmla="*/ 3405797 h 3405797"/>
                <a:gd name="connsiteX25" fmla="*/ 0 w 4255476"/>
                <a:gd name="connsiteY25" fmla="*/ 3405797 h 340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55476" h="3405797">
                  <a:moveTo>
                    <a:pt x="0" y="0"/>
                  </a:moveTo>
                  <a:lnTo>
                    <a:pt x="1796886" y="0"/>
                  </a:lnTo>
                  <a:lnTo>
                    <a:pt x="1799390" y="12518"/>
                  </a:lnTo>
                  <a:cubicBezTo>
                    <a:pt x="1801981" y="26769"/>
                    <a:pt x="1803021" y="41329"/>
                    <a:pt x="1806534" y="55381"/>
                  </a:cubicBezTo>
                  <a:cubicBezTo>
                    <a:pt x="1810187" y="69991"/>
                    <a:pt x="1817168" y="83633"/>
                    <a:pt x="1820821" y="98243"/>
                  </a:cubicBezTo>
                  <a:cubicBezTo>
                    <a:pt x="1825584" y="117293"/>
                    <a:pt x="1826328" y="137830"/>
                    <a:pt x="1835109" y="155393"/>
                  </a:cubicBezTo>
                  <a:cubicBezTo>
                    <a:pt x="1839871" y="164918"/>
                    <a:pt x="1845441" y="174080"/>
                    <a:pt x="1849396" y="183968"/>
                  </a:cubicBezTo>
                  <a:cubicBezTo>
                    <a:pt x="1854989" y="197951"/>
                    <a:pt x="1855330" y="214300"/>
                    <a:pt x="1863684" y="226831"/>
                  </a:cubicBezTo>
                  <a:cubicBezTo>
                    <a:pt x="1868446" y="233975"/>
                    <a:pt x="1874131" y="240583"/>
                    <a:pt x="1877971" y="248262"/>
                  </a:cubicBezTo>
                  <a:cubicBezTo>
                    <a:pt x="1881339" y="254997"/>
                    <a:pt x="1881458" y="263110"/>
                    <a:pt x="1885115" y="269693"/>
                  </a:cubicBezTo>
                  <a:cubicBezTo>
                    <a:pt x="1893454" y="284704"/>
                    <a:pt x="1908260" y="296266"/>
                    <a:pt x="1913690" y="312556"/>
                  </a:cubicBezTo>
                  <a:cubicBezTo>
                    <a:pt x="1916071" y="319700"/>
                    <a:pt x="1915509" y="328662"/>
                    <a:pt x="1920834" y="333987"/>
                  </a:cubicBezTo>
                  <a:cubicBezTo>
                    <a:pt x="1932976" y="346129"/>
                    <a:pt x="1949409" y="353037"/>
                    <a:pt x="1963696" y="362562"/>
                  </a:cubicBezTo>
                  <a:cubicBezTo>
                    <a:pt x="1991393" y="381027"/>
                    <a:pt x="1976983" y="374135"/>
                    <a:pt x="2006559" y="383993"/>
                  </a:cubicBezTo>
                  <a:cubicBezTo>
                    <a:pt x="2013703" y="388756"/>
                    <a:pt x="2022336" y="391820"/>
                    <a:pt x="2027990" y="398281"/>
                  </a:cubicBezTo>
                  <a:cubicBezTo>
                    <a:pt x="2039297" y="411204"/>
                    <a:pt x="2047040" y="426856"/>
                    <a:pt x="2056565" y="441143"/>
                  </a:cubicBezTo>
                  <a:cubicBezTo>
                    <a:pt x="2061328" y="448287"/>
                    <a:pt x="2064782" y="456504"/>
                    <a:pt x="2070853" y="462575"/>
                  </a:cubicBezTo>
                  <a:cubicBezTo>
                    <a:pt x="2104424" y="496146"/>
                    <a:pt x="2086683" y="475603"/>
                    <a:pt x="2120859" y="526868"/>
                  </a:cubicBezTo>
                  <a:cubicBezTo>
                    <a:pt x="2125622" y="534012"/>
                    <a:pt x="2132431" y="540155"/>
                    <a:pt x="2135146" y="548300"/>
                  </a:cubicBezTo>
                  <a:cubicBezTo>
                    <a:pt x="2137527" y="555444"/>
                    <a:pt x="2137586" y="563851"/>
                    <a:pt x="2142290" y="569731"/>
                  </a:cubicBezTo>
                  <a:cubicBezTo>
                    <a:pt x="2147653" y="576435"/>
                    <a:pt x="2155875" y="580531"/>
                    <a:pt x="2163721" y="584018"/>
                  </a:cubicBezTo>
                  <a:lnTo>
                    <a:pt x="2208965" y="597592"/>
                  </a:lnTo>
                  <a:lnTo>
                    <a:pt x="2208965" y="753087"/>
                  </a:lnTo>
                  <a:lnTo>
                    <a:pt x="4255476" y="753087"/>
                  </a:lnTo>
                  <a:lnTo>
                    <a:pt x="4255476" y="3405797"/>
                  </a:lnTo>
                  <a:lnTo>
                    <a:pt x="0" y="3405797"/>
                  </a:lnTo>
                  <a:close/>
                </a:path>
              </a:pathLst>
            </a:custGeom>
          </p:spPr>
        </p:pic>
        <p:pic>
          <p:nvPicPr>
            <p:cNvPr id="24" name="图片 23">
              <a:extLst>
                <a:ext uri="{FF2B5EF4-FFF2-40B4-BE49-F238E27FC236}">
                  <a16:creationId xmlns:a16="http://schemas.microsoft.com/office/drawing/2014/main" id="{3488973E-2932-49C0-9A8E-282D65D9CFF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24842" y="1462817"/>
              <a:ext cx="1873570" cy="2569062"/>
            </a:xfrm>
            <a:prstGeom prst="rect">
              <a:avLst/>
            </a:prstGeom>
          </p:spPr>
        </p:pic>
      </p:grpSp>
      <p:pic>
        <p:nvPicPr>
          <p:cNvPr id="33" name="图片 32">
            <a:extLst>
              <a:ext uri="{FF2B5EF4-FFF2-40B4-BE49-F238E27FC236}">
                <a16:creationId xmlns:a16="http://schemas.microsoft.com/office/drawing/2014/main" id="{F6604BBC-7EB7-4759-8D5E-E5D1F2F2F91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flipH="1">
            <a:off x="1066307" y="5222133"/>
            <a:ext cx="2513437" cy="1386724"/>
          </a:xfrm>
          <a:prstGeom prst="rect">
            <a:avLst/>
          </a:prstGeom>
        </p:spPr>
      </p:pic>
      <p:pic>
        <p:nvPicPr>
          <p:cNvPr id="37" name="图片 36">
            <a:extLst>
              <a:ext uri="{FF2B5EF4-FFF2-40B4-BE49-F238E27FC236}">
                <a16:creationId xmlns:a16="http://schemas.microsoft.com/office/drawing/2014/main" id="{2EDA4BF6-36ED-47C1-BBC4-CAF6276ACCA4}"/>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flipH="1">
            <a:off x="3148863" y="6317365"/>
            <a:ext cx="520080" cy="416064"/>
          </a:xfrm>
          <a:prstGeom prst="rect">
            <a:avLst/>
          </a:prstGeom>
        </p:spPr>
      </p:pic>
    </p:spTree>
    <p:extLst>
      <p:ext uri="{BB962C8B-B14F-4D97-AF65-F5344CB8AC3E}">
        <p14:creationId xmlns:p14="http://schemas.microsoft.com/office/powerpoint/2010/main" val="1504346043"/>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250" fill="hold"/>
                                        <p:tgtEl>
                                          <p:spTgt spid="19"/>
                                        </p:tgtEl>
                                        <p:attrNameLst>
                                          <p:attrName>ppt_x</p:attrName>
                                        </p:attrNameLst>
                                      </p:cBhvr>
                                      <p:tavLst>
                                        <p:tav tm="0">
                                          <p:val>
                                            <p:strVal val="#ppt_x"/>
                                          </p:val>
                                        </p:tav>
                                        <p:tav tm="100000">
                                          <p:val>
                                            <p:strVal val="#ppt_x"/>
                                          </p:val>
                                        </p:tav>
                                      </p:tavLst>
                                    </p:anim>
                                    <p:anim calcmode="lin" valueType="num">
                                      <p:cBhvr additive="base">
                                        <p:cTn id="8" dur="12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250" fill="hold"/>
                                        <p:tgtEl>
                                          <p:spTgt spid="29"/>
                                        </p:tgtEl>
                                        <p:attrNameLst>
                                          <p:attrName>ppt_x</p:attrName>
                                        </p:attrNameLst>
                                      </p:cBhvr>
                                      <p:tavLst>
                                        <p:tav tm="0">
                                          <p:val>
                                            <p:strVal val="1+#ppt_w/2"/>
                                          </p:val>
                                        </p:tav>
                                        <p:tav tm="100000">
                                          <p:val>
                                            <p:strVal val="#ppt_x"/>
                                          </p:val>
                                        </p:tav>
                                      </p:tavLst>
                                    </p:anim>
                                    <p:anim calcmode="lin" valueType="num">
                                      <p:cBhvr additive="base">
                                        <p:cTn id="12" dur="1250" fill="hold"/>
                                        <p:tgtEl>
                                          <p:spTgt spid="29"/>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1000"/>
                                        <p:tgtEl>
                                          <p:spTgt spid="33"/>
                                        </p:tgtEl>
                                      </p:cBhvr>
                                    </p:animEffect>
                                    <p:anim calcmode="lin" valueType="num">
                                      <p:cBhvr>
                                        <p:cTn id="16" dur="1000" fill="hold"/>
                                        <p:tgtEl>
                                          <p:spTgt spid="33"/>
                                        </p:tgtEl>
                                        <p:attrNameLst>
                                          <p:attrName>ppt_x</p:attrName>
                                        </p:attrNameLst>
                                      </p:cBhvr>
                                      <p:tavLst>
                                        <p:tav tm="0">
                                          <p:val>
                                            <p:strVal val="#ppt_x"/>
                                          </p:val>
                                        </p:tav>
                                        <p:tav tm="100000">
                                          <p:val>
                                            <p:strVal val="#ppt_x"/>
                                          </p:val>
                                        </p:tav>
                                      </p:tavLst>
                                    </p:anim>
                                    <p:anim calcmode="lin" valueType="num">
                                      <p:cBhvr>
                                        <p:cTn id="17" dur="1000" fill="hold"/>
                                        <p:tgtEl>
                                          <p:spTgt spid="3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5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14" presetClass="entr" presetSubtype="5"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randombar(vertical)">
                                      <p:cBhvr>
                                        <p:cTn id="26" dur="1000"/>
                                        <p:tgtEl>
                                          <p:spTgt spid="22"/>
                                        </p:tgtEl>
                                      </p:cBhvr>
                                    </p:animEffect>
                                  </p:childTnLst>
                                </p:cTn>
                              </p:par>
                              <p:par>
                                <p:cTn id="27" presetID="14" presetClass="entr" presetSubtype="5" fill="hold"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randombar(vertical)">
                                      <p:cBhvr>
                                        <p:cTn id="29" dur="1000"/>
                                        <p:tgtEl>
                                          <p:spTgt spid="11"/>
                                        </p:tgtEl>
                                      </p:cBhvr>
                                    </p:animEffect>
                                  </p:childTnLst>
                                </p:cTn>
                              </p:par>
                              <p:par>
                                <p:cTn id="30" presetID="55" presetClass="entr" presetSubtype="0" fill="hold" grpId="0" nodeType="withEffect">
                                  <p:stCondLst>
                                    <p:cond delay="25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strVal val="#ppt_w*0.70"/>
                                          </p:val>
                                        </p:tav>
                                        <p:tav tm="100000">
                                          <p:val>
                                            <p:strVal val="#ppt_w"/>
                                          </p:val>
                                        </p:tav>
                                      </p:tavLst>
                                    </p:anim>
                                    <p:anim calcmode="lin" valueType="num">
                                      <p:cBhvr>
                                        <p:cTn id="33" dur="1000" fill="hold"/>
                                        <p:tgtEl>
                                          <p:spTgt spid="14"/>
                                        </p:tgtEl>
                                        <p:attrNameLst>
                                          <p:attrName>ppt_h</p:attrName>
                                        </p:attrNameLst>
                                      </p:cBhvr>
                                      <p:tavLst>
                                        <p:tav tm="0">
                                          <p:val>
                                            <p:strVal val="#ppt_h"/>
                                          </p:val>
                                        </p:tav>
                                        <p:tav tm="100000">
                                          <p:val>
                                            <p:strVal val="#ppt_h"/>
                                          </p:val>
                                        </p:tav>
                                      </p:tavLst>
                                    </p:anim>
                                    <p:animEffect transition="in" filter="fade">
                                      <p:cBhvr>
                                        <p:cTn id="34" dur="1000"/>
                                        <p:tgtEl>
                                          <p:spTgt spid="14"/>
                                        </p:tgtEl>
                                      </p:cBhvr>
                                    </p:animEffect>
                                  </p:childTnLst>
                                </p:cTn>
                              </p:par>
                              <p:par>
                                <p:cTn id="35" presetID="55"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0.70"/>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tmplLst>
          <p:tmpl>
            <p:tnLst>
              <p:par>
                <p:cTn presetID="55" presetClass="entr" presetSubtype="0" fill="hold" nodeType="withEffect">
                  <p:stCondLst>
                    <p:cond delay="250"/>
                  </p:stCondLst>
                  <p:childTnLst>
                    <p:set>
                      <p:cBhvr>
                        <p:cTn dur="1" fill="hold">
                          <p:stCondLst>
                            <p:cond delay="0"/>
                          </p:stCondLst>
                        </p:cTn>
                        <p:tgtEl>
                          <p:spTgt spid="21"/>
                        </p:tgtEl>
                        <p:attrNameLst>
                          <p:attrName>style.visibility</p:attrName>
                        </p:attrNameLst>
                      </p:cBhvr>
                      <p:to>
                        <p:strVal val="visible"/>
                      </p:to>
                    </p:set>
                    <p:anim calcmode="lin" valueType="num">
                      <p:cBhvr>
                        <p:cTn dur="1000" fill="hold"/>
                        <p:tgtEl>
                          <p:spTgt spid="21"/>
                        </p:tgtEl>
                        <p:attrNameLst>
                          <p:attrName>ppt_w</p:attrName>
                        </p:attrNameLst>
                      </p:cBhvr>
                      <p:tavLst>
                        <p:tav tm="0">
                          <p:val>
                            <p:strVal val="#ppt_w*0.70"/>
                          </p:val>
                        </p:tav>
                        <p:tav tm="100000">
                          <p:val>
                            <p:strVal val="#ppt_w"/>
                          </p:val>
                        </p:tav>
                      </p:tavLst>
                    </p:anim>
                    <p:anim calcmode="lin" valueType="num">
                      <p:cBhvr>
                        <p:cTn dur="1000" fill="hold"/>
                        <p:tgtEl>
                          <p:spTgt spid="21"/>
                        </p:tgtEl>
                        <p:attrNameLst>
                          <p:attrName>ppt_h</p:attrName>
                        </p:attrNameLst>
                      </p:cBhvr>
                      <p:tavLst>
                        <p:tav tm="0">
                          <p:val>
                            <p:strVal val="#ppt_h"/>
                          </p:val>
                        </p:tav>
                        <p:tav tm="100000">
                          <p:val>
                            <p:strVal val="#ppt_h"/>
                          </p:val>
                        </p:tav>
                      </p:tavLst>
                    </p:anim>
                    <p:animEffect transition="in" filter="fade">
                      <p:cBhvr>
                        <p:cTn dur="1000"/>
                        <p:tgtEl>
                          <p:spTgt spid="21"/>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FAE5318-BEA6-4ACD-A8A1-B316DEA141CD}"/>
              </a:ext>
            </a:extLst>
          </p:cNvPr>
          <p:cNvPicPr>
            <a:picLocks noChangeAspect="1"/>
          </p:cNvPicPr>
          <p:nvPr userDrawn="1"/>
        </p:nvPicPr>
        <p:blipFill rotWithShape="1">
          <a:blip r:embed="rId2"/>
          <a:srcRect t="90694"/>
          <a:stretch/>
        </p:blipFill>
        <p:spPr>
          <a:xfrm>
            <a:off x="0" y="6219825"/>
            <a:ext cx="12192000" cy="638174"/>
          </a:xfrm>
          <a:prstGeom prst="rect">
            <a:avLst/>
          </a:prstGeom>
        </p:spPr>
      </p:pic>
      <p:pic>
        <p:nvPicPr>
          <p:cNvPr id="23" name="图片 22">
            <a:extLst>
              <a:ext uri="{FF2B5EF4-FFF2-40B4-BE49-F238E27FC236}">
                <a16:creationId xmlns:a16="http://schemas.microsoft.com/office/drawing/2014/main" id="{B380EA93-2AD5-430D-9982-E0EC09848C52}"/>
              </a:ext>
            </a:extLst>
          </p:cNvPr>
          <p:cNvPicPr>
            <a:picLocks noChangeAspect="1"/>
          </p:cNvPicPr>
          <p:nvPr userDrawn="1"/>
        </p:nvPicPr>
        <p:blipFill>
          <a:blip r:embed="rId3"/>
          <a:stretch>
            <a:fillRect/>
          </a:stretch>
        </p:blipFill>
        <p:spPr>
          <a:xfrm>
            <a:off x="0" y="0"/>
            <a:ext cx="1085182" cy="1182727"/>
          </a:xfrm>
          <a:prstGeom prst="rect">
            <a:avLst/>
          </a:prstGeom>
        </p:spPr>
      </p:pic>
      <p:sp>
        <p:nvSpPr>
          <p:cNvPr id="2" name="标题 1">
            <a:extLst>
              <a:ext uri="{FF2B5EF4-FFF2-40B4-BE49-F238E27FC236}">
                <a16:creationId xmlns:a16="http://schemas.microsoft.com/office/drawing/2014/main" id="{181D9823-9087-4703-9A44-A3AAC1D332C5}"/>
              </a:ext>
            </a:extLst>
          </p:cNvPr>
          <p:cNvSpPr>
            <a:spLocks noGrp="1"/>
          </p:cNvSpPr>
          <p:nvPr userDrawn="1">
            <p:ph type="title" hasCustomPrompt="1"/>
          </p:nvPr>
        </p:nvSpPr>
        <p:spPr>
          <a:xfrm>
            <a:off x="542591" y="88146"/>
            <a:ext cx="11197947" cy="729430"/>
          </a:xfrm>
        </p:spPr>
        <p:txBody>
          <a:bodyPr vert="horz" wrap="square">
            <a:spAutoFit/>
          </a:bodyPr>
          <a:lstStyle>
            <a:lvl1pPr algn="l">
              <a:defRPr sz="4600">
                <a:solidFill>
                  <a:schemeClr val="accent2"/>
                </a:solidFill>
                <a:latin typeface="字魂73号-江南手书" panose="00000500000000000000" pitchFamily="2" charset="-122"/>
                <a:ea typeface="字魂80号-萌趣小鱼体" panose="00000500000000000000" pitchFamily="2" charset="-122"/>
              </a:defRPr>
            </a:lvl1pPr>
          </a:lstStyle>
          <a:p>
            <a:r>
              <a:rPr lang="zh-CN" altLang="en-US" dirty="0"/>
              <a:t>编辑标题</a:t>
            </a:r>
          </a:p>
        </p:txBody>
      </p:sp>
    </p:spTree>
    <p:extLst>
      <p:ext uri="{BB962C8B-B14F-4D97-AF65-F5344CB8AC3E}">
        <p14:creationId xmlns:p14="http://schemas.microsoft.com/office/powerpoint/2010/main" val="2923513537"/>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759592"/>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6637698"/>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C987831-B8EE-46D2-A00E-AC621F6F85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700" b="11002"/>
          <a:stretch/>
        </p:blipFill>
        <p:spPr>
          <a:xfrm>
            <a:off x="-1" y="-1"/>
            <a:ext cx="12192001" cy="6858001"/>
          </a:xfrm>
          <a:prstGeom prst="rect">
            <a:avLst/>
          </a:prstGeom>
        </p:spPr>
      </p:pic>
    </p:spTree>
    <p:extLst>
      <p:ext uri="{BB962C8B-B14F-4D97-AF65-F5344CB8AC3E}">
        <p14:creationId xmlns:p14="http://schemas.microsoft.com/office/powerpoint/2010/main" val="566891218"/>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E4B5BF06-479B-498E-9CDC-A79BB02BC99A}"/>
              </a:ext>
            </a:extLst>
          </p:cNvPr>
          <p:cNvGrpSpPr/>
          <p:nvPr userDrawn="1"/>
        </p:nvGrpSpPr>
        <p:grpSpPr>
          <a:xfrm>
            <a:off x="0" y="-2"/>
            <a:ext cx="12192000" cy="6858003"/>
            <a:chOff x="190500" y="-2"/>
            <a:chExt cx="11468100" cy="6858003"/>
          </a:xfrm>
        </p:grpSpPr>
        <p:pic>
          <p:nvPicPr>
            <p:cNvPr id="13" name="图片 12">
              <a:extLst>
                <a:ext uri="{FF2B5EF4-FFF2-40B4-BE49-F238E27FC236}">
                  <a16:creationId xmlns:a16="http://schemas.microsoft.com/office/drawing/2014/main" id="{E5DE58DE-651D-45DE-8290-B8F3DA11466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837" r="-1" b="11002"/>
            <a:stretch/>
          </p:blipFill>
          <p:spPr>
            <a:xfrm>
              <a:off x="190500" y="0"/>
              <a:ext cx="3695700" cy="6858001"/>
            </a:xfrm>
            <a:prstGeom prst="rect">
              <a:avLst/>
            </a:prstGeom>
          </p:spPr>
        </p:pic>
        <p:pic>
          <p:nvPicPr>
            <p:cNvPr id="15" name="图片 14">
              <a:extLst>
                <a:ext uri="{FF2B5EF4-FFF2-40B4-BE49-F238E27FC236}">
                  <a16:creationId xmlns:a16="http://schemas.microsoft.com/office/drawing/2014/main" id="{1ACDE7DB-72B4-4A1E-A8CE-1EE9DBA546A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7230" b="11002"/>
            <a:stretch/>
          </p:blipFill>
          <p:spPr>
            <a:xfrm>
              <a:off x="3886200" y="-1"/>
              <a:ext cx="3886200" cy="6858001"/>
            </a:xfrm>
            <a:prstGeom prst="rect">
              <a:avLst/>
            </a:prstGeom>
          </p:spPr>
        </p:pic>
        <p:pic>
          <p:nvPicPr>
            <p:cNvPr id="16" name="图片 15">
              <a:extLst>
                <a:ext uri="{FF2B5EF4-FFF2-40B4-BE49-F238E27FC236}">
                  <a16:creationId xmlns:a16="http://schemas.microsoft.com/office/drawing/2014/main" id="{B49F1E61-995F-4387-A053-41672D732CC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7230" b="11002"/>
            <a:stretch/>
          </p:blipFill>
          <p:spPr>
            <a:xfrm>
              <a:off x="7772400" y="-2"/>
              <a:ext cx="3886200" cy="6858001"/>
            </a:xfrm>
            <a:prstGeom prst="rect">
              <a:avLst/>
            </a:prstGeom>
          </p:spPr>
        </p:pic>
      </p:grpSp>
      <p:sp>
        <p:nvSpPr>
          <p:cNvPr id="14" name="标题 9">
            <a:extLst>
              <a:ext uri="{FF2B5EF4-FFF2-40B4-BE49-F238E27FC236}">
                <a16:creationId xmlns:a16="http://schemas.microsoft.com/office/drawing/2014/main" id="{18B2922A-4CAE-42B2-AEB9-B51BDF0E3D8B}"/>
              </a:ext>
            </a:extLst>
          </p:cNvPr>
          <p:cNvSpPr>
            <a:spLocks noGrp="1"/>
          </p:cNvSpPr>
          <p:nvPr>
            <p:ph type="title" hasCustomPrompt="1"/>
          </p:nvPr>
        </p:nvSpPr>
        <p:spPr>
          <a:xfrm>
            <a:off x="5886822" y="1123736"/>
            <a:ext cx="1354217" cy="4514056"/>
          </a:xfrm>
          <a:prstGeom prst="rect">
            <a:avLst/>
          </a:prstGeom>
          <a:noFill/>
        </p:spPr>
        <p:txBody>
          <a:bodyPr vert="eaVert" wrap="none" lIns="0" tIns="0" rIns="0" bIns="0" rtlCol="0">
            <a:spAutoFit/>
          </a:bodyPr>
          <a:lstStyle>
            <a:lvl1pPr>
              <a:lnSpc>
                <a:spcPct val="100000"/>
              </a:lnSpc>
              <a:defRPr lang="zh-CN" altLang="en-US" sz="8800">
                <a:solidFill>
                  <a:schemeClr val="accent2"/>
                </a:solidFill>
                <a:latin typeface="字魂73号-江南手书" panose="00000500000000000000" pitchFamily="2" charset="-122"/>
                <a:ea typeface="字魂80号-萌趣小鱼体" panose="00000500000000000000" pitchFamily="2" charset="-122"/>
                <a:cs typeface="+mn-cs"/>
              </a:defRPr>
            </a:lvl1pPr>
          </a:lstStyle>
          <a:p>
            <a:pPr marL="0" lvl="0" algn="ctr"/>
            <a:r>
              <a:rPr lang="zh-CN" altLang="en-US" dirty="0"/>
              <a:t>编辑标题</a:t>
            </a:r>
          </a:p>
        </p:txBody>
      </p:sp>
      <p:sp>
        <p:nvSpPr>
          <p:cNvPr id="21" name="文本占位符 20">
            <a:extLst>
              <a:ext uri="{FF2B5EF4-FFF2-40B4-BE49-F238E27FC236}">
                <a16:creationId xmlns:a16="http://schemas.microsoft.com/office/drawing/2014/main" id="{381B52A8-16E7-40E6-837E-98A6E856BAF3}"/>
              </a:ext>
            </a:extLst>
          </p:cNvPr>
          <p:cNvSpPr>
            <a:spLocks noGrp="1"/>
          </p:cNvSpPr>
          <p:nvPr>
            <p:ph type="body" sz="quarter" idx="10" hasCustomPrompt="1"/>
          </p:nvPr>
        </p:nvSpPr>
        <p:spPr>
          <a:xfrm>
            <a:off x="5302846" y="971336"/>
            <a:ext cx="626325" cy="2257028"/>
          </a:xfrm>
          <a:prstGeom prst="rect">
            <a:avLst/>
          </a:prstGeom>
          <a:noFill/>
        </p:spPr>
        <p:txBody>
          <a:bodyPr vert="eaVert" wrap="none" lIns="0" tIns="0" rIns="0" bIns="0" rtlCol="0" anchor="ctr" anchorCtr="0">
            <a:spAutoFit/>
          </a:bodyPr>
          <a:lstStyle>
            <a:lvl1pPr marL="0" indent="0">
              <a:buNone/>
              <a:defRPr lang="zh-CN" altLang="en-US" sz="4400" dirty="0" smtClean="0">
                <a:solidFill>
                  <a:schemeClr val="accent2"/>
                </a:solidFill>
                <a:latin typeface="字魂73号-江南手书" panose="00000500000000000000" pitchFamily="2" charset="-122"/>
                <a:ea typeface="字魂80号-萌趣小鱼体" panose="00000500000000000000" pitchFamily="2" charset="-122"/>
              </a:defRPr>
            </a:lvl1pPr>
            <a:lvl2pPr marL="228600" indent="0">
              <a:buNone/>
              <a:defRPr lang="zh-CN" altLang="en-US" sz="1800" dirty="0" smtClean="0"/>
            </a:lvl2pPr>
            <a:lvl3pPr marL="685800" indent="0">
              <a:buNone/>
              <a:defRPr lang="zh-CN" altLang="en-US" sz="1800" dirty="0" smtClean="0"/>
            </a:lvl3pPr>
            <a:lvl4pPr marL="1143000" indent="0">
              <a:buNone/>
              <a:defRPr lang="zh-CN" altLang="en-US" dirty="0" smtClean="0"/>
            </a:lvl4pPr>
            <a:lvl5pPr marL="1600200" indent="0">
              <a:buNone/>
              <a:defRPr lang="zh-CN" altLang="en-US" dirty="0"/>
            </a:lvl5pPr>
          </a:lstStyle>
          <a:p>
            <a:pPr marL="0" lvl="0" algn="ctr"/>
            <a:r>
              <a:rPr lang="zh-CN" altLang="en-US" dirty="0"/>
              <a:t>编辑文本</a:t>
            </a:r>
          </a:p>
        </p:txBody>
      </p:sp>
      <p:pic>
        <p:nvPicPr>
          <p:cNvPr id="19" name="图片 18">
            <a:extLst>
              <a:ext uri="{FF2B5EF4-FFF2-40B4-BE49-F238E27FC236}">
                <a16:creationId xmlns:a16="http://schemas.microsoft.com/office/drawing/2014/main" id="{8664DB24-60C3-41C7-A8FA-5D43D81051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445"/>
          <a:stretch/>
        </p:blipFill>
        <p:spPr>
          <a:xfrm flipH="1">
            <a:off x="496132" y="-2"/>
            <a:ext cx="4591989" cy="3753235"/>
          </a:xfrm>
          <a:prstGeom prst="rect">
            <a:avLst/>
          </a:prstGeom>
        </p:spPr>
      </p:pic>
      <p:pic>
        <p:nvPicPr>
          <p:cNvPr id="11" name="图片 10">
            <a:extLst>
              <a:ext uri="{FF2B5EF4-FFF2-40B4-BE49-F238E27FC236}">
                <a16:creationId xmlns:a16="http://schemas.microsoft.com/office/drawing/2014/main" id="{3C66DCCA-791F-42AC-BEC0-370F0249331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05696" y="1389428"/>
            <a:ext cx="1174403" cy="2019298"/>
          </a:xfrm>
          <a:prstGeom prst="rect">
            <a:avLst/>
          </a:prstGeom>
        </p:spPr>
      </p:pic>
      <p:pic>
        <p:nvPicPr>
          <p:cNvPr id="22" name="图片 21">
            <a:extLst>
              <a:ext uri="{FF2B5EF4-FFF2-40B4-BE49-F238E27FC236}">
                <a16:creationId xmlns:a16="http://schemas.microsoft.com/office/drawing/2014/main" id="{1C731C2C-4816-4F62-AD73-090F46835DC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102512" y="2323489"/>
            <a:ext cx="571500" cy="1057275"/>
          </a:xfrm>
          <a:prstGeom prst="rect">
            <a:avLst/>
          </a:prstGeom>
        </p:spPr>
      </p:pic>
      <p:grpSp>
        <p:nvGrpSpPr>
          <p:cNvPr id="29" name="组合 28">
            <a:extLst>
              <a:ext uri="{FF2B5EF4-FFF2-40B4-BE49-F238E27FC236}">
                <a16:creationId xmlns:a16="http://schemas.microsoft.com/office/drawing/2014/main" id="{91C836DA-19C3-4403-9761-3CAC2FB65FAB}"/>
              </a:ext>
            </a:extLst>
          </p:cNvPr>
          <p:cNvGrpSpPr/>
          <p:nvPr userDrawn="1"/>
        </p:nvGrpSpPr>
        <p:grpSpPr>
          <a:xfrm>
            <a:off x="7630360" y="1462817"/>
            <a:ext cx="4255476" cy="5066568"/>
            <a:chOff x="7630360" y="1462817"/>
            <a:chExt cx="4255476" cy="5066568"/>
          </a:xfrm>
        </p:grpSpPr>
        <p:pic>
          <p:nvPicPr>
            <p:cNvPr id="28" name="图片 27">
              <a:extLst>
                <a:ext uri="{FF2B5EF4-FFF2-40B4-BE49-F238E27FC236}">
                  <a16:creationId xmlns:a16="http://schemas.microsoft.com/office/drawing/2014/main" id="{F950AFE2-729E-41FA-A501-28B0F5F9D77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a:xfrm>
              <a:off x="7630360" y="3123588"/>
              <a:ext cx="4255476" cy="3405797"/>
            </a:xfrm>
            <a:custGeom>
              <a:avLst/>
              <a:gdLst>
                <a:gd name="connsiteX0" fmla="*/ 0 w 4255476"/>
                <a:gd name="connsiteY0" fmla="*/ 0 h 3405797"/>
                <a:gd name="connsiteX1" fmla="*/ 1796886 w 4255476"/>
                <a:gd name="connsiteY1" fmla="*/ 0 h 3405797"/>
                <a:gd name="connsiteX2" fmla="*/ 1799390 w 4255476"/>
                <a:gd name="connsiteY2" fmla="*/ 12518 h 3405797"/>
                <a:gd name="connsiteX3" fmla="*/ 1806534 w 4255476"/>
                <a:gd name="connsiteY3" fmla="*/ 55381 h 3405797"/>
                <a:gd name="connsiteX4" fmla="*/ 1820821 w 4255476"/>
                <a:gd name="connsiteY4" fmla="*/ 98243 h 3405797"/>
                <a:gd name="connsiteX5" fmla="*/ 1835109 w 4255476"/>
                <a:gd name="connsiteY5" fmla="*/ 155393 h 3405797"/>
                <a:gd name="connsiteX6" fmla="*/ 1849396 w 4255476"/>
                <a:gd name="connsiteY6" fmla="*/ 183968 h 3405797"/>
                <a:gd name="connsiteX7" fmla="*/ 1863684 w 4255476"/>
                <a:gd name="connsiteY7" fmla="*/ 226831 h 3405797"/>
                <a:gd name="connsiteX8" fmla="*/ 1877971 w 4255476"/>
                <a:gd name="connsiteY8" fmla="*/ 248262 h 3405797"/>
                <a:gd name="connsiteX9" fmla="*/ 1885115 w 4255476"/>
                <a:gd name="connsiteY9" fmla="*/ 269693 h 3405797"/>
                <a:gd name="connsiteX10" fmla="*/ 1913690 w 4255476"/>
                <a:gd name="connsiteY10" fmla="*/ 312556 h 3405797"/>
                <a:gd name="connsiteX11" fmla="*/ 1920834 w 4255476"/>
                <a:gd name="connsiteY11" fmla="*/ 333987 h 3405797"/>
                <a:gd name="connsiteX12" fmla="*/ 1963696 w 4255476"/>
                <a:gd name="connsiteY12" fmla="*/ 362562 h 3405797"/>
                <a:gd name="connsiteX13" fmla="*/ 2006559 w 4255476"/>
                <a:gd name="connsiteY13" fmla="*/ 383993 h 3405797"/>
                <a:gd name="connsiteX14" fmla="*/ 2027990 w 4255476"/>
                <a:gd name="connsiteY14" fmla="*/ 398281 h 3405797"/>
                <a:gd name="connsiteX15" fmla="*/ 2056565 w 4255476"/>
                <a:gd name="connsiteY15" fmla="*/ 441143 h 3405797"/>
                <a:gd name="connsiteX16" fmla="*/ 2070853 w 4255476"/>
                <a:gd name="connsiteY16" fmla="*/ 462575 h 3405797"/>
                <a:gd name="connsiteX17" fmla="*/ 2120859 w 4255476"/>
                <a:gd name="connsiteY17" fmla="*/ 526868 h 3405797"/>
                <a:gd name="connsiteX18" fmla="*/ 2135146 w 4255476"/>
                <a:gd name="connsiteY18" fmla="*/ 548300 h 3405797"/>
                <a:gd name="connsiteX19" fmla="*/ 2142290 w 4255476"/>
                <a:gd name="connsiteY19" fmla="*/ 569731 h 3405797"/>
                <a:gd name="connsiteX20" fmla="*/ 2163721 w 4255476"/>
                <a:gd name="connsiteY20" fmla="*/ 584018 h 3405797"/>
                <a:gd name="connsiteX21" fmla="*/ 2208965 w 4255476"/>
                <a:gd name="connsiteY21" fmla="*/ 597592 h 3405797"/>
                <a:gd name="connsiteX22" fmla="*/ 2208965 w 4255476"/>
                <a:gd name="connsiteY22" fmla="*/ 753087 h 3405797"/>
                <a:gd name="connsiteX23" fmla="*/ 4255476 w 4255476"/>
                <a:gd name="connsiteY23" fmla="*/ 753087 h 3405797"/>
                <a:gd name="connsiteX24" fmla="*/ 4255476 w 4255476"/>
                <a:gd name="connsiteY24" fmla="*/ 3405797 h 3405797"/>
                <a:gd name="connsiteX25" fmla="*/ 0 w 4255476"/>
                <a:gd name="connsiteY25" fmla="*/ 3405797 h 340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55476" h="3405797">
                  <a:moveTo>
                    <a:pt x="0" y="0"/>
                  </a:moveTo>
                  <a:lnTo>
                    <a:pt x="1796886" y="0"/>
                  </a:lnTo>
                  <a:lnTo>
                    <a:pt x="1799390" y="12518"/>
                  </a:lnTo>
                  <a:cubicBezTo>
                    <a:pt x="1801981" y="26769"/>
                    <a:pt x="1803021" y="41329"/>
                    <a:pt x="1806534" y="55381"/>
                  </a:cubicBezTo>
                  <a:cubicBezTo>
                    <a:pt x="1810187" y="69991"/>
                    <a:pt x="1817168" y="83633"/>
                    <a:pt x="1820821" y="98243"/>
                  </a:cubicBezTo>
                  <a:cubicBezTo>
                    <a:pt x="1825584" y="117293"/>
                    <a:pt x="1826328" y="137830"/>
                    <a:pt x="1835109" y="155393"/>
                  </a:cubicBezTo>
                  <a:cubicBezTo>
                    <a:pt x="1839871" y="164918"/>
                    <a:pt x="1845441" y="174080"/>
                    <a:pt x="1849396" y="183968"/>
                  </a:cubicBezTo>
                  <a:cubicBezTo>
                    <a:pt x="1854989" y="197951"/>
                    <a:pt x="1855330" y="214300"/>
                    <a:pt x="1863684" y="226831"/>
                  </a:cubicBezTo>
                  <a:cubicBezTo>
                    <a:pt x="1868446" y="233975"/>
                    <a:pt x="1874131" y="240583"/>
                    <a:pt x="1877971" y="248262"/>
                  </a:cubicBezTo>
                  <a:cubicBezTo>
                    <a:pt x="1881339" y="254997"/>
                    <a:pt x="1881458" y="263110"/>
                    <a:pt x="1885115" y="269693"/>
                  </a:cubicBezTo>
                  <a:cubicBezTo>
                    <a:pt x="1893454" y="284704"/>
                    <a:pt x="1908260" y="296266"/>
                    <a:pt x="1913690" y="312556"/>
                  </a:cubicBezTo>
                  <a:cubicBezTo>
                    <a:pt x="1916071" y="319700"/>
                    <a:pt x="1915509" y="328662"/>
                    <a:pt x="1920834" y="333987"/>
                  </a:cubicBezTo>
                  <a:cubicBezTo>
                    <a:pt x="1932976" y="346129"/>
                    <a:pt x="1949409" y="353037"/>
                    <a:pt x="1963696" y="362562"/>
                  </a:cubicBezTo>
                  <a:cubicBezTo>
                    <a:pt x="1991393" y="381027"/>
                    <a:pt x="1976983" y="374135"/>
                    <a:pt x="2006559" y="383993"/>
                  </a:cubicBezTo>
                  <a:cubicBezTo>
                    <a:pt x="2013703" y="388756"/>
                    <a:pt x="2022336" y="391820"/>
                    <a:pt x="2027990" y="398281"/>
                  </a:cubicBezTo>
                  <a:cubicBezTo>
                    <a:pt x="2039297" y="411204"/>
                    <a:pt x="2047040" y="426856"/>
                    <a:pt x="2056565" y="441143"/>
                  </a:cubicBezTo>
                  <a:cubicBezTo>
                    <a:pt x="2061328" y="448287"/>
                    <a:pt x="2064782" y="456504"/>
                    <a:pt x="2070853" y="462575"/>
                  </a:cubicBezTo>
                  <a:cubicBezTo>
                    <a:pt x="2104424" y="496146"/>
                    <a:pt x="2086683" y="475603"/>
                    <a:pt x="2120859" y="526868"/>
                  </a:cubicBezTo>
                  <a:cubicBezTo>
                    <a:pt x="2125622" y="534012"/>
                    <a:pt x="2132431" y="540155"/>
                    <a:pt x="2135146" y="548300"/>
                  </a:cubicBezTo>
                  <a:cubicBezTo>
                    <a:pt x="2137527" y="555444"/>
                    <a:pt x="2137586" y="563851"/>
                    <a:pt x="2142290" y="569731"/>
                  </a:cubicBezTo>
                  <a:cubicBezTo>
                    <a:pt x="2147653" y="576435"/>
                    <a:pt x="2155875" y="580531"/>
                    <a:pt x="2163721" y="584018"/>
                  </a:cubicBezTo>
                  <a:lnTo>
                    <a:pt x="2208965" y="597592"/>
                  </a:lnTo>
                  <a:lnTo>
                    <a:pt x="2208965" y="753087"/>
                  </a:lnTo>
                  <a:lnTo>
                    <a:pt x="4255476" y="753087"/>
                  </a:lnTo>
                  <a:lnTo>
                    <a:pt x="4255476" y="3405797"/>
                  </a:lnTo>
                  <a:lnTo>
                    <a:pt x="0" y="3405797"/>
                  </a:lnTo>
                  <a:close/>
                </a:path>
              </a:pathLst>
            </a:custGeom>
          </p:spPr>
        </p:pic>
        <p:pic>
          <p:nvPicPr>
            <p:cNvPr id="24" name="图片 23">
              <a:extLst>
                <a:ext uri="{FF2B5EF4-FFF2-40B4-BE49-F238E27FC236}">
                  <a16:creationId xmlns:a16="http://schemas.microsoft.com/office/drawing/2014/main" id="{3488973E-2932-49C0-9A8E-282D65D9CFF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524842" y="1462817"/>
              <a:ext cx="1873570" cy="2569062"/>
            </a:xfrm>
            <a:prstGeom prst="rect">
              <a:avLst/>
            </a:prstGeom>
          </p:spPr>
        </p:pic>
      </p:grpSp>
      <p:pic>
        <p:nvPicPr>
          <p:cNvPr id="33" name="图片 32">
            <a:extLst>
              <a:ext uri="{FF2B5EF4-FFF2-40B4-BE49-F238E27FC236}">
                <a16:creationId xmlns:a16="http://schemas.microsoft.com/office/drawing/2014/main" id="{F6604BBC-7EB7-4759-8D5E-E5D1F2F2F91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flipH="1">
            <a:off x="1066307" y="5222133"/>
            <a:ext cx="2513437" cy="1386724"/>
          </a:xfrm>
          <a:prstGeom prst="rect">
            <a:avLst/>
          </a:prstGeom>
        </p:spPr>
      </p:pic>
      <p:pic>
        <p:nvPicPr>
          <p:cNvPr id="37" name="图片 36">
            <a:extLst>
              <a:ext uri="{FF2B5EF4-FFF2-40B4-BE49-F238E27FC236}">
                <a16:creationId xmlns:a16="http://schemas.microsoft.com/office/drawing/2014/main" id="{2EDA4BF6-36ED-47C1-BBC4-CAF6276ACCA4}"/>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flipH="1">
            <a:off x="3148863" y="6317365"/>
            <a:ext cx="520080" cy="416064"/>
          </a:xfrm>
          <a:prstGeom prst="rect">
            <a:avLst/>
          </a:prstGeom>
        </p:spPr>
      </p:pic>
    </p:spTree>
    <p:extLst>
      <p:ext uri="{BB962C8B-B14F-4D97-AF65-F5344CB8AC3E}">
        <p14:creationId xmlns:p14="http://schemas.microsoft.com/office/powerpoint/2010/main" val="1762777195"/>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250" fill="hold"/>
                                        <p:tgtEl>
                                          <p:spTgt spid="19"/>
                                        </p:tgtEl>
                                        <p:attrNameLst>
                                          <p:attrName>ppt_x</p:attrName>
                                        </p:attrNameLst>
                                      </p:cBhvr>
                                      <p:tavLst>
                                        <p:tav tm="0">
                                          <p:val>
                                            <p:strVal val="#ppt_x"/>
                                          </p:val>
                                        </p:tav>
                                        <p:tav tm="100000">
                                          <p:val>
                                            <p:strVal val="#ppt_x"/>
                                          </p:val>
                                        </p:tav>
                                      </p:tavLst>
                                    </p:anim>
                                    <p:anim calcmode="lin" valueType="num">
                                      <p:cBhvr additive="base">
                                        <p:cTn id="8" dur="125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250" fill="hold"/>
                                        <p:tgtEl>
                                          <p:spTgt spid="29"/>
                                        </p:tgtEl>
                                        <p:attrNameLst>
                                          <p:attrName>ppt_x</p:attrName>
                                        </p:attrNameLst>
                                      </p:cBhvr>
                                      <p:tavLst>
                                        <p:tav tm="0">
                                          <p:val>
                                            <p:strVal val="1+#ppt_w/2"/>
                                          </p:val>
                                        </p:tav>
                                        <p:tav tm="100000">
                                          <p:val>
                                            <p:strVal val="#ppt_x"/>
                                          </p:val>
                                        </p:tav>
                                      </p:tavLst>
                                    </p:anim>
                                    <p:anim calcmode="lin" valueType="num">
                                      <p:cBhvr additive="base">
                                        <p:cTn id="12" dur="1250" fill="hold"/>
                                        <p:tgtEl>
                                          <p:spTgt spid="29"/>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1000"/>
                                        <p:tgtEl>
                                          <p:spTgt spid="33"/>
                                        </p:tgtEl>
                                      </p:cBhvr>
                                    </p:animEffect>
                                    <p:anim calcmode="lin" valueType="num">
                                      <p:cBhvr>
                                        <p:cTn id="16" dur="1000" fill="hold"/>
                                        <p:tgtEl>
                                          <p:spTgt spid="33"/>
                                        </p:tgtEl>
                                        <p:attrNameLst>
                                          <p:attrName>ppt_x</p:attrName>
                                        </p:attrNameLst>
                                      </p:cBhvr>
                                      <p:tavLst>
                                        <p:tav tm="0">
                                          <p:val>
                                            <p:strVal val="#ppt_x"/>
                                          </p:val>
                                        </p:tav>
                                        <p:tav tm="100000">
                                          <p:val>
                                            <p:strVal val="#ppt_x"/>
                                          </p:val>
                                        </p:tav>
                                      </p:tavLst>
                                    </p:anim>
                                    <p:anim calcmode="lin" valueType="num">
                                      <p:cBhvr>
                                        <p:cTn id="17" dur="1000" fill="hold"/>
                                        <p:tgtEl>
                                          <p:spTgt spid="3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5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childTnLst>
                          </p:cTn>
                        </p:par>
                        <p:par>
                          <p:cTn id="23" fill="hold">
                            <p:stCondLst>
                              <p:cond delay="1250"/>
                            </p:stCondLst>
                            <p:childTnLst>
                              <p:par>
                                <p:cTn id="24" presetID="14" presetClass="entr" presetSubtype="5"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randombar(vertical)">
                                      <p:cBhvr>
                                        <p:cTn id="26" dur="1000"/>
                                        <p:tgtEl>
                                          <p:spTgt spid="22"/>
                                        </p:tgtEl>
                                      </p:cBhvr>
                                    </p:animEffect>
                                  </p:childTnLst>
                                </p:cTn>
                              </p:par>
                              <p:par>
                                <p:cTn id="27" presetID="14" presetClass="entr" presetSubtype="5" fill="hold"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randombar(vertical)">
                                      <p:cBhvr>
                                        <p:cTn id="29" dur="1000"/>
                                        <p:tgtEl>
                                          <p:spTgt spid="11"/>
                                        </p:tgtEl>
                                      </p:cBhvr>
                                    </p:animEffect>
                                  </p:childTnLst>
                                </p:cTn>
                              </p:par>
                              <p:par>
                                <p:cTn id="30" presetID="55" presetClass="entr" presetSubtype="0" fill="hold" grpId="0" nodeType="withEffect">
                                  <p:stCondLst>
                                    <p:cond delay="250"/>
                                  </p:stCondLst>
                                  <p:childTnLst>
                                    <p:set>
                                      <p:cBhvr>
                                        <p:cTn id="31" dur="1" fill="hold">
                                          <p:stCondLst>
                                            <p:cond delay="0"/>
                                          </p:stCondLst>
                                        </p:cTn>
                                        <p:tgtEl>
                                          <p:spTgt spid="14"/>
                                        </p:tgtEl>
                                        <p:attrNameLst>
                                          <p:attrName>style.visibility</p:attrName>
                                        </p:attrNameLst>
                                      </p:cBhvr>
                                      <p:to>
                                        <p:strVal val="visible"/>
                                      </p:to>
                                    </p:set>
                                    <p:anim calcmode="lin" valueType="num">
                                      <p:cBhvr>
                                        <p:cTn id="32" dur="1000" fill="hold"/>
                                        <p:tgtEl>
                                          <p:spTgt spid="14"/>
                                        </p:tgtEl>
                                        <p:attrNameLst>
                                          <p:attrName>ppt_w</p:attrName>
                                        </p:attrNameLst>
                                      </p:cBhvr>
                                      <p:tavLst>
                                        <p:tav tm="0">
                                          <p:val>
                                            <p:strVal val="#ppt_w*0.70"/>
                                          </p:val>
                                        </p:tav>
                                        <p:tav tm="100000">
                                          <p:val>
                                            <p:strVal val="#ppt_w"/>
                                          </p:val>
                                        </p:tav>
                                      </p:tavLst>
                                    </p:anim>
                                    <p:anim calcmode="lin" valueType="num">
                                      <p:cBhvr>
                                        <p:cTn id="33" dur="1000" fill="hold"/>
                                        <p:tgtEl>
                                          <p:spTgt spid="14"/>
                                        </p:tgtEl>
                                        <p:attrNameLst>
                                          <p:attrName>ppt_h</p:attrName>
                                        </p:attrNameLst>
                                      </p:cBhvr>
                                      <p:tavLst>
                                        <p:tav tm="0">
                                          <p:val>
                                            <p:strVal val="#ppt_h"/>
                                          </p:val>
                                        </p:tav>
                                        <p:tav tm="100000">
                                          <p:val>
                                            <p:strVal val="#ppt_h"/>
                                          </p:val>
                                        </p:tav>
                                      </p:tavLst>
                                    </p:anim>
                                    <p:animEffect transition="in" filter="fade">
                                      <p:cBhvr>
                                        <p:cTn id="34" dur="1000"/>
                                        <p:tgtEl>
                                          <p:spTgt spid="14"/>
                                        </p:tgtEl>
                                      </p:cBhvr>
                                    </p:animEffect>
                                  </p:childTnLst>
                                </p:cTn>
                              </p:par>
                              <p:par>
                                <p:cTn id="35" presetID="55" presetClass="entr" presetSubtype="0" fill="hold" grpId="0" nodeType="withEffect">
                                  <p:stCondLst>
                                    <p:cond delay="25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000" fill="hold"/>
                                        <p:tgtEl>
                                          <p:spTgt spid="21"/>
                                        </p:tgtEl>
                                        <p:attrNameLst>
                                          <p:attrName>ppt_w</p:attrName>
                                        </p:attrNameLst>
                                      </p:cBhvr>
                                      <p:tavLst>
                                        <p:tav tm="0">
                                          <p:val>
                                            <p:strVal val="#ppt_w*0.70"/>
                                          </p:val>
                                        </p:tav>
                                        <p:tav tm="100000">
                                          <p:val>
                                            <p:strVal val="#ppt_w"/>
                                          </p:val>
                                        </p:tav>
                                      </p:tavLst>
                                    </p:anim>
                                    <p:anim calcmode="lin" valueType="num">
                                      <p:cBhvr>
                                        <p:cTn id="38" dur="1000" fill="hold"/>
                                        <p:tgtEl>
                                          <p:spTgt spid="21"/>
                                        </p:tgtEl>
                                        <p:attrNameLst>
                                          <p:attrName>ppt_h</p:attrName>
                                        </p:attrNameLst>
                                      </p:cBhvr>
                                      <p:tavLst>
                                        <p:tav tm="0">
                                          <p:val>
                                            <p:strVal val="#ppt_h"/>
                                          </p:val>
                                        </p:tav>
                                        <p:tav tm="100000">
                                          <p:val>
                                            <p:strVal val="#ppt_h"/>
                                          </p:val>
                                        </p:tav>
                                      </p:tavLst>
                                    </p:anim>
                                    <p:animEffect transition="in" filter="fade">
                                      <p:cBhvr>
                                        <p:cTn id="3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tmplLst>
          <p:tmpl>
            <p:tnLst>
              <p:par>
                <p:cTn presetID="55" presetClass="entr" presetSubtype="0" fill="hold" nodeType="withEffect">
                  <p:stCondLst>
                    <p:cond delay="250"/>
                  </p:stCondLst>
                  <p:childTnLst>
                    <p:set>
                      <p:cBhvr>
                        <p:cTn dur="1" fill="hold">
                          <p:stCondLst>
                            <p:cond delay="0"/>
                          </p:stCondLst>
                        </p:cTn>
                        <p:tgtEl>
                          <p:spTgt spid="21"/>
                        </p:tgtEl>
                        <p:attrNameLst>
                          <p:attrName>style.visibility</p:attrName>
                        </p:attrNameLst>
                      </p:cBhvr>
                      <p:to>
                        <p:strVal val="visible"/>
                      </p:to>
                    </p:set>
                    <p:anim calcmode="lin" valueType="num">
                      <p:cBhvr>
                        <p:cTn dur="1000" fill="hold"/>
                        <p:tgtEl>
                          <p:spTgt spid="21"/>
                        </p:tgtEl>
                        <p:attrNameLst>
                          <p:attrName>ppt_w</p:attrName>
                        </p:attrNameLst>
                      </p:cBhvr>
                      <p:tavLst>
                        <p:tav tm="0">
                          <p:val>
                            <p:strVal val="#ppt_w*0.70"/>
                          </p:val>
                        </p:tav>
                        <p:tav tm="100000">
                          <p:val>
                            <p:strVal val="#ppt_w"/>
                          </p:val>
                        </p:tav>
                      </p:tavLst>
                    </p:anim>
                    <p:anim calcmode="lin" valueType="num">
                      <p:cBhvr>
                        <p:cTn dur="1000" fill="hold"/>
                        <p:tgtEl>
                          <p:spTgt spid="21"/>
                        </p:tgtEl>
                        <p:attrNameLst>
                          <p:attrName>ppt_h</p:attrName>
                        </p:attrNameLst>
                      </p:cBhvr>
                      <p:tavLst>
                        <p:tav tm="0">
                          <p:val>
                            <p:strVal val="#ppt_h"/>
                          </p:val>
                        </p:tav>
                        <p:tav tm="100000">
                          <p:val>
                            <p:strVal val="#ppt_h"/>
                          </p:val>
                        </p:tav>
                      </p:tavLst>
                    </p:anim>
                    <p:animEffect transition="in" filter="fade">
                      <p:cBhvr>
                        <p:cTn dur="1000"/>
                        <p:tgtEl>
                          <p:spTgt spid="21"/>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FAE5318-BEA6-4ACD-A8A1-B316DEA141CD}"/>
              </a:ext>
            </a:extLst>
          </p:cNvPr>
          <p:cNvPicPr>
            <a:picLocks noChangeAspect="1"/>
          </p:cNvPicPr>
          <p:nvPr userDrawn="1"/>
        </p:nvPicPr>
        <p:blipFill rotWithShape="1">
          <a:blip r:embed="rId2"/>
          <a:srcRect t="90694"/>
          <a:stretch/>
        </p:blipFill>
        <p:spPr>
          <a:xfrm>
            <a:off x="0" y="6219825"/>
            <a:ext cx="12192000" cy="638174"/>
          </a:xfrm>
          <a:prstGeom prst="rect">
            <a:avLst/>
          </a:prstGeom>
        </p:spPr>
      </p:pic>
      <p:pic>
        <p:nvPicPr>
          <p:cNvPr id="23" name="图片 22">
            <a:extLst>
              <a:ext uri="{FF2B5EF4-FFF2-40B4-BE49-F238E27FC236}">
                <a16:creationId xmlns:a16="http://schemas.microsoft.com/office/drawing/2014/main" id="{B380EA93-2AD5-430D-9982-E0EC09848C52}"/>
              </a:ext>
            </a:extLst>
          </p:cNvPr>
          <p:cNvPicPr>
            <a:picLocks noChangeAspect="1"/>
          </p:cNvPicPr>
          <p:nvPr userDrawn="1"/>
        </p:nvPicPr>
        <p:blipFill>
          <a:blip r:embed="rId3"/>
          <a:stretch>
            <a:fillRect/>
          </a:stretch>
        </p:blipFill>
        <p:spPr>
          <a:xfrm>
            <a:off x="0" y="0"/>
            <a:ext cx="1085182" cy="1182727"/>
          </a:xfrm>
          <a:prstGeom prst="rect">
            <a:avLst/>
          </a:prstGeom>
        </p:spPr>
      </p:pic>
      <p:sp>
        <p:nvSpPr>
          <p:cNvPr id="2" name="标题 1">
            <a:extLst>
              <a:ext uri="{FF2B5EF4-FFF2-40B4-BE49-F238E27FC236}">
                <a16:creationId xmlns:a16="http://schemas.microsoft.com/office/drawing/2014/main" id="{181D9823-9087-4703-9A44-A3AAC1D332C5}"/>
              </a:ext>
            </a:extLst>
          </p:cNvPr>
          <p:cNvSpPr>
            <a:spLocks noGrp="1"/>
          </p:cNvSpPr>
          <p:nvPr userDrawn="1">
            <p:ph type="title" hasCustomPrompt="1"/>
          </p:nvPr>
        </p:nvSpPr>
        <p:spPr>
          <a:xfrm>
            <a:off x="542591" y="88146"/>
            <a:ext cx="11197947" cy="729430"/>
          </a:xfrm>
          <a:prstGeom prst="rect">
            <a:avLst/>
          </a:prstGeom>
        </p:spPr>
        <p:txBody>
          <a:bodyPr vert="horz" wrap="square">
            <a:spAutoFit/>
          </a:bodyPr>
          <a:lstStyle>
            <a:lvl1pPr algn="l">
              <a:defRPr sz="4600">
                <a:solidFill>
                  <a:schemeClr val="accent2"/>
                </a:solidFill>
                <a:latin typeface="字魂73号-江南手书" panose="00000500000000000000" pitchFamily="2" charset="-122"/>
                <a:ea typeface="字魂80号-萌趣小鱼体" panose="00000500000000000000" pitchFamily="2" charset="-122"/>
              </a:defRPr>
            </a:lvl1pPr>
          </a:lstStyle>
          <a:p>
            <a:r>
              <a:rPr lang="zh-CN" altLang="en-US" dirty="0"/>
              <a:t>编辑标题</a:t>
            </a:r>
          </a:p>
        </p:txBody>
      </p:sp>
    </p:spTree>
    <p:extLst>
      <p:ext uri="{BB962C8B-B14F-4D97-AF65-F5344CB8AC3E}">
        <p14:creationId xmlns:p14="http://schemas.microsoft.com/office/powerpoint/2010/main" val="35332817"/>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FAE5318-BEA6-4ACD-A8A1-B316DEA141CD}"/>
              </a:ext>
            </a:extLst>
          </p:cNvPr>
          <p:cNvPicPr>
            <a:picLocks noChangeAspect="1"/>
          </p:cNvPicPr>
          <p:nvPr userDrawn="1"/>
        </p:nvPicPr>
        <p:blipFill rotWithShape="1">
          <a:blip r:embed="rId2"/>
          <a:srcRect t="90694"/>
          <a:stretch/>
        </p:blipFill>
        <p:spPr>
          <a:xfrm>
            <a:off x="0" y="6219825"/>
            <a:ext cx="12192000" cy="638174"/>
          </a:xfrm>
          <a:prstGeom prst="rect">
            <a:avLst/>
          </a:prstGeom>
        </p:spPr>
      </p:pic>
      <p:pic>
        <p:nvPicPr>
          <p:cNvPr id="23" name="图片 22">
            <a:extLst>
              <a:ext uri="{FF2B5EF4-FFF2-40B4-BE49-F238E27FC236}">
                <a16:creationId xmlns:a16="http://schemas.microsoft.com/office/drawing/2014/main" id="{B380EA93-2AD5-430D-9982-E0EC09848C52}"/>
              </a:ext>
            </a:extLst>
          </p:cNvPr>
          <p:cNvPicPr>
            <a:picLocks noChangeAspect="1"/>
          </p:cNvPicPr>
          <p:nvPr userDrawn="1"/>
        </p:nvPicPr>
        <p:blipFill>
          <a:blip r:embed="rId3"/>
          <a:stretch>
            <a:fillRect/>
          </a:stretch>
        </p:blipFill>
        <p:spPr>
          <a:xfrm>
            <a:off x="0" y="0"/>
            <a:ext cx="1085182" cy="1182727"/>
          </a:xfrm>
          <a:prstGeom prst="rect">
            <a:avLst/>
          </a:prstGeom>
        </p:spPr>
      </p:pic>
      <p:sp>
        <p:nvSpPr>
          <p:cNvPr id="2" name="标题 1">
            <a:extLst>
              <a:ext uri="{FF2B5EF4-FFF2-40B4-BE49-F238E27FC236}">
                <a16:creationId xmlns:a16="http://schemas.microsoft.com/office/drawing/2014/main" id="{181D9823-9087-4703-9A44-A3AAC1D332C5}"/>
              </a:ext>
            </a:extLst>
          </p:cNvPr>
          <p:cNvSpPr>
            <a:spLocks noGrp="1"/>
          </p:cNvSpPr>
          <p:nvPr userDrawn="1">
            <p:ph type="title" hasCustomPrompt="1"/>
          </p:nvPr>
        </p:nvSpPr>
        <p:spPr>
          <a:xfrm>
            <a:off x="542591" y="88146"/>
            <a:ext cx="11197947" cy="729430"/>
          </a:xfrm>
          <a:prstGeom prst="rect">
            <a:avLst/>
          </a:prstGeom>
        </p:spPr>
        <p:txBody>
          <a:bodyPr vert="horz" wrap="square">
            <a:spAutoFit/>
          </a:bodyPr>
          <a:lstStyle>
            <a:lvl1pPr algn="l">
              <a:defRPr sz="4600">
                <a:solidFill>
                  <a:schemeClr val="accent2"/>
                </a:solidFill>
                <a:latin typeface="字魂73号-江南手书" panose="00000500000000000000" pitchFamily="2" charset="-122"/>
                <a:ea typeface="字魂80号-萌趣小鱼体" panose="00000500000000000000" pitchFamily="2" charset="-122"/>
              </a:defRPr>
            </a:lvl1pPr>
          </a:lstStyle>
          <a:p>
            <a:r>
              <a:rPr lang="zh-CN" altLang="en-US" dirty="0"/>
              <a:t>编辑标题</a:t>
            </a:r>
          </a:p>
        </p:txBody>
      </p:sp>
      <p:sp>
        <p:nvSpPr>
          <p:cNvPr id="9" name="文本占位符 8">
            <a:extLst>
              <a:ext uri="{FF2B5EF4-FFF2-40B4-BE49-F238E27FC236}">
                <a16:creationId xmlns:a16="http://schemas.microsoft.com/office/drawing/2014/main" id="{FA04D365-15E0-4489-AE55-3DBDE82AC5AA}"/>
              </a:ext>
            </a:extLst>
          </p:cNvPr>
          <p:cNvSpPr>
            <a:spLocks noGrp="1"/>
          </p:cNvSpPr>
          <p:nvPr>
            <p:ph type="body" sz="quarter" idx="10" hasCustomPrompt="1"/>
          </p:nvPr>
        </p:nvSpPr>
        <p:spPr>
          <a:xfrm>
            <a:off x="5412755" y="1070571"/>
            <a:ext cx="1769715" cy="498598"/>
          </a:xfrm>
          <a:prstGeom prst="rect">
            <a:avLst/>
          </a:prstGeom>
        </p:spPr>
        <p:txBody>
          <a:bodyPr wrap="none" lIns="0" tIns="0" rIns="0" bIns="0" anchor="ctr" anchorCtr="0">
            <a:spAutoFit/>
          </a:bodyPr>
          <a:lstStyle>
            <a:lvl1pPr marL="0" indent="0" algn="ctr">
              <a:buNone/>
              <a:defRPr sz="3600" b="0" spc="-150">
                <a:solidFill>
                  <a:schemeClr val="accent2">
                    <a:lumMod val="75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zh-CN" altLang="en-US" dirty="0"/>
              <a:t>编辑文本</a:t>
            </a:r>
          </a:p>
        </p:txBody>
      </p:sp>
    </p:spTree>
    <p:extLst>
      <p:ext uri="{BB962C8B-B14F-4D97-AF65-F5344CB8AC3E}">
        <p14:creationId xmlns:p14="http://schemas.microsoft.com/office/powerpoint/2010/main" val="1219071195"/>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10" presetClass="entr" presetSubtype="0" fill="hold" nodeType="withEffect">
                  <p:stCondLst>
                    <p:cond delay="25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2135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0400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02857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35987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B9F374-FA18-413C-8CD7-13401F2F280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7B5879D-8E30-4161-B183-33368590B7E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9FBD8FB-D660-4B0B-B2B0-B3B15058A682}"/>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8D1D6AD1-A878-4D91-BD8F-3EF17D9BC13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132A1FFF-9438-4BC9-9CF9-C03EAE4F330A}"/>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pic>
        <p:nvPicPr>
          <p:cNvPr id="26" name="图片 25">
            <a:extLst>
              <a:ext uri="{FF2B5EF4-FFF2-40B4-BE49-F238E27FC236}">
                <a16:creationId xmlns:a16="http://schemas.microsoft.com/office/drawing/2014/main" id="{B26608B0-97FB-471C-B9EA-C5E897544B3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spTree>
    <p:extLst>
      <p:ext uri="{BB962C8B-B14F-4D97-AF65-F5344CB8AC3E}">
        <p14:creationId xmlns:p14="http://schemas.microsoft.com/office/powerpoint/2010/main" val="21031747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D249ED-C955-4552-879E-095BBEEC20E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D82D5F6-6538-4875-B4C7-E82E3AACCB1B}"/>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49099B-0BAB-49B7-9C47-61C5C87576E1}"/>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C9BCBF33-2E46-4F9B-B68C-428C509965E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FD642B5B-B0D3-4DA9-9861-2248669BEB12}"/>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34764919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B9F374-FA18-413C-8CD7-13401F2F280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7B5879D-8E30-4161-B183-33368590B7E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9FBD8FB-D660-4B0B-B2B0-B3B15058A682}"/>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8D1D6AD1-A878-4D91-BD8F-3EF17D9BC13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132A1FFF-9438-4BC9-9CF9-C03EAE4F330A}"/>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pic>
        <p:nvPicPr>
          <p:cNvPr id="26" name="图片 25">
            <a:extLst>
              <a:ext uri="{FF2B5EF4-FFF2-40B4-BE49-F238E27FC236}">
                <a16:creationId xmlns:a16="http://schemas.microsoft.com/office/drawing/2014/main" id="{B26608B0-97FB-471C-B9EA-C5E897544B3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spTree>
    <p:extLst>
      <p:ext uri="{BB962C8B-B14F-4D97-AF65-F5344CB8AC3E}">
        <p14:creationId xmlns:p14="http://schemas.microsoft.com/office/powerpoint/2010/main" val="8769351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D96655-5F52-451D-86B3-B1470C5D9D9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2C44332-6257-45DB-BAB3-291187544D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0B563AA-99FE-4B80-A893-FC07B1D7480A}"/>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5AA408BA-2588-40AB-B37F-CB882244360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6622D3B1-0381-4885-B73A-C0E7F470C6C8}"/>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1554612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67A054-A05A-46FC-B7FD-22EAC676720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C270CF5-2009-4D22-B232-8234891026A6}"/>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A2A1279-2411-4632-BA85-4E4316A86464}"/>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EBB6627-D1CC-4458-8930-770D753563E8}"/>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6" name="页脚占位符 5">
            <a:extLst>
              <a:ext uri="{FF2B5EF4-FFF2-40B4-BE49-F238E27FC236}">
                <a16:creationId xmlns:a16="http://schemas.microsoft.com/office/drawing/2014/main" id="{397C8B33-8257-4899-966D-E1146323590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9E0645EE-DC58-4F4B-B78C-2B637443B244}"/>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19296923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2FCFCE-BC5D-445E-8734-EA1B0A6F9B86}"/>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D49CD1D-239E-491E-ACC2-DFAA97CB65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B9FA7A5-8E39-4E7C-B56A-14353FFF9E8C}"/>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0B87F5C-8FA9-4250-8F3E-F2D8000C4E8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8C94DEA-881A-47EA-85C7-477126147DDD}"/>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D2909EC0-840E-4698-9DBC-839B4C933913}"/>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8" name="页脚占位符 7">
            <a:extLst>
              <a:ext uri="{FF2B5EF4-FFF2-40B4-BE49-F238E27FC236}">
                <a16:creationId xmlns:a16="http://schemas.microsoft.com/office/drawing/2014/main" id="{604D91F5-B816-49FC-91DF-9BC6541E2CB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27D5A5F8-4B05-4631-AC68-EC1C25BA723E}"/>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13457763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7C6F43-D7DA-4956-8C11-D0FD0C3D3EDD}"/>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E4D56BF-5880-4E86-A7ED-208D303D22A7}"/>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4" name="页脚占位符 3">
            <a:extLst>
              <a:ext uri="{FF2B5EF4-FFF2-40B4-BE49-F238E27FC236}">
                <a16:creationId xmlns:a16="http://schemas.microsoft.com/office/drawing/2014/main" id="{E70B7EC3-E3CC-4CA7-BCA4-756ADF12579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7E4F3431-0213-41DE-B75F-BFB3D3DCC9ED}"/>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27655575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D35193B-383B-42D8-B8D3-B1394E4219C4}"/>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3" name="页脚占位符 2">
            <a:extLst>
              <a:ext uri="{FF2B5EF4-FFF2-40B4-BE49-F238E27FC236}">
                <a16:creationId xmlns:a16="http://schemas.microsoft.com/office/drawing/2014/main" id="{7269DB03-E8F7-4C0A-B6D7-6F06D733A36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9019E2E0-B8C3-48EA-AEBF-5975BFAF3043}"/>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42772954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723395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D6DFF0AD-6854-4C44-A8B6-926D1D9590F7}"/>
              </a:ext>
            </a:extLst>
          </p:cNvPr>
          <p:cNvGrpSpPr/>
          <p:nvPr userDrawn="1"/>
        </p:nvGrpSpPr>
        <p:grpSpPr>
          <a:xfrm>
            <a:off x="567852" y="450380"/>
            <a:ext cx="3140548" cy="768085"/>
            <a:chOff x="567852" y="450380"/>
            <a:chExt cx="3140548" cy="768085"/>
          </a:xfrm>
        </p:grpSpPr>
        <p:sp>
          <p:nvSpPr>
            <p:cNvPr id="11" name="椭圆 10">
              <a:extLst>
                <a:ext uri="{FF2B5EF4-FFF2-40B4-BE49-F238E27FC236}">
                  <a16:creationId xmlns:a16="http://schemas.microsoft.com/office/drawing/2014/main" id="{768A03B3-0379-483D-BC79-A86BB52CA947}"/>
                </a:ext>
              </a:extLst>
            </p:cNvPr>
            <p:cNvSpPr/>
            <p:nvPr/>
          </p:nvSpPr>
          <p:spPr>
            <a:xfrm>
              <a:off x="567852" y="450380"/>
              <a:ext cx="768085" cy="768085"/>
            </a:xfrm>
            <a:prstGeom prst="ellipse">
              <a:avLst/>
            </a:prstGeom>
            <a:solidFill>
              <a:srgbClr val="C43A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r>
                <a:rPr lang="en-US" altLang="zh-CN" sz="2400" dirty="0">
                  <a:solidFill>
                    <a:schemeClr val="bg1"/>
                  </a:solidFill>
                  <a:latin typeface="字魂107号-萌趣欢乐体" panose="00000500000000000000" pitchFamily="2" charset="-122"/>
                  <a:ea typeface="字魂107号-萌趣欢乐体" panose="00000500000000000000" pitchFamily="2" charset="-122"/>
                  <a:cs typeface="+mn-ea"/>
                </a:rPr>
                <a:t>02</a:t>
              </a:r>
              <a:endParaRPr lang="zh-CN" altLang="en-US" sz="2400" dirty="0">
                <a:solidFill>
                  <a:schemeClr val="bg1"/>
                </a:solidFill>
                <a:latin typeface="字魂107号-萌趣欢乐体" panose="00000500000000000000" pitchFamily="2" charset="-122"/>
                <a:ea typeface="字魂107号-萌趣欢乐体" panose="00000500000000000000" pitchFamily="2" charset="-122"/>
                <a:cs typeface="+mn-ea"/>
              </a:endParaRPr>
            </a:p>
          </p:txBody>
        </p:sp>
        <p:sp>
          <p:nvSpPr>
            <p:cNvPr id="12" name="矩形 11">
              <a:extLst>
                <a:ext uri="{FF2B5EF4-FFF2-40B4-BE49-F238E27FC236}">
                  <a16:creationId xmlns:a16="http://schemas.microsoft.com/office/drawing/2014/main" id="{09B83DEE-4159-4511-8AFB-E5877A2BA593}"/>
                </a:ext>
              </a:extLst>
            </p:cNvPr>
            <p:cNvSpPr/>
            <p:nvPr/>
          </p:nvSpPr>
          <p:spPr>
            <a:xfrm>
              <a:off x="1537926" y="542034"/>
              <a:ext cx="2170474" cy="584775"/>
            </a:xfrm>
            <a:prstGeom prst="rect">
              <a:avLst/>
            </a:prstGeom>
          </p:spPr>
          <p:txBody>
            <a:bodyPr wrap="square">
              <a:spAutoFit/>
            </a:bodyPr>
            <a:lstStyle/>
            <a:p>
              <a:pPr algn="dist">
                <a:lnSpc>
                  <a:spcPct val="100000"/>
                </a:lnSpc>
              </a:pPr>
              <a:r>
                <a:rPr lang="zh-CN" altLang="en-US" sz="3200" dirty="0">
                  <a:latin typeface="字魂107号-萌趣欢乐体" panose="00000500000000000000" pitchFamily="2" charset="-122"/>
                  <a:ea typeface="字魂107号-萌趣欢乐体" panose="00000500000000000000" pitchFamily="2" charset="-122"/>
                  <a:cs typeface="+mn-ea"/>
                  <a:sym typeface="+mn-lt"/>
                </a:rPr>
                <a:t>室内安全</a:t>
              </a:r>
            </a:p>
          </p:txBody>
        </p:sp>
      </p:grpSp>
    </p:spTree>
    <p:extLst>
      <p:ext uri="{BB962C8B-B14F-4D97-AF65-F5344CB8AC3E}">
        <p14:creationId xmlns:p14="http://schemas.microsoft.com/office/powerpoint/2010/main" val="17233618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D6DFF0AD-6854-4C44-A8B6-926D1D9590F7}"/>
              </a:ext>
            </a:extLst>
          </p:cNvPr>
          <p:cNvGrpSpPr/>
          <p:nvPr userDrawn="1"/>
        </p:nvGrpSpPr>
        <p:grpSpPr>
          <a:xfrm>
            <a:off x="567852" y="450380"/>
            <a:ext cx="3140548" cy="768085"/>
            <a:chOff x="567852" y="450380"/>
            <a:chExt cx="3140548" cy="768085"/>
          </a:xfrm>
        </p:grpSpPr>
        <p:sp>
          <p:nvSpPr>
            <p:cNvPr id="11" name="椭圆 10">
              <a:extLst>
                <a:ext uri="{FF2B5EF4-FFF2-40B4-BE49-F238E27FC236}">
                  <a16:creationId xmlns:a16="http://schemas.microsoft.com/office/drawing/2014/main" id="{768A03B3-0379-483D-BC79-A86BB52CA947}"/>
                </a:ext>
              </a:extLst>
            </p:cNvPr>
            <p:cNvSpPr/>
            <p:nvPr/>
          </p:nvSpPr>
          <p:spPr>
            <a:xfrm>
              <a:off x="567852" y="450380"/>
              <a:ext cx="768085" cy="768085"/>
            </a:xfrm>
            <a:prstGeom prst="ellipse">
              <a:avLst/>
            </a:prstGeom>
            <a:solidFill>
              <a:srgbClr val="C43A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r>
                <a:rPr lang="en-US" altLang="zh-CN" sz="2400" dirty="0">
                  <a:solidFill>
                    <a:schemeClr val="bg1"/>
                  </a:solidFill>
                  <a:latin typeface="字魂107号-萌趣欢乐体" panose="00000500000000000000" pitchFamily="2" charset="-122"/>
                  <a:ea typeface="字魂107号-萌趣欢乐体" panose="00000500000000000000" pitchFamily="2" charset="-122"/>
                  <a:cs typeface="+mn-ea"/>
                </a:rPr>
                <a:t>03</a:t>
              </a:r>
              <a:endParaRPr lang="zh-CN" altLang="en-US" sz="2400" dirty="0">
                <a:solidFill>
                  <a:schemeClr val="bg1"/>
                </a:solidFill>
                <a:latin typeface="字魂107号-萌趣欢乐体" panose="00000500000000000000" pitchFamily="2" charset="-122"/>
                <a:ea typeface="字魂107号-萌趣欢乐体" panose="00000500000000000000" pitchFamily="2" charset="-122"/>
                <a:cs typeface="+mn-ea"/>
              </a:endParaRPr>
            </a:p>
          </p:txBody>
        </p:sp>
        <p:sp>
          <p:nvSpPr>
            <p:cNvPr id="12" name="矩形 11">
              <a:extLst>
                <a:ext uri="{FF2B5EF4-FFF2-40B4-BE49-F238E27FC236}">
                  <a16:creationId xmlns:a16="http://schemas.microsoft.com/office/drawing/2014/main" id="{09B83DEE-4159-4511-8AFB-E5877A2BA593}"/>
                </a:ext>
              </a:extLst>
            </p:cNvPr>
            <p:cNvSpPr/>
            <p:nvPr/>
          </p:nvSpPr>
          <p:spPr>
            <a:xfrm>
              <a:off x="1537926" y="542034"/>
              <a:ext cx="2170474" cy="584775"/>
            </a:xfrm>
            <a:prstGeom prst="rect">
              <a:avLst/>
            </a:prstGeom>
          </p:spPr>
          <p:txBody>
            <a:bodyPr wrap="square">
              <a:spAutoFit/>
            </a:bodyPr>
            <a:lstStyle/>
            <a:p>
              <a:pPr algn="dist">
                <a:lnSpc>
                  <a:spcPct val="100000"/>
                </a:lnSpc>
              </a:pPr>
              <a:r>
                <a:rPr lang="zh-CN" altLang="en-US" sz="3200" dirty="0">
                  <a:latin typeface="字魂107号-萌趣欢乐体" panose="00000500000000000000" pitchFamily="2" charset="-122"/>
                  <a:ea typeface="字魂107号-萌趣欢乐体" panose="00000500000000000000" pitchFamily="2" charset="-122"/>
                  <a:cs typeface="+mn-ea"/>
                  <a:sym typeface="+mn-lt"/>
                </a:rPr>
                <a:t>交通安全</a:t>
              </a:r>
            </a:p>
          </p:txBody>
        </p:sp>
      </p:grpSp>
    </p:spTree>
    <p:extLst>
      <p:ext uri="{BB962C8B-B14F-4D97-AF65-F5344CB8AC3E}">
        <p14:creationId xmlns:p14="http://schemas.microsoft.com/office/powerpoint/2010/main" val="3539258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D6DFF0AD-6854-4C44-A8B6-926D1D9590F7}"/>
              </a:ext>
            </a:extLst>
          </p:cNvPr>
          <p:cNvGrpSpPr/>
          <p:nvPr userDrawn="1"/>
        </p:nvGrpSpPr>
        <p:grpSpPr>
          <a:xfrm>
            <a:off x="567852" y="450380"/>
            <a:ext cx="3140548" cy="768085"/>
            <a:chOff x="567852" y="450380"/>
            <a:chExt cx="3140548" cy="768085"/>
          </a:xfrm>
        </p:grpSpPr>
        <p:sp>
          <p:nvSpPr>
            <p:cNvPr id="11" name="椭圆 10">
              <a:extLst>
                <a:ext uri="{FF2B5EF4-FFF2-40B4-BE49-F238E27FC236}">
                  <a16:creationId xmlns:a16="http://schemas.microsoft.com/office/drawing/2014/main" id="{768A03B3-0379-483D-BC79-A86BB52CA947}"/>
                </a:ext>
              </a:extLst>
            </p:cNvPr>
            <p:cNvSpPr/>
            <p:nvPr/>
          </p:nvSpPr>
          <p:spPr>
            <a:xfrm>
              <a:off x="567852" y="450380"/>
              <a:ext cx="768085" cy="768085"/>
            </a:xfrm>
            <a:prstGeom prst="ellipse">
              <a:avLst/>
            </a:prstGeom>
            <a:solidFill>
              <a:srgbClr val="C43A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r>
                <a:rPr lang="en-US" altLang="zh-CN" sz="2400" dirty="0">
                  <a:solidFill>
                    <a:schemeClr val="bg1"/>
                  </a:solidFill>
                  <a:latin typeface="字魂107号-萌趣欢乐体" panose="00000500000000000000" pitchFamily="2" charset="-122"/>
                  <a:ea typeface="字魂107号-萌趣欢乐体" panose="00000500000000000000" pitchFamily="2" charset="-122"/>
                  <a:cs typeface="+mn-ea"/>
                </a:rPr>
                <a:t>04</a:t>
              </a:r>
              <a:endParaRPr lang="zh-CN" altLang="en-US" sz="2400" dirty="0">
                <a:solidFill>
                  <a:schemeClr val="bg1"/>
                </a:solidFill>
                <a:latin typeface="字魂107号-萌趣欢乐体" panose="00000500000000000000" pitchFamily="2" charset="-122"/>
                <a:ea typeface="字魂107号-萌趣欢乐体" panose="00000500000000000000" pitchFamily="2" charset="-122"/>
                <a:cs typeface="+mn-ea"/>
              </a:endParaRPr>
            </a:p>
          </p:txBody>
        </p:sp>
        <p:sp>
          <p:nvSpPr>
            <p:cNvPr id="12" name="矩形 11">
              <a:extLst>
                <a:ext uri="{FF2B5EF4-FFF2-40B4-BE49-F238E27FC236}">
                  <a16:creationId xmlns:a16="http://schemas.microsoft.com/office/drawing/2014/main" id="{09B83DEE-4159-4511-8AFB-E5877A2BA593}"/>
                </a:ext>
              </a:extLst>
            </p:cNvPr>
            <p:cNvSpPr/>
            <p:nvPr/>
          </p:nvSpPr>
          <p:spPr>
            <a:xfrm>
              <a:off x="1537926" y="542034"/>
              <a:ext cx="2170474" cy="584775"/>
            </a:xfrm>
            <a:prstGeom prst="rect">
              <a:avLst/>
            </a:prstGeom>
          </p:spPr>
          <p:txBody>
            <a:bodyPr wrap="square">
              <a:spAutoFit/>
            </a:bodyPr>
            <a:lstStyle/>
            <a:p>
              <a:pPr algn="dist">
                <a:lnSpc>
                  <a:spcPct val="100000"/>
                </a:lnSpc>
              </a:pPr>
              <a:r>
                <a:rPr lang="zh-CN" altLang="en-US" sz="3200" dirty="0">
                  <a:latin typeface="字魂107号-萌趣欢乐体" panose="00000500000000000000" pitchFamily="2" charset="-122"/>
                  <a:ea typeface="字魂107号-萌趣欢乐体" panose="00000500000000000000" pitchFamily="2" charset="-122"/>
                  <a:cs typeface="+mn-ea"/>
                  <a:sym typeface="+mn-lt"/>
                </a:rPr>
                <a:t>从我做起</a:t>
              </a:r>
            </a:p>
          </p:txBody>
        </p:sp>
      </p:grpSp>
    </p:spTree>
    <p:extLst>
      <p:ext uri="{BB962C8B-B14F-4D97-AF65-F5344CB8AC3E}">
        <p14:creationId xmlns:p14="http://schemas.microsoft.com/office/powerpoint/2010/main" val="23394827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3D9B9B-69AA-40DC-ABCC-6F8FCBDE942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665BA87-4651-4988-AEED-543106A21D7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CCB7C73-04C2-4E14-8740-B43FE621626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80D9FC5-7BA7-43BA-9F3F-BBB58D53022E}"/>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6" name="页脚占位符 5">
            <a:extLst>
              <a:ext uri="{FF2B5EF4-FFF2-40B4-BE49-F238E27FC236}">
                <a16:creationId xmlns:a16="http://schemas.microsoft.com/office/drawing/2014/main" id="{1FCDE7BF-9241-4622-96F5-85574C11F36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1F1198D-2D7B-4D8F-9A34-C61527E76D35}"/>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86160234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82A54A-B34E-432D-9A2B-171FABA0AAB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83FB80A-78EE-44DE-9885-33BAD900A675}"/>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59B1B2C-27D5-46DD-B207-02CAD856E766}"/>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0136EC42-5A41-4FC2-867D-F23A7EEF70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24A4FBA3-1AEC-446D-A3A1-AC78CBB3E917}"/>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8575329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53D1187-E66A-480B-B305-2DB88CF8ECDA}"/>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184F6AF-98B6-4BA5-B0EA-A7EFFFCA2E0A}"/>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136B358-9BA3-45C6-A919-5518951DAE33}"/>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3F94F259-F033-4A5B-A9DF-A779EFD7F26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92F505B-A541-45F4-BD5C-C77C5E4EA264}"/>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40496741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B9F374-FA18-413C-8CD7-13401F2F280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7B5879D-8E30-4161-B183-33368590B7E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9FBD8FB-D660-4B0B-B2B0-B3B15058A682}"/>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8D1D6AD1-A878-4D91-BD8F-3EF17D9BC13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132A1FFF-9438-4BC9-9CF9-C03EAE4F330A}"/>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pic>
        <p:nvPicPr>
          <p:cNvPr id="26" name="图片 25">
            <a:extLst>
              <a:ext uri="{FF2B5EF4-FFF2-40B4-BE49-F238E27FC236}">
                <a16:creationId xmlns:a16="http://schemas.microsoft.com/office/drawing/2014/main" id="{B26608B0-97FB-471C-B9EA-C5E897544B3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spTree>
    <p:extLst>
      <p:ext uri="{BB962C8B-B14F-4D97-AF65-F5344CB8AC3E}">
        <p14:creationId xmlns:p14="http://schemas.microsoft.com/office/powerpoint/2010/main" val="41736619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D249ED-C955-4552-879E-095BBEEC20E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D82D5F6-6538-4875-B4C7-E82E3AACCB1B}"/>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49099B-0BAB-49B7-9C47-61C5C87576E1}"/>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C9BCBF33-2E46-4F9B-B68C-428C509965E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FD642B5B-B0D3-4DA9-9861-2248669BEB12}"/>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34442350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B9F374-FA18-413C-8CD7-13401F2F280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7B5879D-8E30-4161-B183-33368590B7E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9FBD8FB-D660-4B0B-B2B0-B3B15058A682}"/>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8D1D6AD1-A878-4D91-BD8F-3EF17D9BC13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132A1FFF-9438-4BC9-9CF9-C03EAE4F330A}"/>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pic>
        <p:nvPicPr>
          <p:cNvPr id="26" name="图片 25">
            <a:extLst>
              <a:ext uri="{FF2B5EF4-FFF2-40B4-BE49-F238E27FC236}">
                <a16:creationId xmlns:a16="http://schemas.microsoft.com/office/drawing/2014/main" id="{B26608B0-97FB-471C-B9EA-C5E897544B3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spTree>
    <p:extLst>
      <p:ext uri="{BB962C8B-B14F-4D97-AF65-F5344CB8AC3E}">
        <p14:creationId xmlns:p14="http://schemas.microsoft.com/office/powerpoint/2010/main" val="10834114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D96655-5F52-451D-86B3-B1470C5D9D9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42C44332-6257-45DB-BAB3-291187544D6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0B563AA-99FE-4B80-A893-FC07B1D7480A}"/>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5AA408BA-2588-40AB-B37F-CB882244360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6622D3B1-0381-4885-B73A-C0E7F470C6C8}"/>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31410194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67A054-A05A-46FC-B7FD-22EAC676720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C270CF5-2009-4D22-B232-8234891026A6}"/>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A2A1279-2411-4632-BA85-4E4316A86464}"/>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EBB6627-D1CC-4458-8930-770D753563E8}"/>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6" name="页脚占位符 5">
            <a:extLst>
              <a:ext uri="{FF2B5EF4-FFF2-40B4-BE49-F238E27FC236}">
                <a16:creationId xmlns:a16="http://schemas.microsoft.com/office/drawing/2014/main" id="{397C8B33-8257-4899-966D-E1146323590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9E0645EE-DC58-4F4B-B78C-2B637443B244}"/>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23363369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2FCFCE-BC5D-445E-8734-EA1B0A6F9B86}"/>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D49CD1D-239E-491E-ACC2-DFAA97CB65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B9FA7A5-8E39-4E7C-B56A-14353FFF9E8C}"/>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0B87F5C-8FA9-4250-8F3E-F2D8000C4E8B}"/>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D8C94DEA-881A-47EA-85C7-477126147DDD}"/>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D2909EC0-840E-4698-9DBC-839B4C933913}"/>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8" name="页脚占位符 7">
            <a:extLst>
              <a:ext uri="{FF2B5EF4-FFF2-40B4-BE49-F238E27FC236}">
                <a16:creationId xmlns:a16="http://schemas.microsoft.com/office/drawing/2014/main" id="{604D91F5-B816-49FC-91DF-9BC6541E2CB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27D5A5F8-4B05-4631-AC68-EC1C25BA723E}"/>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348087551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7C6F43-D7DA-4956-8C11-D0FD0C3D3EDD}"/>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E4D56BF-5880-4E86-A7ED-208D303D22A7}"/>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4" name="页脚占位符 3">
            <a:extLst>
              <a:ext uri="{FF2B5EF4-FFF2-40B4-BE49-F238E27FC236}">
                <a16:creationId xmlns:a16="http://schemas.microsoft.com/office/drawing/2014/main" id="{E70B7EC3-E3CC-4CA7-BCA4-756ADF12579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7E4F3431-0213-41DE-B75F-BFB3D3DCC9ED}"/>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2625085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D35193B-383B-42D8-B8D3-B1394E4219C4}"/>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3" name="页脚占位符 2">
            <a:extLst>
              <a:ext uri="{FF2B5EF4-FFF2-40B4-BE49-F238E27FC236}">
                <a16:creationId xmlns:a16="http://schemas.microsoft.com/office/drawing/2014/main" id="{7269DB03-E8F7-4C0A-B6D7-6F06D733A36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9019E2E0-B8C3-48EA-AEBF-5975BFAF3043}"/>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24046260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3549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D6DFF0AD-6854-4C44-A8B6-926D1D9590F7}"/>
              </a:ext>
            </a:extLst>
          </p:cNvPr>
          <p:cNvGrpSpPr/>
          <p:nvPr userDrawn="1"/>
        </p:nvGrpSpPr>
        <p:grpSpPr>
          <a:xfrm>
            <a:off x="567852" y="450380"/>
            <a:ext cx="3140548" cy="768085"/>
            <a:chOff x="567852" y="450380"/>
            <a:chExt cx="3140548" cy="768085"/>
          </a:xfrm>
        </p:grpSpPr>
        <p:sp>
          <p:nvSpPr>
            <p:cNvPr id="11" name="椭圆 10">
              <a:extLst>
                <a:ext uri="{FF2B5EF4-FFF2-40B4-BE49-F238E27FC236}">
                  <a16:creationId xmlns:a16="http://schemas.microsoft.com/office/drawing/2014/main" id="{768A03B3-0379-483D-BC79-A86BB52CA947}"/>
                </a:ext>
              </a:extLst>
            </p:cNvPr>
            <p:cNvSpPr/>
            <p:nvPr/>
          </p:nvSpPr>
          <p:spPr>
            <a:xfrm>
              <a:off x="567852" y="450380"/>
              <a:ext cx="768085" cy="768085"/>
            </a:xfrm>
            <a:prstGeom prst="ellipse">
              <a:avLst/>
            </a:prstGeom>
            <a:solidFill>
              <a:srgbClr val="C43A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r>
                <a:rPr lang="en-US" altLang="zh-CN" sz="2400" dirty="0">
                  <a:solidFill>
                    <a:schemeClr val="bg1"/>
                  </a:solidFill>
                  <a:latin typeface="字魂107号-萌趣欢乐体" panose="00000500000000000000" pitchFamily="2" charset="-122"/>
                  <a:ea typeface="字魂107号-萌趣欢乐体" panose="00000500000000000000" pitchFamily="2" charset="-122"/>
                  <a:cs typeface="+mn-ea"/>
                </a:rPr>
                <a:t>02</a:t>
              </a:r>
              <a:endParaRPr lang="zh-CN" altLang="en-US" sz="2400" dirty="0">
                <a:solidFill>
                  <a:schemeClr val="bg1"/>
                </a:solidFill>
                <a:latin typeface="字魂107号-萌趣欢乐体" panose="00000500000000000000" pitchFamily="2" charset="-122"/>
                <a:ea typeface="字魂107号-萌趣欢乐体" panose="00000500000000000000" pitchFamily="2" charset="-122"/>
                <a:cs typeface="+mn-ea"/>
              </a:endParaRPr>
            </a:p>
          </p:txBody>
        </p:sp>
        <p:sp>
          <p:nvSpPr>
            <p:cNvPr id="12" name="矩形 11">
              <a:extLst>
                <a:ext uri="{FF2B5EF4-FFF2-40B4-BE49-F238E27FC236}">
                  <a16:creationId xmlns:a16="http://schemas.microsoft.com/office/drawing/2014/main" id="{09B83DEE-4159-4511-8AFB-E5877A2BA593}"/>
                </a:ext>
              </a:extLst>
            </p:cNvPr>
            <p:cNvSpPr/>
            <p:nvPr/>
          </p:nvSpPr>
          <p:spPr>
            <a:xfrm>
              <a:off x="1537926" y="542034"/>
              <a:ext cx="2170474" cy="584775"/>
            </a:xfrm>
            <a:prstGeom prst="rect">
              <a:avLst/>
            </a:prstGeom>
          </p:spPr>
          <p:txBody>
            <a:bodyPr wrap="square">
              <a:spAutoFit/>
            </a:bodyPr>
            <a:lstStyle/>
            <a:p>
              <a:pPr algn="dist">
                <a:lnSpc>
                  <a:spcPct val="100000"/>
                </a:lnSpc>
              </a:pPr>
              <a:r>
                <a:rPr lang="zh-CN" altLang="en-US" sz="3200" dirty="0">
                  <a:latin typeface="字魂107号-萌趣欢乐体" panose="00000500000000000000" pitchFamily="2" charset="-122"/>
                  <a:ea typeface="字魂107号-萌趣欢乐体" panose="00000500000000000000" pitchFamily="2" charset="-122"/>
                  <a:cs typeface="+mn-ea"/>
                  <a:sym typeface="+mn-lt"/>
                </a:rPr>
                <a:t>室内安全</a:t>
              </a:r>
            </a:p>
          </p:txBody>
        </p:sp>
      </p:grpSp>
    </p:spTree>
    <p:extLst>
      <p:ext uri="{BB962C8B-B14F-4D97-AF65-F5344CB8AC3E}">
        <p14:creationId xmlns:p14="http://schemas.microsoft.com/office/powerpoint/2010/main" val="14515320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D6DFF0AD-6854-4C44-A8B6-926D1D9590F7}"/>
              </a:ext>
            </a:extLst>
          </p:cNvPr>
          <p:cNvGrpSpPr/>
          <p:nvPr userDrawn="1"/>
        </p:nvGrpSpPr>
        <p:grpSpPr>
          <a:xfrm>
            <a:off x="567852" y="450380"/>
            <a:ext cx="3140548" cy="768085"/>
            <a:chOff x="567852" y="450380"/>
            <a:chExt cx="3140548" cy="768085"/>
          </a:xfrm>
        </p:grpSpPr>
        <p:sp>
          <p:nvSpPr>
            <p:cNvPr id="11" name="椭圆 10">
              <a:extLst>
                <a:ext uri="{FF2B5EF4-FFF2-40B4-BE49-F238E27FC236}">
                  <a16:creationId xmlns:a16="http://schemas.microsoft.com/office/drawing/2014/main" id="{768A03B3-0379-483D-BC79-A86BB52CA947}"/>
                </a:ext>
              </a:extLst>
            </p:cNvPr>
            <p:cNvSpPr/>
            <p:nvPr/>
          </p:nvSpPr>
          <p:spPr>
            <a:xfrm>
              <a:off x="567852" y="450380"/>
              <a:ext cx="768085" cy="768085"/>
            </a:xfrm>
            <a:prstGeom prst="ellipse">
              <a:avLst/>
            </a:prstGeom>
            <a:solidFill>
              <a:srgbClr val="C43A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r>
                <a:rPr lang="en-US" altLang="zh-CN" sz="2400" dirty="0">
                  <a:solidFill>
                    <a:schemeClr val="bg1"/>
                  </a:solidFill>
                  <a:latin typeface="字魂107号-萌趣欢乐体" panose="00000500000000000000" pitchFamily="2" charset="-122"/>
                  <a:ea typeface="字魂107号-萌趣欢乐体" panose="00000500000000000000" pitchFamily="2" charset="-122"/>
                  <a:cs typeface="+mn-ea"/>
                </a:rPr>
                <a:t>03</a:t>
              </a:r>
              <a:endParaRPr lang="zh-CN" altLang="en-US" sz="2400" dirty="0">
                <a:solidFill>
                  <a:schemeClr val="bg1"/>
                </a:solidFill>
                <a:latin typeface="字魂107号-萌趣欢乐体" panose="00000500000000000000" pitchFamily="2" charset="-122"/>
                <a:ea typeface="字魂107号-萌趣欢乐体" panose="00000500000000000000" pitchFamily="2" charset="-122"/>
                <a:cs typeface="+mn-ea"/>
              </a:endParaRPr>
            </a:p>
          </p:txBody>
        </p:sp>
        <p:sp>
          <p:nvSpPr>
            <p:cNvPr id="12" name="矩形 11">
              <a:extLst>
                <a:ext uri="{FF2B5EF4-FFF2-40B4-BE49-F238E27FC236}">
                  <a16:creationId xmlns:a16="http://schemas.microsoft.com/office/drawing/2014/main" id="{09B83DEE-4159-4511-8AFB-E5877A2BA593}"/>
                </a:ext>
              </a:extLst>
            </p:cNvPr>
            <p:cNvSpPr/>
            <p:nvPr/>
          </p:nvSpPr>
          <p:spPr>
            <a:xfrm>
              <a:off x="1537926" y="542034"/>
              <a:ext cx="2170474" cy="584775"/>
            </a:xfrm>
            <a:prstGeom prst="rect">
              <a:avLst/>
            </a:prstGeom>
          </p:spPr>
          <p:txBody>
            <a:bodyPr wrap="square">
              <a:spAutoFit/>
            </a:bodyPr>
            <a:lstStyle/>
            <a:p>
              <a:pPr algn="dist">
                <a:lnSpc>
                  <a:spcPct val="100000"/>
                </a:lnSpc>
              </a:pPr>
              <a:r>
                <a:rPr lang="zh-CN" altLang="en-US" sz="3200" dirty="0">
                  <a:latin typeface="字魂107号-萌趣欢乐体" panose="00000500000000000000" pitchFamily="2" charset="-122"/>
                  <a:ea typeface="字魂107号-萌趣欢乐体" panose="00000500000000000000" pitchFamily="2" charset="-122"/>
                  <a:cs typeface="+mn-ea"/>
                  <a:sym typeface="+mn-lt"/>
                </a:rPr>
                <a:t>交通安全</a:t>
              </a:r>
            </a:p>
          </p:txBody>
        </p:sp>
      </p:grpSp>
    </p:spTree>
    <p:extLst>
      <p:ext uri="{BB962C8B-B14F-4D97-AF65-F5344CB8AC3E}">
        <p14:creationId xmlns:p14="http://schemas.microsoft.com/office/powerpoint/2010/main" val="14673958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内容与标题">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8316EB8-51C5-4915-8E44-FD985B75E09E}"/>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12868" t="29860" r="15533" b="29865"/>
          <a:stretch/>
        </p:blipFill>
        <p:spPr>
          <a:xfrm>
            <a:off x="0" y="0"/>
            <a:ext cx="12192000" cy="6858000"/>
          </a:xfrm>
          <a:prstGeom prst="rect">
            <a:avLst/>
          </a:prstGeom>
        </p:spPr>
      </p:pic>
      <p:sp>
        <p:nvSpPr>
          <p:cNvPr id="9" name="矩形: 圆角 8">
            <a:extLst>
              <a:ext uri="{FF2B5EF4-FFF2-40B4-BE49-F238E27FC236}">
                <a16:creationId xmlns:a16="http://schemas.microsoft.com/office/drawing/2014/main" id="{3944EA43-1105-42D1-A60A-9DF79C3C6F89}"/>
              </a:ext>
            </a:extLst>
          </p:cNvPr>
          <p:cNvSpPr/>
          <p:nvPr userDrawn="1"/>
        </p:nvSpPr>
        <p:spPr>
          <a:xfrm>
            <a:off x="304800" y="279400"/>
            <a:ext cx="11557000" cy="6299200"/>
          </a:xfrm>
          <a:prstGeom prst="roundRect">
            <a:avLst>
              <a:gd name="adj" fmla="val 74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a16="http://schemas.microsoft.com/office/drawing/2014/main" id="{D6DFF0AD-6854-4C44-A8B6-926D1D9590F7}"/>
              </a:ext>
            </a:extLst>
          </p:cNvPr>
          <p:cNvGrpSpPr/>
          <p:nvPr userDrawn="1"/>
        </p:nvGrpSpPr>
        <p:grpSpPr>
          <a:xfrm>
            <a:off x="567852" y="450380"/>
            <a:ext cx="3140548" cy="768085"/>
            <a:chOff x="567852" y="450380"/>
            <a:chExt cx="3140548" cy="768085"/>
          </a:xfrm>
        </p:grpSpPr>
        <p:sp>
          <p:nvSpPr>
            <p:cNvPr id="11" name="椭圆 10">
              <a:extLst>
                <a:ext uri="{FF2B5EF4-FFF2-40B4-BE49-F238E27FC236}">
                  <a16:creationId xmlns:a16="http://schemas.microsoft.com/office/drawing/2014/main" id="{768A03B3-0379-483D-BC79-A86BB52CA947}"/>
                </a:ext>
              </a:extLst>
            </p:cNvPr>
            <p:cNvSpPr/>
            <p:nvPr/>
          </p:nvSpPr>
          <p:spPr>
            <a:xfrm>
              <a:off x="567852" y="450380"/>
              <a:ext cx="768085" cy="768085"/>
            </a:xfrm>
            <a:prstGeom prst="ellipse">
              <a:avLst/>
            </a:prstGeom>
            <a:solidFill>
              <a:srgbClr val="C43A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40"/>
              <a:r>
                <a:rPr lang="en-US" altLang="zh-CN" sz="2400" dirty="0">
                  <a:solidFill>
                    <a:schemeClr val="bg1"/>
                  </a:solidFill>
                  <a:latin typeface="字魂107号-萌趣欢乐体" panose="00000500000000000000" pitchFamily="2" charset="-122"/>
                  <a:ea typeface="字魂107号-萌趣欢乐体" panose="00000500000000000000" pitchFamily="2" charset="-122"/>
                  <a:cs typeface="+mn-ea"/>
                </a:rPr>
                <a:t>04</a:t>
              </a:r>
              <a:endParaRPr lang="zh-CN" altLang="en-US" sz="2400" dirty="0">
                <a:solidFill>
                  <a:schemeClr val="bg1"/>
                </a:solidFill>
                <a:latin typeface="字魂107号-萌趣欢乐体" panose="00000500000000000000" pitchFamily="2" charset="-122"/>
                <a:ea typeface="字魂107号-萌趣欢乐体" panose="00000500000000000000" pitchFamily="2" charset="-122"/>
                <a:cs typeface="+mn-ea"/>
              </a:endParaRPr>
            </a:p>
          </p:txBody>
        </p:sp>
        <p:sp>
          <p:nvSpPr>
            <p:cNvPr id="12" name="矩形 11">
              <a:extLst>
                <a:ext uri="{FF2B5EF4-FFF2-40B4-BE49-F238E27FC236}">
                  <a16:creationId xmlns:a16="http://schemas.microsoft.com/office/drawing/2014/main" id="{09B83DEE-4159-4511-8AFB-E5877A2BA593}"/>
                </a:ext>
              </a:extLst>
            </p:cNvPr>
            <p:cNvSpPr/>
            <p:nvPr/>
          </p:nvSpPr>
          <p:spPr>
            <a:xfrm>
              <a:off x="1537926" y="542034"/>
              <a:ext cx="2170474" cy="584775"/>
            </a:xfrm>
            <a:prstGeom prst="rect">
              <a:avLst/>
            </a:prstGeom>
          </p:spPr>
          <p:txBody>
            <a:bodyPr wrap="square">
              <a:spAutoFit/>
            </a:bodyPr>
            <a:lstStyle/>
            <a:p>
              <a:pPr algn="dist">
                <a:lnSpc>
                  <a:spcPct val="100000"/>
                </a:lnSpc>
              </a:pPr>
              <a:r>
                <a:rPr lang="zh-CN" altLang="en-US" sz="3200" dirty="0">
                  <a:latin typeface="字魂107号-萌趣欢乐体" panose="00000500000000000000" pitchFamily="2" charset="-122"/>
                  <a:ea typeface="字魂107号-萌趣欢乐体" panose="00000500000000000000" pitchFamily="2" charset="-122"/>
                  <a:cs typeface="+mn-ea"/>
                  <a:sym typeface="+mn-lt"/>
                </a:rPr>
                <a:t>从我做起</a:t>
              </a:r>
            </a:p>
          </p:txBody>
        </p:sp>
      </p:grpSp>
    </p:spTree>
    <p:extLst>
      <p:ext uri="{BB962C8B-B14F-4D97-AF65-F5344CB8AC3E}">
        <p14:creationId xmlns:p14="http://schemas.microsoft.com/office/powerpoint/2010/main" val="17990374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3D9B9B-69AA-40DC-ABCC-6F8FCBDE942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665BA87-4651-4988-AEED-543106A21D7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CCB7C73-04C2-4E14-8740-B43FE621626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80D9FC5-7BA7-43BA-9F3F-BBB58D53022E}"/>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6" name="页脚占位符 5">
            <a:extLst>
              <a:ext uri="{FF2B5EF4-FFF2-40B4-BE49-F238E27FC236}">
                <a16:creationId xmlns:a16="http://schemas.microsoft.com/office/drawing/2014/main" id="{1FCDE7BF-9241-4622-96F5-85574C11F36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1F1198D-2D7B-4D8F-9A34-C61527E76D35}"/>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26872246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82A54A-B34E-432D-9A2B-171FABA0AAB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83FB80A-78EE-44DE-9885-33BAD900A675}"/>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59B1B2C-27D5-46DD-B207-02CAD856E766}"/>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0136EC42-5A41-4FC2-867D-F23A7EEF70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24A4FBA3-1AEC-446D-A3A1-AC78CBB3E917}"/>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26856581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53D1187-E66A-480B-B305-2DB88CF8ECDA}"/>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184F6AF-98B6-4BA5-B0EA-A7EFFFCA2E0A}"/>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136B358-9BA3-45C6-A919-5518951DAE33}"/>
              </a:ext>
            </a:extLst>
          </p:cNvPr>
          <p:cNvSpPr>
            <a:spLocks noGrp="1"/>
          </p:cNvSpPr>
          <p:nvPr>
            <p:ph type="dt" sz="half" idx="10"/>
          </p:nvPr>
        </p:nvSpPr>
        <p:spPr>
          <a:xfrm>
            <a:off x="838200" y="6356350"/>
            <a:ext cx="2743200" cy="365125"/>
          </a:xfrm>
          <a:prstGeom prst="rect">
            <a:avLst/>
          </a:prstGeom>
        </p:spPr>
        <p:txBody>
          <a:bodyPr/>
          <a:lstStyle/>
          <a:p>
            <a:fld id="{2F415F13-7103-4F9D-AF26-FAED7C5BD94E}"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3F94F259-F033-4A5B-A9DF-A779EFD7F26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92F505B-A541-45F4-BD5C-C77C5E4EA264}"/>
              </a:ext>
            </a:extLst>
          </p:cNvPr>
          <p:cNvSpPr>
            <a:spLocks noGrp="1"/>
          </p:cNvSpPr>
          <p:nvPr>
            <p:ph type="sldNum" sz="quarter" idx="12"/>
          </p:nvPr>
        </p:nvSpPr>
        <p:spPr>
          <a:xfrm>
            <a:off x="8610600" y="6356350"/>
            <a:ext cx="2743200" cy="365125"/>
          </a:xfrm>
          <a:prstGeom prst="rect">
            <a:avLst/>
          </a:prstGeom>
        </p:spPr>
        <p:txBody>
          <a:bodyPr/>
          <a:lstStyle/>
          <a:p>
            <a:fld id="{D0DCA2A9-E469-437D-8676-62A1835E2EBD}" type="slidenum">
              <a:rPr lang="zh-CN" altLang="en-US" smtClean="0"/>
              <a:t>‹#›</a:t>
            </a:fld>
            <a:endParaRPr lang="zh-CN" altLang="en-US"/>
          </a:p>
        </p:txBody>
      </p:sp>
    </p:spTree>
    <p:extLst>
      <p:ext uri="{BB962C8B-B14F-4D97-AF65-F5344CB8AC3E}">
        <p14:creationId xmlns:p14="http://schemas.microsoft.com/office/powerpoint/2010/main" val="722280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1778653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194574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280621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8257622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2942284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9074761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40993526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0751904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671963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080673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385800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theme" Target="../theme/theme5.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E9DB"/>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EDF7F50-9DDC-429D-A844-AD51A1F5FD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12E0433-87B9-4779-86C5-57874C3D41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8FD3B07-D806-4BE0-B72B-DB0275B7B0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8137CA-D131-4EF6-9B14-D9F7E276C745}"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0C1F2046-F07B-4D3E-A33F-27E4276A78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4095F106-1773-47AA-88ED-9215FDFC77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755A1B-FC52-483B-B683-58CCB7978464}" type="slidenum">
              <a:rPr lang="zh-CN" altLang="en-US" smtClean="0"/>
              <a:t>‹#›</a:t>
            </a:fld>
            <a:endParaRPr lang="zh-CN" altLang="en-US"/>
          </a:p>
        </p:txBody>
      </p:sp>
      <p:pic>
        <p:nvPicPr>
          <p:cNvPr id="9" name="Picture 8" descr="A white circle with leaves and blue text&#10;&#10;Description automatically generated">
            <a:extLst>
              <a:ext uri="{FF2B5EF4-FFF2-40B4-BE49-F238E27FC236}">
                <a16:creationId xmlns:a16="http://schemas.microsoft.com/office/drawing/2014/main" id="{6B9ED435-1EA4-3FDE-E217-F0094A1C44C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pic>
        <p:nvPicPr>
          <p:cNvPr id="8" name="图片 25">
            <a:extLst>
              <a:ext uri="{FF2B5EF4-FFF2-40B4-BE49-F238E27FC236}">
                <a16:creationId xmlns:a16="http://schemas.microsoft.com/office/drawing/2014/main" id="{1EC8EAB6-9249-0791-133C-6A3A3FAF646F}"/>
              </a:ext>
            </a:extLst>
          </p:cNvPr>
          <p:cNvPicPr>
            <a:picLocks noChangeAspect="1"/>
          </p:cNvPicPr>
          <p:nvPr userDrawn="1"/>
        </p:nvPicPr>
        <p:blipFill rotWithShape="1">
          <a:blip r:embed="rId8"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pic>
        <p:nvPicPr>
          <p:cNvPr id="11" name="Picture 10" descr="A round pink circle with white text and a black background&#10;&#10;AI-generated content may be incorrect.">
            <a:extLst>
              <a:ext uri="{FF2B5EF4-FFF2-40B4-BE49-F238E27FC236}">
                <a16:creationId xmlns:a16="http://schemas.microsoft.com/office/drawing/2014/main" id="{1A5482D6-7DC8-62E0-E083-EAC0136FD64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564759" y="144281"/>
            <a:ext cx="1418706" cy="1418706"/>
          </a:xfrm>
          <a:prstGeom prst="rect">
            <a:avLst/>
          </a:prstGeom>
        </p:spPr>
      </p:pic>
    </p:spTree>
    <p:extLst>
      <p:ext uri="{BB962C8B-B14F-4D97-AF65-F5344CB8AC3E}">
        <p14:creationId xmlns:p14="http://schemas.microsoft.com/office/powerpoint/2010/main" val="21890744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BE9DB"/>
        </a:solidFill>
        <a:effectLst/>
      </p:bgPr>
    </p:bg>
    <p:spTree>
      <p:nvGrpSpPr>
        <p:cNvPr id="1" name=""/>
        <p:cNvGrpSpPr/>
        <p:nvPr/>
      </p:nvGrpSpPr>
      <p:grpSpPr>
        <a:xfrm>
          <a:off x="0" y="0"/>
          <a:ext cx="0" cy="0"/>
          <a:chOff x="0" y="0"/>
          <a:chExt cx="0" cy="0"/>
        </a:xfrm>
      </p:grpSpPr>
      <p:pic>
        <p:nvPicPr>
          <p:cNvPr id="7" name="图片 25">
            <a:extLst>
              <a:ext uri="{FF2B5EF4-FFF2-40B4-BE49-F238E27FC236}">
                <a16:creationId xmlns:a16="http://schemas.microsoft.com/office/drawing/2014/main" id="{9EA68152-161F-060E-54B1-8C772237682D}"/>
              </a:ext>
            </a:extLst>
          </p:cNvPr>
          <p:cNvPicPr>
            <a:picLocks noChangeAspect="1"/>
          </p:cNvPicPr>
          <p:nvPr userDrawn="1"/>
        </p:nvPicPr>
        <p:blipFill rotWithShape="1">
          <a:blip r:embed="rId7"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pic>
        <p:nvPicPr>
          <p:cNvPr id="8" name="Picture 7" descr="A round pink circle with white text and a black background&#10;&#10;AI-generated content may be incorrect.">
            <a:extLst>
              <a:ext uri="{FF2B5EF4-FFF2-40B4-BE49-F238E27FC236}">
                <a16:creationId xmlns:a16="http://schemas.microsoft.com/office/drawing/2014/main" id="{030F039D-BAD0-5B22-349B-233CC067472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564759" y="144281"/>
            <a:ext cx="1418706" cy="1418706"/>
          </a:xfrm>
          <a:prstGeom prst="rect">
            <a:avLst/>
          </a:prstGeom>
        </p:spPr>
      </p:pic>
    </p:spTree>
    <p:extLst>
      <p:ext uri="{BB962C8B-B14F-4D97-AF65-F5344CB8AC3E}">
        <p14:creationId xmlns:p14="http://schemas.microsoft.com/office/powerpoint/2010/main" val="1286815967"/>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93A43340-53B4-41BF-A37C-43589DB61D70}"/>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pic>
        <p:nvPicPr>
          <p:cNvPr id="2" name="Picture 1" descr="A round pink circle with white text and a black background&#10;&#10;AI-generated content may be incorrect.">
            <a:extLst>
              <a:ext uri="{FF2B5EF4-FFF2-40B4-BE49-F238E27FC236}">
                <a16:creationId xmlns:a16="http://schemas.microsoft.com/office/drawing/2014/main" id="{B51C0F43-F436-34E3-D711-70646F836AA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564759" y="144281"/>
            <a:ext cx="1418706" cy="1418706"/>
          </a:xfrm>
          <a:prstGeom prst="rect">
            <a:avLst/>
          </a:prstGeom>
        </p:spPr>
      </p:pic>
    </p:spTree>
    <p:extLst>
      <p:ext uri="{BB962C8B-B14F-4D97-AF65-F5344CB8AC3E}">
        <p14:creationId xmlns:p14="http://schemas.microsoft.com/office/powerpoint/2010/main" val="308451217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714105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039220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2025/9/18</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25011406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3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15.xml"/><Relationship Id="rId5" Type="http://schemas.openxmlformats.org/officeDocument/2006/relationships/image" Target="../media/image26.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2.png"/><Relationship Id="rId1" Type="http://schemas.openxmlformats.org/officeDocument/2006/relationships/slideLayout" Target="../slideLayouts/slideLayout15.xml"/><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4.png"/><Relationship Id="rId7"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3.xml"/><Relationship Id="rId7" Type="http://schemas.openxmlformats.org/officeDocument/2006/relationships/audio" Target="../media/audio1.wav"/><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5.xml"/><Relationship Id="rId11" Type="http://schemas.microsoft.com/office/2007/relationships/hdphoto" Target="../media/hdphoto2.wdp"/><Relationship Id="rId5" Type="http://schemas.openxmlformats.org/officeDocument/2006/relationships/slideLayout" Target="../slideLayouts/slideLayout4.xml"/><Relationship Id="rId10" Type="http://schemas.openxmlformats.org/officeDocument/2006/relationships/image" Target="../media/image43.png"/><Relationship Id="rId4" Type="http://schemas.openxmlformats.org/officeDocument/2006/relationships/tags" Target="../tags/tag4.xml"/><Relationship Id="rId9"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4.xml"/><Relationship Id="rId7" Type="http://schemas.openxmlformats.org/officeDocument/2006/relationships/image" Target="../media/image46.gif"/><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45.png"/><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48.gif"/><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control" Target="../activeX/activeX1.xml"/><Relationship Id="rId5" Type="http://schemas.openxmlformats.org/officeDocument/2006/relationships/image" Target="../media/image50.wmf"/><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control" Target="../activeX/activeX2.xml"/><Relationship Id="rId5" Type="http://schemas.openxmlformats.org/officeDocument/2006/relationships/image" Target="../media/image51.wmf"/><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control" Target="../activeX/activeX3.xml"/><Relationship Id="rId5" Type="http://schemas.openxmlformats.org/officeDocument/2006/relationships/image" Target="../media/image52.wmf"/><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6.png"/><Relationship Id="rId7" Type="http://schemas.openxmlformats.org/officeDocument/2006/relationships/image" Target="../media/image56.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8.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jpeg"/><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6.png"/><Relationship Id="rId2" Type="http://schemas.openxmlformats.org/officeDocument/2006/relationships/image" Target="../media/image59.jpeg"/><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7.png"/><Relationship Id="rId7" Type="http://schemas.microsoft.com/office/2007/relationships/hdphoto" Target="../media/hdphoto3.wdp"/><Relationship Id="rId2" Type="http://schemas.openxmlformats.org/officeDocument/2006/relationships/image" Target="../media/image53.png"/><Relationship Id="rId1" Type="http://schemas.openxmlformats.org/officeDocument/2006/relationships/slideLayout" Target="../slideLayouts/slideLayout10.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7.png"/><Relationship Id="rId7" Type="http://schemas.microsoft.com/office/2007/relationships/hdphoto" Target="../media/hdphoto4.wdp"/><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72.png"/><Relationship Id="rId5" Type="http://schemas.openxmlformats.org/officeDocument/2006/relationships/image" Target="../media/image69.png"/><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0.xml"/><Relationship Id="rId4" Type="http://schemas.openxmlformats.org/officeDocument/2006/relationships/image" Target="../media/image76.png"/></Relationships>
</file>

<file path=ppt/slides/_rels/slide32.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image" Target="../media/image77.png"/><Relationship Id="rId9"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B26608B0-97FB-471C-B9EA-C5E897544B3B}"/>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8228" t="29114" r="10759" b="25316"/>
          <a:stretch/>
        </p:blipFill>
        <p:spPr>
          <a:xfrm>
            <a:off x="0" y="22880"/>
            <a:ext cx="12192000" cy="6858000"/>
          </a:xfrm>
          <a:prstGeom prst="rect">
            <a:avLst/>
          </a:prstGeom>
        </p:spPr>
      </p:pic>
      <p:pic>
        <p:nvPicPr>
          <p:cNvPr id="15" name="图片 14">
            <a:extLst>
              <a:ext uri="{FF2B5EF4-FFF2-40B4-BE49-F238E27FC236}">
                <a16:creationId xmlns:a16="http://schemas.microsoft.com/office/drawing/2014/main" id="{FCC9AB80-E728-4327-B7D2-8524DF86867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2796" y="1453506"/>
            <a:ext cx="6139381" cy="6139381"/>
          </a:xfrm>
          <a:prstGeom prst="rect">
            <a:avLst/>
          </a:prstGeom>
        </p:spPr>
      </p:pic>
      <p:pic>
        <p:nvPicPr>
          <p:cNvPr id="20" name="图片 19">
            <a:extLst>
              <a:ext uri="{FF2B5EF4-FFF2-40B4-BE49-F238E27FC236}">
                <a16:creationId xmlns:a16="http://schemas.microsoft.com/office/drawing/2014/main" id="{454C3E8C-02C8-46E0-854F-1AD28D55EC2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743938" y="3961328"/>
            <a:ext cx="3429000" cy="3429000"/>
          </a:xfrm>
          <a:prstGeom prst="rect">
            <a:avLst/>
          </a:prstGeom>
        </p:spPr>
      </p:pic>
      <p:pic>
        <p:nvPicPr>
          <p:cNvPr id="54" name="图片 53">
            <a:extLst>
              <a:ext uri="{FF2B5EF4-FFF2-40B4-BE49-F238E27FC236}">
                <a16:creationId xmlns:a16="http://schemas.microsoft.com/office/drawing/2014/main" id="{54C9B516-72F4-4FA5-80FA-A499F9D5A6DB}"/>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l="7788" t="58761" r="71974" b="8662"/>
          <a:stretch/>
        </p:blipFill>
        <p:spPr>
          <a:xfrm>
            <a:off x="2082396" y="728244"/>
            <a:ext cx="2368550" cy="1390011"/>
          </a:xfrm>
          <a:prstGeom prst="rect">
            <a:avLst/>
          </a:prstGeom>
        </p:spPr>
      </p:pic>
      <p:pic>
        <p:nvPicPr>
          <p:cNvPr id="9" name="Picture 8" descr="A green and white logo&#10;&#10;Description automatically generated">
            <a:extLst>
              <a:ext uri="{FF2B5EF4-FFF2-40B4-BE49-F238E27FC236}">
                <a16:creationId xmlns:a16="http://schemas.microsoft.com/office/drawing/2014/main" id="{066AF1C3-1FCE-E89A-47BA-D76968D4B731}"/>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71450" y="-94081"/>
            <a:ext cx="1644650" cy="1644650"/>
          </a:xfrm>
          <a:prstGeom prst="rect">
            <a:avLst/>
          </a:prstGeom>
        </p:spPr>
      </p:pic>
      <p:pic>
        <p:nvPicPr>
          <p:cNvPr id="11" name="Picture 10" descr="A logo with bamboo stems and a cartoon face&#10;&#10;Description automatically generated">
            <a:extLst>
              <a:ext uri="{FF2B5EF4-FFF2-40B4-BE49-F238E27FC236}">
                <a16:creationId xmlns:a16="http://schemas.microsoft.com/office/drawing/2014/main" id="{10943310-0F80-0941-6C89-EA7D1C7720E0}"/>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10262181" y="4065913"/>
            <a:ext cx="1083071" cy="1116720"/>
          </a:xfrm>
          <a:prstGeom prst="rect">
            <a:avLst/>
          </a:prstGeom>
        </p:spPr>
      </p:pic>
      <p:pic>
        <p:nvPicPr>
          <p:cNvPr id="4" name="Picture 3">
            <a:extLst>
              <a:ext uri="{FF2B5EF4-FFF2-40B4-BE49-F238E27FC236}">
                <a16:creationId xmlns:a16="http://schemas.microsoft.com/office/drawing/2014/main" id="{755E5BEF-FC8B-3324-E62B-4DBB049DA75F}"/>
              </a:ext>
            </a:extLst>
          </p:cNvPr>
          <p:cNvPicPr>
            <a:picLocks noChangeAspect="1"/>
          </p:cNvPicPr>
          <p:nvPr/>
        </p:nvPicPr>
        <p:blipFill>
          <a:blip r:embed="rId8"/>
          <a:stretch>
            <a:fillRect/>
          </a:stretch>
        </p:blipFill>
        <p:spPr>
          <a:xfrm>
            <a:off x="4793591" y="443918"/>
            <a:ext cx="7512624" cy="4738715"/>
          </a:xfrm>
          <a:prstGeom prst="rect">
            <a:avLst/>
          </a:prstGeom>
        </p:spPr>
      </p:pic>
    </p:spTree>
    <p:extLst>
      <p:ext uri="{BB962C8B-B14F-4D97-AF65-F5344CB8AC3E}">
        <p14:creationId xmlns:p14="http://schemas.microsoft.com/office/powerpoint/2010/main" val="3832328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B26608B0-97FB-471C-B9EA-C5E897544B3B}"/>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8228" t="29114" r="10759" b="25316"/>
          <a:stretch/>
        </p:blipFill>
        <p:spPr>
          <a:xfrm>
            <a:off x="0" y="0"/>
            <a:ext cx="12192000" cy="6858000"/>
          </a:xfrm>
          <a:prstGeom prst="rect">
            <a:avLst/>
          </a:prstGeom>
        </p:spPr>
      </p:pic>
      <p:pic>
        <p:nvPicPr>
          <p:cNvPr id="15" name="图片 14">
            <a:extLst>
              <a:ext uri="{FF2B5EF4-FFF2-40B4-BE49-F238E27FC236}">
                <a16:creationId xmlns:a16="http://schemas.microsoft.com/office/drawing/2014/main" id="{FCC9AB80-E728-4327-B7D2-8524DF86867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76523" y="1525676"/>
            <a:ext cx="6116316" cy="6116316"/>
          </a:xfrm>
          <a:prstGeom prst="rect">
            <a:avLst/>
          </a:prstGeom>
        </p:spPr>
      </p:pic>
      <p:pic>
        <p:nvPicPr>
          <p:cNvPr id="20" name="图片 19">
            <a:extLst>
              <a:ext uri="{FF2B5EF4-FFF2-40B4-BE49-F238E27FC236}">
                <a16:creationId xmlns:a16="http://schemas.microsoft.com/office/drawing/2014/main" id="{454C3E8C-02C8-46E0-854F-1AD28D55EC29}"/>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33350" y="4343403"/>
            <a:ext cx="3429000" cy="3429000"/>
          </a:xfrm>
          <a:prstGeom prst="rect">
            <a:avLst/>
          </a:prstGeom>
        </p:spPr>
      </p:pic>
      <p:pic>
        <p:nvPicPr>
          <p:cNvPr id="49" name="图片 48">
            <a:extLst>
              <a:ext uri="{FF2B5EF4-FFF2-40B4-BE49-F238E27FC236}">
                <a16:creationId xmlns:a16="http://schemas.microsoft.com/office/drawing/2014/main" id="{2646822A-57DB-4754-8CFD-C7F7852D0B7F}"/>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8792839" y="4212642"/>
            <a:ext cx="1877138" cy="2346085"/>
          </a:xfrm>
          <a:prstGeom prst="rect">
            <a:avLst/>
          </a:prstGeom>
        </p:spPr>
      </p:pic>
      <p:sp>
        <p:nvSpPr>
          <p:cNvPr id="2" name="Rectangle: Rounded Corners 1">
            <a:extLst>
              <a:ext uri="{FF2B5EF4-FFF2-40B4-BE49-F238E27FC236}">
                <a16:creationId xmlns:a16="http://schemas.microsoft.com/office/drawing/2014/main" id="{6D3BAFF2-6BB4-6736-0CE9-094A2AC1E8C0}"/>
              </a:ext>
            </a:extLst>
          </p:cNvPr>
          <p:cNvSpPr/>
          <p:nvPr/>
        </p:nvSpPr>
        <p:spPr>
          <a:xfrm>
            <a:off x="1354766" y="1337140"/>
            <a:ext cx="9880600" cy="1437958"/>
          </a:xfrm>
          <a:prstGeom prst="roundRect">
            <a:avLst/>
          </a:prstGeom>
          <a:solidFill>
            <a:schemeClr val="bg1"/>
          </a:solidFill>
          <a:ln w="38100">
            <a:solidFill>
              <a:srgbClr val="349A5B"/>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等线" panose="020F0502020204030204"/>
              <a:ea typeface="+mn-ea"/>
              <a:cs typeface="+mn-cs"/>
            </a:endParaRPr>
          </a:p>
        </p:txBody>
      </p:sp>
      <p:sp>
        <p:nvSpPr>
          <p:cNvPr id="3" name="TextBox 2">
            <a:extLst>
              <a:ext uri="{FF2B5EF4-FFF2-40B4-BE49-F238E27FC236}">
                <a16:creationId xmlns:a16="http://schemas.microsoft.com/office/drawing/2014/main" id="{61B4A9BA-2C1E-9685-0758-EADCB9A92D17}"/>
              </a:ext>
            </a:extLst>
          </p:cNvPr>
          <p:cNvSpPr txBox="1"/>
          <p:nvPr/>
        </p:nvSpPr>
        <p:spPr>
          <a:xfrm>
            <a:off x="1643985" y="1528256"/>
            <a:ext cx="9429750" cy="93871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5500" b="1" dirty="0">
                <a:solidFill>
                  <a:srgbClr val="FF0000"/>
                </a:solidFill>
                <a:latin typeface="Cambria" panose="02040503050406030204" pitchFamily="18" charset="0"/>
                <a:ea typeface="Cambria" panose="02040503050406030204" pitchFamily="18" charset="0"/>
              </a:rPr>
              <a:t>ĐOÁN XEM ĐÂY LÀ HOA GÌ?</a:t>
            </a:r>
            <a:endParaRPr kumimoji="0" lang="en-SG" sz="5500" b="1" i="1"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057001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806BF-B05A-4B88-59DE-3AB1B3E6BE3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5A3982D-1B9D-8C19-614C-C90F6B69C303}"/>
              </a:ext>
            </a:extLst>
          </p:cNvPr>
          <p:cNvSpPr>
            <a:spLocks noGrp="1"/>
          </p:cNvSpPr>
          <p:nvPr>
            <p:ph type="body" sz="quarter" idx="10"/>
          </p:nvPr>
        </p:nvSpPr>
        <p:spPr/>
        <p:txBody>
          <a:bodyPr/>
          <a:lstStyle/>
          <a:p>
            <a:endParaRPr lang="en-US"/>
          </a:p>
        </p:txBody>
      </p:sp>
      <p:pic>
        <p:nvPicPr>
          <p:cNvPr id="4" name="Thiết kế chưa có tên">
            <a:hlinkClick r:id="" action="ppaction://media"/>
            <a:extLst>
              <a:ext uri="{FF2B5EF4-FFF2-40B4-BE49-F238E27FC236}">
                <a16:creationId xmlns:a16="http://schemas.microsoft.com/office/drawing/2014/main" id="{D249855A-3056-AAEC-2457-83166B6A4FC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401375354"/>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3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22A6AB6-7314-99CB-17D4-ECE2A6930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BE5D864-2802-F4C6-8C77-5DB7D8E387BB}"/>
              </a:ext>
            </a:extLst>
          </p:cNvPr>
          <p:cNvPicPr>
            <a:picLocks noChangeAspect="1"/>
          </p:cNvPicPr>
          <p:nvPr/>
        </p:nvPicPr>
        <p:blipFill>
          <a:blip r:embed="rId3"/>
          <a:stretch>
            <a:fillRect/>
          </a:stretch>
        </p:blipFill>
        <p:spPr>
          <a:xfrm>
            <a:off x="1657833" y="235662"/>
            <a:ext cx="1536325" cy="1426588"/>
          </a:xfrm>
          <a:prstGeom prst="rect">
            <a:avLst/>
          </a:prstGeom>
        </p:spPr>
      </p:pic>
      <p:pic>
        <p:nvPicPr>
          <p:cNvPr id="6" name="Picture 5">
            <a:extLst>
              <a:ext uri="{FF2B5EF4-FFF2-40B4-BE49-F238E27FC236}">
                <a16:creationId xmlns:a16="http://schemas.microsoft.com/office/drawing/2014/main" id="{F58E5F97-5CC7-2ECA-BD32-FD15F601B03E}"/>
              </a:ext>
            </a:extLst>
          </p:cNvPr>
          <p:cNvPicPr>
            <a:picLocks noChangeAspect="1"/>
          </p:cNvPicPr>
          <p:nvPr/>
        </p:nvPicPr>
        <p:blipFill>
          <a:blip r:embed="rId4"/>
          <a:stretch>
            <a:fillRect/>
          </a:stretch>
        </p:blipFill>
        <p:spPr>
          <a:xfrm>
            <a:off x="5207633" y="820678"/>
            <a:ext cx="6114818" cy="1963082"/>
          </a:xfrm>
          <a:prstGeom prst="rect">
            <a:avLst/>
          </a:prstGeom>
        </p:spPr>
      </p:pic>
    </p:spTree>
    <p:extLst>
      <p:ext uri="{BB962C8B-B14F-4D97-AF65-F5344CB8AC3E}">
        <p14:creationId xmlns:p14="http://schemas.microsoft.com/office/powerpoint/2010/main" val="467581883"/>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164490DC-9098-402D-A333-65CED54637B9}"/>
              </a:ext>
            </a:extLst>
          </p:cNvPr>
          <p:cNvGrpSpPr/>
          <p:nvPr/>
        </p:nvGrpSpPr>
        <p:grpSpPr>
          <a:xfrm>
            <a:off x="425761" y="1081088"/>
            <a:ext cx="434146" cy="803172"/>
            <a:chOff x="2190839" y="2076381"/>
            <a:chExt cx="571500" cy="1057275"/>
          </a:xfrm>
        </p:grpSpPr>
        <p:pic>
          <p:nvPicPr>
            <p:cNvPr id="8" name="图片 7">
              <a:extLst>
                <a:ext uri="{FF2B5EF4-FFF2-40B4-BE49-F238E27FC236}">
                  <a16:creationId xmlns:a16="http://schemas.microsoft.com/office/drawing/2014/main" id="{DEB17272-7614-420F-9390-4B25FCA431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839" y="2076381"/>
              <a:ext cx="571500" cy="1057275"/>
            </a:xfrm>
            <a:prstGeom prst="rect">
              <a:avLst/>
            </a:prstGeom>
          </p:spPr>
        </p:pic>
        <p:sp>
          <p:nvSpPr>
            <p:cNvPr id="19" name="椭圆 18">
              <a:extLst>
                <a:ext uri="{FF2B5EF4-FFF2-40B4-BE49-F238E27FC236}">
                  <a16:creationId xmlns:a16="http://schemas.microsoft.com/office/drawing/2014/main" id="{74E6B945-0B37-4283-A7B5-801FC601E647}"/>
                </a:ext>
              </a:extLst>
            </p:cNvPr>
            <p:cNvSpPr/>
            <p:nvPr/>
          </p:nvSpPr>
          <p:spPr>
            <a:xfrm>
              <a:off x="2190839" y="2562156"/>
              <a:ext cx="571500" cy="5715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1</a:t>
              </a:r>
              <a:endParaRPr kumimoji="0" lang="zh-CN" altLang="en-US" sz="2200" b="0" i="0" u="none" strike="noStrike" kern="1200" cap="none" spc="0" normalizeH="0" baseline="0" noProof="0" dirty="0">
                <a:ln>
                  <a:noFill/>
                </a:ln>
                <a:solidFill>
                  <a:schemeClr val="accent1"/>
                </a:solidFill>
                <a:effectLst/>
                <a:uLnTx/>
                <a:uFillTx/>
                <a:latin typeface="Cambria" panose="02040503050406030204" pitchFamily="18" charset="0"/>
                <a:ea typeface="字魂47号-三分行楷"/>
                <a:cs typeface="Calibri" panose="020F0502020204030204" pitchFamily="34" charset="0"/>
              </a:endParaRPr>
            </a:p>
          </p:txBody>
        </p:sp>
      </p:grpSp>
      <p:sp>
        <p:nvSpPr>
          <p:cNvPr id="20" name="文本框 19">
            <a:extLst>
              <a:ext uri="{FF2B5EF4-FFF2-40B4-BE49-F238E27FC236}">
                <a16:creationId xmlns:a16="http://schemas.microsoft.com/office/drawing/2014/main" id="{6BAB6E43-4BF5-4A90-A051-2DE616529B90}"/>
              </a:ext>
            </a:extLst>
          </p:cNvPr>
          <p:cNvSpPr txBox="1"/>
          <p:nvPr/>
        </p:nvSpPr>
        <p:spPr>
          <a:xfrm>
            <a:off x="883831" y="1361040"/>
            <a:ext cx="10822616" cy="1815882"/>
          </a:xfrm>
          <a:prstGeom prst="rect">
            <a:avLst/>
          </a:prstGeom>
          <a:noFill/>
        </p:spPr>
        <p:txBody>
          <a:bodyPr wrap="square" rtlCol="0">
            <a:spAutoFit/>
          </a:bodyPr>
          <a:lstStyle/>
          <a:p>
            <a:pPr lvl="0" algn="just"/>
            <a:r>
              <a:rPr lang="vi-VN" altLang="zh-CN" sz="2800" dirty="0">
                <a:solidFill>
                  <a:schemeClr val="accent1"/>
                </a:solidFill>
                <a:latin typeface="Cambria" panose="02040503050406030204" pitchFamily="18" charset="0"/>
                <a:ea typeface="Cambria" panose="02040503050406030204" pitchFamily="18" charset="0"/>
                <a:cs typeface="Calibri" panose="020F0502020204030204" pitchFamily="34" charset="0"/>
              </a:rPr>
              <a:t>Đọc đúng và diễn cảm bài đọc Tập làm văn, biết đọc phân biệt lời kể chuyện của bạn nhỏ (nhân vật xưng “tôi”) và những câu văn bạn viết trong bài tập làm văn của mình, biết nhẫn giọng vào những từ ngữ cần thiết để thể hiện cảm xúc, suy nghĩ của nhân vật.</a:t>
            </a:r>
            <a:endParaRPr kumimoji="0" lang="zh-CN" altLang="en-US" sz="2800" b="0" i="0" u="none" strike="noStrike" kern="1200" cap="none" spc="0" normalizeH="0" baseline="0" noProof="0" dirty="0">
              <a:ln>
                <a:noFill/>
              </a:ln>
              <a:solidFill>
                <a:schemeClr val="accent1"/>
              </a:solidFill>
              <a:effectLst/>
              <a:uLnTx/>
              <a:uFillTx/>
              <a:latin typeface="Cambria" panose="02040503050406030204" pitchFamily="18" charset="0"/>
              <a:ea typeface="字魂47号-三分行楷"/>
              <a:cs typeface="Calibri" panose="020F0502020204030204" pitchFamily="34" charset="0"/>
            </a:endParaRPr>
          </a:p>
        </p:txBody>
      </p:sp>
      <p:pic>
        <p:nvPicPr>
          <p:cNvPr id="12" name="图片 11">
            <a:extLst>
              <a:ext uri="{FF2B5EF4-FFF2-40B4-BE49-F238E27FC236}">
                <a16:creationId xmlns:a16="http://schemas.microsoft.com/office/drawing/2014/main" id="{CD38C3C9-7832-46EE-8FB8-2BC36AD35A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1150" y="5419213"/>
            <a:ext cx="2209800" cy="1219200"/>
          </a:xfrm>
          <a:prstGeom prst="rect">
            <a:avLst/>
          </a:prstGeom>
        </p:spPr>
      </p:pic>
      <p:pic>
        <p:nvPicPr>
          <p:cNvPr id="10" name="Picture 9">
            <a:extLst>
              <a:ext uri="{FF2B5EF4-FFF2-40B4-BE49-F238E27FC236}">
                <a16:creationId xmlns:a16="http://schemas.microsoft.com/office/drawing/2014/main" id="{9BE99CA8-D3E1-2E86-877D-73A37B11F71F}"/>
              </a:ext>
            </a:extLst>
          </p:cNvPr>
          <p:cNvPicPr>
            <a:picLocks noChangeAspect="1"/>
          </p:cNvPicPr>
          <p:nvPr/>
        </p:nvPicPr>
        <p:blipFill>
          <a:blip r:embed="rId5">
            <a:duotone>
              <a:schemeClr val="accent4">
                <a:shade val="45000"/>
                <a:satMod val="135000"/>
              </a:schemeClr>
              <a:prstClr val="white"/>
            </a:duotone>
          </a:blip>
          <a:stretch>
            <a:fillRect/>
          </a:stretch>
        </p:blipFill>
        <p:spPr>
          <a:xfrm>
            <a:off x="4044300" y="0"/>
            <a:ext cx="4230991" cy="1603387"/>
          </a:xfrm>
          <a:prstGeom prst="rect">
            <a:avLst/>
          </a:prstGeom>
        </p:spPr>
      </p:pic>
      <p:grpSp>
        <p:nvGrpSpPr>
          <p:cNvPr id="11" name="组合 8">
            <a:extLst>
              <a:ext uri="{FF2B5EF4-FFF2-40B4-BE49-F238E27FC236}">
                <a16:creationId xmlns:a16="http://schemas.microsoft.com/office/drawing/2014/main" id="{089C390D-63EB-B547-2262-FC920EC0C55E}"/>
              </a:ext>
            </a:extLst>
          </p:cNvPr>
          <p:cNvGrpSpPr/>
          <p:nvPr/>
        </p:nvGrpSpPr>
        <p:grpSpPr>
          <a:xfrm>
            <a:off x="330068" y="2984316"/>
            <a:ext cx="434146" cy="803172"/>
            <a:chOff x="2190839" y="2076381"/>
            <a:chExt cx="571500" cy="1057275"/>
          </a:xfrm>
        </p:grpSpPr>
        <p:pic>
          <p:nvPicPr>
            <p:cNvPr id="13" name="图片 7">
              <a:extLst>
                <a:ext uri="{FF2B5EF4-FFF2-40B4-BE49-F238E27FC236}">
                  <a16:creationId xmlns:a16="http://schemas.microsoft.com/office/drawing/2014/main" id="{FBCA6A11-605D-8C2F-B078-E6676C8F9C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839" y="2076381"/>
              <a:ext cx="571500" cy="1057275"/>
            </a:xfrm>
            <a:prstGeom prst="rect">
              <a:avLst/>
            </a:prstGeom>
          </p:spPr>
        </p:pic>
        <p:sp>
          <p:nvSpPr>
            <p:cNvPr id="14" name="椭圆 18">
              <a:extLst>
                <a:ext uri="{FF2B5EF4-FFF2-40B4-BE49-F238E27FC236}">
                  <a16:creationId xmlns:a16="http://schemas.microsoft.com/office/drawing/2014/main" id="{669A5EB2-296F-34A1-EEDE-5CF66A283899}"/>
                </a:ext>
              </a:extLst>
            </p:cNvPr>
            <p:cNvSpPr/>
            <p:nvPr/>
          </p:nvSpPr>
          <p:spPr>
            <a:xfrm>
              <a:off x="2190839" y="2562156"/>
              <a:ext cx="571500" cy="5715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2</a:t>
              </a:r>
              <a:endParaRPr kumimoji="0" lang="zh-CN" altLang="en-US" sz="2200" b="0" i="0" u="none" strike="noStrike" kern="1200" cap="none" spc="0" normalizeH="0" baseline="0" noProof="0" dirty="0">
                <a:ln>
                  <a:noFill/>
                </a:ln>
                <a:solidFill>
                  <a:schemeClr val="accent1"/>
                </a:solidFill>
                <a:effectLst/>
                <a:uLnTx/>
                <a:uFillTx/>
                <a:latin typeface="Cambria" panose="02040503050406030204" pitchFamily="18" charset="0"/>
                <a:ea typeface="字魂47号-三分行楷"/>
                <a:cs typeface="Calibri" panose="020F0502020204030204" pitchFamily="34" charset="0"/>
              </a:endParaRPr>
            </a:p>
          </p:txBody>
        </p:sp>
      </p:grpSp>
      <p:sp>
        <p:nvSpPr>
          <p:cNvPr id="15" name="文本框 19">
            <a:extLst>
              <a:ext uri="{FF2B5EF4-FFF2-40B4-BE49-F238E27FC236}">
                <a16:creationId xmlns:a16="http://schemas.microsoft.com/office/drawing/2014/main" id="{3FA70300-1203-B5F8-F265-03634F387034}"/>
              </a:ext>
            </a:extLst>
          </p:cNvPr>
          <p:cNvSpPr txBox="1"/>
          <p:nvPr/>
        </p:nvSpPr>
        <p:spPr>
          <a:xfrm>
            <a:off x="788138" y="3264268"/>
            <a:ext cx="10822616" cy="1815882"/>
          </a:xfrm>
          <a:prstGeom prst="rect">
            <a:avLst/>
          </a:prstGeom>
          <a:noFill/>
        </p:spPr>
        <p:txBody>
          <a:bodyPr wrap="square" rtlCol="0">
            <a:spAutoFit/>
          </a:bodyPr>
          <a:lstStyle/>
          <a:p>
            <a:pPr lvl="0" algn="just"/>
            <a:r>
              <a:rPr lang="vi-VN" altLang="zh-CN" sz="2800" dirty="0">
                <a:solidFill>
                  <a:schemeClr val="accent1"/>
                </a:solidFill>
                <a:latin typeface="Cambria" panose="02040503050406030204" pitchFamily="18" charset="0"/>
                <a:ea typeface="Cambria" panose="02040503050406030204" pitchFamily="18" charset="0"/>
                <a:cs typeface="Calibri" panose="020F0502020204030204" pitchFamily="34" charset="0"/>
              </a:rPr>
              <a:t>Nhận biết được trình tự các sự việc qua lời kể chuyện của bạn nhỏ (trên đường đi đỏ dọc về quê đến khi về đến quê, quá trình quan sát cây hoa hồng, việc tưới nước cho cây, tương ứng với việc bắt đầu viết bài tập làm văn cho đến khi hoàn thành bài viết).</a:t>
            </a:r>
            <a:endParaRPr kumimoji="0" lang="zh-CN" altLang="en-US" sz="2800" b="0" i="0" u="none" strike="noStrike" kern="1200" cap="none" spc="0" normalizeH="0" baseline="0" noProof="0" dirty="0">
              <a:ln>
                <a:noFill/>
              </a:ln>
              <a:solidFill>
                <a:schemeClr val="accent1"/>
              </a:solidFill>
              <a:effectLst/>
              <a:uLnTx/>
              <a:uFillTx/>
              <a:latin typeface="Cambria" panose="02040503050406030204" pitchFamily="18" charset="0"/>
              <a:ea typeface="字魂47号-三分行楷"/>
              <a:cs typeface="Calibri" panose="020F0502020204030204" pitchFamily="34" charset="0"/>
            </a:endParaRPr>
          </a:p>
        </p:txBody>
      </p:sp>
      <p:pic>
        <p:nvPicPr>
          <p:cNvPr id="16" name="图片 11">
            <a:extLst>
              <a:ext uri="{FF2B5EF4-FFF2-40B4-BE49-F238E27FC236}">
                <a16:creationId xmlns:a16="http://schemas.microsoft.com/office/drawing/2014/main" id="{DC3A1537-30A4-C141-CCCF-C4640D8CE2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7987" y="7290543"/>
            <a:ext cx="2209800" cy="1219200"/>
          </a:xfrm>
          <a:prstGeom prst="rect">
            <a:avLst/>
          </a:prstGeom>
        </p:spPr>
      </p:pic>
      <p:grpSp>
        <p:nvGrpSpPr>
          <p:cNvPr id="17" name="组合 8">
            <a:extLst>
              <a:ext uri="{FF2B5EF4-FFF2-40B4-BE49-F238E27FC236}">
                <a16:creationId xmlns:a16="http://schemas.microsoft.com/office/drawing/2014/main" id="{7B50D4F6-4386-CAB2-4193-C61D74395E64}"/>
              </a:ext>
            </a:extLst>
          </p:cNvPr>
          <p:cNvGrpSpPr/>
          <p:nvPr/>
        </p:nvGrpSpPr>
        <p:grpSpPr>
          <a:xfrm>
            <a:off x="276905" y="4855646"/>
            <a:ext cx="434146" cy="803172"/>
            <a:chOff x="2190839" y="2076381"/>
            <a:chExt cx="571500" cy="1057275"/>
          </a:xfrm>
        </p:grpSpPr>
        <p:pic>
          <p:nvPicPr>
            <p:cNvPr id="24" name="图片 7">
              <a:extLst>
                <a:ext uri="{FF2B5EF4-FFF2-40B4-BE49-F238E27FC236}">
                  <a16:creationId xmlns:a16="http://schemas.microsoft.com/office/drawing/2014/main" id="{FD4A7693-0CA6-0CBB-C16E-BE65512CD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0839" y="2076381"/>
              <a:ext cx="571500" cy="1057275"/>
            </a:xfrm>
            <a:prstGeom prst="rect">
              <a:avLst/>
            </a:prstGeom>
          </p:spPr>
        </p:pic>
        <p:sp>
          <p:nvSpPr>
            <p:cNvPr id="26" name="椭圆 18">
              <a:extLst>
                <a:ext uri="{FF2B5EF4-FFF2-40B4-BE49-F238E27FC236}">
                  <a16:creationId xmlns:a16="http://schemas.microsoft.com/office/drawing/2014/main" id="{886CC205-B840-E185-DF5B-733857887E5B}"/>
                </a:ext>
              </a:extLst>
            </p:cNvPr>
            <p:cNvSpPr/>
            <p:nvPr/>
          </p:nvSpPr>
          <p:spPr>
            <a:xfrm>
              <a:off x="2190839" y="2562156"/>
              <a:ext cx="571500" cy="5715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3</a:t>
              </a:r>
              <a:endParaRPr kumimoji="0" lang="zh-CN" altLang="en-US" sz="2200" b="0" i="0" u="none" strike="noStrike" kern="1200" cap="none" spc="0" normalizeH="0" baseline="0" noProof="0" dirty="0">
                <a:ln>
                  <a:noFill/>
                </a:ln>
                <a:solidFill>
                  <a:schemeClr val="accent1"/>
                </a:solidFill>
                <a:effectLst/>
                <a:uLnTx/>
                <a:uFillTx/>
                <a:latin typeface="Cambria" panose="02040503050406030204" pitchFamily="18" charset="0"/>
                <a:ea typeface="字魂47号-三分行楷"/>
                <a:cs typeface="Calibri" panose="020F0502020204030204" pitchFamily="34" charset="0"/>
              </a:endParaRPr>
            </a:p>
          </p:txBody>
        </p:sp>
      </p:grpSp>
      <p:sp>
        <p:nvSpPr>
          <p:cNvPr id="27" name="文本框 19">
            <a:extLst>
              <a:ext uri="{FF2B5EF4-FFF2-40B4-BE49-F238E27FC236}">
                <a16:creationId xmlns:a16="http://schemas.microsoft.com/office/drawing/2014/main" id="{169EC6E6-1809-54D6-64FE-AFE28E458C47}"/>
              </a:ext>
            </a:extLst>
          </p:cNvPr>
          <p:cNvSpPr txBox="1"/>
          <p:nvPr/>
        </p:nvSpPr>
        <p:spPr>
          <a:xfrm>
            <a:off x="734975" y="5135598"/>
            <a:ext cx="10822616" cy="954107"/>
          </a:xfrm>
          <a:prstGeom prst="rect">
            <a:avLst/>
          </a:prstGeom>
          <a:noFill/>
        </p:spPr>
        <p:txBody>
          <a:bodyPr wrap="square" rtlCol="0">
            <a:spAutoFit/>
          </a:bodyPr>
          <a:lstStyle/>
          <a:p>
            <a:pPr lvl="0" algn="just"/>
            <a:r>
              <a:rPr lang="vi-VN" altLang="zh-CN" sz="2800" dirty="0">
                <a:solidFill>
                  <a:schemeClr val="accent1"/>
                </a:solidFill>
                <a:latin typeface="Cambria" panose="02040503050406030204" pitchFamily="18" charset="0"/>
                <a:ea typeface="Cambria" panose="02040503050406030204" pitchFamily="18" charset="0"/>
                <a:cs typeface="Calibri" panose="020F0502020204030204" pitchFamily="34" charset="0"/>
              </a:rPr>
              <a:t>Hiểu vì sao bài văn của bạn nhỏ có thêm các chi tiết đặc sắc. Hiểu điều tác giả muốn nói qua câu chuyện. </a:t>
            </a:r>
            <a:endParaRPr kumimoji="0" lang="zh-CN" altLang="en-US" sz="2800" b="0" i="0" u="none" strike="noStrike" kern="1200" cap="none" spc="0" normalizeH="0" baseline="0" noProof="0" dirty="0">
              <a:ln>
                <a:noFill/>
              </a:ln>
              <a:solidFill>
                <a:schemeClr val="accent1"/>
              </a:solidFill>
              <a:effectLst/>
              <a:uLnTx/>
              <a:uFillTx/>
              <a:latin typeface="Cambria" panose="02040503050406030204" pitchFamily="18" charset="0"/>
              <a:ea typeface="字魂47号-三分行楷"/>
              <a:cs typeface="Calibri" panose="020F0502020204030204" pitchFamily="34" charset="0"/>
            </a:endParaRPr>
          </a:p>
        </p:txBody>
      </p:sp>
    </p:spTree>
    <p:extLst>
      <p:ext uri="{BB962C8B-B14F-4D97-AF65-F5344CB8AC3E}">
        <p14:creationId xmlns:p14="http://schemas.microsoft.com/office/powerpoint/2010/main" val="1505713881"/>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56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6000">
                                          <p:cBhvr additive="base">
                                            <p:cTn id="7" dur="750" fill="hold"/>
                                            <p:tgtEl>
                                              <p:spTgt spid="9"/>
                                            </p:tgtEl>
                                            <p:attrNameLst>
                                              <p:attrName>ppt_x</p:attrName>
                                            </p:attrNameLst>
                                          </p:cBhvr>
                                          <p:tavLst>
                                            <p:tav tm="0">
                                              <p:val>
                                                <p:strVal val="#ppt_x"/>
                                              </p:val>
                                            </p:tav>
                                            <p:tav tm="100000">
                                              <p:val>
                                                <p:strVal val="#ppt_x"/>
                                              </p:val>
                                            </p:tav>
                                          </p:tavLst>
                                        </p:anim>
                                        <p:anim calcmode="lin" valueType="num" p14:bounceEnd="56000">
                                          <p:cBhvr additive="base">
                                            <p:cTn id="8" dur="75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par>
                              <p:cTn id="13" fill="hold">
                                <p:stCondLst>
                                  <p:cond delay="1250"/>
                                </p:stCondLst>
                                <p:childTnLst>
                                  <p:par>
                                    <p:cTn id="14" presetID="2" presetClass="entr" presetSubtype="2" decel="10000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1" fill="hold" nodeType="clickEffect" p14:presetBounceEnd="56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56000">
                                          <p:cBhvr additive="base">
                                            <p:cTn id="22" dur="750" fill="hold"/>
                                            <p:tgtEl>
                                              <p:spTgt spid="11"/>
                                            </p:tgtEl>
                                            <p:attrNameLst>
                                              <p:attrName>ppt_x</p:attrName>
                                            </p:attrNameLst>
                                          </p:cBhvr>
                                          <p:tavLst>
                                            <p:tav tm="0">
                                              <p:val>
                                                <p:strVal val="#ppt_x"/>
                                              </p:val>
                                            </p:tav>
                                            <p:tav tm="100000">
                                              <p:val>
                                                <p:strVal val="#ppt_x"/>
                                              </p:val>
                                            </p:tav>
                                          </p:tavLst>
                                        </p:anim>
                                        <p:anim calcmode="lin" valueType="num" p14:bounceEnd="56000">
                                          <p:cBhvr additive="base">
                                            <p:cTn id="23" dur="750" fill="hold"/>
                                            <p:tgtEl>
                                              <p:spTgt spid="11"/>
                                            </p:tgtEl>
                                            <p:attrNameLst>
                                              <p:attrName>ppt_y</p:attrName>
                                            </p:attrNameLst>
                                          </p:cBhvr>
                                          <p:tavLst>
                                            <p:tav tm="0">
                                              <p:val>
                                                <p:strVal val="0-#ppt_h/2"/>
                                              </p:val>
                                            </p:tav>
                                            <p:tav tm="100000">
                                              <p:val>
                                                <p:strVal val="#ppt_y"/>
                                              </p:val>
                                            </p:tav>
                                          </p:tavLst>
                                        </p:anim>
                                      </p:childTnLst>
                                    </p:cTn>
                                  </p:par>
                                  <p:par>
                                    <p:cTn id="24" presetID="14" presetClass="entr" presetSubtype="1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randombar(horizontal)">
                                          <p:cBhvr>
                                            <p:cTn id="26" dur="500"/>
                                            <p:tgtEl>
                                              <p:spTgt spid="15"/>
                                            </p:tgtEl>
                                          </p:cBhvr>
                                        </p:animEffect>
                                      </p:childTnLst>
                                    </p:cTn>
                                  </p:par>
                                </p:childTnLst>
                              </p:cTn>
                            </p:par>
                            <p:par>
                              <p:cTn id="27" fill="hold">
                                <p:stCondLst>
                                  <p:cond delay="750"/>
                                </p:stCondLst>
                                <p:childTnLst>
                                  <p:par>
                                    <p:cTn id="28" presetID="2" presetClass="entr" presetSubtype="2" decel="10000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nodeType="clickEffect" p14:presetBounceEnd="56000">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14:bounceEnd="56000">
                                          <p:cBhvr additive="base">
                                            <p:cTn id="36" dur="750" fill="hold"/>
                                            <p:tgtEl>
                                              <p:spTgt spid="17"/>
                                            </p:tgtEl>
                                            <p:attrNameLst>
                                              <p:attrName>ppt_x</p:attrName>
                                            </p:attrNameLst>
                                          </p:cBhvr>
                                          <p:tavLst>
                                            <p:tav tm="0">
                                              <p:val>
                                                <p:strVal val="#ppt_x"/>
                                              </p:val>
                                            </p:tav>
                                            <p:tav tm="100000">
                                              <p:val>
                                                <p:strVal val="#ppt_x"/>
                                              </p:val>
                                            </p:tav>
                                          </p:tavLst>
                                        </p:anim>
                                        <p:anim calcmode="lin" valueType="num" p14:bounceEnd="56000">
                                          <p:cBhvr additive="base">
                                            <p:cTn id="37" dur="750" fill="hold"/>
                                            <p:tgtEl>
                                              <p:spTgt spid="17"/>
                                            </p:tgtEl>
                                            <p:attrNameLst>
                                              <p:attrName>ppt_y</p:attrName>
                                            </p:attrNameLst>
                                          </p:cBhvr>
                                          <p:tavLst>
                                            <p:tav tm="0">
                                              <p:val>
                                                <p:strVal val="0-#ppt_h/2"/>
                                              </p:val>
                                            </p:tav>
                                            <p:tav tm="100000">
                                              <p:val>
                                                <p:strVal val="#ppt_y"/>
                                              </p:val>
                                            </p:tav>
                                          </p:tavLst>
                                        </p:anim>
                                      </p:childTnLst>
                                    </p:cTn>
                                  </p:par>
                                </p:childTnLst>
                              </p:cTn>
                            </p:par>
                            <p:par>
                              <p:cTn id="38" fill="hold">
                                <p:stCondLst>
                                  <p:cond delay="750"/>
                                </p:stCondLst>
                                <p:childTnLst>
                                  <p:par>
                                    <p:cTn id="39" presetID="14" presetClass="entr" presetSubtype="1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randombar(horizontal)">
                                          <p:cBhvr>
                                            <p:cTn id="4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5"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randombar(horizontal)">
                                          <p:cBhvr>
                                            <p:cTn id="12" dur="500"/>
                                            <p:tgtEl>
                                              <p:spTgt spid="20"/>
                                            </p:tgtEl>
                                          </p:cBhvr>
                                        </p:animEffect>
                                      </p:childTnLst>
                                    </p:cTn>
                                  </p:par>
                                </p:childTnLst>
                              </p:cTn>
                            </p:par>
                            <p:par>
                              <p:cTn id="13" fill="hold">
                                <p:stCondLst>
                                  <p:cond delay="1250"/>
                                </p:stCondLst>
                                <p:childTnLst>
                                  <p:par>
                                    <p:cTn id="14" presetID="2" presetClass="entr" presetSubtype="2" decel="10000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ppt_x"/>
                                              </p:val>
                                            </p:tav>
                                            <p:tav tm="100000">
                                              <p:val>
                                                <p:strVal val="#ppt_x"/>
                                              </p:val>
                                            </p:tav>
                                          </p:tavLst>
                                        </p:anim>
                                        <p:anim calcmode="lin" valueType="num">
                                          <p:cBhvr additive="base">
                                            <p:cTn id="23" dur="750" fill="hold"/>
                                            <p:tgtEl>
                                              <p:spTgt spid="11"/>
                                            </p:tgtEl>
                                            <p:attrNameLst>
                                              <p:attrName>ppt_y</p:attrName>
                                            </p:attrNameLst>
                                          </p:cBhvr>
                                          <p:tavLst>
                                            <p:tav tm="0">
                                              <p:val>
                                                <p:strVal val="0-#ppt_h/2"/>
                                              </p:val>
                                            </p:tav>
                                            <p:tav tm="100000">
                                              <p:val>
                                                <p:strVal val="#ppt_y"/>
                                              </p:val>
                                            </p:tav>
                                          </p:tavLst>
                                        </p:anim>
                                      </p:childTnLst>
                                    </p:cTn>
                                  </p:par>
                                  <p:par>
                                    <p:cTn id="24" presetID="14" presetClass="entr" presetSubtype="1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randombar(horizontal)">
                                          <p:cBhvr>
                                            <p:cTn id="26" dur="500"/>
                                            <p:tgtEl>
                                              <p:spTgt spid="15"/>
                                            </p:tgtEl>
                                          </p:cBhvr>
                                        </p:animEffect>
                                      </p:childTnLst>
                                    </p:cTn>
                                  </p:par>
                                </p:childTnLst>
                              </p:cTn>
                            </p:par>
                            <p:par>
                              <p:cTn id="27" fill="hold">
                                <p:stCondLst>
                                  <p:cond delay="750"/>
                                </p:stCondLst>
                                <p:childTnLst>
                                  <p:par>
                                    <p:cTn id="28" presetID="2" presetClass="entr" presetSubtype="2" decel="10000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750" fill="hold"/>
                                            <p:tgtEl>
                                              <p:spTgt spid="17"/>
                                            </p:tgtEl>
                                            <p:attrNameLst>
                                              <p:attrName>ppt_x</p:attrName>
                                            </p:attrNameLst>
                                          </p:cBhvr>
                                          <p:tavLst>
                                            <p:tav tm="0">
                                              <p:val>
                                                <p:strVal val="#ppt_x"/>
                                              </p:val>
                                            </p:tav>
                                            <p:tav tm="100000">
                                              <p:val>
                                                <p:strVal val="#ppt_x"/>
                                              </p:val>
                                            </p:tav>
                                          </p:tavLst>
                                        </p:anim>
                                        <p:anim calcmode="lin" valueType="num">
                                          <p:cBhvr additive="base">
                                            <p:cTn id="37" dur="750" fill="hold"/>
                                            <p:tgtEl>
                                              <p:spTgt spid="17"/>
                                            </p:tgtEl>
                                            <p:attrNameLst>
                                              <p:attrName>ppt_y</p:attrName>
                                            </p:attrNameLst>
                                          </p:cBhvr>
                                          <p:tavLst>
                                            <p:tav tm="0">
                                              <p:val>
                                                <p:strVal val="0-#ppt_h/2"/>
                                              </p:val>
                                            </p:tav>
                                            <p:tav tm="100000">
                                              <p:val>
                                                <p:strVal val="#ppt_y"/>
                                              </p:val>
                                            </p:tav>
                                          </p:tavLst>
                                        </p:anim>
                                      </p:childTnLst>
                                    </p:cTn>
                                  </p:par>
                                </p:childTnLst>
                              </p:cTn>
                            </p:par>
                            <p:par>
                              <p:cTn id="38" fill="hold">
                                <p:stCondLst>
                                  <p:cond delay="750"/>
                                </p:stCondLst>
                                <p:childTnLst>
                                  <p:par>
                                    <p:cTn id="39" presetID="14" presetClass="entr" presetSubtype="1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randombar(horizontal)">
                                          <p:cBhvr>
                                            <p:cTn id="4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5" grpId="0"/>
          <p:bldP spid="2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3DB1EC1-4202-495F-B5B4-04EDEB3ED97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8158120" y="1079013"/>
            <a:ext cx="3881260" cy="5778988"/>
          </a:xfrm>
          <a:prstGeom prst="rect">
            <a:avLst/>
          </a:prstGeom>
        </p:spPr>
      </p:pic>
      <p:pic>
        <p:nvPicPr>
          <p:cNvPr id="6" name="图片 52">
            <a:extLst>
              <a:ext uri="{FF2B5EF4-FFF2-40B4-BE49-F238E27FC236}">
                <a16:creationId xmlns:a16="http://schemas.microsoft.com/office/drawing/2014/main" id="{E00CF840-090F-67B5-B914-9F9BAD690D3C}"/>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75165" t="32152" b="35271"/>
          <a:stretch/>
        </p:blipFill>
        <p:spPr>
          <a:xfrm>
            <a:off x="-3998479" y="1378965"/>
            <a:ext cx="2906579" cy="1390011"/>
          </a:xfrm>
          <a:prstGeom prst="rect">
            <a:avLst/>
          </a:prstGeom>
        </p:spPr>
      </p:pic>
      <p:pic>
        <p:nvPicPr>
          <p:cNvPr id="2" name="Picture 1">
            <a:extLst>
              <a:ext uri="{FF2B5EF4-FFF2-40B4-BE49-F238E27FC236}">
                <a16:creationId xmlns:a16="http://schemas.microsoft.com/office/drawing/2014/main" id="{39F0F2D1-A09E-3C92-4854-42AA586E5109}"/>
              </a:ext>
            </a:extLst>
          </p:cNvPr>
          <p:cNvPicPr>
            <a:picLocks noChangeAspect="1"/>
          </p:cNvPicPr>
          <p:nvPr/>
        </p:nvPicPr>
        <p:blipFill>
          <a:blip r:embed="rId4"/>
          <a:stretch>
            <a:fillRect/>
          </a:stretch>
        </p:blipFill>
        <p:spPr>
          <a:xfrm>
            <a:off x="0" y="1388767"/>
            <a:ext cx="9341058" cy="3160051"/>
          </a:xfrm>
          <a:prstGeom prst="rect">
            <a:avLst/>
          </a:prstGeom>
        </p:spPr>
      </p:pic>
    </p:spTree>
    <p:extLst>
      <p:ext uri="{BB962C8B-B14F-4D97-AF65-F5344CB8AC3E}">
        <p14:creationId xmlns:p14="http://schemas.microsoft.com/office/powerpoint/2010/main" val="21106329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33D4627C-86E4-41A0-8989-38B0BF680E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251564" y="3792116"/>
            <a:ext cx="1696345" cy="2914650"/>
          </a:xfrm>
          <a:prstGeom prst="rect">
            <a:avLst/>
          </a:prstGeom>
        </p:spPr>
      </p:pic>
      <p:pic>
        <p:nvPicPr>
          <p:cNvPr id="16" name="图片 15">
            <a:extLst>
              <a:ext uri="{FF2B5EF4-FFF2-40B4-BE49-F238E27FC236}">
                <a16:creationId xmlns:a16="http://schemas.microsoft.com/office/drawing/2014/main" id="{6821E47A-E05C-4FAE-8C3D-CF54A24D87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1548" y="5285595"/>
            <a:ext cx="851006" cy="1428125"/>
          </a:xfrm>
          <a:prstGeom prst="rect">
            <a:avLst/>
          </a:prstGeom>
        </p:spPr>
      </p:pic>
      <p:sp>
        <p:nvSpPr>
          <p:cNvPr id="2" name="Rectangle 1">
            <a:extLst>
              <a:ext uri="{FF2B5EF4-FFF2-40B4-BE49-F238E27FC236}">
                <a16:creationId xmlns:a16="http://schemas.microsoft.com/office/drawing/2014/main" id="{A46A5E71-49EB-D5D3-F40C-629E3C6227F9}"/>
              </a:ext>
            </a:extLst>
          </p:cNvPr>
          <p:cNvSpPr/>
          <p:nvPr/>
        </p:nvSpPr>
        <p:spPr>
          <a:xfrm>
            <a:off x="2192114" y="3746585"/>
            <a:ext cx="2379177" cy="923330"/>
          </a:xfrm>
          <a:prstGeom prst="rect">
            <a:avLst/>
          </a:prstGeom>
          <a:noFill/>
        </p:spPr>
        <p:txBody>
          <a:bodyPr wrap="none" lIns="91440" tIns="45720" rIns="91440" bIns="45720">
            <a:spAutoFit/>
          </a:bodyPr>
          <a:lstStyle/>
          <a:p>
            <a:pPr algn="ctr"/>
            <a:r>
              <a:rPr lang="en-US" sz="5400" b="0" cap="none" spc="0" dirty="0" err="1">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Mắt</a:t>
            </a:r>
            <a:r>
              <a:rPr lang="en-US" sz="5400" b="0" cap="none" spc="0" dirty="0">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 </a:t>
            </a:r>
            <a:r>
              <a:rPr lang="en-US" sz="5400" b="0" cap="none" spc="0" dirty="0" err="1">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dõi</a:t>
            </a:r>
            <a:endParaRPr lang="en-US" sz="5400" b="0" cap="none" spc="0" dirty="0">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
        <p:nvSpPr>
          <p:cNvPr id="5" name="Google Shape;1990;p50">
            <a:extLst>
              <a:ext uri="{FF2B5EF4-FFF2-40B4-BE49-F238E27FC236}">
                <a16:creationId xmlns:a16="http://schemas.microsoft.com/office/drawing/2014/main" id="{817ECC7D-BF66-70BE-2B71-41BC30874EEB}"/>
              </a:ext>
            </a:extLst>
          </p:cNvPr>
          <p:cNvSpPr/>
          <p:nvPr/>
        </p:nvSpPr>
        <p:spPr>
          <a:xfrm>
            <a:off x="2333980" y="2535905"/>
            <a:ext cx="2095445" cy="1208783"/>
          </a:xfrm>
          <a:prstGeom prst="cloud">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6" name="Google Shape;1991;p50">
            <a:extLst>
              <a:ext uri="{FF2B5EF4-FFF2-40B4-BE49-F238E27FC236}">
                <a16:creationId xmlns:a16="http://schemas.microsoft.com/office/drawing/2014/main" id="{5C5B6E92-EE3C-638D-F74F-7853F03DA9B8}"/>
              </a:ext>
            </a:extLst>
          </p:cNvPr>
          <p:cNvSpPr/>
          <p:nvPr/>
        </p:nvSpPr>
        <p:spPr>
          <a:xfrm>
            <a:off x="7743001" y="2505941"/>
            <a:ext cx="1911053" cy="1309181"/>
          </a:xfrm>
          <a:prstGeom prst="cloud">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B982E8A3-BFED-7204-C33E-23942AB8D390}"/>
              </a:ext>
            </a:extLst>
          </p:cNvPr>
          <p:cNvSpPr/>
          <p:nvPr/>
        </p:nvSpPr>
        <p:spPr>
          <a:xfrm>
            <a:off x="2185386" y="3748482"/>
            <a:ext cx="2379177" cy="923330"/>
          </a:xfrm>
          <a:prstGeom prst="rect">
            <a:avLst/>
          </a:prstGeom>
          <a:noFill/>
        </p:spPr>
        <p:txBody>
          <a:bodyPr wrap="none" lIns="91440" tIns="45720" rIns="91440" bIns="45720">
            <a:spAutoFit/>
          </a:bodyPr>
          <a:lstStyle/>
          <a:p>
            <a:pPr algn="ctr"/>
            <a:r>
              <a:rPr lang="en-US" sz="5400" b="0" cap="none" spc="0" dirty="0" err="1">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Mắt</a:t>
            </a:r>
            <a:r>
              <a:rPr lang="en-US" sz="5400" b="0" cap="none" spc="0" dirty="0">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 </a:t>
            </a:r>
            <a:r>
              <a:rPr lang="en-US" sz="5400" b="0" cap="none" spc="0" dirty="0" err="1">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dõi</a:t>
            </a:r>
            <a:endParaRPr lang="en-US" sz="5400" b="0" cap="none" spc="0" dirty="0">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98C1E9C7-748C-92F2-BAD0-AE83E32152FF}"/>
              </a:ext>
            </a:extLst>
          </p:cNvPr>
          <p:cNvSpPr/>
          <p:nvPr/>
        </p:nvSpPr>
        <p:spPr>
          <a:xfrm>
            <a:off x="4810096" y="3678760"/>
            <a:ext cx="2514214" cy="923330"/>
          </a:xfrm>
          <a:prstGeom prst="rect">
            <a:avLst/>
          </a:prstGeom>
          <a:noFill/>
        </p:spPr>
        <p:txBody>
          <a:bodyPr wrap="none" lIns="91440" tIns="45720" rIns="91440" bIns="45720">
            <a:spAutoFit/>
          </a:bodyPr>
          <a:lstStyle/>
          <a:p>
            <a:pPr algn="ctr"/>
            <a:r>
              <a:rPr lang="en-US" sz="5400" b="0" cap="none" spc="0" dirty="0">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Tai </a:t>
            </a:r>
            <a:r>
              <a:rPr lang="en-US" sz="5400" b="0" cap="none" spc="0" dirty="0" err="1">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nghe</a:t>
            </a:r>
            <a:endParaRPr lang="en-US" sz="5400" b="0" cap="none" spc="0" dirty="0">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496752EA-2A70-24BA-349B-0768200B5598}"/>
              </a:ext>
            </a:extLst>
          </p:cNvPr>
          <p:cNvSpPr/>
          <p:nvPr/>
        </p:nvSpPr>
        <p:spPr>
          <a:xfrm>
            <a:off x="4810096" y="3669434"/>
            <a:ext cx="2514214" cy="923330"/>
          </a:xfrm>
          <a:prstGeom prst="rect">
            <a:avLst/>
          </a:prstGeom>
          <a:noFill/>
        </p:spPr>
        <p:txBody>
          <a:bodyPr wrap="none" lIns="91440" tIns="45720" rIns="91440" bIns="45720">
            <a:spAutoFit/>
          </a:bodyPr>
          <a:lstStyle/>
          <a:p>
            <a:pPr algn="ctr"/>
            <a:r>
              <a:rPr lang="en-US" sz="5400" b="0" cap="none" spc="0" dirty="0">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Tai </a:t>
            </a:r>
            <a:r>
              <a:rPr lang="en-US" sz="5400" b="0" cap="none" spc="0" dirty="0" err="1">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nghe</a:t>
            </a:r>
            <a:endParaRPr lang="en-US" sz="5400" b="0" cap="none" spc="0" dirty="0">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B75A3988-6039-AA4A-C380-320F9F828A25}"/>
              </a:ext>
            </a:extLst>
          </p:cNvPr>
          <p:cNvSpPr/>
          <p:nvPr/>
        </p:nvSpPr>
        <p:spPr>
          <a:xfrm>
            <a:off x="7689590" y="3669434"/>
            <a:ext cx="1988429" cy="923330"/>
          </a:xfrm>
          <a:prstGeom prst="rect">
            <a:avLst/>
          </a:prstGeom>
          <a:noFill/>
        </p:spPr>
        <p:txBody>
          <a:bodyPr wrap="none" lIns="91440" tIns="45720" rIns="91440" bIns="45720">
            <a:spAutoFit/>
          </a:bodyPr>
          <a:lstStyle/>
          <a:p>
            <a:pPr algn="ctr"/>
            <a:r>
              <a:rPr lang="en-US" sz="5400" b="0" cap="none" spc="0" dirty="0">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Tay </a:t>
            </a:r>
            <a:r>
              <a:rPr lang="en-US" sz="5400" b="0" cap="none" spc="0" dirty="0" err="1">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dò</a:t>
            </a:r>
            <a:endParaRPr lang="en-US" sz="5400" b="0" cap="none" spc="0" dirty="0">
              <a:ln w="120650">
                <a:solidFill>
                  <a:schemeClr val="bg1"/>
                </a:solidFill>
              </a:ln>
              <a:solidFill>
                <a:schemeClr val="tx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BD85F937-389A-ED71-696E-0E2A5F57ED3B}"/>
              </a:ext>
            </a:extLst>
          </p:cNvPr>
          <p:cNvSpPr/>
          <p:nvPr/>
        </p:nvSpPr>
        <p:spPr>
          <a:xfrm>
            <a:off x="7689590" y="3678760"/>
            <a:ext cx="1988429" cy="923330"/>
          </a:xfrm>
          <a:prstGeom prst="rect">
            <a:avLst/>
          </a:prstGeom>
          <a:noFill/>
        </p:spPr>
        <p:txBody>
          <a:bodyPr wrap="none" lIns="91440" tIns="45720" rIns="91440" bIns="45720">
            <a:spAutoFit/>
          </a:bodyPr>
          <a:lstStyle/>
          <a:p>
            <a:pPr algn="ctr"/>
            <a:r>
              <a:rPr lang="en-US" sz="5400" b="0" cap="none" spc="0" dirty="0">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Tay </a:t>
            </a:r>
            <a:r>
              <a:rPr lang="en-US" sz="5400" b="0" cap="none" spc="0" dirty="0" err="1">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rPr>
              <a:t>dò</a:t>
            </a:r>
            <a:endParaRPr lang="en-US" sz="5400" b="0" cap="none" spc="0" dirty="0">
              <a:ln w="0"/>
              <a:solidFill>
                <a:srgbClr val="621B21"/>
              </a:solidFill>
              <a:effectLst>
                <a:outerShdw blurRad="38100" dist="19050" dir="2700000" algn="tl" rotWithShape="0">
                  <a:schemeClr val="dk1">
                    <a:alpha val="40000"/>
                  </a:schemeClr>
                </a:outerShdw>
              </a:effectLst>
              <a:latin typeface="Calibri" panose="020F0502020204030204" pitchFamily="34" charset="0"/>
              <a:cs typeface="Calibri" panose="020F0502020204030204" pitchFamily="34" charset="0"/>
            </a:endParaRPr>
          </a:p>
        </p:txBody>
      </p:sp>
      <p:pic>
        <p:nvPicPr>
          <p:cNvPr id="17" name="Picture 4" descr="Detailed anime eye set">
            <a:extLst>
              <a:ext uri="{FF2B5EF4-FFF2-40B4-BE49-F238E27FC236}">
                <a16:creationId xmlns:a16="http://schemas.microsoft.com/office/drawing/2014/main" id="{79FED15E-8630-43B7-0252-FBDDF20CD0B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5156" b="94724" l="53834" r="94569">
                        <a14:foregroundMark x1="61981" y1="74580" x2="61981" y2="74580"/>
                        <a14:foregroundMark x1="65655" y1="62110" x2="65655" y2="62110"/>
                        <a14:foregroundMark x1="81949" y1="61151" x2="81949" y2="61151"/>
                        <a14:foregroundMark x1="80351" y1="55635" x2="80351" y2="55635"/>
                        <a14:foregroundMark x1="79393" y1="56835" x2="79393" y2="56835"/>
                        <a14:foregroundMark x1="83706" y1="55156" x2="83706" y2="55156"/>
                        <a14:foregroundMark x1="62620" y1="55156" x2="62620" y2="55156"/>
                        <a14:foregroundMark x1="67732" y1="60671" x2="67732" y2="60671"/>
                        <a14:foregroundMark x1="64058" y1="59233" x2="64058" y2="59233"/>
                        <a14:foregroundMark x1="61661" y1="59233" x2="61661" y2="59233"/>
                      </a14:backgroundRemoval>
                    </a14:imgEffect>
                  </a14:imgLayer>
                </a14:imgProps>
              </a:ext>
              <a:ext uri="{28A0092B-C50C-407E-A947-70E740481C1C}">
                <a14:useLocalDpi xmlns:a14="http://schemas.microsoft.com/office/drawing/2010/main" val="0"/>
              </a:ext>
            </a:extLst>
          </a:blip>
          <a:srcRect l="48780" t="51641" r="-1292" b="8942"/>
          <a:stretch/>
        </p:blipFill>
        <p:spPr bwMode="auto">
          <a:xfrm>
            <a:off x="2482881" y="2693359"/>
            <a:ext cx="1860753" cy="9304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Woman eavesdropping curious hearing deafness overheard illustration">
            <a:extLst>
              <a:ext uri="{FF2B5EF4-FFF2-40B4-BE49-F238E27FC236}">
                <a16:creationId xmlns:a16="http://schemas.microsoft.com/office/drawing/2014/main" id="{1D91CBF6-FC85-226F-4DF1-E4C6CD874B00}"/>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628" t="3141" r="8869" b="2200"/>
          <a:stretch/>
        </p:blipFill>
        <p:spPr bwMode="auto">
          <a:xfrm>
            <a:off x="5387285" y="2277334"/>
            <a:ext cx="1777696" cy="1537788"/>
          </a:xfrm>
          <a:prstGeom prst="cloud">
            <a:avLst/>
          </a:prstGeom>
          <a:noFill/>
          <a:extLst>
            <a:ext uri="{909E8E84-426E-40DD-AFC4-6F175D3DCCD1}">
              <a14:hiddenFill xmlns:a14="http://schemas.microsoft.com/office/drawing/2010/main">
                <a:solidFill>
                  <a:srgbClr val="FFFFFF"/>
                </a:solidFill>
              </a14:hiddenFill>
            </a:ext>
          </a:extLst>
        </p:spPr>
      </p:pic>
      <p:pic>
        <p:nvPicPr>
          <p:cNvPr id="19" name="Picture 18" descr="Pixel mouse cursors pointer, arrow and wait">
            <a:extLst>
              <a:ext uri="{FF2B5EF4-FFF2-40B4-BE49-F238E27FC236}">
                <a16:creationId xmlns:a16="http://schemas.microsoft.com/office/drawing/2014/main" id="{691FCD6A-25DA-3E7B-FC98-96B9E9F58F5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6359" t="52702" r="60138" b="16696"/>
          <a:stretch/>
        </p:blipFill>
        <p:spPr bwMode="auto">
          <a:xfrm>
            <a:off x="8344715" y="2659121"/>
            <a:ext cx="843256" cy="9646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23DAC8E-52CD-BAEC-5338-470C079CA2C6}"/>
              </a:ext>
            </a:extLst>
          </p:cNvPr>
          <p:cNvPicPr>
            <a:picLocks noChangeAspect="1"/>
          </p:cNvPicPr>
          <p:nvPr/>
        </p:nvPicPr>
        <p:blipFill>
          <a:blip r:embed="rId9"/>
          <a:stretch>
            <a:fillRect/>
          </a:stretch>
        </p:blipFill>
        <p:spPr>
          <a:xfrm>
            <a:off x="3816480" y="680279"/>
            <a:ext cx="4218798" cy="1457070"/>
          </a:xfrm>
          <a:prstGeom prst="rect">
            <a:avLst/>
          </a:prstGeom>
        </p:spPr>
      </p:pic>
    </p:spTree>
    <p:extLst>
      <p:ext uri="{BB962C8B-B14F-4D97-AF65-F5344CB8AC3E}">
        <p14:creationId xmlns:p14="http://schemas.microsoft.com/office/powerpoint/2010/main" val="3676924459"/>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1+#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1+#ppt_w/2"/>
                                          </p:val>
                                        </p:tav>
                                        <p:tav tm="100000">
                                          <p:val>
                                            <p:strVal val="#ppt_x"/>
                                          </p:val>
                                        </p:tav>
                                      </p:tavLst>
                                    </p:anim>
                                    <p:anim calcmode="lin" valueType="num">
                                      <p:cBhvr additive="base">
                                        <p:cTn id="12" dur="7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par>
                                <p:cTn id="49" presetID="10"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hiết kế chưa có tên (1)">
            <a:hlinkClick r:id="" action="ppaction://media"/>
            <a:extLst>
              <a:ext uri="{FF2B5EF4-FFF2-40B4-BE49-F238E27FC236}">
                <a16:creationId xmlns:a16="http://schemas.microsoft.com/office/drawing/2014/main" id="{588FDBD0-18B2-E7B8-6860-0485D0F53D9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159102069"/>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6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909D710F-4C95-85B8-5EBD-CBC7922000BD}"/>
              </a:ext>
            </a:extLst>
          </p:cNvPr>
          <p:cNvSpPr txBox="1"/>
          <p:nvPr/>
        </p:nvSpPr>
        <p:spPr>
          <a:xfrm>
            <a:off x="606055" y="1201479"/>
            <a:ext cx="11153553" cy="4524315"/>
          </a:xfrm>
          <a:prstGeom prst="rect">
            <a:avLst/>
          </a:prstGeom>
          <a:noFill/>
        </p:spPr>
        <p:txBody>
          <a:bodyPr wrap="square" rtlCol="0">
            <a:spAutoFit/>
          </a:bodyPr>
          <a:lstStyle/>
          <a:p>
            <a:pPr algn="just"/>
            <a:r>
              <a:rPr lang="en-US"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a:t>
            </a:r>
            <a:r>
              <a:rPr lang="vi-VN"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Cuối tuần, ba cho tôi về quê để tôi tìm được nhiều ý cho bài văn "Tả cây hoa nhà em". Ngồi đò dọc ba mươi cây số, tôi đã viết mở bài thế này:</a:t>
            </a:r>
          </a:p>
          <a:p>
            <a:pPr algn="just"/>
            <a:r>
              <a:rPr lang="en-US" sz="2400" b="0" i="1"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a:t>
            </a:r>
            <a:r>
              <a:rPr lang="vi-VN" sz="2400" b="0" i="1"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Chiều thứ Bảy về quê, tôi gặp lại cây hoa hồng mà ngoại đã trồng ở mảnh vườn trước cửa.</a:t>
            </a:r>
            <a:endParaRPr lang="vi-VN"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endParaRPr>
          </a:p>
          <a:p>
            <a:pPr algn="just"/>
            <a:r>
              <a:rPr lang="en-US"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a:t>
            </a:r>
            <a:r>
              <a:rPr lang="vi-VN"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Nhưng về tới quê thì trời sập tối. Bụi hồng, bụi dạ lí, bụi mẫu đơn trông không khác gì nhau nên tôi đành để dở dang bài văn.</a:t>
            </a:r>
          </a:p>
          <a:p>
            <a:pPr algn="just"/>
            <a:r>
              <a:rPr lang="en-US"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a:t>
            </a:r>
            <a:r>
              <a:rPr lang="vi-VN"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Hôm sau, trời còn mù sương, tôi đã có mặt ngoài vườn. Gió xào xạc trên tàu dừa. Cây hoa hồng bỗng giật mình, rung rinh, những giọt sương từ mặt lá rơi xuống. Ý văn cũng như sương l</a:t>
            </a:r>
            <a:r>
              <a:rPr lang="en-US" sz="2400" dirty="0">
                <a:solidFill>
                  <a:schemeClr val="accent1"/>
                </a:solidFill>
                <a:latin typeface="Cambria" panose="02040503050406030204" pitchFamily="18" charset="0"/>
                <a:ea typeface="Cambria" panose="02040503050406030204" pitchFamily="18" charset="0"/>
                <a:cs typeface="Calibri" panose="020F0502020204030204" pitchFamily="34" charset="0"/>
              </a:rPr>
              <a:t>ã</a:t>
            </a:r>
            <a:r>
              <a:rPr lang="vi-VN"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chã:</a:t>
            </a:r>
          </a:p>
          <a:p>
            <a:pPr algn="just"/>
            <a:r>
              <a:rPr lang="en-US" sz="2400" b="0" i="1"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a:t>
            </a:r>
            <a:r>
              <a:rPr lang="vi-VN" sz="2400" b="0" i="1"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Thân cây hoa to bằng ngón tay cái. Cành hoa nhỏ như ngón tay út, xoè ra nhiều lá hình trái tim viền răng cưa. Sương như những hòn bi ve tí xíu tụt từ lá xanh xuống bông đỏ, đi tìm mùi thơm ngào ngạt núp đâu giữa những cánh hoa ...</a:t>
            </a:r>
            <a:endParaRPr lang="vi-VN" sz="2400" b="0" i="0" dirty="0">
              <a:solidFill>
                <a:schemeClr val="accent1"/>
              </a:solidFill>
              <a:effectLst/>
              <a:latin typeface="Cambria" panose="02040503050406030204" pitchFamily="18" charset="0"/>
              <a:ea typeface="Cambria" panose="02040503050406030204" pitchFamily="18" charset="0"/>
              <a:cs typeface="Calibri" panose="020F0502020204030204" pitchFamily="34" charset="0"/>
            </a:endParaRPr>
          </a:p>
        </p:txBody>
      </p:sp>
      <p:sp>
        <p:nvSpPr>
          <p:cNvPr id="17" name="TextBox 16">
            <a:extLst>
              <a:ext uri="{FF2B5EF4-FFF2-40B4-BE49-F238E27FC236}">
                <a16:creationId xmlns:a16="http://schemas.microsoft.com/office/drawing/2014/main" id="{69309799-9951-AA8F-F33E-7F58618EEDFE}"/>
              </a:ext>
            </a:extLst>
          </p:cNvPr>
          <p:cNvSpPr txBox="1"/>
          <p:nvPr/>
        </p:nvSpPr>
        <p:spPr>
          <a:xfrm>
            <a:off x="4710223" y="5199321"/>
            <a:ext cx="6826103" cy="1392865"/>
          </a:xfrm>
          <a:prstGeom prst="rect">
            <a:avLst/>
          </a:prstGeom>
          <a:noFill/>
        </p:spPr>
        <p:txBody>
          <a:bodyPr wrap="square" rtlCol="0">
            <a:spAutoFit/>
          </a:bodyPr>
          <a:lstStyle/>
          <a:p>
            <a:endParaRPr lang="en-US" dirty="0"/>
          </a:p>
        </p:txBody>
      </p:sp>
      <p:pic>
        <p:nvPicPr>
          <p:cNvPr id="2" name="Picture 1">
            <a:extLst>
              <a:ext uri="{FF2B5EF4-FFF2-40B4-BE49-F238E27FC236}">
                <a16:creationId xmlns:a16="http://schemas.microsoft.com/office/drawing/2014/main" id="{106D1C7D-E75F-CCFA-72A9-D75BFE685913}"/>
              </a:ext>
            </a:extLst>
          </p:cNvPr>
          <p:cNvPicPr>
            <a:picLocks noChangeAspect="1"/>
          </p:cNvPicPr>
          <p:nvPr/>
        </p:nvPicPr>
        <p:blipFill>
          <a:blip r:embed="rId3"/>
          <a:stretch>
            <a:fillRect/>
          </a:stretch>
        </p:blipFill>
        <p:spPr>
          <a:xfrm>
            <a:off x="4508204" y="214622"/>
            <a:ext cx="3018423" cy="969025"/>
          </a:xfrm>
          <a:prstGeom prst="rect">
            <a:avLst/>
          </a:prstGeom>
        </p:spPr>
      </p:pic>
    </p:spTree>
    <p:extLst>
      <p:ext uri="{BB962C8B-B14F-4D97-AF65-F5344CB8AC3E}">
        <p14:creationId xmlns:p14="http://schemas.microsoft.com/office/powerpoint/2010/main" val="4122744144"/>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2242A8-6287-0A2D-0F39-FFA0BFB08904}"/>
              </a:ext>
            </a:extLst>
          </p:cNvPr>
          <p:cNvSpPr txBox="1"/>
          <p:nvPr/>
        </p:nvSpPr>
        <p:spPr>
          <a:xfrm>
            <a:off x="495299" y="314325"/>
            <a:ext cx="11249025" cy="61247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Tới đây thì bí quá! Tôi định chạy lại bậc thềm để đọc câu hỏi gợi ý trong sách, chẳng may đánh rơi cuốn vở dưới gốc cây hồng. Cúi xuống nhặt vở thì tay tôi bị gai cào một vết. Hoá ra cây hoa hồng còn có gai. Quên xuýt xoa, tôi nghĩ tiếp về bài văn của mình: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0" i="1"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Hồng không phải mít mà cũng có gai. Gai hồng không nhể được ốc luộc như gai bưởi. Gai hồng giữ cho bông hồng thả sức đẹp…</a:t>
            </a:r>
            <a:endParaRPr kumimoji="0" lang="vi-VN" sz="28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Tới đây có thể kết luận được rồi. Tôi đọc gợi ý cuối cùng trong sách: “Em đã chăm sóc, bảo vệ cây hoa đó như thế nào?". Khó ghê! Ông bà trồng và chăm sóc đấy chứ! Nhưng vẫn còn kịp. Tôi vào bếp lấy cái bình, múc nước rồi hăm hở bước theo ý văn của mình và té cái “oạch” trước khi viết đoạn kết: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800" b="0" i="1"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Từ tay tôi, cái bình tưới như chú voi con dễ thương đung đưa vòi, rắc lên cây hoa hồng một cơn mưa rào nhỏ.</a:t>
            </a:r>
            <a:endParaRPr kumimoji="0" lang="vi-VN" sz="28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1"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(Theo Trần Quốc Toàn)</a:t>
            </a:r>
            <a:endParaRPr kumimoji="0" lang="vi-VN" sz="28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029828791"/>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E76C45-78AC-9A04-14DE-AD0895BBBE77}"/>
              </a:ext>
            </a:extLst>
          </p:cNvPr>
          <p:cNvSpPr txBox="1">
            <a:spLocks noChangeArrowheads="1"/>
          </p:cNvSpPr>
          <p:nvPr/>
        </p:nvSpPr>
        <p:spPr bwMode="auto">
          <a:xfrm>
            <a:off x="831272" y="1578197"/>
            <a:ext cx="11360728" cy="3301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761981" indent="-761981" defTabSz="914377">
              <a:lnSpc>
                <a:spcPct val="150000"/>
              </a:lnSpc>
              <a:spcBef>
                <a:spcPct val="0"/>
              </a:spcBef>
              <a:buFont typeface="Wingdings" panose="05000000000000000000" pitchFamily="2" charset="2"/>
              <a:buChar char="q"/>
            </a:pPr>
            <a:r>
              <a:rPr lang="vi-VN"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Đoạn 1: từ đầu đến </a:t>
            </a:r>
            <a:r>
              <a:rPr lang="en-US" altLang="en-US" sz="4800" b="1" i="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dở</a:t>
            </a:r>
            <a:r>
              <a:rPr lang="en-US" altLang="en-US" sz="4800" b="1" i="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dang </a:t>
            </a:r>
            <a:r>
              <a:rPr lang="en-US" altLang="en-US" sz="4800" b="1" i="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bài</a:t>
            </a:r>
            <a:r>
              <a:rPr lang="en-US" altLang="en-US" sz="4800" b="1" i="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800" b="1" i="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văn</a:t>
            </a:r>
            <a:r>
              <a:rPr lang="en-US" altLang="en-US" sz="4800" b="1" i="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a:t>
            </a:r>
            <a:endParaRPr lang="vi-VN" altLang="en-US" sz="4800" b="1" i="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endParaRPr>
          </a:p>
          <a:p>
            <a:pPr marL="761981" indent="-761981" defTabSz="914377">
              <a:lnSpc>
                <a:spcPct val="150000"/>
              </a:lnSpc>
              <a:spcBef>
                <a:spcPct val="0"/>
              </a:spcBef>
              <a:buFont typeface="Wingdings" panose="05000000000000000000" pitchFamily="2" charset="2"/>
              <a:buChar char="q"/>
            </a:pPr>
            <a:r>
              <a:rPr lang="vi-VN"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Đoạn 2: </a:t>
            </a:r>
            <a:r>
              <a:rPr lang="en-US" altLang="en-US" sz="4800" b="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tiếp</a:t>
            </a:r>
            <a:r>
              <a:rPr lang="en-US"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800" b="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theo</a:t>
            </a:r>
            <a:r>
              <a:rPr lang="en-US"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800" b="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đến</a:t>
            </a:r>
            <a:r>
              <a:rPr lang="en-US"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800" b="1" i="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thả</a:t>
            </a:r>
            <a:r>
              <a:rPr lang="en-US" altLang="en-US" sz="4800" b="1" i="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800" b="1" i="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sức</a:t>
            </a:r>
            <a:r>
              <a:rPr lang="en-US" altLang="en-US" sz="4800" b="1" i="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800" b="1" i="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đẹp</a:t>
            </a:r>
            <a:r>
              <a:rPr lang="en-US" altLang="en-US" sz="4800" b="1" i="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a:t>
            </a:r>
          </a:p>
          <a:p>
            <a:pPr marL="761981" indent="-761981" defTabSz="914377">
              <a:lnSpc>
                <a:spcPct val="150000"/>
              </a:lnSpc>
              <a:spcBef>
                <a:spcPct val="0"/>
              </a:spcBef>
              <a:buFont typeface="Wingdings" panose="05000000000000000000" pitchFamily="2" charset="2"/>
              <a:buChar char="q"/>
            </a:pPr>
            <a:r>
              <a:rPr lang="en-US" altLang="en-US" sz="4800" b="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Đoạn</a:t>
            </a:r>
            <a:r>
              <a:rPr lang="en-US"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3: </a:t>
            </a:r>
            <a:r>
              <a:rPr lang="en-US" altLang="en-US" sz="4800" b="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Còn</a:t>
            </a:r>
            <a:r>
              <a:rPr lang="en-US"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800" b="1" dirty="0" err="1">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rPr>
              <a:t>lại</a:t>
            </a:r>
            <a:endParaRPr lang="vi-VN" altLang="en-US" sz="4800" b="1" dirty="0">
              <a:solidFill>
                <a:schemeClr val="accent1"/>
              </a:solidFill>
              <a:latin typeface="Cambria" panose="02040503050406030204" pitchFamily="18" charset="0"/>
              <a:ea typeface="Cambria" panose="02040503050406030204" pitchFamily="18" charset="0"/>
              <a:cs typeface="Calibri" panose="020F0502020204030204" pitchFamily="34" charset="0"/>
              <a:sym typeface="Arial" panose="020B0604020202020204"/>
            </a:endParaRPr>
          </a:p>
        </p:txBody>
      </p:sp>
      <p:sp>
        <p:nvSpPr>
          <p:cNvPr id="4" name="矩形: 圆角 30">
            <a:extLst>
              <a:ext uri="{FF2B5EF4-FFF2-40B4-BE49-F238E27FC236}">
                <a16:creationId xmlns:a16="http://schemas.microsoft.com/office/drawing/2014/main" id="{461C96C7-6DED-58ED-6A1F-07789C41A6CE}"/>
              </a:ext>
            </a:extLst>
          </p:cNvPr>
          <p:cNvSpPr/>
          <p:nvPr/>
        </p:nvSpPr>
        <p:spPr>
          <a:xfrm>
            <a:off x="4438651" y="526853"/>
            <a:ext cx="4165600" cy="1051344"/>
          </a:xfrm>
          <a:prstGeom prst="roundRect">
            <a:avLst>
              <a:gd name="adj" fmla="val 50000"/>
            </a:avLst>
          </a:prstGeom>
          <a:solidFill>
            <a:srgbClr val="00823B"/>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5400" b="1" dirty="0">
                <a:solidFill>
                  <a:schemeClr val="accent1"/>
                </a:solidFill>
                <a:latin typeface="Cambria" panose="02040503050406030204" pitchFamily="18" charset="0"/>
                <a:ea typeface="Cambria" panose="02040503050406030204" pitchFamily="18" charset="0"/>
                <a:cs typeface="Arial" panose="020B0604020202020204" pitchFamily="34" charset="0"/>
                <a:sym typeface="Arial" panose="020B0604020202020204"/>
              </a:rPr>
              <a:t>Chia </a:t>
            </a:r>
            <a:r>
              <a:rPr lang="en-US" altLang="zh-CN" sz="5400" b="1" dirty="0" err="1">
                <a:solidFill>
                  <a:schemeClr val="accent1"/>
                </a:solidFill>
                <a:latin typeface="Cambria" panose="02040503050406030204" pitchFamily="18" charset="0"/>
                <a:ea typeface="Cambria" panose="02040503050406030204" pitchFamily="18" charset="0"/>
                <a:cs typeface="Arial" panose="020B0604020202020204" pitchFamily="34" charset="0"/>
                <a:sym typeface="Arial" panose="020B0604020202020204"/>
              </a:rPr>
              <a:t>đoạn</a:t>
            </a:r>
            <a:endParaRPr lang="zh-CN" altLang="en-US" sz="5400" b="1" dirty="0">
              <a:solidFill>
                <a:schemeClr val="accent1"/>
              </a:solidFill>
              <a:latin typeface="Cambria" panose="02040503050406030204" pitchFamily="18" charset="0"/>
              <a:ea typeface="字魂27号-布丁体" panose="00000500000000000000" pitchFamily="2" charset="-122"/>
              <a:cs typeface="Arial" panose="020B0604020202020204" pitchFamily="34" charset="0"/>
              <a:sym typeface="Arial" panose="020B0604020202020204"/>
            </a:endParaRPr>
          </a:p>
        </p:txBody>
      </p:sp>
    </p:spTree>
    <p:extLst>
      <p:ext uri="{BB962C8B-B14F-4D97-AF65-F5344CB8AC3E}">
        <p14:creationId xmlns:p14="http://schemas.microsoft.com/office/powerpoint/2010/main" val="20977104"/>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34">
            <a:extLst>
              <a:ext uri="{FF2B5EF4-FFF2-40B4-BE49-F238E27FC236}">
                <a16:creationId xmlns:a16="http://schemas.microsoft.com/office/drawing/2014/main" id="{FBB4E8C7-D326-CB46-A4FE-BD08AA8FF2EC}"/>
              </a:ext>
            </a:extLst>
          </p:cNvPr>
          <p:cNvCxnSpPr>
            <a:cxnSpLocks/>
          </p:cNvCxnSpPr>
          <p:nvPr/>
        </p:nvCxnSpPr>
        <p:spPr>
          <a:xfrm>
            <a:off x="812799" y="6742696"/>
            <a:ext cx="10638971" cy="0"/>
          </a:xfrm>
          <a:prstGeom prst="line">
            <a:avLst/>
          </a:prstGeom>
          <a:ln>
            <a:solidFill>
              <a:srgbClr val="FBA9A1"/>
            </a:solidFill>
          </a:ln>
        </p:spPr>
        <p:style>
          <a:lnRef idx="1">
            <a:schemeClr val="accent1"/>
          </a:lnRef>
          <a:fillRef idx="0">
            <a:schemeClr val="accent1"/>
          </a:fillRef>
          <a:effectRef idx="0">
            <a:schemeClr val="accent1"/>
          </a:effectRef>
          <a:fontRef idx="minor">
            <a:schemeClr val="tx1"/>
          </a:fontRef>
        </p:style>
      </p:cxnSp>
      <p:pic>
        <p:nvPicPr>
          <p:cNvPr id="7" name="图片 12">
            <a:extLst>
              <a:ext uri="{FF2B5EF4-FFF2-40B4-BE49-F238E27FC236}">
                <a16:creationId xmlns:a16="http://schemas.microsoft.com/office/drawing/2014/main" id="{7C18F93E-4775-5A8A-F836-8CD728CAC719}"/>
              </a:ext>
            </a:extLst>
          </p:cNvPr>
          <p:cNvPicPr>
            <a:picLocks noChangeAspect="1"/>
          </p:cNvPicPr>
          <p:nvPr/>
        </p:nvPicPr>
        <p:blipFill rotWithShape="1">
          <a:blip r:embed="rId8">
            <a:extLst>
              <a:ext uri="{28A0092B-C50C-407E-A947-70E740481C1C}">
                <a14:useLocalDpi xmlns:a14="http://schemas.microsoft.com/office/drawing/2010/main" val="0"/>
              </a:ext>
            </a:extLst>
          </a:blip>
          <a:srcRect t="40148" b="21334"/>
          <a:stretch/>
        </p:blipFill>
        <p:spPr>
          <a:xfrm>
            <a:off x="0" y="4656665"/>
            <a:ext cx="12192000" cy="2201335"/>
          </a:xfrm>
          <a:prstGeom prst="rect">
            <a:avLst/>
          </a:prstGeom>
        </p:spPr>
      </p:pic>
      <p:grpSp>
        <p:nvGrpSpPr>
          <p:cNvPr id="9" name="Group 8">
            <a:extLst>
              <a:ext uri="{FF2B5EF4-FFF2-40B4-BE49-F238E27FC236}">
                <a16:creationId xmlns:a16="http://schemas.microsoft.com/office/drawing/2014/main" id="{B94268B6-F9DD-30CD-0A3F-1D4890440691}"/>
              </a:ext>
            </a:extLst>
          </p:cNvPr>
          <p:cNvGrpSpPr/>
          <p:nvPr/>
        </p:nvGrpSpPr>
        <p:grpSpPr>
          <a:xfrm>
            <a:off x="9147965" y="2997490"/>
            <a:ext cx="2389201" cy="1679540"/>
            <a:chOff x="8566025" y="3179463"/>
            <a:chExt cx="2389201" cy="1679540"/>
          </a:xfrm>
        </p:grpSpPr>
        <p:sp>
          <p:nvSpPr>
            <p:cNvPr id="10" name="TextBox 9">
              <a:extLst>
                <a:ext uri="{FF2B5EF4-FFF2-40B4-BE49-F238E27FC236}">
                  <a16:creationId xmlns:a16="http://schemas.microsoft.com/office/drawing/2014/main" id="{5E4EB624-EFAB-3DC9-3EDB-62D7A7B99E59}"/>
                </a:ext>
              </a:extLst>
            </p:cNvPr>
            <p:cNvSpPr txBox="1"/>
            <p:nvPr/>
          </p:nvSpPr>
          <p:spPr>
            <a:xfrm>
              <a:off x="8803093" y="3466712"/>
              <a:ext cx="2130804"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múc</a:t>
              </a:r>
              <a:r>
                <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nước</a:t>
              </a:r>
              <a:endPar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11" name="PA_chenying0907 6">
              <a:extLst>
                <a:ext uri="{FF2B5EF4-FFF2-40B4-BE49-F238E27FC236}">
                  <a16:creationId xmlns:a16="http://schemas.microsoft.com/office/drawing/2014/main" id="{AC0166F2-87C8-F65C-67D4-9C7F93B6D3E5}"/>
                </a:ext>
              </a:extLst>
            </p:cNvPr>
            <p:cNvGrpSpPr/>
            <p:nvPr>
              <p:custDataLst>
                <p:tags r:id="rId4"/>
              </p:custDataLst>
            </p:nvPr>
          </p:nvGrpSpPr>
          <p:grpSpPr>
            <a:xfrm rot="626096" flipH="1">
              <a:off x="8566025" y="3179463"/>
              <a:ext cx="2389201" cy="1679540"/>
              <a:chOff x="3246438" y="1068388"/>
              <a:chExt cx="5711825" cy="4678363"/>
            </a:xfrm>
            <a:solidFill>
              <a:sysClr val="windowText" lastClr="000000"/>
            </a:solidFill>
          </p:grpSpPr>
          <p:sp>
            <p:nvSpPr>
              <p:cNvPr id="13" name="chenying0907 5">
                <a:extLst>
                  <a:ext uri="{FF2B5EF4-FFF2-40B4-BE49-F238E27FC236}">
                    <a16:creationId xmlns:a16="http://schemas.microsoft.com/office/drawing/2014/main" id="{686F0B32-7F58-E45A-9D4F-F94172BD7FD2}"/>
                  </a:ext>
                </a:extLst>
              </p:cNvPr>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 name="chenying0907 6">
                <a:extLst>
                  <a:ext uri="{FF2B5EF4-FFF2-40B4-BE49-F238E27FC236}">
                    <a16:creationId xmlns:a16="http://schemas.microsoft.com/office/drawing/2014/main" id="{E283C775-0AD2-4BF2-3A4A-876988ADA768}"/>
                  </a:ext>
                </a:extLst>
              </p:cNvPr>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 name="chenying0907 7">
                <a:extLst>
                  <a:ext uri="{FF2B5EF4-FFF2-40B4-BE49-F238E27FC236}">
                    <a16:creationId xmlns:a16="http://schemas.microsoft.com/office/drawing/2014/main" id="{A945B78F-14F0-AD97-19E1-28DEF99C8A4C}"/>
                  </a:ext>
                </a:extLst>
              </p:cNvPr>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 name="chenying0907 8">
                <a:extLst>
                  <a:ext uri="{FF2B5EF4-FFF2-40B4-BE49-F238E27FC236}">
                    <a16:creationId xmlns:a16="http://schemas.microsoft.com/office/drawing/2014/main" id="{82A97737-1EB6-8620-41B4-FB5DE0A5EAAE}"/>
                  </a:ext>
                </a:extLst>
              </p:cNvPr>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 name="chenying0907 9">
                <a:extLst>
                  <a:ext uri="{FF2B5EF4-FFF2-40B4-BE49-F238E27FC236}">
                    <a16:creationId xmlns:a16="http://schemas.microsoft.com/office/drawing/2014/main" id="{1F260ECC-2F88-D67A-1344-9EA21494C141}"/>
                  </a:ext>
                </a:extLst>
              </p:cNvPr>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 name="chenying0907 10">
                <a:extLst>
                  <a:ext uri="{FF2B5EF4-FFF2-40B4-BE49-F238E27FC236}">
                    <a16:creationId xmlns:a16="http://schemas.microsoft.com/office/drawing/2014/main" id="{FD0A602B-35D4-D618-37B7-D23C3F8DC9FA}"/>
                  </a:ext>
                </a:extLst>
              </p:cNvPr>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 name="chenying0907 11">
                <a:extLst>
                  <a:ext uri="{FF2B5EF4-FFF2-40B4-BE49-F238E27FC236}">
                    <a16:creationId xmlns:a16="http://schemas.microsoft.com/office/drawing/2014/main" id="{2CA6FF3E-DAD0-1D9F-CFAB-560DEB37856A}"/>
                  </a:ext>
                </a:extLst>
              </p:cNvPr>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nvGrpSpPr>
              <p:cNvPr id="20" name="chenying0907 61">
                <a:extLst>
                  <a:ext uri="{FF2B5EF4-FFF2-40B4-BE49-F238E27FC236}">
                    <a16:creationId xmlns:a16="http://schemas.microsoft.com/office/drawing/2014/main" id="{A604E477-BD03-451B-6302-F7790C739840}"/>
                  </a:ext>
                </a:extLst>
              </p:cNvPr>
              <p:cNvGrpSpPr/>
              <p:nvPr/>
            </p:nvGrpSpPr>
            <p:grpSpPr>
              <a:xfrm>
                <a:off x="3517901" y="1225551"/>
                <a:ext cx="5260975" cy="4090987"/>
                <a:chOff x="3517901" y="1225551"/>
                <a:chExt cx="5260975" cy="4090987"/>
              </a:xfrm>
              <a:grpFill/>
            </p:grpSpPr>
            <p:sp>
              <p:nvSpPr>
                <p:cNvPr id="21" name="chenying0907 12">
                  <a:extLst>
                    <a:ext uri="{FF2B5EF4-FFF2-40B4-BE49-F238E27FC236}">
                      <a16:creationId xmlns:a16="http://schemas.microsoft.com/office/drawing/2014/main" id="{F9850CDE-0A06-90A3-D206-A64F72E73E3B}"/>
                    </a:ext>
                  </a:extLst>
                </p:cNvPr>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 name="chenying0907 13">
                  <a:extLst>
                    <a:ext uri="{FF2B5EF4-FFF2-40B4-BE49-F238E27FC236}">
                      <a16:creationId xmlns:a16="http://schemas.microsoft.com/office/drawing/2014/main" id="{BDAEB1A4-3940-93CF-91FE-1744E8F70CC7}"/>
                    </a:ext>
                  </a:extLst>
                </p:cNvPr>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 name="chenying0907 14">
                  <a:extLst>
                    <a:ext uri="{FF2B5EF4-FFF2-40B4-BE49-F238E27FC236}">
                      <a16:creationId xmlns:a16="http://schemas.microsoft.com/office/drawing/2014/main" id="{15A2D1D1-E792-AD4B-A245-B0E076733042}"/>
                    </a:ext>
                  </a:extLst>
                </p:cNvPr>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 name="chenying0907 15">
                  <a:extLst>
                    <a:ext uri="{FF2B5EF4-FFF2-40B4-BE49-F238E27FC236}">
                      <a16:creationId xmlns:a16="http://schemas.microsoft.com/office/drawing/2014/main" id="{C6AC064A-68B3-52FA-AD1B-A9AD768D0380}"/>
                    </a:ext>
                  </a:extLst>
                </p:cNvPr>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 name="chenying0907 16">
                  <a:extLst>
                    <a:ext uri="{FF2B5EF4-FFF2-40B4-BE49-F238E27FC236}">
                      <a16:creationId xmlns:a16="http://schemas.microsoft.com/office/drawing/2014/main" id="{4D4231BE-CD23-A7C5-3FBE-9FFD51F406FD}"/>
                    </a:ext>
                  </a:extLst>
                </p:cNvPr>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 name="chenying0907 17">
                  <a:extLst>
                    <a:ext uri="{FF2B5EF4-FFF2-40B4-BE49-F238E27FC236}">
                      <a16:creationId xmlns:a16="http://schemas.microsoft.com/office/drawing/2014/main" id="{873BCCE6-B3B8-1FB7-0378-DECE205158CF}"/>
                    </a:ext>
                  </a:extLst>
                </p:cNvPr>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 name="chenying0907 18">
                  <a:extLst>
                    <a:ext uri="{FF2B5EF4-FFF2-40B4-BE49-F238E27FC236}">
                      <a16:creationId xmlns:a16="http://schemas.microsoft.com/office/drawing/2014/main" id="{1678EEB3-00BF-990F-E7C1-9E776183FE0D}"/>
                    </a:ext>
                  </a:extLst>
                </p:cNvPr>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 name="chenying0907 19">
                  <a:extLst>
                    <a:ext uri="{FF2B5EF4-FFF2-40B4-BE49-F238E27FC236}">
                      <a16:creationId xmlns:a16="http://schemas.microsoft.com/office/drawing/2014/main" id="{162244AD-4AC4-FC0A-5704-55F9422D3124}"/>
                    </a:ext>
                  </a:extLst>
                </p:cNvPr>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1" name="chenying0907 20">
                  <a:extLst>
                    <a:ext uri="{FF2B5EF4-FFF2-40B4-BE49-F238E27FC236}">
                      <a16:creationId xmlns:a16="http://schemas.microsoft.com/office/drawing/2014/main" id="{5F8D7192-BC2B-7B2F-AB82-C4F51D53D0FD}"/>
                    </a:ext>
                  </a:extLst>
                </p:cNvPr>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2" name="chenying0907 21">
                  <a:extLst>
                    <a:ext uri="{FF2B5EF4-FFF2-40B4-BE49-F238E27FC236}">
                      <a16:creationId xmlns:a16="http://schemas.microsoft.com/office/drawing/2014/main" id="{C3546074-9C7B-3EDB-D66C-E32DE4D51818}"/>
                    </a:ext>
                  </a:extLst>
                </p:cNvPr>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3" name="chenying0907 22">
                  <a:extLst>
                    <a:ext uri="{FF2B5EF4-FFF2-40B4-BE49-F238E27FC236}">
                      <a16:creationId xmlns:a16="http://schemas.microsoft.com/office/drawing/2014/main" id="{71B1F394-E94F-7220-B66A-8447489F13AE}"/>
                    </a:ext>
                  </a:extLst>
                </p:cNvPr>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4" name="chenying0907 23">
                  <a:extLst>
                    <a:ext uri="{FF2B5EF4-FFF2-40B4-BE49-F238E27FC236}">
                      <a16:creationId xmlns:a16="http://schemas.microsoft.com/office/drawing/2014/main" id="{2199D443-62BF-E890-F106-2DA56AE5D4F8}"/>
                    </a:ext>
                  </a:extLst>
                </p:cNvPr>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5" name="chenying0907 24">
                  <a:extLst>
                    <a:ext uri="{FF2B5EF4-FFF2-40B4-BE49-F238E27FC236}">
                      <a16:creationId xmlns:a16="http://schemas.microsoft.com/office/drawing/2014/main" id="{DA2F5B62-E42F-1494-CC3B-B3F0FC38807C}"/>
                    </a:ext>
                  </a:extLst>
                </p:cNvPr>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6" name="chenying0907 25">
                  <a:extLst>
                    <a:ext uri="{FF2B5EF4-FFF2-40B4-BE49-F238E27FC236}">
                      <a16:creationId xmlns:a16="http://schemas.microsoft.com/office/drawing/2014/main" id="{E554037C-17A2-C06F-F544-99D52C78F4E5}"/>
                    </a:ext>
                  </a:extLst>
                </p:cNvPr>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7" name="chenying0907 26">
                  <a:extLst>
                    <a:ext uri="{FF2B5EF4-FFF2-40B4-BE49-F238E27FC236}">
                      <a16:creationId xmlns:a16="http://schemas.microsoft.com/office/drawing/2014/main" id="{697AC727-8F0D-B507-E99C-89E9F4388756}"/>
                    </a:ext>
                  </a:extLst>
                </p:cNvPr>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8" name="chenying0907 27">
                  <a:extLst>
                    <a:ext uri="{FF2B5EF4-FFF2-40B4-BE49-F238E27FC236}">
                      <a16:creationId xmlns:a16="http://schemas.microsoft.com/office/drawing/2014/main" id="{1C9520A1-1D59-843B-F752-9E72ED7DDC47}"/>
                    </a:ext>
                  </a:extLst>
                </p:cNvPr>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9" name="chenying0907 28">
                  <a:extLst>
                    <a:ext uri="{FF2B5EF4-FFF2-40B4-BE49-F238E27FC236}">
                      <a16:creationId xmlns:a16="http://schemas.microsoft.com/office/drawing/2014/main" id="{E4B55406-8B8D-7D80-4673-08CA14977DAE}"/>
                    </a:ext>
                  </a:extLst>
                </p:cNvPr>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0" name="chenying0907 29">
                  <a:extLst>
                    <a:ext uri="{FF2B5EF4-FFF2-40B4-BE49-F238E27FC236}">
                      <a16:creationId xmlns:a16="http://schemas.microsoft.com/office/drawing/2014/main" id="{CB52D138-CBEB-CAC5-4AA2-17995579CC2C}"/>
                    </a:ext>
                  </a:extLst>
                </p:cNvPr>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1" name="chenying0907 30">
                  <a:extLst>
                    <a:ext uri="{FF2B5EF4-FFF2-40B4-BE49-F238E27FC236}">
                      <a16:creationId xmlns:a16="http://schemas.microsoft.com/office/drawing/2014/main" id="{332E1CC3-E201-FEA8-EE8F-B13F31E38989}"/>
                    </a:ext>
                  </a:extLst>
                </p:cNvPr>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2" name="chenying0907 31">
                  <a:extLst>
                    <a:ext uri="{FF2B5EF4-FFF2-40B4-BE49-F238E27FC236}">
                      <a16:creationId xmlns:a16="http://schemas.microsoft.com/office/drawing/2014/main" id="{EAAA1649-97E0-5EE4-41A5-D3831620FAF7}"/>
                    </a:ext>
                  </a:extLst>
                </p:cNvPr>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3" name="chenying0907 32">
                  <a:extLst>
                    <a:ext uri="{FF2B5EF4-FFF2-40B4-BE49-F238E27FC236}">
                      <a16:creationId xmlns:a16="http://schemas.microsoft.com/office/drawing/2014/main" id="{30DEC590-AA67-CD0F-0CEB-8BC1252739FC}"/>
                    </a:ext>
                  </a:extLst>
                </p:cNvPr>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4" name="chenying0907 33">
                  <a:extLst>
                    <a:ext uri="{FF2B5EF4-FFF2-40B4-BE49-F238E27FC236}">
                      <a16:creationId xmlns:a16="http://schemas.microsoft.com/office/drawing/2014/main" id="{E21EC194-CBEC-1712-5C6B-2123C8096009}"/>
                    </a:ext>
                  </a:extLst>
                </p:cNvPr>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5" name="chenying0907 34">
                  <a:extLst>
                    <a:ext uri="{FF2B5EF4-FFF2-40B4-BE49-F238E27FC236}">
                      <a16:creationId xmlns:a16="http://schemas.microsoft.com/office/drawing/2014/main" id="{123C9CB3-0D69-892E-5437-D0C45DD130F4}"/>
                    </a:ext>
                  </a:extLst>
                </p:cNvPr>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6" name="chenying0907 35">
                  <a:extLst>
                    <a:ext uri="{FF2B5EF4-FFF2-40B4-BE49-F238E27FC236}">
                      <a16:creationId xmlns:a16="http://schemas.microsoft.com/office/drawing/2014/main" id="{6C383624-5006-3F66-2BCC-FE57AC6A3889}"/>
                    </a:ext>
                  </a:extLst>
                </p:cNvPr>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7" name="chenying0907 36">
                  <a:extLst>
                    <a:ext uri="{FF2B5EF4-FFF2-40B4-BE49-F238E27FC236}">
                      <a16:creationId xmlns:a16="http://schemas.microsoft.com/office/drawing/2014/main" id="{C48D10A6-1B04-1133-A9C2-00A2C5F4944A}"/>
                    </a:ext>
                  </a:extLst>
                </p:cNvPr>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8" name="chenying0907 37">
                  <a:extLst>
                    <a:ext uri="{FF2B5EF4-FFF2-40B4-BE49-F238E27FC236}">
                      <a16:creationId xmlns:a16="http://schemas.microsoft.com/office/drawing/2014/main" id="{6E89E659-87CA-F8F8-C666-8254353A2AF1}"/>
                    </a:ext>
                  </a:extLst>
                </p:cNvPr>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59" name="chenying0907 38">
                  <a:extLst>
                    <a:ext uri="{FF2B5EF4-FFF2-40B4-BE49-F238E27FC236}">
                      <a16:creationId xmlns:a16="http://schemas.microsoft.com/office/drawing/2014/main" id="{882F3A78-FF11-385E-68E3-09490FDAEE34}"/>
                    </a:ext>
                  </a:extLst>
                </p:cNvPr>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0" name="chenying0907 39">
                  <a:extLst>
                    <a:ext uri="{FF2B5EF4-FFF2-40B4-BE49-F238E27FC236}">
                      <a16:creationId xmlns:a16="http://schemas.microsoft.com/office/drawing/2014/main" id="{0307FC78-E989-2EA1-E9E1-626F7FEB82BC}"/>
                    </a:ext>
                  </a:extLst>
                </p:cNvPr>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1" name="chenying0907 40">
                  <a:extLst>
                    <a:ext uri="{FF2B5EF4-FFF2-40B4-BE49-F238E27FC236}">
                      <a16:creationId xmlns:a16="http://schemas.microsoft.com/office/drawing/2014/main" id="{068FC02B-F390-CF4A-DC6A-F964F525CF4B}"/>
                    </a:ext>
                  </a:extLst>
                </p:cNvPr>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2" name="chenying0907 41">
                  <a:extLst>
                    <a:ext uri="{FF2B5EF4-FFF2-40B4-BE49-F238E27FC236}">
                      <a16:creationId xmlns:a16="http://schemas.microsoft.com/office/drawing/2014/main" id="{B3BEA832-E1B6-7E32-82C9-EA81C3C63873}"/>
                    </a:ext>
                  </a:extLst>
                </p:cNvPr>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3" name="chenying0907 42">
                  <a:extLst>
                    <a:ext uri="{FF2B5EF4-FFF2-40B4-BE49-F238E27FC236}">
                      <a16:creationId xmlns:a16="http://schemas.microsoft.com/office/drawing/2014/main" id="{9B1212FC-8A2C-DF7A-F9D2-59D90BB2DF49}"/>
                    </a:ext>
                  </a:extLst>
                </p:cNvPr>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4" name="chenying0907 43">
                  <a:extLst>
                    <a:ext uri="{FF2B5EF4-FFF2-40B4-BE49-F238E27FC236}">
                      <a16:creationId xmlns:a16="http://schemas.microsoft.com/office/drawing/2014/main" id="{29BC546A-EBCE-D5C0-F3A9-05AF968BBEC0}"/>
                    </a:ext>
                  </a:extLst>
                </p:cNvPr>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5" name="chenying0907 44">
                  <a:extLst>
                    <a:ext uri="{FF2B5EF4-FFF2-40B4-BE49-F238E27FC236}">
                      <a16:creationId xmlns:a16="http://schemas.microsoft.com/office/drawing/2014/main" id="{6D8A8708-3EC4-7718-49FE-EB0383B78D9A}"/>
                    </a:ext>
                  </a:extLst>
                </p:cNvPr>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6" name="chenying0907 45">
                  <a:extLst>
                    <a:ext uri="{FF2B5EF4-FFF2-40B4-BE49-F238E27FC236}">
                      <a16:creationId xmlns:a16="http://schemas.microsoft.com/office/drawing/2014/main" id="{3E3FFA98-87EB-AA4F-71F0-9FC33C652879}"/>
                    </a:ext>
                  </a:extLst>
                </p:cNvPr>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7" name="chenying0907 46">
                  <a:extLst>
                    <a:ext uri="{FF2B5EF4-FFF2-40B4-BE49-F238E27FC236}">
                      <a16:creationId xmlns:a16="http://schemas.microsoft.com/office/drawing/2014/main" id="{4C67828C-A55A-54DF-39B2-AC908DC9CE3F}"/>
                    </a:ext>
                  </a:extLst>
                </p:cNvPr>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8" name="chenying0907 47">
                  <a:extLst>
                    <a:ext uri="{FF2B5EF4-FFF2-40B4-BE49-F238E27FC236}">
                      <a16:creationId xmlns:a16="http://schemas.microsoft.com/office/drawing/2014/main" id="{B4688E89-D780-21B7-51A4-4A8CD7A5AB93}"/>
                    </a:ext>
                  </a:extLst>
                </p:cNvPr>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69" name="chenying0907 48">
                  <a:extLst>
                    <a:ext uri="{FF2B5EF4-FFF2-40B4-BE49-F238E27FC236}">
                      <a16:creationId xmlns:a16="http://schemas.microsoft.com/office/drawing/2014/main" id="{608E520A-81DE-4E1B-FBCC-A72C94D65A38}"/>
                    </a:ext>
                  </a:extLst>
                </p:cNvPr>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0" name="chenying0907 49">
                  <a:extLst>
                    <a:ext uri="{FF2B5EF4-FFF2-40B4-BE49-F238E27FC236}">
                      <a16:creationId xmlns:a16="http://schemas.microsoft.com/office/drawing/2014/main" id="{22475509-58A5-EE1C-BC66-184707C8063C}"/>
                    </a:ext>
                  </a:extLst>
                </p:cNvPr>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1" name="chenying0907 50">
                  <a:extLst>
                    <a:ext uri="{FF2B5EF4-FFF2-40B4-BE49-F238E27FC236}">
                      <a16:creationId xmlns:a16="http://schemas.microsoft.com/office/drawing/2014/main" id="{D2BEC4AD-C60B-258B-0410-DD71DC18E009}"/>
                    </a:ext>
                  </a:extLst>
                </p:cNvPr>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2" name="chenying0907 51">
                  <a:extLst>
                    <a:ext uri="{FF2B5EF4-FFF2-40B4-BE49-F238E27FC236}">
                      <a16:creationId xmlns:a16="http://schemas.microsoft.com/office/drawing/2014/main" id="{6FE5CAC2-35F2-6DFD-14EF-42CBC8708871}"/>
                    </a:ext>
                  </a:extLst>
                </p:cNvPr>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3" name="chenying0907 52">
                  <a:extLst>
                    <a:ext uri="{FF2B5EF4-FFF2-40B4-BE49-F238E27FC236}">
                      <a16:creationId xmlns:a16="http://schemas.microsoft.com/office/drawing/2014/main" id="{ECB7E330-2F6A-BCBE-8711-3AB4A9FFD9D5}"/>
                    </a:ext>
                  </a:extLst>
                </p:cNvPr>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4" name="chenying0907 53">
                  <a:extLst>
                    <a:ext uri="{FF2B5EF4-FFF2-40B4-BE49-F238E27FC236}">
                      <a16:creationId xmlns:a16="http://schemas.microsoft.com/office/drawing/2014/main" id="{7AF756F0-4022-1522-5673-36A241F217D8}"/>
                    </a:ext>
                  </a:extLst>
                </p:cNvPr>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5" name="chenying0907 54">
                  <a:extLst>
                    <a:ext uri="{FF2B5EF4-FFF2-40B4-BE49-F238E27FC236}">
                      <a16:creationId xmlns:a16="http://schemas.microsoft.com/office/drawing/2014/main" id="{F2D7D466-6218-AA93-4E6C-CEAC78DB6286}"/>
                    </a:ext>
                  </a:extLst>
                </p:cNvPr>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6" name="chenying0907 55">
                  <a:extLst>
                    <a:ext uri="{FF2B5EF4-FFF2-40B4-BE49-F238E27FC236}">
                      <a16:creationId xmlns:a16="http://schemas.microsoft.com/office/drawing/2014/main" id="{A759A9B3-6041-AC09-CBE3-169BEB96807F}"/>
                    </a:ext>
                  </a:extLst>
                </p:cNvPr>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7" name="chenying0907 56">
                  <a:extLst>
                    <a:ext uri="{FF2B5EF4-FFF2-40B4-BE49-F238E27FC236}">
                      <a16:creationId xmlns:a16="http://schemas.microsoft.com/office/drawing/2014/main" id="{2966ECFB-C678-31C4-7684-2F0DA6A0F3A9}"/>
                    </a:ext>
                  </a:extLst>
                </p:cNvPr>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8" name="chenying0907 57">
                  <a:extLst>
                    <a:ext uri="{FF2B5EF4-FFF2-40B4-BE49-F238E27FC236}">
                      <a16:creationId xmlns:a16="http://schemas.microsoft.com/office/drawing/2014/main" id="{BD3D8A58-E44F-5B2D-B0FB-CB8C573DE0C2}"/>
                    </a:ext>
                  </a:extLst>
                </p:cNvPr>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79" name="chenying0907 58">
                  <a:extLst>
                    <a:ext uri="{FF2B5EF4-FFF2-40B4-BE49-F238E27FC236}">
                      <a16:creationId xmlns:a16="http://schemas.microsoft.com/office/drawing/2014/main" id="{33DDF70C-09C9-5A58-521F-2E7114B63FFF}"/>
                    </a:ext>
                  </a:extLst>
                </p:cNvPr>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80" name="chenying0907 59">
                  <a:extLst>
                    <a:ext uri="{FF2B5EF4-FFF2-40B4-BE49-F238E27FC236}">
                      <a16:creationId xmlns:a16="http://schemas.microsoft.com/office/drawing/2014/main" id="{3EB47EBE-662A-EB17-70B2-83AB5A5CF76F}"/>
                    </a:ext>
                  </a:extLst>
                </p:cNvPr>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83" name="chenying0907 60">
                  <a:extLst>
                    <a:ext uri="{FF2B5EF4-FFF2-40B4-BE49-F238E27FC236}">
                      <a16:creationId xmlns:a16="http://schemas.microsoft.com/office/drawing/2014/main" id="{9E131C2F-A6A5-9361-B199-8B4D3867B41F}"/>
                    </a:ext>
                  </a:extLst>
                </p:cNvPr>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87" name="chenying0907 61">
                  <a:extLst>
                    <a:ext uri="{FF2B5EF4-FFF2-40B4-BE49-F238E27FC236}">
                      <a16:creationId xmlns:a16="http://schemas.microsoft.com/office/drawing/2014/main" id="{E721FDED-9581-3380-0B14-9780D378D684}"/>
                    </a:ext>
                  </a:extLst>
                </p:cNvPr>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88" name="chenying0907 62">
                  <a:extLst>
                    <a:ext uri="{FF2B5EF4-FFF2-40B4-BE49-F238E27FC236}">
                      <a16:creationId xmlns:a16="http://schemas.microsoft.com/office/drawing/2014/main" id="{C6FB5253-E330-0CD5-1949-2608EB3F0127}"/>
                    </a:ext>
                  </a:extLst>
                </p:cNvPr>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93" name="chenying0907 63">
                  <a:extLst>
                    <a:ext uri="{FF2B5EF4-FFF2-40B4-BE49-F238E27FC236}">
                      <a16:creationId xmlns:a16="http://schemas.microsoft.com/office/drawing/2014/main" id="{D80B179E-D075-5245-D8C9-D1FBD3BD5389}"/>
                    </a:ext>
                  </a:extLst>
                </p:cNvPr>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94" name="chenying0907 64">
                  <a:extLst>
                    <a:ext uri="{FF2B5EF4-FFF2-40B4-BE49-F238E27FC236}">
                      <a16:creationId xmlns:a16="http://schemas.microsoft.com/office/drawing/2014/main" id="{CDAAC9AD-7CF4-4459-0AEA-33E42BF27D3B}"/>
                    </a:ext>
                  </a:extLst>
                </p:cNvPr>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97" name="chenying0907 65">
                  <a:extLst>
                    <a:ext uri="{FF2B5EF4-FFF2-40B4-BE49-F238E27FC236}">
                      <a16:creationId xmlns:a16="http://schemas.microsoft.com/office/drawing/2014/main" id="{A3ABCE47-1094-5B2E-9EEC-39FF3183A2CC}"/>
                    </a:ext>
                  </a:extLst>
                </p:cNvPr>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00" name="chenying0907 66">
                  <a:extLst>
                    <a:ext uri="{FF2B5EF4-FFF2-40B4-BE49-F238E27FC236}">
                      <a16:creationId xmlns:a16="http://schemas.microsoft.com/office/drawing/2014/main" id="{47B76478-691F-A3DE-73E3-4C87C4D9928B}"/>
                    </a:ext>
                  </a:extLst>
                </p:cNvPr>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07" name="chenying0907 67">
                  <a:extLst>
                    <a:ext uri="{FF2B5EF4-FFF2-40B4-BE49-F238E27FC236}">
                      <a16:creationId xmlns:a16="http://schemas.microsoft.com/office/drawing/2014/main" id="{F82FFDD6-9759-529E-58A7-73B413B74BE5}"/>
                    </a:ext>
                  </a:extLst>
                </p:cNvPr>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08" name="chenying0907 68">
                  <a:extLst>
                    <a:ext uri="{FF2B5EF4-FFF2-40B4-BE49-F238E27FC236}">
                      <a16:creationId xmlns:a16="http://schemas.microsoft.com/office/drawing/2014/main" id="{FEEAF715-94FD-F2C7-A3A9-D7990F81BD77}"/>
                    </a:ext>
                  </a:extLst>
                </p:cNvPr>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09" name="chenying0907 69">
                  <a:extLst>
                    <a:ext uri="{FF2B5EF4-FFF2-40B4-BE49-F238E27FC236}">
                      <a16:creationId xmlns:a16="http://schemas.microsoft.com/office/drawing/2014/main" id="{287C677F-8F1D-C85E-F5C0-93F1A0F17CE4}"/>
                    </a:ext>
                  </a:extLst>
                </p:cNvPr>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0" name="chenying0907 70">
                  <a:extLst>
                    <a:ext uri="{FF2B5EF4-FFF2-40B4-BE49-F238E27FC236}">
                      <a16:creationId xmlns:a16="http://schemas.microsoft.com/office/drawing/2014/main" id="{58F4714C-0B3E-BD7B-0E1E-9D1A0E708655}"/>
                    </a:ext>
                  </a:extLst>
                </p:cNvPr>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1" name="chenying0907 71">
                  <a:extLst>
                    <a:ext uri="{FF2B5EF4-FFF2-40B4-BE49-F238E27FC236}">
                      <a16:creationId xmlns:a16="http://schemas.microsoft.com/office/drawing/2014/main" id="{5FA399FA-D544-9157-1341-7CE3E1F757F7}"/>
                    </a:ext>
                  </a:extLst>
                </p:cNvPr>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2" name="chenying0907 72">
                  <a:extLst>
                    <a:ext uri="{FF2B5EF4-FFF2-40B4-BE49-F238E27FC236}">
                      <a16:creationId xmlns:a16="http://schemas.microsoft.com/office/drawing/2014/main" id="{5B56611A-5DD5-0CFD-D3FF-513E05EE4656}"/>
                    </a:ext>
                  </a:extLst>
                </p:cNvPr>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3" name="chenying0907 73">
                  <a:extLst>
                    <a:ext uri="{FF2B5EF4-FFF2-40B4-BE49-F238E27FC236}">
                      <a16:creationId xmlns:a16="http://schemas.microsoft.com/office/drawing/2014/main" id="{A0712DFC-9E26-7910-2BB7-C99314FAE4EB}"/>
                    </a:ext>
                  </a:extLst>
                </p:cNvPr>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4" name="chenying0907 74">
                  <a:extLst>
                    <a:ext uri="{FF2B5EF4-FFF2-40B4-BE49-F238E27FC236}">
                      <a16:creationId xmlns:a16="http://schemas.microsoft.com/office/drawing/2014/main" id="{F5796BE3-95E2-D074-38EA-16A9E0FEECE3}"/>
                    </a:ext>
                  </a:extLst>
                </p:cNvPr>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5" name="chenying0907 75">
                  <a:extLst>
                    <a:ext uri="{FF2B5EF4-FFF2-40B4-BE49-F238E27FC236}">
                      <a16:creationId xmlns:a16="http://schemas.microsoft.com/office/drawing/2014/main" id="{DDAEB0C1-68C0-2E2E-5151-4C6D254E6281}"/>
                    </a:ext>
                  </a:extLst>
                </p:cNvPr>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6" name="chenying0907 76">
                  <a:extLst>
                    <a:ext uri="{FF2B5EF4-FFF2-40B4-BE49-F238E27FC236}">
                      <a16:creationId xmlns:a16="http://schemas.microsoft.com/office/drawing/2014/main" id="{764677DE-3BD6-1E1E-39F2-C6B763770B0B}"/>
                    </a:ext>
                  </a:extLst>
                </p:cNvPr>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7" name="chenying0907 77">
                  <a:extLst>
                    <a:ext uri="{FF2B5EF4-FFF2-40B4-BE49-F238E27FC236}">
                      <a16:creationId xmlns:a16="http://schemas.microsoft.com/office/drawing/2014/main" id="{5C458C0F-109F-94C4-367B-7E2578F050FC}"/>
                    </a:ext>
                  </a:extLst>
                </p:cNvPr>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8" name="chenying0907 78">
                  <a:extLst>
                    <a:ext uri="{FF2B5EF4-FFF2-40B4-BE49-F238E27FC236}">
                      <a16:creationId xmlns:a16="http://schemas.microsoft.com/office/drawing/2014/main" id="{EEAB2011-3983-F3F6-153E-6E9FC273C369}"/>
                    </a:ext>
                  </a:extLst>
                </p:cNvPr>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19" name="chenying0907 79">
                  <a:extLst>
                    <a:ext uri="{FF2B5EF4-FFF2-40B4-BE49-F238E27FC236}">
                      <a16:creationId xmlns:a16="http://schemas.microsoft.com/office/drawing/2014/main" id="{0577C03D-B854-1DF6-E2C0-96287ECA05B9}"/>
                    </a:ext>
                  </a:extLst>
                </p:cNvPr>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0" name="chenying0907 80">
                  <a:extLst>
                    <a:ext uri="{FF2B5EF4-FFF2-40B4-BE49-F238E27FC236}">
                      <a16:creationId xmlns:a16="http://schemas.microsoft.com/office/drawing/2014/main" id="{F48152E9-7B6E-9A3D-BA76-B87E11DFCC48}"/>
                    </a:ext>
                  </a:extLst>
                </p:cNvPr>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1" name="chenying0907 81">
                  <a:extLst>
                    <a:ext uri="{FF2B5EF4-FFF2-40B4-BE49-F238E27FC236}">
                      <a16:creationId xmlns:a16="http://schemas.microsoft.com/office/drawing/2014/main" id="{5F5EE323-A33B-DFAE-33DA-3B66620F9A39}"/>
                    </a:ext>
                  </a:extLst>
                </p:cNvPr>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2" name="chenying0907 82">
                  <a:extLst>
                    <a:ext uri="{FF2B5EF4-FFF2-40B4-BE49-F238E27FC236}">
                      <a16:creationId xmlns:a16="http://schemas.microsoft.com/office/drawing/2014/main" id="{7281DD3D-85A3-108B-59B7-E802CF7D4035}"/>
                    </a:ext>
                  </a:extLst>
                </p:cNvPr>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3" name="chenying0907 83">
                  <a:extLst>
                    <a:ext uri="{FF2B5EF4-FFF2-40B4-BE49-F238E27FC236}">
                      <a16:creationId xmlns:a16="http://schemas.microsoft.com/office/drawing/2014/main" id="{179095A4-0EB1-FAB4-4FB8-028E745927EB}"/>
                    </a:ext>
                  </a:extLst>
                </p:cNvPr>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4" name="chenying0907 84">
                  <a:extLst>
                    <a:ext uri="{FF2B5EF4-FFF2-40B4-BE49-F238E27FC236}">
                      <a16:creationId xmlns:a16="http://schemas.microsoft.com/office/drawing/2014/main" id="{666BFCE8-1D0A-360F-B88D-7F3D9D501B21}"/>
                    </a:ext>
                  </a:extLst>
                </p:cNvPr>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5" name="chenying0907 85">
                  <a:extLst>
                    <a:ext uri="{FF2B5EF4-FFF2-40B4-BE49-F238E27FC236}">
                      <a16:creationId xmlns:a16="http://schemas.microsoft.com/office/drawing/2014/main" id="{015EF81E-BE2D-E6A0-4822-A77ED0338457}"/>
                    </a:ext>
                  </a:extLst>
                </p:cNvPr>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6" name="chenying0907 86">
                  <a:extLst>
                    <a:ext uri="{FF2B5EF4-FFF2-40B4-BE49-F238E27FC236}">
                      <a16:creationId xmlns:a16="http://schemas.microsoft.com/office/drawing/2014/main" id="{DAF6134D-772E-3629-7513-EB58945E9F96}"/>
                    </a:ext>
                  </a:extLst>
                </p:cNvPr>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7" name="chenying0907 87">
                  <a:extLst>
                    <a:ext uri="{FF2B5EF4-FFF2-40B4-BE49-F238E27FC236}">
                      <a16:creationId xmlns:a16="http://schemas.microsoft.com/office/drawing/2014/main" id="{CD805D1E-7049-E318-1EF6-9E1BD0536B08}"/>
                    </a:ext>
                  </a:extLst>
                </p:cNvPr>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8" name="chenying0907 88">
                  <a:extLst>
                    <a:ext uri="{FF2B5EF4-FFF2-40B4-BE49-F238E27FC236}">
                      <a16:creationId xmlns:a16="http://schemas.microsoft.com/office/drawing/2014/main" id="{5AE58013-A9C4-5B20-261B-C40F37F94ABC}"/>
                    </a:ext>
                  </a:extLst>
                </p:cNvPr>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29" name="chenying0907 89">
                  <a:extLst>
                    <a:ext uri="{FF2B5EF4-FFF2-40B4-BE49-F238E27FC236}">
                      <a16:creationId xmlns:a16="http://schemas.microsoft.com/office/drawing/2014/main" id="{8ECF3E8B-7B2D-0AB6-FD24-9A199256384B}"/>
                    </a:ext>
                  </a:extLst>
                </p:cNvPr>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30" name="chenying0907 90">
                  <a:extLst>
                    <a:ext uri="{FF2B5EF4-FFF2-40B4-BE49-F238E27FC236}">
                      <a16:creationId xmlns:a16="http://schemas.microsoft.com/office/drawing/2014/main" id="{4FD91929-13AB-2A43-9588-1EEBA21A6747}"/>
                    </a:ext>
                  </a:extLst>
                </p:cNvPr>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31" name="chenying0907 91">
                  <a:extLst>
                    <a:ext uri="{FF2B5EF4-FFF2-40B4-BE49-F238E27FC236}">
                      <a16:creationId xmlns:a16="http://schemas.microsoft.com/office/drawing/2014/main" id="{5518E284-4EFC-67A4-2C2C-1C4510BC8D19}"/>
                    </a:ext>
                  </a:extLst>
                </p:cNvPr>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32" name="chenying0907 92">
                  <a:extLst>
                    <a:ext uri="{FF2B5EF4-FFF2-40B4-BE49-F238E27FC236}">
                      <a16:creationId xmlns:a16="http://schemas.microsoft.com/office/drawing/2014/main" id="{C5925DDB-CEA9-EA92-1A18-332F3C5CADC7}"/>
                    </a:ext>
                  </a:extLst>
                </p:cNvPr>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grpSp>
      </p:grpSp>
      <p:grpSp>
        <p:nvGrpSpPr>
          <p:cNvPr id="133" name="Group 132">
            <a:extLst>
              <a:ext uri="{FF2B5EF4-FFF2-40B4-BE49-F238E27FC236}">
                <a16:creationId xmlns:a16="http://schemas.microsoft.com/office/drawing/2014/main" id="{1B3B1709-5694-CFC9-BE06-D0F62822E453}"/>
              </a:ext>
            </a:extLst>
          </p:cNvPr>
          <p:cNvGrpSpPr/>
          <p:nvPr/>
        </p:nvGrpSpPr>
        <p:grpSpPr>
          <a:xfrm>
            <a:off x="470390" y="2866231"/>
            <a:ext cx="2600983" cy="1615603"/>
            <a:chOff x="1019151" y="3129359"/>
            <a:chExt cx="2600983" cy="1615603"/>
          </a:xfrm>
        </p:grpSpPr>
        <p:sp>
          <p:nvSpPr>
            <p:cNvPr id="134" name="TextBox 133">
              <a:extLst>
                <a:ext uri="{FF2B5EF4-FFF2-40B4-BE49-F238E27FC236}">
                  <a16:creationId xmlns:a16="http://schemas.microsoft.com/office/drawing/2014/main" id="{2BE42388-B375-3FCE-4304-B92FABA72C52}"/>
                </a:ext>
              </a:extLst>
            </p:cNvPr>
            <p:cNvSpPr txBox="1"/>
            <p:nvPr/>
          </p:nvSpPr>
          <p:spPr>
            <a:xfrm>
              <a:off x="1134259" y="3590051"/>
              <a:ext cx="21494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bụi</a:t>
              </a:r>
              <a:r>
                <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dạ</a:t>
              </a:r>
              <a:r>
                <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lí</a:t>
              </a:r>
              <a:endPar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135" name="PA_chenying0907 3">
              <a:extLst>
                <a:ext uri="{FF2B5EF4-FFF2-40B4-BE49-F238E27FC236}">
                  <a16:creationId xmlns:a16="http://schemas.microsoft.com/office/drawing/2014/main" id="{7C5C1F0C-92B4-DD9E-461D-71EF42C4BA2D}"/>
                </a:ext>
              </a:extLst>
            </p:cNvPr>
            <p:cNvGrpSpPr/>
            <p:nvPr>
              <p:custDataLst>
                <p:tags r:id="rId3"/>
              </p:custDataLst>
            </p:nvPr>
          </p:nvGrpSpPr>
          <p:grpSpPr>
            <a:xfrm rot="20908391">
              <a:off x="1019151" y="3129359"/>
              <a:ext cx="2600983" cy="1615603"/>
              <a:chOff x="3246438" y="1068388"/>
              <a:chExt cx="5711825" cy="4678363"/>
            </a:xfrm>
            <a:solidFill>
              <a:sysClr val="windowText" lastClr="000000"/>
            </a:solidFill>
          </p:grpSpPr>
          <p:sp>
            <p:nvSpPr>
              <p:cNvPr id="136" name="chenying0907 5">
                <a:extLst>
                  <a:ext uri="{FF2B5EF4-FFF2-40B4-BE49-F238E27FC236}">
                    <a16:creationId xmlns:a16="http://schemas.microsoft.com/office/drawing/2014/main" id="{53EF5983-C9E8-3CA9-D3BD-F60E396AE7A3}"/>
                  </a:ext>
                </a:extLst>
              </p:cNvPr>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37" name="chenying0907 6">
                <a:extLst>
                  <a:ext uri="{FF2B5EF4-FFF2-40B4-BE49-F238E27FC236}">
                    <a16:creationId xmlns:a16="http://schemas.microsoft.com/office/drawing/2014/main" id="{A6A73834-CA4A-0B1D-2981-45A08E61DF30}"/>
                  </a:ext>
                </a:extLst>
              </p:cNvPr>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38" name="chenying0907 7">
                <a:extLst>
                  <a:ext uri="{FF2B5EF4-FFF2-40B4-BE49-F238E27FC236}">
                    <a16:creationId xmlns:a16="http://schemas.microsoft.com/office/drawing/2014/main" id="{DAD4186F-D2C4-8FCB-39B9-43938FBE7721}"/>
                  </a:ext>
                </a:extLst>
              </p:cNvPr>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39" name="chenying0907 8">
                <a:extLst>
                  <a:ext uri="{FF2B5EF4-FFF2-40B4-BE49-F238E27FC236}">
                    <a16:creationId xmlns:a16="http://schemas.microsoft.com/office/drawing/2014/main" id="{0DF7FD1C-D17B-B295-1495-BE9452166F27}"/>
                  </a:ext>
                </a:extLst>
              </p:cNvPr>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0" name="chenying0907 9">
                <a:extLst>
                  <a:ext uri="{FF2B5EF4-FFF2-40B4-BE49-F238E27FC236}">
                    <a16:creationId xmlns:a16="http://schemas.microsoft.com/office/drawing/2014/main" id="{5EE2EF87-3FDB-4BED-4E7A-2CA2147001F4}"/>
                  </a:ext>
                </a:extLst>
              </p:cNvPr>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1" name="chenying0907 10">
                <a:extLst>
                  <a:ext uri="{FF2B5EF4-FFF2-40B4-BE49-F238E27FC236}">
                    <a16:creationId xmlns:a16="http://schemas.microsoft.com/office/drawing/2014/main" id="{0BD73983-9517-7118-2ED6-17ACE31FF426}"/>
                  </a:ext>
                </a:extLst>
              </p:cNvPr>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2" name="chenying0907 11">
                <a:extLst>
                  <a:ext uri="{FF2B5EF4-FFF2-40B4-BE49-F238E27FC236}">
                    <a16:creationId xmlns:a16="http://schemas.microsoft.com/office/drawing/2014/main" id="{1372CCD2-9858-3E00-C8C9-D2E831293174}"/>
                  </a:ext>
                </a:extLst>
              </p:cNvPr>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nvGrpSpPr>
              <p:cNvPr id="143" name="chenying0907 328">
                <a:extLst>
                  <a:ext uri="{FF2B5EF4-FFF2-40B4-BE49-F238E27FC236}">
                    <a16:creationId xmlns:a16="http://schemas.microsoft.com/office/drawing/2014/main" id="{89C63A8F-EB38-87A3-3A5D-988204DE5F19}"/>
                  </a:ext>
                </a:extLst>
              </p:cNvPr>
              <p:cNvGrpSpPr/>
              <p:nvPr/>
            </p:nvGrpSpPr>
            <p:grpSpPr>
              <a:xfrm>
                <a:off x="3517901" y="1225551"/>
                <a:ext cx="5260975" cy="4090987"/>
                <a:chOff x="3517901" y="1225551"/>
                <a:chExt cx="5260975" cy="4090987"/>
              </a:xfrm>
              <a:grpFill/>
            </p:grpSpPr>
            <p:sp>
              <p:nvSpPr>
                <p:cNvPr id="144" name="chenying0907 12">
                  <a:extLst>
                    <a:ext uri="{FF2B5EF4-FFF2-40B4-BE49-F238E27FC236}">
                      <a16:creationId xmlns:a16="http://schemas.microsoft.com/office/drawing/2014/main" id="{744EE541-FAC5-2F18-2BE0-F599127BEF24}"/>
                    </a:ext>
                  </a:extLst>
                </p:cNvPr>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5" name="chenying0907 13">
                  <a:extLst>
                    <a:ext uri="{FF2B5EF4-FFF2-40B4-BE49-F238E27FC236}">
                      <a16:creationId xmlns:a16="http://schemas.microsoft.com/office/drawing/2014/main" id="{6CAA6279-0F39-2381-30B6-10BA6D067D54}"/>
                    </a:ext>
                  </a:extLst>
                </p:cNvPr>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6" name="chenying0907 14">
                  <a:extLst>
                    <a:ext uri="{FF2B5EF4-FFF2-40B4-BE49-F238E27FC236}">
                      <a16:creationId xmlns:a16="http://schemas.microsoft.com/office/drawing/2014/main" id="{CF696BB5-FF0E-E3B7-A374-251BF75A6B90}"/>
                    </a:ext>
                  </a:extLst>
                </p:cNvPr>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7" name="chenying0907 15">
                  <a:extLst>
                    <a:ext uri="{FF2B5EF4-FFF2-40B4-BE49-F238E27FC236}">
                      <a16:creationId xmlns:a16="http://schemas.microsoft.com/office/drawing/2014/main" id="{8BA9A68D-9887-9A29-B316-8F0639CA18D7}"/>
                    </a:ext>
                  </a:extLst>
                </p:cNvPr>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8" name="chenying0907 16">
                  <a:extLst>
                    <a:ext uri="{FF2B5EF4-FFF2-40B4-BE49-F238E27FC236}">
                      <a16:creationId xmlns:a16="http://schemas.microsoft.com/office/drawing/2014/main" id="{6290DE2C-A1F9-F9ED-AA3F-358741F7CC3D}"/>
                    </a:ext>
                  </a:extLst>
                </p:cNvPr>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49" name="chenying0907 17">
                  <a:extLst>
                    <a:ext uri="{FF2B5EF4-FFF2-40B4-BE49-F238E27FC236}">
                      <a16:creationId xmlns:a16="http://schemas.microsoft.com/office/drawing/2014/main" id="{5A4F5693-928C-D5B9-ACDE-D54AE627D364}"/>
                    </a:ext>
                  </a:extLst>
                </p:cNvPr>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0" name="chenying0907 18">
                  <a:extLst>
                    <a:ext uri="{FF2B5EF4-FFF2-40B4-BE49-F238E27FC236}">
                      <a16:creationId xmlns:a16="http://schemas.microsoft.com/office/drawing/2014/main" id="{65E99B1A-59C6-7458-4647-A724C7A6FE5C}"/>
                    </a:ext>
                  </a:extLst>
                </p:cNvPr>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1" name="chenying0907 19">
                  <a:extLst>
                    <a:ext uri="{FF2B5EF4-FFF2-40B4-BE49-F238E27FC236}">
                      <a16:creationId xmlns:a16="http://schemas.microsoft.com/office/drawing/2014/main" id="{FEAD95E0-D992-755F-4079-C6D1858B6E4D}"/>
                    </a:ext>
                  </a:extLst>
                </p:cNvPr>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2" name="chenying0907 20">
                  <a:extLst>
                    <a:ext uri="{FF2B5EF4-FFF2-40B4-BE49-F238E27FC236}">
                      <a16:creationId xmlns:a16="http://schemas.microsoft.com/office/drawing/2014/main" id="{3A2A97A2-13C8-D3F7-92E2-40C278210CD2}"/>
                    </a:ext>
                  </a:extLst>
                </p:cNvPr>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3" name="chenying0907 21">
                  <a:extLst>
                    <a:ext uri="{FF2B5EF4-FFF2-40B4-BE49-F238E27FC236}">
                      <a16:creationId xmlns:a16="http://schemas.microsoft.com/office/drawing/2014/main" id="{6BF43F6A-3DE5-0495-2567-033FA51589E0}"/>
                    </a:ext>
                  </a:extLst>
                </p:cNvPr>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4" name="chenying0907 22">
                  <a:extLst>
                    <a:ext uri="{FF2B5EF4-FFF2-40B4-BE49-F238E27FC236}">
                      <a16:creationId xmlns:a16="http://schemas.microsoft.com/office/drawing/2014/main" id="{90391AE0-3DFF-D9AD-CF1A-AD87CF1C0C26}"/>
                    </a:ext>
                  </a:extLst>
                </p:cNvPr>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5" name="chenying0907 23">
                  <a:extLst>
                    <a:ext uri="{FF2B5EF4-FFF2-40B4-BE49-F238E27FC236}">
                      <a16:creationId xmlns:a16="http://schemas.microsoft.com/office/drawing/2014/main" id="{61654952-D2D2-30AB-938A-92A679C03825}"/>
                    </a:ext>
                  </a:extLst>
                </p:cNvPr>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6" name="chenying0907 24">
                  <a:extLst>
                    <a:ext uri="{FF2B5EF4-FFF2-40B4-BE49-F238E27FC236}">
                      <a16:creationId xmlns:a16="http://schemas.microsoft.com/office/drawing/2014/main" id="{C847A1B8-607F-1D79-8A59-84C1993AC0E7}"/>
                    </a:ext>
                  </a:extLst>
                </p:cNvPr>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7" name="chenying0907 25">
                  <a:extLst>
                    <a:ext uri="{FF2B5EF4-FFF2-40B4-BE49-F238E27FC236}">
                      <a16:creationId xmlns:a16="http://schemas.microsoft.com/office/drawing/2014/main" id="{B5A053E2-4F0D-2B21-AD61-03FFBFECE3CD}"/>
                    </a:ext>
                  </a:extLst>
                </p:cNvPr>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8" name="chenying0907 26">
                  <a:extLst>
                    <a:ext uri="{FF2B5EF4-FFF2-40B4-BE49-F238E27FC236}">
                      <a16:creationId xmlns:a16="http://schemas.microsoft.com/office/drawing/2014/main" id="{60424789-B91E-DF97-5A57-5EC0184E15FA}"/>
                    </a:ext>
                  </a:extLst>
                </p:cNvPr>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59" name="chenying0907 27">
                  <a:extLst>
                    <a:ext uri="{FF2B5EF4-FFF2-40B4-BE49-F238E27FC236}">
                      <a16:creationId xmlns:a16="http://schemas.microsoft.com/office/drawing/2014/main" id="{CA789F8D-78CF-7D46-3DCB-C1650FCA745A}"/>
                    </a:ext>
                  </a:extLst>
                </p:cNvPr>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0" name="chenying0907 28">
                  <a:extLst>
                    <a:ext uri="{FF2B5EF4-FFF2-40B4-BE49-F238E27FC236}">
                      <a16:creationId xmlns:a16="http://schemas.microsoft.com/office/drawing/2014/main" id="{0E1365FA-3C5E-18CD-83B3-8A1714E74170}"/>
                    </a:ext>
                  </a:extLst>
                </p:cNvPr>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1" name="chenying0907 29">
                  <a:extLst>
                    <a:ext uri="{FF2B5EF4-FFF2-40B4-BE49-F238E27FC236}">
                      <a16:creationId xmlns:a16="http://schemas.microsoft.com/office/drawing/2014/main" id="{FA84110A-5510-81C4-90B1-D4DED8A6257A}"/>
                    </a:ext>
                  </a:extLst>
                </p:cNvPr>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2" name="chenying0907 30">
                  <a:extLst>
                    <a:ext uri="{FF2B5EF4-FFF2-40B4-BE49-F238E27FC236}">
                      <a16:creationId xmlns:a16="http://schemas.microsoft.com/office/drawing/2014/main" id="{617B16F2-BB8F-5158-9260-E43CC58EC524}"/>
                    </a:ext>
                  </a:extLst>
                </p:cNvPr>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3" name="chenying0907 31">
                  <a:extLst>
                    <a:ext uri="{FF2B5EF4-FFF2-40B4-BE49-F238E27FC236}">
                      <a16:creationId xmlns:a16="http://schemas.microsoft.com/office/drawing/2014/main" id="{FB4E9C22-73B1-0E5C-BE84-19BA1CE7D1D0}"/>
                    </a:ext>
                  </a:extLst>
                </p:cNvPr>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4" name="chenying0907 32">
                  <a:extLst>
                    <a:ext uri="{FF2B5EF4-FFF2-40B4-BE49-F238E27FC236}">
                      <a16:creationId xmlns:a16="http://schemas.microsoft.com/office/drawing/2014/main" id="{D6B2B98B-1B4C-3C9B-02DF-9B1B1AF8E79D}"/>
                    </a:ext>
                  </a:extLst>
                </p:cNvPr>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5" name="chenying0907 33">
                  <a:extLst>
                    <a:ext uri="{FF2B5EF4-FFF2-40B4-BE49-F238E27FC236}">
                      <a16:creationId xmlns:a16="http://schemas.microsoft.com/office/drawing/2014/main" id="{F95BB350-9B7D-6CDF-A627-623C77A47C76}"/>
                    </a:ext>
                  </a:extLst>
                </p:cNvPr>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6" name="chenying0907 34">
                  <a:extLst>
                    <a:ext uri="{FF2B5EF4-FFF2-40B4-BE49-F238E27FC236}">
                      <a16:creationId xmlns:a16="http://schemas.microsoft.com/office/drawing/2014/main" id="{2B2B1430-1E7C-F706-469D-26383CAE8E6D}"/>
                    </a:ext>
                  </a:extLst>
                </p:cNvPr>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7" name="chenying0907 35">
                  <a:extLst>
                    <a:ext uri="{FF2B5EF4-FFF2-40B4-BE49-F238E27FC236}">
                      <a16:creationId xmlns:a16="http://schemas.microsoft.com/office/drawing/2014/main" id="{37CEEB51-5A1A-12C8-E199-1B79E853AC13}"/>
                    </a:ext>
                  </a:extLst>
                </p:cNvPr>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8" name="chenying0907 36">
                  <a:extLst>
                    <a:ext uri="{FF2B5EF4-FFF2-40B4-BE49-F238E27FC236}">
                      <a16:creationId xmlns:a16="http://schemas.microsoft.com/office/drawing/2014/main" id="{30F9BACC-87C6-4493-E3E1-C2A2BF8B7137}"/>
                    </a:ext>
                  </a:extLst>
                </p:cNvPr>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69" name="chenying0907 37">
                  <a:extLst>
                    <a:ext uri="{FF2B5EF4-FFF2-40B4-BE49-F238E27FC236}">
                      <a16:creationId xmlns:a16="http://schemas.microsoft.com/office/drawing/2014/main" id="{CC033F42-4202-357B-318E-0F55FD9EBAFC}"/>
                    </a:ext>
                  </a:extLst>
                </p:cNvPr>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0" name="chenying0907 38">
                  <a:extLst>
                    <a:ext uri="{FF2B5EF4-FFF2-40B4-BE49-F238E27FC236}">
                      <a16:creationId xmlns:a16="http://schemas.microsoft.com/office/drawing/2014/main" id="{5262263E-28E3-B10D-B113-18D0FC4388F2}"/>
                    </a:ext>
                  </a:extLst>
                </p:cNvPr>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1" name="chenying0907 39">
                  <a:extLst>
                    <a:ext uri="{FF2B5EF4-FFF2-40B4-BE49-F238E27FC236}">
                      <a16:creationId xmlns:a16="http://schemas.microsoft.com/office/drawing/2014/main" id="{8E87ACBF-21F2-BF0B-3758-010FCF28C869}"/>
                    </a:ext>
                  </a:extLst>
                </p:cNvPr>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2" name="chenying0907 40">
                  <a:extLst>
                    <a:ext uri="{FF2B5EF4-FFF2-40B4-BE49-F238E27FC236}">
                      <a16:creationId xmlns:a16="http://schemas.microsoft.com/office/drawing/2014/main" id="{9C035533-8851-CAD5-32B4-A32042A67D90}"/>
                    </a:ext>
                  </a:extLst>
                </p:cNvPr>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3" name="chenying0907 41">
                  <a:extLst>
                    <a:ext uri="{FF2B5EF4-FFF2-40B4-BE49-F238E27FC236}">
                      <a16:creationId xmlns:a16="http://schemas.microsoft.com/office/drawing/2014/main" id="{0E05A104-C2D1-9229-F29E-DF72E26B6C10}"/>
                    </a:ext>
                  </a:extLst>
                </p:cNvPr>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4" name="chenying0907 42">
                  <a:extLst>
                    <a:ext uri="{FF2B5EF4-FFF2-40B4-BE49-F238E27FC236}">
                      <a16:creationId xmlns:a16="http://schemas.microsoft.com/office/drawing/2014/main" id="{F9C9414B-4A56-120C-A365-EF6DEBED9D20}"/>
                    </a:ext>
                  </a:extLst>
                </p:cNvPr>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5" name="chenying0907 43">
                  <a:extLst>
                    <a:ext uri="{FF2B5EF4-FFF2-40B4-BE49-F238E27FC236}">
                      <a16:creationId xmlns:a16="http://schemas.microsoft.com/office/drawing/2014/main" id="{37EDC589-3126-E074-2234-368A6ACE2A42}"/>
                    </a:ext>
                  </a:extLst>
                </p:cNvPr>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6" name="chenying0907 44">
                  <a:extLst>
                    <a:ext uri="{FF2B5EF4-FFF2-40B4-BE49-F238E27FC236}">
                      <a16:creationId xmlns:a16="http://schemas.microsoft.com/office/drawing/2014/main" id="{379EAD93-4BFA-FFBA-2E28-D839BCBD98E4}"/>
                    </a:ext>
                  </a:extLst>
                </p:cNvPr>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7" name="chenying0907 45">
                  <a:extLst>
                    <a:ext uri="{FF2B5EF4-FFF2-40B4-BE49-F238E27FC236}">
                      <a16:creationId xmlns:a16="http://schemas.microsoft.com/office/drawing/2014/main" id="{1F3E8DBC-D38C-14D8-1B27-AC7614BE3AC6}"/>
                    </a:ext>
                  </a:extLst>
                </p:cNvPr>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8" name="chenying0907 46">
                  <a:extLst>
                    <a:ext uri="{FF2B5EF4-FFF2-40B4-BE49-F238E27FC236}">
                      <a16:creationId xmlns:a16="http://schemas.microsoft.com/office/drawing/2014/main" id="{5730903A-F8A5-619A-0288-F644734D8356}"/>
                    </a:ext>
                  </a:extLst>
                </p:cNvPr>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79" name="chenying0907 47">
                  <a:extLst>
                    <a:ext uri="{FF2B5EF4-FFF2-40B4-BE49-F238E27FC236}">
                      <a16:creationId xmlns:a16="http://schemas.microsoft.com/office/drawing/2014/main" id="{9B710B1F-4C94-B2A4-EB9C-70704C80FE83}"/>
                    </a:ext>
                  </a:extLst>
                </p:cNvPr>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0" name="chenying0907 48">
                  <a:extLst>
                    <a:ext uri="{FF2B5EF4-FFF2-40B4-BE49-F238E27FC236}">
                      <a16:creationId xmlns:a16="http://schemas.microsoft.com/office/drawing/2014/main" id="{D87488A1-9E8E-6D70-D96B-04CA5D80EA59}"/>
                    </a:ext>
                  </a:extLst>
                </p:cNvPr>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1" name="chenying0907 49">
                  <a:extLst>
                    <a:ext uri="{FF2B5EF4-FFF2-40B4-BE49-F238E27FC236}">
                      <a16:creationId xmlns:a16="http://schemas.microsoft.com/office/drawing/2014/main" id="{8FA709BE-FEF3-79E0-FA3F-C9BB41057F08}"/>
                    </a:ext>
                  </a:extLst>
                </p:cNvPr>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2" name="chenying0907 50">
                  <a:extLst>
                    <a:ext uri="{FF2B5EF4-FFF2-40B4-BE49-F238E27FC236}">
                      <a16:creationId xmlns:a16="http://schemas.microsoft.com/office/drawing/2014/main" id="{998D982E-D8FE-630E-B300-34DA71EE1745}"/>
                    </a:ext>
                  </a:extLst>
                </p:cNvPr>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3" name="chenying0907 51">
                  <a:extLst>
                    <a:ext uri="{FF2B5EF4-FFF2-40B4-BE49-F238E27FC236}">
                      <a16:creationId xmlns:a16="http://schemas.microsoft.com/office/drawing/2014/main" id="{981A1447-0BE0-526F-C862-68981A470F7E}"/>
                    </a:ext>
                  </a:extLst>
                </p:cNvPr>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4" name="chenying0907 52">
                  <a:extLst>
                    <a:ext uri="{FF2B5EF4-FFF2-40B4-BE49-F238E27FC236}">
                      <a16:creationId xmlns:a16="http://schemas.microsoft.com/office/drawing/2014/main" id="{214F88DD-4A3F-5180-743A-B7B59BE667AC}"/>
                    </a:ext>
                  </a:extLst>
                </p:cNvPr>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5" name="chenying0907 53">
                  <a:extLst>
                    <a:ext uri="{FF2B5EF4-FFF2-40B4-BE49-F238E27FC236}">
                      <a16:creationId xmlns:a16="http://schemas.microsoft.com/office/drawing/2014/main" id="{5A10F1A9-2DCD-4071-4D80-21577634DFC4}"/>
                    </a:ext>
                  </a:extLst>
                </p:cNvPr>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6" name="chenying0907 54">
                  <a:extLst>
                    <a:ext uri="{FF2B5EF4-FFF2-40B4-BE49-F238E27FC236}">
                      <a16:creationId xmlns:a16="http://schemas.microsoft.com/office/drawing/2014/main" id="{B0FE5559-315B-C111-4AA9-C0FD82618EFF}"/>
                    </a:ext>
                  </a:extLst>
                </p:cNvPr>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7" name="chenying0907 55">
                  <a:extLst>
                    <a:ext uri="{FF2B5EF4-FFF2-40B4-BE49-F238E27FC236}">
                      <a16:creationId xmlns:a16="http://schemas.microsoft.com/office/drawing/2014/main" id="{955C304D-A664-7CA3-70EE-B1BF6E54C04D}"/>
                    </a:ext>
                  </a:extLst>
                </p:cNvPr>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8" name="chenying0907 56">
                  <a:extLst>
                    <a:ext uri="{FF2B5EF4-FFF2-40B4-BE49-F238E27FC236}">
                      <a16:creationId xmlns:a16="http://schemas.microsoft.com/office/drawing/2014/main" id="{9AA15D93-8A90-1BA6-0483-6AFC12B96092}"/>
                    </a:ext>
                  </a:extLst>
                </p:cNvPr>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89" name="chenying0907 57">
                  <a:extLst>
                    <a:ext uri="{FF2B5EF4-FFF2-40B4-BE49-F238E27FC236}">
                      <a16:creationId xmlns:a16="http://schemas.microsoft.com/office/drawing/2014/main" id="{F83243F9-7672-3F0E-690A-485A5BF8B1E7}"/>
                    </a:ext>
                  </a:extLst>
                </p:cNvPr>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0" name="chenying0907 58">
                  <a:extLst>
                    <a:ext uri="{FF2B5EF4-FFF2-40B4-BE49-F238E27FC236}">
                      <a16:creationId xmlns:a16="http://schemas.microsoft.com/office/drawing/2014/main" id="{F743AF81-BF83-FF77-3A1A-20786A29FE32}"/>
                    </a:ext>
                  </a:extLst>
                </p:cNvPr>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1" name="chenying0907 59">
                  <a:extLst>
                    <a:ext uri="{FF2B5EF4-FFF2-40B4-BE49-F238E27FC236}">
                      <a16:creationId xmlns:a16="http://schemas.microsoft.com/office/drawing/2014/main" id="{8F2ADB5D-2791-6CAD-D391-860499A9BCBD}"/>
                    </a:ext>
                  </a:extLst>
                </p:cNvPr>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2" name="chenying0907 60">
                  <a:extLst>
                    <a:ext uri="{FF2B5EF4-FFF2-40B4-BE49-F238E27FC236}">
                      <a16:creationId xmlns:a16="http://schemas.microsoft.com/office/drawing/2014/main" id="{1219B369-F258-321C-0806-CD724EBCC37E}"/>
                    </a:ext>
                  </a:extLst>
                </p:cNvPr>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3" name="chenying0907 61">
                  <a:extLst>
                    <a:ext uri="{FF2B5EF4-FFF2-40B4-BE49-F238E27FC236}">
                      <a16:creationId xmlns:a16="http://schemas.microsoft.com/office/drawing/2014/main" id="{220E02D4-F519-CA1E-98D2-60A99A38F8C7}"/>
                    </a:ext>
                  </a:extLst>
                </p:cNvPr>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4" name="chenying0907 62">
                  <a:extLst>
                    <a:ext uri="{FF2B5EF4-FFF2-40B4-BE49-F238E27FC236}">
                      <a16:creationId xmlns:a16="http://schemas.microsoft.com/office/drawing/2014/main" id="{DA6E54D5-44F2-D415-61D1-A4B0DA73A487}"/>
                    </a:ext>
                  </a:extLst>
                </p:cNvPr>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5" name="chenying0907 63">
                  <a:extLst>
                    <a:ext uri="{FF2B5EF4-FFF2-40B4-BE49-F238E27FC236}">
                      <a16:creationId xmlns:a16="http://schemas.microsoft.com/office/drawing/2014/main" id="{05D59FDB-0210-3782-6C0F-B808640819F0}"/>
                    </a:ext>
                  </a:extLst>
                </p:cNvPr>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6" name="chenying0907 64">
                  <a:extLst>
                    <a:ext uri="{FF2B5EF4-FFF2-40B4-BE49-F238E27FC236}">
                      <a16:creationId xmlns:a16="http://schemas.microsoft.com/office/drawing/2014/main" id="{5F652D09-9AC1-82D2-7D0B-29DD14D5C525}"/>
                    </a:ext>
                  </a:extLst>
                </p:cNvPr>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7" name="chenying0907 65">
                  <a:extLst>
                    <a:ext uri="{FF2B5EF4-FFF2-40B4-BE49-F238E27FC236}">
                      <a16:creationId xmlns:a16="http://schemas.microsoft.com/office/drawing/2014/main" id="{3BE86A7A-C131-1935-3CF1-B776E6D314E1}"/>
                    </a:ext>
                  </a:extLst>
                </p:cNvPr>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8" name="chenying0907 66">
                  <a:extLst>
                    <a:ext uri="{FF2B5EF4-FFF2-40B4-BE49-F238E27FC236}">
                      <a16:creationId xmlns:a16="http://schemas.microsoft.com/office/drawing/2014/main" id="{90A91AC1-3853-15D8-1E3B-A0867ABC5BD2}"/>
                    </a:ext>
                  </a:extLst>
                </p:cNvPr>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199" name="chenying0907 67">
                  <a:extLst>
                    <a:ext uri="{FF2B5EF4-FFF2-40B4-BE49-F238E27FC236}">
                      <a16:creationId xmlns:a16="http://schemas.microsoft.com/office/drawing/2014/main" id="{5421EC46-9E6B-93E9-6E51-39B214B3794B}"/>
                    </a:ext>
                  </a:extLst>
                </p:cNvPr>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0" name="chenying0907 68">
                  <a:extLst>
                    <a:ext uri="{FF2B5EF4-FFF2-40B4-BE49-F238E27FC236}">
                      <a16:creationId xmlns:a16="http://schemas.microsoft.com/office/drawing/2014/main" id="{920C76C7-C8E4-2CF1-856E-7FE6650A33B4}"/>
                    </a:ext>
                  </a:extLst>
                </p:cNvPr>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1" name="chenying0907 69">
                  <a:extLst>
                    <a:ext uri="{FF2B5EF4-FFF2-40B4-BE49-F238E27FC236}">
                      <a16:creationId xmlns:a16="http://schemas.microsoft.com/office/drawing/2014/main" id="{2D13FBBC-3DFC-4976-CD76-90B332D0B549}"/>
                    </a:ext>
                  </a:extLst>
                </p:cNvPr>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2" name="chenying0907 70">
                  <a:extLst>
                    <a:ext uri="{FF2B5EF4-FFF2-40B4-BE49-F238E27FC236}">
                      <a16:creationId xmlns:a16="http://schemas.microsoft.com/office/drawing/2014/main" id="{E5C25184-C1A5-1151-1EEB-04A05136F9C3}"/>
                    </a:ext>
                  </a:extLst>
                </p:cNvPr>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3" name="chenying0907 71">
                  <a:extLst>
                    <a:ext uri="{FF2B5EF4-FFF2-40B4-BE49-F238E27FC236}">
                      <a16:creationId xmlns:a16="http://schemas.microsoft.com/office/drawing/2014/main" id="{35EE1E69-0B2A-1B8F-D948-A22946EE8047}"/>
                    </a:ext>
                  </a:extLst>
                </p:cNvPr>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4" name="chenying0907 72">
                  <a:extLst>
                    <a:ext uri="{FF2B5EF4-FFF2-40B4-BE49-F238E27FC236}">
                      <a16:creationId xmlns:a16="http://schemas.microsoft.com/office/drawing/2014/main" id="{7FC71920-9590-078A-E864-C4974144741D}"/>
                    </a:ext>
                  </a:extLst>
                </p:cNvPr>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5" name="chenying0907 73">
                  <a:extLst>
                    <a:ext uri="{FF2B5EF4-FFF2-40B4-BE49-F238E27FC236}">
                      <a16:creationId xmlns:a16="http://schemas.microsoft.com/office/drawing/2014/main" id="{115865DB-625F-6690-E2F8-48A0553F4BDA}"/>
                    </a:ext>
                  </a:extLst>
                </p:cNvPr>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6" name="chenying0907 74">
                  <a:extLst>
                    <a:ext uri="{FF2B5EF4-FFF2-40B4-BE49-F238E27FC236}">
                      <a16:creationId xmlns:a16="http://schemas.microsoft.com/office/drawing/2014/main" id="{1E67353E-5E14-7036-F48F-928A863AE696}"/>
                    </a:ext>
                  </a:extLst>
                </p:cNvPr>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7" name="chenying0907 75">
                  <a:extLst>
                    <a:ext uri="{FF2B5EF4-FFF2-40B4-BE49-F238E27FC236}">
                      <a16:creationId xmlns:a16="http://schemas.microsoft.com/office/drawing/2014/main" id="{7B49FE41-E5BD-79EC-B89E-954CD462E09B}"/>
                    </a:ext>
                  </a:extLst>
                </p:cNvPr>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8" name="chenying0907 76">
                  <a:extLst>
                    <a:ext uri="{FF2B5EF4-FFF2-40B4-BE49-F238E27FC236}">
                      <a16:creationId xmlns:a16="http://schemas.microsoft.com/office/drawing/2014/main" id="{B4191B0E-C750-63D2-F503-CA8484E5F38D}"/>
                    </a:ext>
                  </a:extLst>
                </p:cNvPr>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09" name="chenying0907 77">
                  <a:extLst>
                    <a:ext uri="{FF2B5EF4-FFF2-40B4-BE49-F238E27FC236}">
                      <a16:creationId xmlns:a16="http://schemas.microsoft.com/office/drawing/2014/main" id="{8C0F245B-4227-3116-7FA7-9B1BFA45BF7C}"/>
                    </a:ext>
                  </a:extLst>
                </p:cNvPr>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0" name="chenying0907 78">
                  <a:extLst>
                    <a:ext uri="{FF2B5EF4-FFF2-40B4-BE49-F238E27FC236}">
                      <a16:creationId xmlns:a16="http://schemas.microsoft.com/office/drawing/2014/main" id="{78BB0522-2F66-571A-2C9D-7ECB32AA34C9}"/>
                    </a:ext>
                  </a:extLst>
                </p:cNvPr>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1" name="chenying0907 79">
                  <a:extLst>
                    <a:ext uri="{FF2B5EF4-FFF2-40B4-BE49-F238E27FC236}">
                      <a16:creationId xmlns:a16="http://schemas.microsoft.com/office/drawing/2014/main" id="{A12E112C-4EA4-F406-D154-E6D3EA9026D6}"/>
                    </a:ext>
                  </a:extLst>
                </p:cNvPr>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2" name="chenying0907 80">
                  <a:extLst>
                    <a:ext uri="{FF2B5EF4-FFF2-40B4-BE49-F238E27FC236}">
                      <a16:creationId xmlns:a16="http://schemas.microsoft.com/office/drawing/2014/main" id="{474D45FA-6677-24B2-8B0D-572ED9A37FD4}"/>
                    </a:ext>
                  </a:extLst>
                </p:cNvPr>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3" name="chenying0907 81">
                  <a:extLst>
                    <a:ext uri="{FF2B5EF4-FFF2-40B4-BE49-F238E27FC236}">
                      <a16:creationId xmlns:a16="http://schemas.microsoft.com/office/drawing/2014/main" id="{3FB338B0-D5CE-8E2D-E6AA-8E22698E991F}"/>
                    </a:ext>
                  </a:extLst>
                </p:cNvPr>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4" name="chenying0907 82">
                  <a:extLst>
                    <a:ext uri="{FF2B5EF4-FFF2-40B4-BE49-F238E27FC236}">
                      <a16:creationId xmlns:a16="http://schemas.microsoft.com/office/drawing/2014/main" id="{2C70CDCA-59A6-9683-82D0-C963C5030054}"/>
                    </a:ext>
                  </a:extLst>
                </p:cNvPr>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5" name="chenying0907 83">
                  <a:extLst>
                    <a:ext uri="{FF2B5EF4-FFF2-40B4-BE49-F238E27FC236}">
                      <a16:creationId xmlns:a16="http://schemas.microsoft.com/office/drawing/2014/main" id="{4B50F5BE-F761-228F-7E73-76AB3C4BE7F1}"/>
                    </a:ext>
                  </a:extLst>
                </p:cNvPr>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6" name="chenying0907 84">
                  <a:extLst>
                    <a:ext uri="{FF2B5EF4-FFF2-40B4-BE49-F238E27FC236}">
                      <a16:creationId xmlns:a16="http://schemas.microsoft.com/office/drawing/2014/main" id="{DB179276-AC11-0360-C1F8-94FFAB2EC966}"/>
                    </a:ext>
                  </a:extLst>
                </p:cNvPr>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7" name="chenying0907 85">
                  <a:extLst>
                    <a:ext uri="{FF2B5EF4-FFF2-40B4-BE49-F238E27FC236}">
                      <a16:creationId xmlns:a16="http://schemas.microsoft.com/office/drawing/2014/main" id="{CDEBABFD-31F9-CE71-1348-C33B10E24C8E}"/>
                    </a:ext>
                  </a:extLst>
                </p:cNvPr>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8" name="chenying0907 86">
                  <a:extLst>
                    <a:ext uri="{FF2B5EF4-FFF2-40B4-BE49-F238E27FC236}">
                      <a16:creationId xmlns:a16="http://schemas.microsoft.com/office/drawing/2014/main" id="{18B57CC1-7029-55F2-F436-A67826C9DF32}"/>
                    </a:ext>
                  </a:extLst>
                </p:cNvPr>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19" name="chenying0907 87">
                  <a:extLst>
                    <a:ext uri="{FF2B5EF4-FFF2-40B4-BE49-F238E27FC236}">
                      <a16:creationId xmlns:a16="http://schemas.microsoft.com/office/drawing/2014/main" id="{86FE9751-167F-CE9E-D8A4-BF2AA735DA82}"/>
                    </a:ext>
                  </a:extLst>
                </p:cNvPr>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20" name="chenying0907 88">
                  <a:extLst>
                    <a:ext uri="{FF2B5EF4-FFF2-40B4-BE49-F238E27FC236}">
                      <a16:creationId xmlns:a16="http://schemas.microsoft.com/office/drawing/2014/main" id="{08C8D45D-3888-77DA-315B-538C9CFE4A63}"/>
                    </a:ext>
                  </a:extLst>
                </p:cNvPr>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21" name="chenying0907 89">
                  <a:extLst>
                    <a:ext uri="{FF2B5EF4-FFF2-40B4-BE49-F238E27FC236}">
                      <a16:creationId xmlns:a16="http://schemas.microsoft.com/office/drawing/2014/main" id="{1D3966A9-EFF0-782C-A5A0-067072738620}"/>
                    </a:ext>
                  </a:extLst>
                </p:cNvPr>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22" name="chenying0907 90">
                  <a:extLst>
                    <a:ext uri="{FF2B5EF4-FFF2-40B4-BE49-F238E27FC236}">
                      <a16:creationId xmlns:a16="http://schemas.microsoft.com/office/drawing/2014/main" id="{50BDC60C-94C6-6B5E-F2FC-68F4F51FF4F3}"/>
                    </a:ext>
                  </a:extLst>
                </p:cNvPr>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23" name="chenying0907 91">
                  <a:extLst>
                    <a:ext uri="{FF2B5EF4-FFF2-40B4-BE49-F238E27FC236}">
                      <a16:creationId xmlns:a16="http://schemas.microsoft.com/office/drawing/2014/main" id="{07B8768E-D8F2-7608-34A2-07273602FC91}"/>
                    </a:ext>
                  </a:extLst>
                </p:cNvPr>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24" name="chenying0907 92">
                  <a:extLst>
                    <a:ext uri="{FF2B5EF4-FFF2-40B4-BE49-F238E27FC236}">
                      <a16:creationId xmlns:a16="http://schemas.microsoft.com/office/drawing/2014/main" id="{3178FC4C-73C8-1DDD-2928-22E313DBCEA3}"/>
                    </a:ext>
                  </a:extLst>
                </p:cNvPr>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grpSp>
      </p:grpSp>
      <p:grpSp>
        <p:nvGrpSpPr>
          <p:cNvPr id="225" name="Group 224">
            <a:extLst>
              <a:ext uri="{FF2B5EF4-FFF2-40B4-BE49-F238E27FC236}">
                <a16:creationId xmlns:a16="http://schemas.microsoft.com/office/drawing/2014/main" id="{30BD795C-AC79-E828-D82B-A8100B4E1F52}"/>
              </a:ext>
            </a:extLst>
          </p:cNvPr>
          <p:cNvGrpSpPr/>
          <p:nvPr/>
        </p:nvGrpSpPr>
        <p:grpSpPr>
          <a:xfrm>
            <a:off x="7769037" y="855125"/>
            <a:ext cx="2571999" cy="1887400"/>
            <a:chOff x="7495339" y="1230971"/>
            <a:chExt cx="2571999" cy="1887400"/>
          </a:xfrm>
        </p:grpSpPr>
        <p:sp>
          <p:nvSpPr>
            <p:cNvPr id="226" name="TextBox 225">
              <a:extLst>
                <a:ext uri="{FF2B5EF4-FFF2-40B4-BE49-F238E27FC236}">
                  <a16:creationId xmlns:a16="http://schemas.microsoft.com/office/drawing/2014/main" id="{125AA02C-B4D5-9692-D1BC-4881B6F036BB}"/>
                </a:ext>
              </a:extLst>
            </p:cNvPr>
            <p:cNvSpPr txBox="1"/>
            <p:nvPr/>
          </p:nvSpPr>
          <p:spPr>
            <a:xfrm>
              <a:off x="7686286" y="1787632"/>
              <a:ext cx="233839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kern="0" dirty="0">
                  <a:solidFill>
                    <a:schemeClr val="accent1"/>
                  </a:solidFill>
                  <a:latin typeface="Cambria" panose="02040503050406030204" pitchFamily="18" charset="0"/>
                  <a:ea typeface="Cambria" panose="02040503050406030204" pitchFamily="18" charset="0"/>
                  <a:cs typeface="Calibri" panose="020F0502020204030204" pitchFamily="34" charset="0"/>
                </a:rPr>
                <a:t>ố</a:t>
              </a:r>
              <a:r>
                <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c </a:t>
              </a: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luộc</a:t>
              </a:r>
              <a:endPar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227" name="PA_chenying0907 5">
              <a:extLst>
                <a:ext uri="{FF2B5EF4-FFF2-40B4-BE49-F238E27FC236}">
                  <a16:creationId xmlns:a16="http://schemas.microsoft.com/office/drawing/2014/main" id="{C9A7368F-AF78-1181-D237-35D19C2729F7}"/>
                </a:ext>
              </a:extLst>
            </p:cNvPr>
            <p:cNvGrpSpPr/>
            <p:nvPr>
              <p:custDataLst>
                <p:tags r:id="rId2"/>
              </p:custDataLst>
            </p:nvPr>
          </p:nvGrpSpPr>
          <p:grpSpPr>
            <a:xfrm flipH="1">
              <a:off x="7495339" y="1230971"/>
              <a:ext cx="2571999" cy="1887400"/>
              <a:chOff x="3246438" y="1068388"/>
              <a:chExt cx="5711825" cy="4678363"/>
            </a:xfrm>
            <a:solidFill>
              <a:sysClr val="windowText" lastClr="000000"/>
            </a:solidFill>
          </p:grpSpPr>
          <p:sp>
            <p:nvSpPr>
              <p:cNvPr id="228" name="chenying0907 5">
                <a:extLst>
                  <a:ext uri="{FF2B5EF4-FFF2-40B4-BE49-F238E27FC236}">
                    <a16:creationId xmlns:a16="http://schemas.microsoft.com/office/drawing/2014/main" id="{69B09E96-7B61-902F-0288-5171772D97B0}"/>
                  </a:ext>
                </a:extLst>
              </p:cNvPr>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29" name="chenying0907 6">
                <a:extLst>
                  <a:ext uri="{FF2B5EF4-FFF2-40B4-BE49-F238E27FC236}">
                    <a16:creationId xmlns:a16="http://schemas.microsoft.com/office/drawing/2014/main" id="{FEE957DD-9F5F-FF5F-F43A-FEFBB0B4C9AC}"/>
                  </a:ext>
                </a:extLst>
              </p:cNvPr>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0" name="chenying0907 7">
                <a:extLst>
                  <a:ext uri="{FF2B5EF4-FFF2-40B4-BE49-F238E27FC236}">
                    <a16:creationId xmlns:a16="http://schemas.microsoft.com/office/drawing/2014/main" id="{4E77DA81-D6F0-6D1C-A468-5F02E841F8BE}"/>
                  </a:ext>
                </a:extLst>
              </p:cNvPr>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1" name="chenying0907 8">
                <a:extLst>
                  <a:ext uri="{FF2B5EF4-FFF2-40B4-BE49-F238E27FC236}">
                    <a16:creationId xmlns:a16="http://schemas.microsoft.com/office/drawing/2014/main" id="{19FACDA7-CD56-A91A-5CAC-773658373A09}"/>
                  </a:ext>
                </a:extLst>
              </p:cNvPr>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2" name="chenying0907 9">
                <a:extLst>
                  <a:ext uri="{FF2B5EF4-FFF2-40B4-BE49-F238E27FC236}">
                    <a16:creationId xmlns:a16="http://schemas.microsoft.com/office/drawing/2014/main" id="{206C2BBC-14F9-3DCA-BC1E-2A480AE23CFA}"/>
                  </a:ext>
                </a:extLst>
              </p:cNvPr>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3" name="chenying0907 10">
                <a:extLst>
                  <a:ext uri="{FF2B5EF4-FFF2-40B4-BE49-F238E27FC236}">
                    <a16:creationId xmlns:a16="http://schemas.microsoft.com/office/drawing/2014/main" id="{88DE4C3E-F767-EB18-6833-1D69B0B8EF07}"/>
                  </a:ext>
                </a:extLst>
              </p:cNvPr>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4" name="chenying0907 11">
                <a:extLst>
                  <a:ext uri="{FF2B5EF4-FFF2-40B4-BE49-F238E27FC236}">
                    <a16:creationId xmlns:a16="http://schemas.microsoft.com/office/drawing/2014/main" id="{C27F2F86-675F-C037-AA15-49805C8EAEAE}"/>
                  </a:ext>
                </a:extLst>
              </p:cNvPr>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nvGrpSpPr>
              <p:cNvPr id="235" name="chenying0907 150">
                <a:extLst>
                  <a:ext uri="{FF2B5EF4-FFF2-40B4-BE49-F238E27FC236}">
                    <a16:creationId xmlns:a16="http://schemas.microsoft.com/office/drawing/2014/main" id="{2DCF0AD1-5126-CA83-4C98-6A7CF25D1309}"/>
                  </a:ext>
                </a:extLst>
              </p:cNvPr>
              <p:cNvGrpSpPr/>
              <p:nvPr/>
            </p:nvGrpSpPr>
            <p:grpSpPr>
              <a:xfrm>
                <a:off x="3517901" y="1225551"/>
                <a:ext cx="5260975" cy="4090987"/>
                <a:chOff x="3517901" y="1225551"/>
                <a:chExt cx="5260975" cy="4090987"/>
              </a:xfrm>
              <a:grpFill/>
            </p:grpSpPr>
            <p:sp>
              <p:nvSpPr>
                <p:cNvPr id="236" name="chenying0907 12">
                  <a:extLst>
                    <a:ext uri="{FF2B5EF4-FFF2-40B4-BE49-F238E27FC236}">
                      <a16:creationId xmlns:a16="http://schemas.microsoft.com/office/drawing/2014/main" id="{D0F33AD0-23CD-73DC-544E-E73328978D19}"/>
                    </a:ext>
                  </a:extLst>
                </p:cNvPr>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7" name="chenying0907 13">
                  <a:extLst>
                    <a:ext uri="{FF2B5EF4-FFF2-40B4-BE49-F238E27FC236}">
                      <a16:creationId xmlns:a16="http://schemas.microsoft.com/office/drawing/2014/main" id="{7850ABC2-C42F-FBDE-86D1-195ADC2620DA}"/>
                    </a:ext>
                  </a:extLst>
                </p:cNvPr>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8" name="chenying0907 14">
                  <a:extLst>
                    <a:ext uri="{FF2B5EF4-FFF2-40B4-BE49-F238E27FC236}">
                      <a16:creationId xmlns:a16="http://schemas.microsoft.com/office/drawing/2014/main" id="{30F69CA6-FE46-C406-BE6D-52AA7F0B17F8}"/>
                    </a:ext>
                  </a:extLst>
                </p:cNvPr>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39" name="chenying0907 15">
                  <a:extLst>
                    <a:ext uri="{FF2B5EF4-FFF2-40B4-BE49-F238E27FC236}">
                      <a16:creationId xmlns:a16="http://schemas.microsoft.com/office/drawing/2014/main" id="{11C1676F-CFA2-697F-731B-F5DAAADDC0FE}"/>
                    </a:ext>
                  </a:extLst>
                </p:cNvPr>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0" name="chenying0907 16">
                  <a:extLst>
                    <a:ext uri="{FF2B5EF4-FFF2-40B4-BE49-F238E27FC236}">
                      <a16:creationId xmlns:a16="http://schemas.microsoft.com/office/drawing/2014/main" id="{2545BE90-D234-C2D0-197F-7C5DD1BE7CD3}"/>
                    </a:ext>
                  </a:extLst>
                </p:cNvPr>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1" name="chenying0907 17">
                  <a:extLst>
                    <a:ext uri="{FF2B5EF4-FFF2-40B4-BE49-F238E27FC236}">
                      <a16:creationId xmlns:a16="http://schemas.microsoft.com/office/drawing/2014/main" id="{35845A87-3E37-8C87-B91F-70849EDA3D38}"/>
                    </a:ext>
                  </a:extLst>
                </p:cNvPr>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2" name="chenying0907 18">
                  <a:extLst>
                    <a:ext uri="{FF2B5EF4-FFF2-40B4-BE49-F238E27FC236}">
                      <a16:creationId xmlns:a16="http://schemas.microsoft.com/office/drawing/2014/main" id="{2E1CE72C-A4B7-B67B-0C35-BA7F9874F9AE}"/>
                    </a:ext>
                  </a:extLst>
                </p:cNvPr>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3" name="chenying0907 19">
                  <a:extLst>
                    <a:ext uri="{FF2B5EF4-FFF2-40B4-BE49-F238E27FC236}">
                      <a16:creationId xmlns:a16="http://schemas.microsoft.com/office/drawing/2014/main" id="{F5EE3541-7468-4F5B-88EF-4A94065B1CA1}"/>
                    </a:ext>
                  </a:extLst>
                </p:cNvPr>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4" name="chenying0907 20">
                  <a:extLst>
                    <a:ext uri="{FF2B5EF4-FFF2-40B4-BE49-F238E27FC236}">
                      <a16:creationId xmlns:a16="http://schemas.microsoft.com/office/drawing/2014/main" id="{ABDE85CD-70FF-FE8F-FDB9-8AD4966F47AC}"/>
                    </a:ext>
                  </a:extLst>
                </p:cNvPr>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5" name="chenying0907 21">
                  <a:extLst>
                    <a:ext uri="{FF2B5EF4-FFF2-40B4-BE49-F238E27FC236}">
                      <a16:creationId xmlns:a16="http://schemas.microsoft.com/office/drawing/2014/main" id="{BA543910-05E1-F6E3-009E-31F7184AEDC8}"/>
                    </a:ext>
                  </a:extLst>
                </p:cNvPr>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6" name="chenying0907 22">
                  <a:extLst>
                    <a:ext uri="{FF2B5EF4-FFF2-40B4-BE49-F238E27FC236}">
                      <a16:creationId xmlns:a16="http://schemas.microsoft.com/office/drawing/2014/main" id="{E87764EC-4DCA-26CD-7CED-C5940464D139}"/>
                    </a:ext>
                  </a:extLst>
                </p:cNvPr>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7" name="chenying0907 23">
                  <a:extLst>
                    <a:ext uri="{FF2B5EF4-FFF2-40B4-BE49-F238E27FC236}">
                      <a16:creationId xmlns:a16="http://schemas.microsoft.com/office/drawing/2014/main" id="{458F8B39-BE27-3A1B-6877-8427DA177421}"/>
                    </a:ext>
                  </a:extLst>
                </p:cNvPr>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8" name="chenying0907 24">
                  <a:extLst>
                    <a:ext uri="{FF2B5EF4-FFF2-40B4-BE49-F238E27FC236}">
                      <a16:creationId xmlns:a16="http://schemas.microsoft.com/office/drawing/2014/main" id="{B89AE056-9FB7-324E-3628-754C4FCEF18C}"/>
                    </a:ext>
                  </a:extLst>
                </p:cNvPr>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49" name="chenying0907 25">
                  <a:extLst>
                    <a:ext uri="{FF2B5EF4-FFF2-40B4-BE49-F238E27FC236}">
                      <a16:creationId xmlns:a16="http://schemas.microsoft.com/office/drawing/2014/main" id="{A2B168C9-6750-C7A5-A67F-8F505C17EEB4}"/>
                    </a:ext>
                  </a:extLst>
                </p:cNvPr>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0" name="chenying0907 26">
                  <a:extLst>
                    <a:ext uri="{FF2B5EF4-FFF2-40B4-BE49-F238E27FC236}">
                      <a16:creationId xmlns:a16="http://schemas.microsoft.com/office/drawing/2014/main" id="{3AE9B434-EEEF-DA5A-7512-E11DCCA870AD}"/>
                    </a:ext>
                  </a:extLst>
                </p:cNvPr>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1" name="chenying0907 27">
                  <a:extLst>
                    <a:ext uri="{FF2B5EF4-FFF2-40B4-BE49-F238E27FC236}">
                      <a16:creationId xmlns:a16="http://schemas.microsoft.com/office/drawing/2014/main" id="{46160894-2013-E43E-202B-E79BA1F19D3E}"/>
                    </a:ext>
                  </a:extLst>
                </p:cNvPr>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2" name="chenying0907 28">
                  <a:extLst>
                    <a:ext uri="{FF2B5EF4-FFF2-40B4-BE49-F238E27FC236}">
                      <a16:creationId xmlns:a16="http://schemas.microsoft.com/office/drawing/2014/main" id="{B61DDF3A-2A9F-DBFC-4345-C7A8313A2060}"/>
                    </a:ext>
                  </a:extLst>
                </p:cNvPr>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3" name="chenying0907 29">
                  <a:extLst>
                    <a:ext uri="{FF2B5EF4-FFF2-40B4-BE49-F238E27FC236}">
                      <a16:creationId xmlns:a16="http://schemas.microsoft.com/office/drawing/2014/main" id="{A31F713A-0A1A-01DD-3B1D-1E08E7F943DD}"/>
                    </a:ext>
                  </a:extLst>
                </p:cNvPr>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4" name="chenying0907 30">
                  <a:extLst>
                    <a:ext uri="{FF2B5EF4-FFF2-40B4-BE49-F238E27FC236}">
                      <a16:creationId xmlns:a16="http://schemas.microsoft.com/office/drawing/2014/main" id="{60500A56-42B0-65B4-4EF7-CB6E168A7212}"/>
                    </a:ext>
                  </a:extLst>
                </p:cNvPr>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5" name="chenying0907 31">
                  <a:extLst>
                    <a:ext uri="{FF2B5EF4-FFF2-40B4-BE49-F238E27FC236}">
                      <a16:creationId xmlns:a16="http://schemas.microsoft.com/office/drawing/2014/main" id="{7613CCA4-7EC4-DECD-42EB-5578B0088E57}"/>
                    </a:ext>
                  </a:extLst>
                </p:cNvPr>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6" name="chenying0907 32">
                  <a:extLst>
                    <a:ext uri="{FF2B5EF4-FFF2-40B4-BE49-F238E27FC236}">
                      <a16:creationId xmlns:a16="http://schemas.microsoft.com/office/drawing/2014/main" id="{19C327C9-E833-8828-4AF5-D620B0A429D9}"/>
                    </a:ext>
                  </a:extLst>
                </p:cNvPr>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7" name="chenying0907 33">
                  <a:extLst>
                    <a:ext uri="{FF2B5EF4-FFF2-40B4-BE49-F238E27FC236}">
                      <a16:creationId xmlns:a16="http://schemas.microsoft.com/office/drawing/2014/main" id="{E071F50B-740E-E680-0032-D801676ECE04}"/>
                    </a:ext>
                  </a:extLst>
                </p:cNvPr>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8" name="chenying0907 34">
                  <a:extLst>
                    <a:ext uri="{FF2B5EF4-FFF2-40B4-BE49-F238E27FC236}">
                      <a16:creationId xmlns:a16="http://schemas.microsoft.com/office/drawing/2014/main" id="{04E50659-6A9D-FB89-2FBF-0EE7AD8418EA}"/>
                    </a:ext>
                  </a:extLst>
                </p:cNvPr>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59" name="chenying0907 35">
                  <a:extLst>
                    <a:ext uri="{FF2B5EF4-FFF2-40B4-BE49-F238E27FC236}">
                      <a16:creationId xmlns:a16="http://schemas.microsoft.com/office/drawing/2014/main" id="{1774BAAC-9F72-689B-0ED6-49A7621F9FE8}"/>
                    </a:ext>
                  </a:extLst>
                </p:cNvPr>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0" name="chenying0907 36">
                  <a:extLst>
                    <a:ext uri="{FF2B5EF4-FFF2-40B4-BE49-F238E27FC236}">
                      <a16:creationId xmlns:a16="http://schemas.microsoft.com/office/drawing/2014/main" id="{5D3F7E73-420A-AD4D-4208-902DF9DAB3B8}"/>
                    </a:ext>
                  </a:extLst>
                </p:cNvPr>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1" name="chenying0907 37">
                  <a:extLst>
                    <a:ext uri="{FF2B5EF4-FFF2-40B4-BE49-F238E27FC236}">
                      <a16:creationId xmlns:a16="http://schemas.microsoft.com/office/drawing/2014/main" id="{FEECC6D2-4BE8-7778-A543-A7E27BD7F697}"/>
                    </a:ext>
                  </a:extLst>
                </p:cNvPr>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2" name="chenying0907 38">
                  <a:extLst>
                    <a:ext uri="{FF2B5EF4-FFF2-40B4-BE49-F238E27FC236}">
                      <a16:creationId xmlns:a16="http://schemas.microsoft.com/office/drawing/2014/main" id="{08536F15-D600-A522-FC01-B4742781C336}"/>
                    </a:ext>
                  </a:extLst>
                </p:cNvPr>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3" name="chenying0907 39">
                  <a:extLst>
                    <a:ext uri="{FF2B5EF4-FFF2-40B4-BE49-F238E27FC236}">
                      <a16:creationId xmlns:a16="http://schemas.microsoft.com/office/drawing/2014/main" id="{CC2AB646-4CE4-ACDB-0462-E0E53F71A6C0}"/>
                    </a:ext>
                  </a:extLst>
                </p:cNvPr>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4" name="chenying0907 40">
                  <a:extLst>
                    <a:ext uri="{FF2B5EF4-FFF2-40B4-BE49-F238E27FC236}">
                      <a16:creationId xmlns:a16="http://schemas.microsoft.com/office/drawing/2014/main" id="{8847A10A-36B0-C86E-ED90-7442C1193C00}"/>
                    </a:ext>
                  </a:extLst>
                </p:cNvPr>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5" name="chenying0907 41">
                  <a:extLst>
                    <a:ext uri="{FF2B5EF4-FFF2-40B4-BE49-F238E27FC236}">
                      <a16:creationId xmlns:a16="http://schemas.microsoft.com/office/drawing/2014/main" id="{EE91107E-5807-0128-735C-E6B79FFCF096}"/>
                    </a:ext>
                  </a:extLst>
                </p:cNvPr>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6" name="chenying0907 42">
                  <a:extLst>
                    <a:ext uri="{FF2B5EF4-FFF2-40B4-BE49-F238E27FC236}">
                      <a16:creationId xmlns:a16="http://schemas.microsoft.com/office/drawing/2014/main" id="{EBFB3AF8-ED24-A1CD-75A3-43341EAFF61D}"/>
                    </a:ext>
                  </a:extLst>
                </p:cNvPr>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7" name="chenying0907 43">
                  <a:extLst>
                    <a:ext uri="{FF2B5EF4-FFF2-40B4-BE49-F238E27FC236}">
                      <a16:creationId xmlns:a16="http://schemas.microsoft.com/office/drawing/2014/main" id="{2011E4AC-6338-5DB0-5663-1DC864CB9BC0}"/>
                    </a:ext>
                  </a:extLst>
                </p:cNvPr>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8" name="chenying0907 44">
                  <a:extLst>
                    <a:ext uri="{FF2B5EF4-FFF2-40B4-BE49-F238E27FC236}">
                      <a16:creationId xmlns:a16="http://schemas.microsoft.com/office/drawing/2014/main" id="{12B51023-F516-2697-7ADC-49F10F2CCBBC}"/>
                    </a:ext>
                  </a:extLst>
                </p:cNvPr>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69" name="chenying0907 45">
                  <a:extLst>
                    <a:ext uri="{FF2B5EF4-FFF2-40B4-BE49-F238E27FC236}">
                      <a16:creationId xmlns:a16="http://schemas.microsoft.com/office/drawing/2014/main" id="{C8677FDA-5AC3-C322-AD06-59C525571D54}"/>
                    </a:ext>
                  </a:extLst>
                </p:cNvPr>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0" name="chenying0907 46">
                  <a:extLst>
                    <a:ext uri="{FF2B5EF4-FFF2-40B4-BE49-F238E27FC236}">
                      <a16:creationId xmlns:a16="http://schemas.microsoft.com/office/drawing/2014/main" id="{35DF4128-0368-860C-08A4-76A15ABCCF95}"/>
                    </a:ext>
                  </a:extLst>
                </p:cNvPr>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1" name="chenying0907 47">
                  <a:extLst>
                    <a:ext uri="{FF2B5EF4-FFF2-40B4-BE49-F238E27FC236}">
                      <a16:creationId xmlns:a16="http://schemas.microsoft.com/office/drawing/2014/main" id="{6C9F7459-0AD4-64EF-955F-6CC74C36F519}"/>
                    </a:ext>
                  </a:extLst>
                </p:cNvPr>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2" name="chenying0907 48">
                  <a:extLst>
                    <a:ext uri="{FF2B5EF4-FFF2-40B4-BE49-F238E27FC236}">
                      <a16:creationId xmlns:a16="http://schemas.microsoft.com/office/drawing/2014/main" id="{171324A9-64C1-C0B8-C97E-C25E7AAB26D1}"/>
                    </a:ext>
                  </a:extLst>
                </p:cNvPr>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3" name="chenying0907 49">
                  <a:extLst>
                    <a:ext uri="{FF2B5EF4-FFF2-40B4-BE49-F238E27FC236}">
                      <a16:creationId xmlns:a16="http://schemas.microsoft.com/office/drawing/2014/main" id="{5F5866C8-FBE7-1505-A37A-4DEE01DBB566}"/>
                    </a:ext>
                  </a:extLst>
                </p:cNvPr>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4" name="chenying0907 50">
                  <a:extLst>
                    <a:ext uri="{FF2B5EF4-FFF2-40B4-BE49-F238E27FC236}">
                      <a16:creationId xmlns:a16="http://schemas.microsoft.com/office/drawing/2014/main" id="{B70E5149-0776-D191-AD36-30421D705130}"/>
                    </a:ext>
                  </a:extLst>
                </p:cNvPr>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5" name="chenying0907 51">
                  <a:extLst>
                    <a:ext uri="{FF2B5EF4-FFF2-40B4-BE49-F238E27FC236}">
                      <a16:creationId xmlns:a16="http://schemas.microsoft.com/office/drawing/2014/main" id="{D6AA7812-A91D-A9B4-E388-321C8B73E0D9}"/>
                    </a:ext>
                  </a:extLst>
                </p:cNvPr>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6" name="chenying0907 52">
                  <a:extLst>
                    <a:ext uri="{FF2B5EF4-FFF2-40B4-BE49-F238E27FC236}">
                      <a16:creationId xmlns:a16="http://schemas.microsoft.com/office/drawing/2014/main" id="{80BE01E4-7461-5BB9-D589-88FBEFB18DA8}"/>
                    </a:ext>
                  </a:extLst>
                </p:cNvPr>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7" name="chenying0907 53">
                  <a:extLst>
                    <a:ext uri="{FF2B5EF4-FFF2-40B4-BE49-F238E27FC236}">
                      <a16:creationId xmlns:a16="http://schemas.microsoft.com/office/drawing/2014/main" id="{06FE5226-5563-5733-6BDE-686D5306A4DF}"/>
                    </a:ext>
                  </a:extLst>
                </p:cNvPr>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8" name="chenying0907 54">
                  <a:extLst>
                    <a:ext uri="{FF2B5EF4-FFF2-40B4-BE49-F238E27FC236}">
                      <a16:creationId xmlns:a16="http://schemas.microsoft.com/office/drawing/2014/main" id="{679149C2-AB0E-C987-456E-16828BAB46D6}"/>
                    </a:ext>
                  </a:extLst>
                </p:cNvPr>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79" name="chenying0907 55">
                  <a:extLst>
                    <a:ext uri="{FF2B5EF4-FFF2-40B4-BE49-F238E27FC236}">
                      <a16:creationId xmlns:a16="http://schemas.microsoft.com/office/drawing/2014/main" id="{0C3EED41-2ED3-163F-81D0-1D8D1C44F86E}"/>
                    </a:ext>
                  </a:extLst>
                </p:cNvPr>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0" name="chenying0907 56">
                  <a:extLst>
                    <a:ext uri="{FF2B5EF4-FFF2-40B4-BE49-F238E27FC236}">
                      <a16:creationId xmlns:a16="http://schemas.microsoft.com/office/drawing/2014/main" id="{F9D45456-935B-3DD7-53C9-48B83F5D4A31}"/>
                    </a:ext>
                  </a:extLst>
                </p:cNvPr>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1" name="chenying0907 57">
                  <a:extLst>
                    <a:ext uri="{FF2B5EF4-FFF2-40B4-BE49-F238E27FC236}">
                      <a16:creationId xmlns:a16="http://schemas.microsoft.com/office/drawing/2014/main" id="{FDD53DFB-271E-673A-316B-D23A2B00E1CB}"/>
                    </a:ext>
                  </a:extLst>
                </p:cNvPr>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2" name="chenying0907 58">
                  <a:extLst>
                    <a:ext uri="{FF2B5EF4-FFF2-40B4-BE49-F238E27FC236}">
                      <a16:creationId xmlns:a16="http://schemas.microsoft.com/office/drawing/2014/main" id="{5BE00330-5879-1589-B16D-26CC409B4D58}"/>
                    </a:ext>
                  </a:extLst>
                </p:cNvPr>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3" name="chenying0907 59">
                  <a:extLst>
                    <a:ext uri="{FF2B5EF4-FFF2-40B4-BE49-F238E27FC236}">
                      <a16:creationId xmlns:a16="http://schemas.microsoft.com/office/drawing/2014/main" id="{8D774311-BDD2-21BF-CC72-2C8F71A42256}"/>
                    </a:ext>
                  </a:extLst>
                </p:cNvPr>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4" name="chenying0907 60">
                  <a:extLst>
                    <a:ext uri="{FF2B5EF4-FFF2-40B4-BE49-F238E27FC236}">
                      <a16:creationId xmlns:a16="http://schemas.microsoft.com/office/drawing/2014/main" id="{F367A8C7-7D6C-7177-9C8B-FC1591953E9F}"/>
                    </a:ext>
                  </a:extLst>
                </p:cNvPr>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5" name="chenying0907 61">
                  <a:extLst>
                    <a:ext uri="{FF2B5EF4-FFF2-40B4-BE49-F238E27FC236}">
                      <a16:creationId xmlns:a16="http://schemas.microsoft.com/office/drawing/2014/main" id="{97DE6E40-C3CE-0C92-5C85-D98D769EF187}"/>
                    </a:ext>
                  </a:extLst>
                </p:cNvPr>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6" name="chenying0907 62">
                  <a:extLst>
                    <a:ext uri="{FF2B5EF4-FFF2-40B4-BE49-F238E27FC236}">
                      <a16:creationId xmlns:a16="http://schemas.microsoft.com/office/drawing/2014/main" id="{ACFE9C1D-2874-04A4-0F3A-4CADC151996E}"/>
                    </a:ext>
                  </a:extLst>
                </p:cNvPr>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7" name="chenying0907 63">
                  <a:extLst>
                    <a:ext uri="{FF2B5EF4-FFF2-40B4-BE49-F238E27FC236}">
                      <a16:creationId xmlns:a16="http://schemas.microsoft.com/office/drawing/2014/main" id="{0D2B022C-928D-B6B1-4400-3328300B625C}"/>
                    </a:ext>
                  </a:extLst>
                </p:cNvPr>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8" name="chenying0907 64">
                  <a:extLst>
                    <a:ext uri="{FF2B5EF4-FFF2-40B4-BE49-F238E27FC236}">
                      <a16:creationId xmlns:a16="http://schemas.microsoft.com/office/drawing/2014/main" id="{412A511A-48F4-37C4-B297-CAB3DEE10C21}"/>
                    </a:ext>
                  </a:extLst>
                </p:cNvPr>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89" name="chenying0907 65">
                  <a:extLst>
                    <a:ext uri="{FF2B5EF4-FFF2-40B4-BE49-F238E27FC236}">
                      <a16:creationId xmlns:a16="http://schemas.microsoft.com/office/drawing/2014/main" id="{275F4FE1-4221-AABD-FDEF-44A043F96616}"/>
                    </a:ext>
                  </a:extLst>
                </p:cNvPr>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0" name="chenying0907 66">
                  <a:extLst>
                    <a:ext uri="{FF2B5EF4-FFF2-40B4-BE49-F238E27FC236}">
                      <a16:creationId xmlns:a16="http://schemas.microsoft.com/office/drawing/2014/main" id="{46245890-D38C-579A-2775-0E525FDB8D96}"/>
                    </a:ext>
                  </a:extLst>
                </p:cNvPr>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1" name="chenying0907 67">
                  <a:extLst>
                    <a:ext uri="{FF2B5EF4-FFF2-40B4-BE49-F238E27FC236}">
                      <a16:creationId xmlns:a16="http://schemas.microsoft.com/office/drawing/2014/main" id="{3E04E671-B718-86B8-7FDA-1126A094EBA1}"/>
                    </a:ext>
                  </a:extLst>
                </p:cNvPr>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2" name="chenying0907 68">
                  <a:extLst>
                    <a:ext uri="{FF2B5EF4-FFF2-40B4-BE49-F238E27FC236}">
                      <a16:creationId xmlns:a16="http://schemas.microsoft.com/office/drawing/2014/main" id="{B6C35391-87EA-75E9-E3EB-703E230FEBE2}"/>
                    </a:ext>
                  </a:extLst>
                </p:cNvPr>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3" name="chenying0907 69">
                  <a:extLst>
                    <a:ext uri="{FF2B5EF4-FFF2-40B4-BE49-F238E27FC236}">
                      <a16:creationId xmlns:a16="http://schemas.microsoft.com/office/drawing/2014/main" id="{CE4461D8-46E6-1B20-B80B-85D76E14A4D5}"/>
                    </a:ext>
                  </a:extLst>
                </p:cNvPr>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4" name="chenying0907 70">
                  <a:extLst>
                    <a:ext uri="{FF2B5EF4-FFF2-40B4-BE49-F238E27FC236}">
                      <a16:creationId xmlns:a16="http://schemas.microsoft.com/office/drawing/2014/main" id="{46D31E77-CE24-02EB-B027-B88D219DB650}"/>
                    </a:ext>
                  </a:extLst>
                </p:cNvPr>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5" name="chenying0907 71">
                  <a:extLst>
                    <a:ext uri="{FF2B5EF4-FFF2-40B4-BE49-F238E27FC236}">
                      <a16:creationId xmlns:a16="http://schemas.microsoft.com/office/drawing/2014/main" id="{8B231369-6875-438B-C842-1B13A7B4CDA6}"/>
                    </a:ext>
                  </a:extLst>
                </p:cNvPr>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6" name="chenying0907 72">
                  <a:extLst>
                    <a:ext uri="{FF2B5EF4-FFF2-40B4-BE49-F238E27FC236}">
                      <a16:creationId xmlns:a16="http://schemas.microsoft.com/office/drawing/2014/main" id="{1E08DD7D-1277-B4B8-52AA-2DAC5FFC5F1E}"/>
                    </a:ext>
                  </a:extLst>
                </p:cNvPr>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7" name="chenying0907 73">
                  <a:extLst>
                    <a:ext uri="{FF2B5EF4-FFF2-40B4-BE49-F238E27FC236}">
                      <a16:creationId xmlns:a16="http://schemas.microsoft.com/office/drawing/2014/main" id="{CF1DBD5E-9E3D-2752-32EA-D5743BB05D94}"/>
                    </a:ext>
                  </a:extLst>
                </p:cNvPr>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8" name="chenying0907 74">
                  <a:extLst>
                    <a:ext uri="{FF2B5EF4-FFF2-40B4-BE49-F238E27FC236}">
                      <a16:creationId xmlns:a16="http://schemas.microsoft.com/office/drawing/2014/main" id="{FE6B7A8C-9324-1DBB-2C8F-63B70B41E55E}"/>
                    </a:ext>
                  </a:extLst>
                </p:cNvPr>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299" name="chenying0907 75">
                  <a:extLst>
                    <a:ext uri="{FF2B5EF4-FFF2-40B4-BE49-F238E27FC236}">
                      <a16:creationId xmlns:a16="http://schemas.microsoft.com/office/drawing/2014/main" id="{88F9632C-98C5-6C59-3065-9E0163BBC098}"/>
                    </a:ext>
                  </a:extLst>
                </p:cNvPr>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0" name="chenying0907 76">
                  <a:extLst>
                    <a:ext uri="{FF2B5EF4-FFF2-40B4-BE49-F238E27FC236}">
                      <a16:creationId xmlns:a16="http://schemas.microsoft.com/office/drawing/2014/main" id="{3ACF281E-C7C7-FE8E-1DF8-D64AC4288135}"/>
                    </a:ext>
                  </a:extLst>
                </p:cNvPr>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1" name="chenying0907 77">
                  <a:extLst>
                    <a:ext uri="{FF2B5EF4-FFF2-40B4-BE49-F238E27FC236}">
                      <a16:creationId xmlns:a16="http://schemas.microsoft.com/office/drawing/2014/main" id="{99297A20-2D34-FF73-771C-B9DA270DFA84}"/>
                    </a:ext>
                  </a:extLst>
                </p:cNvPr>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2" name="chenying0907 78">
                  <a:extLst>
                    <a:ext uri="{FF2B5EF4-FFF2-40B4-BE49-F238E27FC236}">
                      <a16:creationId xmlns:a16="http://schemas.microsoft.com/office/drawing/2014/main" id="{8150B850-39CB-B61D-F5B4-7D47EA2B3520}"/>
                    </a:ext>
                  </a:extLst>
                </p:cNvPr>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3" name="chenying0907 79">
                  <a:extLst>
                    <a:ext uri="{FF2B5EF4-FFF2-40B4-BE49-F238E27FC236}">
                      <a16:creationId xmlns:a16="http://schemas.microsoft.com/office/drawing/2014/main" id="{73499BB1-297D-57C6-91AB-A7553A2DC6DB}"/>
                    </a:ext>
                  </a:extLst>
                </p:cNvPr>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4" name="chenying0907 80">
                  <a:extLst>
                    <a:ext uri="{FF2B5EF4-FFF2-40B4-BE49-F238E27FC236}">
                      <a16:creationId xmlns:a16="http://schemas.microsoft.com/office/drawing/2014/main" id="{BE0B0B6A-6F52-725C-C7D9-95457FE77161}"/>
                    </a:ext>
                  </a:extLst>
                </p:cNvPr>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5" name="chenying0907 81">
                  <a:extLst>
                    <a:ext uri="{FF2B5EF4-FFF2-40B4-BE49-F238E27FC236}">
                      <a16:creationId xmlns:a16="http://schemas.microsoft.com/office/drawing/2014/main" id="{5C89FD8F-6234-5962-4302-B35B0FB4C31C}"/>
                    </a:ext>
                  </a:extLst>
                </p:cNvPr>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6" name="chenying0907 82">
                  <a:extLst>
                    <a:ext uri="{FF2B5EF4-FFF2-40B4-BE49-F238E27FC236}">
                      <a16:creationId xmlns:a16="http://schemas.microsoft.com/office/drawing/2014/main" id="{2201DC7A-A56F-92FC-0322-358FB06D16CD}"/>
                    </a:ext>
                  </a:extLst>
                </p:cNvPr>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7" name="chenying0907 83">
                  <a:extLst>
                    <a:ext uri="{FF2B5EF4-FFF2-40B4-BE49-F238E27FC236}">
                      <a16:creationId xmlns:a16="http://schemas.microsoft.com/office/drawing/2014/main" id="{C2D0078F-2BB4-16B0-A462-FCBFB7998B26}"/>
                    </a:ext>
                  </a:extLst>
                </p:cNvPr>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8" name="chenying0907 84">
                  <a:extLst>
                    <a:ext uri="{FF2B5EF4-FFF2-40B4-BE49-F238E27FC236}">
                      <a16:creationId xmlns:a16="http://schemas.microsoft.com/office/drawing/2014/main" id="{450A4EDF-FE2F-D6D0-7E66-D582609BDDE5}"/>
                    </a:ext>
                  </a:extLst>
                </p:cNvPr>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09" name="chenying0907 85">
                  <a:extLst>
                    <a:ext uri="{FF2B5EF4-FFF2-40B4-BE49-F238E27FC236}">
                      <a16:creationId xmlns:a16="http://schemas.microsoft.com/office/drawing/2014/main" id="{EA18A67E-71C7-D389-4A52-ED719CB0D4D7}"/>
                    </a:ext>
                  </a:extLst>
                </p:cNvPr>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10" name="chenying0907 86">
                  <a:extLst>
                    <a:ext uri="{FF2B5EF4-FFF2-40B4-BE49-F238E27FC236}">
                      <a16:creationId xmlns:a16="http://schemas.microsoft.com/office/drawing/2014/main" id="{2AB680B5-EE26-A2C7-6380-ADBB171F254A}"/>
                    </a:ext>
                  </a:extLst>
                </p:cNvPr>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11" name="chenying0907 87">
                  <a:extLst>
                    <a:ext uri="{FF2B5EF4-FFF2-40B4-BE49-F238E27FC236}">
                      <a16:creationId xmlns:a16="http://schemas.microsoft.com/office/drawing/2014/main" id="{8F6F768C-AB9D-7914-4355-FBAE272031F8}"/>
                    </a:ext>
                  </a:extLst>
                </p:cNvPr>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12" name="chenying0907 88">
                  <a:extLst>
                    <a:ext uri="{FF2B5EF4-FFF2-40B4-BE49-F238E27FC236}">
                      <a16:creationId xmlns:a16="http://schemas.microsoft.com/office/drawing/2014/main" id="{01590548-B291-987C-CE73-F2478DDEE21B}"/>
                    </a:ext>
                  </a:extLst>
                </p:cNvPr>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13" name="chenying0907 89">
                  <a:extLst>
                    <a:ext uri="{FF2B5EF4-FFF2-40B4-BE49-F238E27FC236}">
                      <a16:creationId xmlns:a16="http://schemas.microsoft.com/office/drawing/2014/main" id="{30635F3D-7567-5D30-13E1-C22B5D294B2F}"/>
                    </a:ext>
                  </a:extLst>
                </p:cNvPr>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14" name="chenying0907 90">
                  <a:extLst>
                    <a:ext uri="{FF2B5EF4-FFF2-40B4-BE49-F238E27FC236}">
                      <a16:creationId xmlns:a16="http://schemas.microsoft.com/office/drawing/2014/main" id="{FEE11DFB-9723-FE81-B556-0F95AD73DEA7}"/>
                    </a:ext>
                  </a:extLst>
                </p:cNvPr>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15" name="chenying0907 91">
                  <a:extLst>
                    <a:ext uri="{FF2B5EF4-FFF2-40B4-BE49-F238E27FC236}">
                      <a16:creationId xmlns:a16="http://schemas.microsoft.com/office/drawing/2014/main" id="{2D833835-0AF6-AD21-EE59-689049CA5049}"/>
                    </a:ext>
                  </a:extLst>
                </p:cNvPr>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16" name="chenying0907 92">
                  <a:extLst>
                    <a:ext uri="{FF2B5EF4-FFF2-40B4-BE49-F238E27FC236}">
                      <a16:creationId xmlns:a16="http://schemas.microsoft.com/office/drawing/2014/main" id="{F9DC7966-6E3E-B4E6-40A4-6D568060E4AF}"/>
                    </a:ext>
                  </a:extLst>
                </p:cNvPr>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grpSp>
      </p:grpSp>
      <p:grpSp>
        <p:nvGrpSpPr>
          <p:cNvPr id="317" name="Group 316">
            <a:extLst>
              <a:ext uri="{FF2B5EF4-FFF2-40B4-BE49-F238E27FC236}">
                <a16:creationId xmlns:a16="http://schemas.microsoft.com/office/drawing/2014/main" id="{AED6B798-C465-20BB-C313-39D07460756C}"/>
              </a:ext>
            </a:extLst>
          </p:cNvPr>
          <p:cNvGrpSpPr/>
          <p:nvPr/>
        </p:nvGrpSpPr>
        <p:grpSpPr>
          <a:xfrm>
            <a:off x="1848973" y="882258"/>
            <a:ext cx="2918733" cy="1636889"/>
            <a:chOff x="2209703" y="1237831"/>
            <a:chExt cx="4000368" cy="1846944"/>
          </a:xfrm>
        </p:grpSpPr>
        <p:sp>
          <p:nvSpPr>
            <p:cNvPr id="318" name="TextBox 317">
              <a:extLst>
                <a:ext uri="{FF2B5EF4-FFF2-40B4-BE49-F238E27FC236}">
                  <a16:creationId xmlns:a16="http://schemas.microsoft.com/office/drawing/2014/main" id="{A9B39554-757C-7E34-EE55-57CE64CE1543}"/>
                </a:ext>
              </a:extLst>
            </p:cNvPr>
            <p:cNvSpPr txBox="1"/>
            <p:nvPr/>
          </p:nvSpPr>
          <p:spPr>
            <a:xfrm>
              <a:off x="2247156" y="1487567"/>
              <a:ext cx="3505238" cy="13543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sương</a:t>
              </a:r>
              <a:r>
                <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lã</a:t>
              </a:r>
              <a:r>
                <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600" b="1" i="0" u="none" strike="noStrike" kern="0" cap="none" spc="0" normalizeH="0" baseline="0" noProof="0" dirty="0" err="1">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rPr>
                <a:t>chã</a:t>
              </a:r>
              <a:endParaRPr kumimoji="0" lang="en-US" sz="3600" b="1" i="0" u="none" strike="noStrike" kern="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319" name="PA_chenying0907 4">
              <a:extLst>
                <a:ext uri="{FF2B5EF4-FFF2-40B4-BE49-F238E27FC236}">
                  <a16:creationId xmlns:a16="http://schemas.microsoft.com/office/drawing/2014/main" id="{E1D39FB1-5534-67D6-724D-BA6CD0ED5D93}"/>
                </a:ext>
              </a:extLst>
            </p:cNvPr>
            <p:cNvGrpSpPr/>
            <p:nvPr>
              <p:custDataLst>
                <p:tags r:id="rId1"/>
              </p:custDataLst>
            </p:nvPr>
          </p:nvGrpSpPr>
          <p:grpSpPr>
            <a:xfrm>
              <a:off x="2209703" y="1237831"/>
              <a:ext cx="4000368" cy="1846944"/>
              <a:chOff x="3246438" y="1068388"/>
              <a:chExt cx="5711825" cy="4678363"/>
            </a:xfrm>
            <a:solidFill>
              <a:sysClr val="windowText" lastClr="000000"/>
            </a:solidFill>
          </p:grpSpPr>
          <p:sp>
            <p:nvSpPr>
              <p:cNvPr id="320" name="chenying0907 5">
                <a:extLst>
                  <a:ext uri="{FF2B5EF4-FFF2-40B4-BE49-F238E27FC236}">
                    <a16:creationId xmlns:a16="http://schemas.microsoft.com/office/drawing/2014/main" id="{86E3B777-63E5-D602-6B3C-28E8F3C01435}"/>
                  </a:ext>
                </a:extLst>
              </p:cNvPr>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21" name="chenying0907 6">
                <a:extLst>
                  <a:ext uri="{FF2B5EF4-FFF2-40B4-BE49-F238E27FC236}">
                    <a16:creationId xmlns:a16="http://schemas.microsoft.com/office/drawing/2014/main" id="{CF05C91C-BEA4-580C-6B0D-74CD6337FFEB}"/>
                  </a:ext>
                </a:extLst>
              </p:cNvPr>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22" name="chenying0907 7">
                <a:extLst>
                  <a:ext uri="{FF2B5EF4-FFF2-40B4-BE49-F238E27FC236}">
                    <a16:creationId xmlns:a16="http://schemas.microsoft.com/office/drawing/2014/main" id="{11CFDD43-A0B5-9AD5-95EB-B8F03707FD39}"/>
                  </a:ext>
                </a:extLst>
              </p:cNvPr>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23" name="chenying0907 8">
                <a:extLst>
                  <a:ext uri="{FF2B5EF4-FFF2-40B4-BE49-F238E27FC236}">
                    <a16:creationId xmlns:a16="http://schemas.microsoft.com/office/drawing/2014/main" id="{0AB5A90B-91F6-0B58-7FE0-EAC2138AB614}"/>
                  </a:ext>
                </a:extLst>
              </p:cNvPr>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24" name="chenying0907 9">
                <a:extLst>
                  <a:ext uri="{FF2B5EF4-FFF2-40B4-BE49-F238E27FC236}">
                    <a16:creationId xmlns:a16="http://schemas.microsoft.com/office/drawing/2014/main" id="{4E50D0A5-04BF-E8EC-540C-67D039545F9B}"/>
                  </a:ext>
                </a:extLst>
              </p:cNvPr>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25" name="chenying0907 10">
                <a:extLst>
                  <a:ext uri="{FF2B5EF4-FFF2-40B4-BE49-F238E27FC236}">
                    <a16:creationId xmlns:a16="http://schemas.microsoft.com/office/drawing/2014/main" id="{028A29FE-5882-1AAE-EA62-3B26CBE1EB85}"/>
                  </a:ext>
                </a:extLst>
              </p:cNvPr>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26" name="chenying0907 11">
                <a:extLst>
                  <a:ext uri="{FF2B5EF4-FFF2-40B4-BE49-F238E27FC236}">
                    <a16:creationId xmlns:a16="http://schemas.microsoft.com/office/drawing/2014/main" id="{656BD5BD-3C34-3610-6BCA-5E860D4CD085}"/>
                  </a:ext>
                </a:extLst>
              </p:cNvPr>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nvGrpSpPr>
              <p:cNvPr id="327" name="chenying0907 239">
                <a:extLst>
                  <a:ext uri="{FF2B5EF4-FFF2-40B4-BE49-F238E27FC236}">
                    <a16:creationId xmlns:a16="http://schemas.microsoft.com/office/drawing/2014/main" id="{25E59314-D9B2-C966-D9EC-B744CD0ECD6E}"/>
                  </a:ext>
                </a:extLst>
              </p:cNvPr>
              <p:cNvGrpSpPr/>
              <p:nvPr/>
            </p:nvGrpSpPr>
            <p:grpSpPr>
              <a:xfrm>
                <a:off x="3517901" y="1225551"/>
                <a:ext cx="5260975" cy="4090987"/>
                <a:chOff x="3517901" y="1225551"/>
                <a:chExt cx="5260975" cy="4090987"/>
              </a:xfrm>
              <a:grpFill/>
            </p:grpSpPr>
            <p:sp>
              <p:nvSpPr>
                <p:cNvPr id="328" name="chenying0907 12">
                  <a:extLst>
                    <a:ext uri="{FF2B5EF4-FFF2-40B4-BE49-F238E27FC236}">
                      <a16:creationId xmlns:a16="http://schemas.microsoft.com/office/drawing/2014/main" id="{E2B38A5D-84D9-D6BA-6343-B3F6600710BA}"/>
                    </a:ext>
                  </a:extLst>
                </p:cNvPr>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29" name="chenying0907 13">
                  <a:extLst>
                    <a:ext uri="{FF2B5EF4-FFF2-40B4-BE49-F238E27FC236}">
                      <a16:creationId xmlns:a16="http://schemas.microsoft.com/office/drawing/2014/main" id="{DB63258E-1E88-1832-3E66-6724870B9938}"/>
                    </a:ext>
                  </a:extLst>
                </p:cNvPr>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0" name="chenying0907 14">
                  <a:extLst>
                    <a:ext uri="{FF2B5EF4-FFF2-40B4-BE49-F238E27FC236}">
                      <a16:creationId xmlns:a16="http://schemas.microsoft.com/office/drawing/2014/main" id="{0496308B-3D0E-21A2-1241-4A307D36B488}"/>
                    </a:ext>
                  </a:extLst>
                </p:cNvPr>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1" name="chenying0907 15">
                  <a:extLst>
                    <a:ext uri="{FF2B5EF4-FFF2-40B4-BE49-F238E27FC236}">
                      <a16:creationId xmlns:a16="http://schemas.microsoft.com/office/drawing/2014/main" id="{5C461EE5-29FA-4E2E-0361-6D60649391DB}"/>
                    </a:ext>
                  </a:extLst>
                </p:cNvPr>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2" name="chenying0907 16">
                  <a:extLst>
                    <a:ext uri="{FF2B5EF4-FFF2-40B4-BE49-F238E27FC236}">
                      <a16:creationId xmlns:a16="http://schemas.microsoft.com/office/drawing/2014/main" id="{9DD6DF20-5775-1719-A07F-64417240A5AB}"/>
                    </a:ext>
                  </a:extLst>
                </p:cNvPr>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3" name="chenying0907 17">
                  <a:extLst>
                    <a:ext uri="{FF2B5EF4-FFF2-40B4-BE49-F238E27FC236}">
                      <a16:creationId xmlns:a16="http://schemas.microsoft.com/office/drawing/2014/main" id="{032E8966-AC71-3C61-6984-54CB1A97A1D7}"/>
                    </a:ext>
                  </a:extLst>
                </p:cNvPr>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4" name="chenying0907 18">
                  <a:extLst>
                    <a:ext uri="{FF2B5EF4-FFF2-40B4-BE49-F238E27FC236}">
                      <a16:creationId xmlns:a16="http://schemas.microsoft.com/office/drawing/2014/main" id="{B3CEB956-74C8-BB1D-1A1D-06DFF402ADF0}"/>
                    </a:ext>
                  </a:extLst>
                </p:cNvPr>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5" name="chenying0907 19">
                  <a:extLst>
                    <a:ext uri="{FF2B5EF4-FFF2-40B4-BE49-F238E27FC236}">
                      <a16:creationId xmlns:a16="http://schemas.microsoft.com/office/drawing/2014/main" id="{A78A370D-D8DF-7F63-90D5-0CAE3620A894}"/>
                    </a:ext>
                  </a:extLst>
                </p:cNvPr>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6" name="chenying0907 20">
                  <a:extLst>
                    <a:ext uri="{FF2B5EF4-FFF2-40B4-BE49-F238E27FC236}">
                      <a16:creationId xmlns:a16="http://schemas.microsoft.com/office/drawing/2014/main" id="{057D5D35-2F29-4962-C764-8B70906C755D}"/>
                    </a:ext>
                  </a:extLst>
                </p:cNvPr>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7" name="chenying0907 21">
                  <a:extLst>
                    <a:ext uri="{FF2B5EF4-FFF2-40B4-BE49-F238E27FC236}">
                      <a16:creationId xmlns:a16="http://schemas.microsoft.com/office/drawing/2014/main" id="{E68F3978-BC8B-56B9-44C4-BDD9EA9617BF}"/>
                    </a:ext>
                  </a:extLst>
                </p:cNvPr>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8" name="chenying0907 22">
                  <a:extLst>
                    <a:ext uri="{FF2B5EF4-FFF2-40B4-BE49-F238E27FC236}">
                      <a16:creationId xmlns:a16="http://schemas.microsoft.com/office/drawing/2014/main" id="{158B9237-6AD5-0C66-AE78-0527C1C47942}"/>
                    </a:ext>
                  </a:extLst>
                </p:cNvPr>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39" name="chenying0907 23">
                  <a:extLst>
                    <a:ext uri="{FF2B5EF4-FFF2-40B4-BE49-F238E27FC236}">
                      <a16:creationId xmlns:a16="http://schemas.microsoft.com/office/drawing/2014/main" id="{046BB923-EAA8-C3D9-997B-E76770E3D984}"/>
                    </a:ext>
                  </a:extLst>
                </p:cNvPr>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0" name="chenying0907 24">
                  <a:extLst>
                    <a:ext uri="{FF2B5EF4-FFF2-40B4-BE49-F238E27FC236}">
                      <a16:creationId xmlns:a16="http://schemas.microsoft.com/office/drawing/2014/main" id="{E27F434F-9284-7836-92AF-1A4CD8C1D081}"/>
                    </a:ext>
                  </a:extLst>
                </p:cNvPr>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1" name="chenying0907 25">
                  <a:extLst>
                    <a:ext uri="{FF2B5EF4-FFF2-40B4-BE49-F238E27FC236}">
                      <a16:creationId xmlns:a16="http://schemas.microsoft.com/office/drawing/2014/main" id="{1E5AF07F-E8D2-CA76-D731-B4AD4E2F494B}"/>
                    </a:ext>
                  </a:extLst>
                </p:cNvPr>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2" name="chenying0907 26">
                  <a:extLst>
                    <a:ext uri="{FF2B5EF4-FFF2-40B4-BE49-F238E27FC236}">
                      <a16:creationId xmlns:a16="http://schemas.microsoft.com/office/drawing/2014/main" id="{4601D84E-E125-F596-8480-30978F59128A}"/>
                    </a:ext>
                  </a:extLst>
                </p:cNvPr>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3" name="chenying0907 27">
                  <a:extLst>
                    <a:ext uri="{FF2B5EF4-FFF2-40B4-BE49-F238E27FC236}">
                      <a16:creationId xmlns:a16="http://schemas.microsoft.com/office/drawing/2014/main" id="{79069357-D9F7-5786-E783-F82C40CC297C}"/>
                    </a:ext>
                  </a:extLst>
                </p:cNvPr>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4" name="chenying0907 28">
                  <a:extLst>
                    <a:ext uri="{FF2B5EF4-FFF2-40B4-BE49-F238E27FC236}">
                      <a16:creationId xmlns:a16="http://schemas.microsoft.com/office/drawing/2014/main" id="{6CB5C01C-DF50-8B7A-E9B2-07B5CC3CDD0A}"/>
                    </a:ext>
                  </a:extLst>
                </p:cNvPr>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5" name="chenying0907 29">
                  <a:extLst>
                    <a:ext uri="{FF2B5EF4-FFF2-40B4-BE49-F238E27FC236}">
                      <a16:creationId xmlns:a16="http://schemas.microsoft.com/office/drawing/2014/main" id="{6FF99CBD-84F1-A1CC-5A5B-A94315C80B4C}"/>
                    </a:ext>
                  </a:extLst>
                </p:cNvPr>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6" name="chenying0907 30">
                  <a:extLst>
                    <a:ext uri="{FF2B5EF4-FFF2-40B4-BE49-F238E27FC236}">
                      <a16:creationId xmlns:a16="http://schemas.microsoft.com/office/drawing/2014/main" id="{1E59B103-6DF0-EE52-0D4B-BE19DBA8B176}"/>
                    </a:ext>
                  </a:extLst>
                </p:cNvPr>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7" name="chenying0907 31">
                  <a:extLst>
                    <a:ext uri="{FF2B5EF4-FFF2-40B4-BE49-F238E27FC236}">
                      <a16:creationId xmlns:a16="http://schemas.microsoft.com/office/drawing/2014/main" id="{9FBA97F4-FEDC-8CF6-57D0-2A50DDDB5822}"/>
                    </a:ext>
                  </a:extLst>
                </p:cNvPr>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8" name="chenying0907 32">
                  <a:extLst>
                    <a:ext uri="{FF2B5EF4-FFF2-40B4-BE49-F238E27FC236}">
                      <a16:creationId xmlns:a16="http://schemas.microsoft.com/office/drawing/2014/main" id="{D6C6D84A-C809-7D9B-BAFC-4C5194F7784D}"/>
                    </a:ext>
                  </a:extLst>
                </p:cNvPr>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49" name="chenying0907 33">
                  <a:extLst>
                    <a:ext uri="{FF2B5EF4-FFF2-40B4-BE49-F238E27FC236}">
                      <a16:creationId xmlns:a16="http://schemas.microsoft.com/office/drawing/2014/main" id="{5AD374D9-4FAB-8363-FF62-0FCEDD521AC2}"/>
                    </a:ext>
                  </a:extLst>
                </p:cNvPr>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0" name="chenying0907 34">
                  <a:extLst>
                    <a:ext uri="{FF2B5EF4-FFF2-40B4-BE49-F238E27FC236}">
                      <a16:creationId xmlns:a16="http://schemas.microsoft.com/office/drawing/2014/main" id="{98DE2662-F627-FF5C-B091-6C7377F7FA00}"/>
                    </a:ext>
                  </a:extLst>
                </p:cNvPr>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1" name="chenying0907 35">
                  <a:extLst>
                    <a:ext uri="{FF2B5EF4-FFF2-40B4-BE49-F238E27FC236}">
                      <a16:creationId xmlns:a16="http://schemas.microsoft.com/office/drawing/2014/main" id="{E62E3B3F-A2A7-E362-42BB-8548C32905EF}"/>
                    </a:ext>
                  </a:extLst>
                </p:cNvPr>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2" name="chenying0907 36">
                  <a:extLst>
                    <a:ext uri="{FF2B5EF4-FFF2-40B4-BE49-F238E27FC236}">
                      <a16:creationId xmlns:a16="http://schemas.microsoft.com/office/drawing/2014/main" id="{CE6DF828-620A-0DA7-2F0E-0AEA4D7F53BD}"/>
                    </a:ext>
                  </a:extLst>
                </p:cNvPr>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3" name="chenying0907 37">
                  <a:extLst>
                    <a:ext uri="{FF2B5EF4-FFF2-40B4-BE49-F238E27FC236}">
                      <a16:creationId xmlns:a16="http://schemas.microsoft.com/office/drawing/2014/main" id="{1FA950DB-D377-CF48-89BB-AFF245036BD1}"/>
                    </a:ext>
                  </a:extLst>
                </p:cNvPr>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4" name="chenying0907 38">
                  <a:extLst>
                    <a:ext uri="{FF2B5EF4-FFF2-40B4-BE49-F238E27FC236}">
                      <a16:creationId xmlns:a16="http://schemas.microsoft.com/office/drawing/2014/main" id="{18E87DB3-C9A8-ECBD-C273-8CAE5F6378AC}"/>
                    </a:ext>
                  </a:extLst>
                </p:cNvPr>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5" name="chenying0907 39">
                  <a:extLst>
                    <a:ext uri="{FF2B5EF4-FFF2-40B4-BE49-F238E27FC236}">
                      <a16:creationId xmlns:a16="http://schemas.microsoft.com/office/drawing/2014/main" id="{8E02A62F-8BBE-0099-0B5F-6B26028BDA7B}"/>
                    </a:ext>
                  </a:extLst>
                </p:cNvPr>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6" name="chenying0907 40">
                  <a:extLst>
                    <a:ext uri="{FF2B5EF4-FFF2-40B4-BE49-F238E27FC236}">
                      <a16:creationId xmlns:a16="http://schemas.microsoft.com/office/drawing/2014/main" id="{B2840681-168E-26E0-14C0-1F194E51E6F9}"/>
                    </a:ext>
                  </a:extLst>
                </p:cNvPr>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7" name="chenying0907 41">
                  <a:extLst>
                    <a:ext uri="{FF2B5EF4-FFF2-40B4-BE49-F238E27FC236}">
                      <a16:creationId xmlns:a16="http://schemas.microsoft.com/office/drawing/2014/main" id="{C7463D1A-854F-2D48-D58A-BB58C380F5F0}"/>
                    </a:ext>
                  </a:extLst>
                </p:cNvPr>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8" name="chenying0907 42">
                  <a:extLst>
                    <a:ext uri="{FF2B5EF4-FFF2-40B4-BE49-F238E27FC236}">
                      <a16:creationId xmlns:a16="http://schemas.microsoft.com/office/drawing/2014/main" id="{E1A60A24-02CB-4D42-2A5C-5E8A62FC5E2A}"/>
                    </a:ext>
                  </a:extLst>
                </p:cNvPr>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59" name="chenying0907 43">
                  <a:extLst>
                    <a:ext uri="{FF2B5EF4-FFF2-40B4-BE49-F238E27FC236}">
                      <a16:creationId xmlns:a16="http://schemas.microsoft.com/office/drawing/2014/main" id="{504DAF54-6290-437A-07FC-D1BD3B8E3768}"/>
                    </a:ext>
                  </a:extLst>
                </p:cNvPr>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0" name="chenying0907 44">
                  <a:extLst>
                    <a:ext uri="{FF2B5EF4-FFF2-40B4-BE49-F238E27FC236}">
                      <a16:creationId xmlns:a16="http://schemas.microsoft.com/office/drawing/2014/main" id="{7A77B691-5793-FDC7-733D-EAD17B2CA4ED}"/>
                    </a:ext>
                  </a:extLst>
                </p:cNvPr>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1" name="chenying0907 45">
                  <a:extLst>
                    <a:ext uri="{FF2B5EF4-FFF2-40B4-BE49-F238E27FC236}">
                      <a16:creationId xmlns:a16="http://schemas.microsoft.com/office/drawing/2014/main" id="{A7C7A20D-34FC-C206-FE3F-1DA0C8FB0EA9}"/>
                    </a:ext>
                  </a:extLst>
                </p:cNvPr>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2" name="chenying0907 46">
                  <a:extLst>
                    <a:ext uri="{FF2B5EF4-FFF2-40B4-BE49-F238E27FC236}">
                      <a16:creationId xmlns:a16="http://schemas.microsoft.com/office/drawing/2014/main" id="{DCB95F0E-0676-CC5B-B23D-E9C18BE83508}"/>
                    </a:ext>
                  </a:extLst>
                </p:cNvPr>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3" name="chenying0907 47">
                  <a:extLst>
                    <a:ext uri="{FF2B5EF4-FFF2-40B4-BE49-F238E27FC236}">
                      <a16:creationId xmlns:a16="http://schemas.microsoft.com/office/drawing/2014/main" id="{4CC15A3D-219C-2315-69C5-7DB4BB9D220F}"/>
                    </a:ext>
                  </a:extLst>
                </p:cNvPr>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4" name="chenying0907 48">
                  <a:extLst>
                    <a:ext uri="{FF2B5EF4-FFF2-40B4-BE49-F238E27FC236}">
                      <a16:creationId xmlns:a16="http://schemas.microsoft.com/office/drawing/2014/main" id="{5517A6F6-F6E8-8CD5-C21B-0E804592C94B}"/>
                    </a:ext>
                  </a:extLst>
                </p:cNvPr>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5" name="chenying0907 49">
                  <a:extLst>
                    <a:ext uri="{FF2B5EF4-FFF2-40B4-BE49-F238E27FC236}">
                      <a16:creationId xmlns:a16="http://schemas.microsoft.com/office/drawing/2014/main" id="{C79D3583-FDEB-7C23-666A-46B3A8134D02}"/>
                    </a:ext>
                  </a:extLst>
                </p:cNvPr>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6" name="chenying0907 50">
                  <a:extLst>
                    <a:ext uri="{FF2B5EF4-FFF2-40B4-BE49-F238E27FC236}">
                      <a16:creationId xmlns:a16="http://schemas.microsoft.com/office/drawing/2014/main" id="{E8B37FF2-7CF8-CFF5-F370-9C058AE2644E}"/>
                    </a:ext>
                  </a:extLst>
                </p:cNvPr>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7" name="chenying0907 51">
                  <a:extLst>
                    <a:ext uri="{FF2B5EF4-FFF2-40B4-BE49-F238E27FC236}">
                      <a16:creationId xmlns:a16="http://schemas.microsoft.com/office/drawing/2014/main" id="{FE85A1ED-CF14-221B-15D0-7A0F531540A9}"/>
                    </a:ext>
                  </a:extLst>
                </p:cNvPr>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8" name="chenying0907 52">
                  <a:extLst>
                    <a:ext uri="{FF2B5EF4-FFF2-40B4-BE49-F238E27FC236}">
                      <a16:creationId xmlns:a16="http://schemas.microsoft.com/office/drawing/2014/main" id="{C551EA66-2DBA-D64C-5409-C65DB4864A47}"/>
                    </a:ext>
                  </a:extLst>
                </p:cNvPr>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69" name="chenying0907 53">
                  <a:extLst>
                    <a:ext uri="{FF2B5EF4-FFF2-40B4-BE49-F238E27FC236}">
                      <a16:creationId xmlns:a16="http://schemas.microsoft.com/office/drawing/2014/main" id="{55F33CF0-82D7-2219-B0BD-2E609FC54C88}"/>
                    </a:ext>
                  </a:extLst>
                </p:cNvPr>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0" name="chenying0907 54">
                  <a:extLst>
                    <a:ext uri="{FF2B5EF4-FFF2-40B4-BE49-F238E27FC236}">
                      <a16:creationId xmlns:a16="http://schemas.microsoft.com/office/drawing/2014/main" id="{77BD680B-685C-3825-E216-D1863134FEA8}"/>
                    </a:ext>
                  </a:extLst>
                </p:cNvPr>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1" name="chenying0907 55">
                  <a:extLst>
                    <a:ext uri="{FF2B5EF4-FFF2-40B4-BE49-F238E27FC236}">
                      <a16:creationId xmlns:a16="http://schemas.microsoft.com/office/drawing/2014/main" id="{763553A4-8EAE-1B51-D674-4F4778A8E478}"/>
                    </a:ext>
                  </a:extLst>
                </p:cNvPr>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2" name="chenying0907 56">
                  <a:extLst>
                    <a:ext uri="{FF2B5EF4-FFF2-40B4-BE49-F238E27FC236}">
                      <a16:creationId xmlns:a16="http://schemas.microsoft.com/office/drawing/2014/main" id="{1781FF33-C17A-BAA7-4844-A2A02DAF222D}"/>
                    </a:ext>
                  </a:extLst>
                </p:cNvPr>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3" name="chenying0907 57">
                  <a:extLst>
                    <a:ext uri="{FF2B5EF4-FFF2-40B4-BE49-F238E27FC236}">
                      <a16:creationId xmlns:a16="http://schemas.microsoft.com/office/drawing/2014/main" id="{65C04879-DD96-BF4C-0A56-4547FE2F2D0D}"/>
                    </a:ext>
                  </a:extLst>
                </p:cNvPr>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4" name="chenying0907 58">
                  <a:extLst>
                    <a:ext uri="{FF2B5EF4-FFF2-40B4-BE49-F238E27FC236}">
                      <a16:creationId xmlns:a16="http://schemas.microsoft.com/office/drawing/2014/main" id="{CE9FC8B2-0667-8EA4-56DA-121D62CA2220}"/>
                    </a:ext>
                  </a:extLst>
                </p:cNvPr>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5" name="chenying0907 59">
                  <a:extLst>
                    <a:ext uri="{FF2B5EF4-FFF2-40B4-BE49-F238E27FC236}">
                      <a16:creationId xmlns:a16="http://schemas.microsoft.com/office/drawing/2014/main" id="{ACA59EB3-10AA-F60B-AF52-2D35386F85A6}"/>
                    </a:ext>
                  </a:extLst>
                </p:cNvPr>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6" name="chenying0907 60">
                  <a:extLst>
                    <a:ext uri="{FF2B5EF4-FFF2-40B4-BE49-F238E27FC236}">
                      <a16:creationId xmlns:a16="http://schemas.microsoft.com/office/drawing/2014/main" id="{2FA6A5B6-12B4-9499-57A7-600BD723823F}"/>
                    </a:ext>
                  </a:extLst>
                </p:cNvPr>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7" name="chenying0907 61">
                  <a:extLst>
                    <a:ext uri="{FF2B5EF4-FFF2-40B4-BE49-F238E27FC236}">
                      <a16:creationId xmlns:a16="http://schemas.microsoft.com/office/drawing/2014/main" id="{F2641DAE-1893-0CCC-ECC8-DD8A081FF578}"/>
                    </a:ext>
                  </a:extLst>
                </p:cNvPr>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8" name="chenying0907 62">
                  <a:extLst>
                    <a:ext uri="{FF2B5EF4-FFF2-40B4-BE49-F238E27FC236}">
                      <a16:creationId xmlns:a16="http://schemas.microsoft.com/office/drawing/2014/main" id="{88B32DBB-16C6-E2C7-7A01-34B9BF49D11A}"/>
                    </a:ext>
                  </a:extLst>
                </p:cNvPr>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79" name="chenying0907 63">
                  <a:extLst>
                    <a:ext uri="{FF2B5EF4-FFF2-40B4-BE49-F238E27FC236}">
                      <a16:creationId xmlns:a16="http://schemas.microsoft.com/office/drawing/2014/main" id="{602BC157-7185-6342-DA55-0E8205532AEC}"/>
                    </a:ext>
                  </a:extLst>
                </p:cNvPr>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0" name="chenying0907 64">
                  <a:extLst>
                    <a:ext uri="{FF2B5EF4-FFF2-40B4-BE49-F238E27FC236}">
                      <a16:creationId xmlns:a16="http://schemas.microsoft.com/office/drawing/2014/main" id="{80EA5956-00F8-DBE6-4D75-28CD3F521FE2}"/>
                    </a:ext>
                  </a:extLst>
                </p:cNvPr>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1" name="chenying0907 65">
                  <a:extLst>
                    <a:ext uri="{FF2B5EF4-FFF2-40B4-BE49-F238E27FC236}">
                      <a16:creationId xmlns:a16="http://schemas.microsoft.com/office/drawing/2014/main" id="{7DE96DF2-20F9-3607-BCC1-CD09F1D047BA}"/>
                    </a:ext>
                  </a:extLst>
                </p:cNvPr>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2" name="chenying0907 66">
                  <a:extLst>
                    <a:ext uri="{FF2B5EF4-FFF2-40B4-BE49-F238E27FC236}">
                      <a16:creationId xmlns:a16="http://schemas.microsoft.com/office/drawing/2014/main" id="{C235FD2F-488A-F2E4-01C2-4947737094CF}"/>
                    </a:ext>
                  </a:extLst>
                </p:cNvPr>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3" name="chenying0907 67">
                  <a:extLst>
                    <a:ext uri="{FF2B5EF4-FFF2-40B4-BE49-F238E27FC236}">
                      <a16:creationId xmlns:a16="http://schemas.microsoft.com/office/drawing/2014/main" id="{F19BEE80-180C-0300-4968-6CF9288C6EF5}"/>
                    </a:ext>
                  </a:extLst>
                </p:cNvPr>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4" name="chenying0907 68">
                  <a:extLst>
                    <a:ext uri="{FF2B5EF4-FFF2-40B4-BE49-F238E27FC236}">
                      <a16:creationId xmlns:a16="http://schemas.microsoft.com/office/drawing/2014/main" id="{03D5564E-989D-68C6-8D7C-9AA8C7F0A333}"/>
                    </a:ext>
                  </a:extLst>
                </p:cNvPr>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5" name="chenying0907 69">
                  <a:extLst>
                    <a:ext uri="{FF2B5EF4-FFF2-40B4-BE49-F238E27FC236}">
                      <a16:creationId xmlns:a16="http://schemas.microsoft.com/office/drawing/2014/main" id="{7522895C-4E7C-F60C-B36E-A3637E702571}"/>
                    </a:ext>
                  </a:extLst>
                </p:cNvPr>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6" name="chenying0907 70">
                  <a:extLst>
                    <a:ext uri="{FF2B5EF4-FFF2-40B4-BE49-F238E27FC236}">
                      <a16:creationId xmlns:a16="http://schemas.microsoft.com/office/drawing/2014/main" id="{53ED8366-D63D-9860-DB33-4F5ECA675131}"/>
                    </a:ext>
                  </a:extLst>
                </p:cNvPr>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7" name="chenying0907 71">
                  <a:extLst>
                    <a:ext uri="{FF2B5EF4-FFF2-40B4-BE49-F238E27FC236}">
                      <a16:creationId xmlns:a16="http://schemas.microsoft.com/office/drawing/2014/main" id="{A318F512-F827-3E1B-CFFC-604BB7DF2FE4}"/>
                    </a:ext>
                  </a:extLst>
                </p:cNvPr>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8" name="chenying0907 72">
                  <a:extLst>
                    <a:ext uri="{FF2B5EF4-FFF2-40B4-BE49-F238E27FC236}">
                      <a16:creationId xmlns:a16="http://schemas.microsoft.com/office/drawing/2014/main" id="{BBB06A36-8F34-747D-D77A-E15375BD4CCC}"/>
                    </a:ext>
                  </a:extLst>
                </p:cNvPr>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89" name="chenying0907 73">
                  <a:extLst>
                    <a:ext uri="{FF2B5EF4-FFF2-40B4-BE49-F238E27FC236}">
                      <a16:creationId xmlns:a16="http://schemas.microsoft.com/office/drawing/2014/main" id="{7DC572BD-4E6F-46DA-B4BB-DCB4EAD1F378}"/>
                    </a:ext>
                  </a:extLst>
                </p:cNvPr>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0" name="chenying0907 74">
                  <a:extLst>
                    <a:ext uri="{FF2B5EF4-FFF2-40B4-BE49-F238E27FC236}">
                      <a16:creationId xmlns:a16="http://schemas.microsoft.com/office/drawing/2014/main" id="{E3DAF9AF-464C-95C4-F97C-FEDDFEB119EB}"/>
                    </a:ext>
                  </a:extLst>
                </p:cNvPr>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1" name="chenying0907 75">
                  <a:extLst>
                    <a:ext uri="{FF2B5EF4-FFF2-40B4-BE49-F238E27FC236}">
                      <a16:creationId xmlns:a16="http://schemas.microsoft.com/office/drawing/2014/main" id="{2592A7FE-30DE-F2CE-4D94-24F84C2F9346}"/>
                    </a:ext>
                  </a:extLst>
                </p:cNvPr>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2" name="chenying0907 76">
                  <a:extLst>
                    <a:ext uri="{FF2B5EF4-FFF2-40B4-BE49-F238E27FC236}">
                      <a16:creationId xmlns:a16="http://schemas.microsoft.com/office/drawing/2014/main" id="{4717D692-07B8-4BBD-BC8E-D0EC2AF34F23}"/>
                    </a:ext>
                  </a:extLst>
                </p:cNvPr>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3" name="chenying0907 77">
                  <a:extLst>
                    <a:ext uri="{FF2B5EF4-FFF2-40B4-BE49-F238E27FC236}">
                      <a16:creationId xmlns:a16="http://schemas.microsoft.com/office/drawing/2014/main" id="{1127A76C-F85B-DB8F-8299-2D0137E1680A}"/>
                    </a:ext>
                  </a:extLst>
                </p:cNvPr>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4" name="chenying0907 78">
                  <a:extLst>
                    <a:ext uri="{FF2B5EF4-FFF2-40B4-BE49-F238E27FC236}">
                      <a16:creationId xmlns:a16="http://schemas.microsoft.com/office/drawing/2014/main" id="{D36E9694-FD31-59F6-4B28-318DF3DDE34D}"/>
                    </a:ext>
                  </a:extLst>
                </p:cNvPr>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5" name="chenying0907 79">
                  <a:extLst>
                    <a:ext uri="{FF2B5EF4-FFF2-40B4-BE49-F238E27FC236}">
                      <a16:creationId xmlns:a16="http://schemas.microsoft.com/office/drawing/2014/main" id="{CA3194AC-E62B-7205-7A3F-3F1691D96588}"/>
                    </a:ext>
                  </a:extLst>
                </p:cNvPr>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6" name="chenying0907 80">
                  <a:extLst>
                    <a:ext uri="{FF2B5EF4-FFF2-40B4-BE49-F238E27FC236}">
                      <a16:creationId xmlns:a16="http://schemas.microsoft.com/office/drawing/2014/main" id="{3A643775-AB19-09CB-6EAC-4BCEBA4F9336}"/>
                    </a:ext>
                  </a:extLst>
                </p:cNvPr>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7" name="chenying0907 81">
                  <a:extLst>
                    <a:ext uri="{FF2B5EF4-FFF2-40B4-BE49-F238E27FC236}">
                      <a16:creationId xmlns:a16="http://schemas.microsoft.com/office/drawing/2014/main" id="{B542F2CE-B653-0232-02BE-777CE0FFCC3D}"/>
                    </a:ext>
                  </a:extLst>
                </p:cNvPr>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8" name="chenying0907 82">
                  <a:extLst>
                    <a:ext uri="{FF2B5EF4-FFF2-40B4-BE49-F238E27FC236}">
                      <a16:creationId xmlns:a16="http://schemas.microsoft.com/office/drawing/2014/main" id="{D5C929EE-AD73-ACC9-DAD5-E93CE165E5C6}"/>
                    </a:ext>
                  </a:extLst>
                </p:cNvPr>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399" name="chenying0907 83">
                  <a:extLst>
                    <a:ext uri="{FF2B5EF4-FFF2-40B4-BE49-F238E27FC236}">
                      <a16:creationId xmlns:a16="http://schemas.microsoft.com/office/drawing/2014/main" id="{BF29B0B7-0E8A-EF9E-8853-704F5A797CE1}"/>
                    </a:ext>
                  </a:extLst>
                </p:cNvPr>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0" name="chenying0907 84">
                  <a:extLst>
                    <a:ext uri="{FF2B5EF4-FFF2-40B4-BE49-F238E27FC236}">
                      <a16:creationId xmlns:a16="http://schemas.microsoft.com/office/drawing/2014/main" id="{E8A666A4-3CFB-9EC4-84A7-C47DC3753DB7}"/>
                    </a:ext>
                  </a:extLst>
                </p:cNvPr>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1" name="chenying0907 85">
                  <a:extLst>
                    <a:ext uri="{FF2B5EF4-FFF2-40B4-BE49-F238E27FC236}">
                      <a16:creationId xmlns:a16="http://schemas.microsoft.com/office/drawing/2014/main" id="{3BF16C8C-4586-1CEB-E08D-5D86B4D4CAE0}"/>
                    </a:ext>
                  </a:extLst>
                </p:cNvPr>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2" name="chenying0907 86">
                  <a:extLst>
                    <a:ext uri="{FF2B5EF4-FFF2-40B4-BE49-F238E27FC236}">
                      <a16:creationId xmlns:a16="http://schemas.microsoft.com/office/drawing/2014/main" id="{71865C84-0A33-0858-75E6-38DAF114911F}"/>
                    </a:ext>
                  </a:extLst>
                </p:cNvPr>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3" name="chenying0907 87">
                  <a:extLst>
                    <a:ext uri="{FF2B5EF4-FFF2-40B4-BE49-F238E27FC236}">
                      <a16:creationId xmlns:a16="http://schemas.microsoft.com/office/drawing/2014/main" id="{028544AF-A64C-46E2-3103-92C4F714FE52}"/>
                    </a:ext>
                  </a:extLst>
                </p:cNvPr>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4" name="chenying0907 88">
                  <a:extLst>
                    <a:ext uri="{FF2B5EF4-FFF2-40B4-BE49-F238E27FC236}">
                      <a16:creationId xmlns:a16="http://schemas.microsoft.com/office/drawing/2014/main" id="{DB5C2E3A-9D29-04CC-6AF7-976817168CED}"/>
                    </a:ext>
                  </a:extLst>
                </p:cNvPr>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5" name="chenying0907 89">
                  <a:extLst>
                    <a:ext uri="{FF2B5EF4-FFF2-40B4-BE49-F238E27FC236}">
                      <a16:creationId xmlns:a16="http://schemas.microsoft.com/office/drawing/2014/main" id="{6AFA08EC-6D3E-482D-01A1-51E8E4C16B84}"/>
                    </a:ext>
                  </a:extLst>
                </p:cNvPr>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6" name="chenying0907 90">
                  <a:extLst>
                    <a:ext uri="{FF2B5EF4-FFF2-40B4-BE49-F238E27FC236}">
                      <a16:creationId xmlns:a16="http://schemas.microsoft.com/office/drawing/2014/main" id="{42A2A135-7A73-B1C5-EE6E-362A593748C5}"/>
                    </a:ext>
                  </a:extLst>
                </p:cNvPr>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7" name="chenying0907 91">
                  <a:extLst>
                    <a:ext uri="{FF2B5EF4-FFF2-40B4-BE49-F238E27FC236}">
                      <a16:creationId xmlns:a16="http://schemas.microsoft.com/office/drawing/2014/main" id="{9E52CFC4-8B24-E457-0477-067D22A370A0}"/>
                    </a:ext>
                  </a:extLst>
                </p:cNvPr>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sp>
              <p:nvSpPr>
                <p:cNvPr id="408" name="chenying0907 92">
                  <a:extLst>
                    <a:ext uri="{FF2B5EF4-FFF2-40B4-BE49-F238E27FC236}">
                      <a16:creationId xmlns:a16="http://schemas.microsoft.com/office/drawing/2014/main" id="{6E4CAAE6-7C87-01BF-5364-F9643E54EAF5}"/>
                    </a:ext>
                  </a:extLst>
                </p:cNvPr>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3600" b="0" i="0" u="none" strike="noStrike" kern="1200" cap="none" spc="0" normalizeH="0" baseline="0" noProof="0">
                    <a:ln>
                      <a:noFill/>
                    </a:ln>
                    <a:solidFill>
                      <a:schemeClr val="accent1"/>
                    </a:solidFill>
                    <a:effectLst/>
                    <a:uLnTx/>
                    <a:uFillTx/>
                    <a:latin typeface="Cambria" panose="02040503050406030204" pitchFamily="18" charset="0"/>
                    <a:ea typeface="字魂59号-创粗黑" panose="00000500000000000000" pitchFamily="2" charset="-122"/>
                    <a:cs typeface="+mn-ea"/>
                    <a:sym typeface="字魂59号-创粗黑" panose="00000500000000000000" pitchFamily="2" charset="-122"/>
                  </a:endParaRPr>
                </a:p>
              </p:txBody>
            </p:sp>
          </p:grpSp>
        </p:grpSp>
      </p:grpSp>
      <p:pic>
        <p:nvPicPr>
          <p:cNvPr id="409" name="Picture 408">
            <a:extLst>
              <a:ext uri="{FF2B5EF4-FFF2-40B4-BE49-F238E27FC236}">
                <a16:creationId xmlns:a16="http://schemas.microsoft.com/office/drawing/2014/main" id="{D7920235-CB13-609E-C9F8-D7E42E00F0E9}"/>
              </a:ext>
            </a:extLst>
          </p:cNvPr>
          <p:cNvPicPr>
            <a:picLocks noChangeAspect="1"/>
          </p:cNvPicPr>
          <p:nvPr/>
        </p:nvPicPr>
        <p:blipFill>
          <a:blip r:embed="rId9"/>
          <a:stretch>
            <a:fillRect/>
          </a:stretch>
        </p:blipFill>
        <p:spPr>
          <a:xfrm>
            <a:off x="1802885" y="3837312"/>
            <a:ext cx="8586230" cy="2853946"/>
          </a:xfrm>
          <a:prstGeom prst="rect">
            <a:avLst/>
          </a:prstGeom>
        </p:spPr>
      </p:pic>
      <p:pic>
        <p:nvPicPr>
          <p:cNvPr id="411" name="Picture 2" descr="Cute woman teacher holding bell in government uniform character cartoon art illustration">
            <a:extLst>
              <a:ext uri="{FF2B5EF4-FFF2-40B4-BE49-F238E27FC236}">
                <a16:creationId xmlns:a16="http://schemas.microsoft.com/office/drawing/2014/main" id="{4B0BCD31-AF76-5956-025A-CC181FB1897B}"/>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394125" y="364049"/>
            <a:ext cx="5318417" cy="4256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483847"/>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09"/>
                                        </p:tgtEl>
                                        <p:attrNameLst>
                                          <p:attrName>style.visibility</p:attrName>
                                        </p:attrNameLst>
                                      </p:cBhvr>
                                      <p:to>
                                        <p:strVal val="visible"/>
                                      </p:to>
                                    </p:set>
                                    <p:animEffect transition="in" filter="fade">
                                      <p:cBhvr>
                                        <p:cTn id="7" dur="1000"/>
                                        <p:tgtEl>
                                          <p:spTgt spid="409"/>
                                        </p:tgtEl>
                                      </p:cBhvr>
                                    </p:animEffect>
                                    <p:anim calcmode="lin" valueType="num">
                                      <p:cBhvr>
                                        <p:cTn id="8" dur="1000" fill="hold"/>
                                        <p:tgtEl>
                                          <p:spTgt spid="409"/>
                                        </p:tgtEl>
                                        <p:attrNameLst>
                                          <p:attrName>ppt_x</p:attrName>
                                        </p:attrNameLst>
                                      </p:cBhvr>
                                      <p:tavLst>
                                        <p:tav tm="0">
                                          <p:val>
                                            <p:strVal val="#ppt_x"/>
                                          </p:val>
                                        </p:tav>
                                        <p:tav tm="100000">
                                          <p:val>
                                            <p:strVal val="#ppt_x"/>
                                          </p:val>
                                        </p:tav>
                                      </p:tavLst>
                                    </p:anim>
                                    <p:anim calcmode="lin" valueType="num">
                                      <p:cBhvr>
                                        <p:cTn id="9" dur="900" decel="100000" fill="hold"/>
                                        <p:tgtEl>
                                          <p:spTgt spid="40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09"/>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animEffect transition="in" filter="wipe(right)">
                                      <p:cBhvr>
                                        <p:cTn id="15" dur="500"/>
                                        <p:tgtEl>
                                          <p:spTgt spid="133"/>
                                        </p:tgtEl>
                                      </p:cBhvr>
                                    </p:animEffect>
                                  </p:childTnLst>
                                  <p:subTnLst>
                                    <p:audio>
                                      <p:cMediaNode>
                                        <p:cTn display="0" masterRel="sameClick">
                                          <p:stCondLst>
                                            <p:cond evt="begin" delay="0">
                                              <p:tn val="13"/>
                                            </p:cond>
                                          </p:stCondLst>
                                          <p:endCondLst>
                                            <p:cond evt="onStopAudio" delay="0">
                                              <p:tgtEl>
                                                <p:sldTgt/>
                                              </p:tgtEl>
                                            </p:cond>
                                          </p:endCondLst>
                                        </p:cTn>
                                        <p:tgtEl>
                                          <p:sndTgt r:embed="rId7" name="camera.wav"/>
                                        </p:tgtEl>
                                      </p:cMediaNode>
                                    </p:audio>
                                  </p:sub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17"/>
                                        </p:tgtEl>
                                        <p:attrNameLst>
                                          <p:attrName>style.visibility</p:attrName>
                                        </p:attrNameLst>
                                      </p:cBhvr>
                                      <p:to>
                                        <p:strVal val="visible"/>
                                      </p:to>
                                    </p:set>
                                    <p:animEffect transition="in" filter="wipe(down)">
                                      <p:cBhvr>
                                        <p:cTn id="20" dur="500"/>
                                        <p:tgtEl>
                                          <p:spTgt spid="317"/>
                                        </p:tgtEl>
                                      </p:cBhvr>
                                    </p:animEffect>
                                  </p:childTnLst>
                                  <p:subTnLst>
                                    <p:audio>
                                      <p:cMediaNode>
                                        <p:cTn display="0" masterRel="sameClick">
                                          <p:stCondLst>
                                            <p:cond evt="begin" delay="0">
                                              <p:tn val="18"/>
                                            </p:cond>
                                          </p:stCondLst>
                                          <p:endCondLst>
                                            <p:cond evt="onStopAudio" delay="0">
                                              <p:tgtEl>
                                                <p:sldTgt/>
                                              </p:tgtEl>
                                            </p:cond>
                                          </p:endCondLst>
                                        </p:cTn>
                                        <p:tgtEl>
                                          <p:sndTgt r:embed="rId7" name="camera.wav"/>
                                        </p:tgtEl>
                                      </p:cMediaNode>
                                    </p:audio>
                                  </p:sub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25"/>
                                        </p:tgtEl>
                                        <p:attrNameLst>
                                          <p:attrName>style.visibility</p:attrName>
                                        </p:attrNameLst>
                                      </p:cBhvr>
                                      <p:to>
                                        <p:strVal val="visible"/>
                                      </p:to>
                                    </p:set>
                                    <p:animEffect transition="in" filter="wipe(left)">
                                      <p:cBhvr>
                                        <p:cTn id="25" dur="500"/>
                                        <p:tgtEl>
                                          <p:spTgt spid="225"/>
                                        </p:tgtEl>
                                      </p:cBhvr>
                                    </p:animEffect>
                                  </p:childTnLst>
                                  <p:subTnLst>
                                    <p:audio>
                                      <p:cMediaNode>
                                        <p:cTn display="0" masterRel="sameClick">
                                          <p:stCondLst>
                                            <p:cond evt="begin" delay="0">
                                              <p:tn val="23"/>
                                            </p:cond>
                                          </p:stCondLst>
                                          <p:endCondLst>
                                            <p:cond evt="onStopAudio" delay="0">
                                              <p:tgtEl>
                                                <p:sldTgt/>
                                              </p:tgtEl>
                                            </p:cond>
                                          </p:endCondLst>
                                        </p:cTn>
                                        <p:tgtEl>
                                          <p:sndTgt r:embed="rId7" name="camera.wav"/>
                                        </p:tgtEl>
                                      </p:cMediaNode>
                                    </p:audio>
                                  </p:sub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subTnLst>
                                    <p:audio>
                                      <p:cMediaNode>
                                        <p:cTn display="0" masterRel="sameClick">
                                          <p:stCondLst>
                                            <p:cond evt="begin" delay="0">
                                              <p:tn val="28"/>
                                            </p:cond>
                                          </p:stCondLst>
                                          <p:endCondLst>
                                            <p:cond evt="onStopAudio" delay="0">
                                              <p:tgtEl>
                                                <p:sldTgt/>
                                              </p:tgtEl>
                                            </p:cond>
                                          </p:endCondLst>
                                        </p:cTn>
                                        <p:tgtEl>
                                          <p:sndTgt r:embed="rId7"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B8B0F6C-39CE-4275-BD65-C4F22DB1B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6525" y="4425602"/>
            <a:ext cx="1590675" cy="2171700"/>
          </a:xfrm>
          <a:prstGeom prst="rect">
            <a:avLst/>
          </a:prstGeom>
        </p:spPr>
      </p:pic>
      <p:sp>
        <p:nvSpPr>
          <p:cNvPr id="2" name="Title 117">
            <a:extLst>
              <a:ext uri="{FF2B5EF4-FFF2-40B4-BE49-F238E27FC236}">
                <a16:creationId xmlns:a16="http://schemas.microsoft.com/office/drawing/2014/main" id="{9D48E6B1-18C9-E98E-5EAC-7480384EB94A}"/>
              </a:ext>
            </a:extLst>
          </p:cNvPr>
          <p:cNvSpPr txBox="1">
            <a:spLocks/>
          </p:cNvSpPr>
          <p:nvPr/>
        </p:nvSpPr>
        <p:spPr>
          <a:xfrm>
            <a:off x="2189025" y="953902"/>
            <a:ext cx="6914072" cy="1089529"/>
          </a:xfrm>
          <a:prstGeom prst="rect">
            <a:avLst/>
          </a:prstGeom>
          <a:noFill/>
        </p:spPr>
        <p:txBody>
          <a:bodyPr wrap="none" lIns="91440" tIns="45720" rIns="91440" bIns="4572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200" b="1" dirty="0">
                <a:ln w="13462">
                  <a:solidFill>
                    <a:schemeClr val="bg1"/>
                  </a:solidFill>
                  <a:prstDash val="solid"/>
                </a:ln>
                <a:solidFill>
                  <a:srgbClr val="C00000"/>
                </a:solidFill>
                <a:effectLst>
                  <a:outerShdw dist="38100" dir="2700000" algn="bl" rotWithShape="0">
                    <a:schemeClr val="accent5"/>
                  </a:outerShdw>
                </a:effectLst>
                <a:latin typeface="#9Slide07 SVNBeachwood Sans" pitchFamily="2" charset="0"/>
              </a:rPr>
              <a:t>GIẢI THÍCH TỪ KHÓ HIỂU</a:t>
            </a:r>
            <a:endParaRPr lang="en-US" sz="7200" b="1" dirty="0">
              <a:ln w="13462">
                <a:solidFill>
                  <a:schemeClr val="bg1"/>
                </a:solidFill>
                <a:prstDash val="solid"/>
              </a:ln>
              <a:solidFill>
                <a:srgbClr val="C00000"/>
              </a:solidFill>
              <a:effectLst>
                <a:outerShdw dist="38100" dir="2700000" algn="bl" rotWithShape="0">
                  <a:schemeClr val="accent5"/>
                </a:outerShdw>
              </a:effectLst>
            </a:endParaRPr>
          </a:p>
        </p:txBody>
      </p:sp>
      <p:pic>
        <p:nvPicPr>
          <p:cNvPr id="3" name="Picture 2" descr="Cute woman teacher holding bell in government uniform character cartoon art illustration">
            <a:extLst>
              <a:ext uri="{FF2B5EF4-FFF2-40B4-BE49-F238E27FC236}">
                <a16:creationId xmlns:a16="http://schemas.microsoft.com/office/drawing/2014/main" id="{53D0A6BB-D045-7DED-BBEA-8F59AF6F22F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042172" y="1969565"/>
            <a:ext cx="5318417" cy="4256433"/>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with Corners Rounded 3">
            <a:extLst>
              <a:ext uri="{FF2B5EF4-FFF2-40B4-BE49-F238E27FC236}">
                <a16:creationId xmlns:a16="http://schemas.microsoft.com/office/drawing/2014/main" id="{E34BD314-2893-0F33-B6DD-9F8E92C9907D}"/>
              </a:ext>
            </a:extLst>
          </p:cNvPr>
          <p:cNvSpPr/>
          <p:nvPr/>
        </p:nvSpPr>
        <p:spPr>
          <a:xfrm>
            <a:off x="1380612" y="2449787"/>
            <a:ext cx="4512187" cy="1958426"/>
          </a:xfrm>
          <a:custGeom>
            <a:avLst/>
            <a:gdLst>
              <a:gd name="connsiteX0" fmla="*/ 0 w 4512187"/>
              <a:gd name="connsiteY0" fmla="*/ 326411 h 1958426"/>
              <a:gd name="connsiteX1" fmla="*/ 326411 w 4512187"/>
              <a:gd name="connsiteY1" fmla="*/ 0 h 1958426"/>
              <a:gd name="connsiteX2" fmla="*/ 2632109 w 4512187"/>
              <a:gd name="connsiteY2" fmla="*/ 0 h 1958426"/>
              <a:gd name="connsiteX3" fmla="*/ 2632109 w 4512187"/>
              <a:gd name="connsiteY3" fmla="*/ 0 h 1958426"/>
              <a:gd name="connsiteX4" fmla="*/ 3760156 w 4512187"/>
              <a:gd name="connsiteY4" fmla="*/ 0 h 1958426"/>
              <a:gd name="connsiteX5" fmla="*/ 4185776 w 4512187"/>
              <a:gd name="connsiteY5" fmla="*/ 0 h 1958426"/>
              <a:gd name="connsiteX6" fmla="*/ 4512187 w 4512187"/>
              <a:gd name="connsiteY6" fmla="*/ 326411 h 1958426"/>
              <a:gd name="connsiteX7" fmla="*/ 4512187 w 4512187"/>
              <a:gd name="connsiteY7" fmla="*/ 1142415 h 1958426"/>
              <a:gd name="connsiteX8" fmla="*/ 4512187 w 4512187"/>
              <a:gd name="connsiteY8" fmla="*/ 1142415 h 1958426"/>
              <a:gd name="connsiteX9" fmla="*/ 4512187 w 4512187"/>
              <a:gd name="connsiteY9" fmla="*/ 1632022 h 1958426"/>
              <a:gd name="connsiteX10" fmla="*/ 4512187 w 4512187"/>
              <a:gd name="connsiteY10" fmla="*/ 1632015 h 1958426"/>
              <a:gd name="connsiteX11" fmla="*/ 4185776 w 4512187"/>
              <a:gd name="connsiteY11" fmla="*/ 1958426 h 1958426"/>
              <a:gd name="connsiteX12" fmla="*/ 3760156 w 4512187"/>
              <a:gd name="connsiteY12" fmla="*/ 1958426 h 1958426"/>
              <a:gd name="connsiteX13" fmla="*/ 4691953 w 4512187"/>
              <a:gd name="connsiteY13" fmla="*/ 2379194 h 1958426"/>
              <a:gd name="connsiteX14" fmla="*/ 2632109 w 4512187"/>
              <a:gd name="connsiteY14" fmla="*/ 1958426 h 1958426"/>
              <a:gd name="connsiteX15" fmla="*/ 326411 w 4512187"/>
              <a:gd name="connsiteY15" fmla="*/ 1958426 h 1958426"/>
              <a:gd name="connsiteX16" fmla="*/ 0 w 4512187"/>
              <a:gd name="connsiteY16" fmla="*/ 1632015 h 1958426"/>
              <a:gd name="connsiteX17" fmla="*/ 0 w 4512187"/>
              <a:gd name="connsiteY17" fmla="*/ 1632022 h 1958426"/>
              <a:gd name="connsiteX18" fmla="*/ 0 w 4512187"/>
              <a:gd name="connsiteY18" fmla="*/ 1142415 h 1958426"/>
              <a:gd name="connsiteX19" fmla="*/ 0 w 4512187"/>
              <a:gd name="connsiteY19" fmla="*/ 1142415 h 1958426"/>
              <a:gd name="connsiteX20" fmla="*/ 0 w 4512187"/>
              <a:gd name="connsiteY20" fmla="*/ 326411 h 19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512187" h="1958426" fill="none" extrusionOk="0">
                <a:moveTo>
                  <a:pt x="0" y="326411"/>
                </a:moveTo>
                <a:cubicBezTo>
                  <a:pt x="19129" y="156493"/>
                  <a:pt x="128406" y="7131"/>
                  <a:pt x="326411" y="0"/>
                </a:cubicBezTo>
                <a:cubicBezTo>
                  <a:pt x="677788" y="160942"/>
                  <a:pt x="2266390" y="155406"/>
                  <a:pt x="2632109" y="0"/>
                </a:cubicBezTo>
                <a:lnTo>
                  <a:pt x="2632109" y="0"/>
                </a:lnTo>
                <a:cubicBezTo>
                  <a:pt x="2996584" y="1018"/>
                  <a:pt x="3328294" y="85741"/>
                  <a:pt x="3760156" y="0"/>
                </a:cubicBezTo>
                <a:cubicBezTo>
                  <a:pt x="3868440" y="29932"/>
                  <a:pt x="4131252" y="-8993"/>
                  <a:pt x="4185776" y="0"/>
                </a:cubicBezTo>
                <a:cubicBezTo>
                  <a:pt x="4380593" y="23175"/>
                  <a:pt x="4507920" y="146736"/>
                  <a:pt x="4512187" y="326411"/>
                </a:cubicBezTo>
                <a:cubicBezTo>
                  <a:pt x="4538109" y="580108"/>
                  <a:pt x="4562773" y="842221"/>
                  <a:pt x="4512187" y="1142415"/>
                </a:cubicBezTo>
                <a:lnTo>
                  <a:pt x="4512187" y="1142415"/>
                </a:lnTo>
                <a:cubicBezTo>
                  <a:pt x="4507342" y="1305076"/>
                  <a:pt x="4496008" y="1405270"/>
                  <a:pt x="4512187" y="1632022"/>
                </a:cubicBezTo>
                <a:lnTo>
                  <a:pt x="4512187" y="1632015"/>
                </a:lnTo>
                <a:cubicBezTo>
                  <a:pt x="4494191" y="1789749"/>
                  <a:pt x="4360557" y="1976307"/>
                  <a:pt x="4185776" y="1958426"/>
                </a:cubicBezTo>
                <a:cubicBezTo>
                  <a:pt x="4016793" y="1922853"/>
                  <a:pt x="3910030" y="1953415"/>
                  <a:pt x="3760156" y="1958426"/>
                </a:cubicBezTo>
                <a:cubicBezTo>
                  <a:pt x="4028156" y="2068913"/>
                  <a:pt x="4250861" y="2239886"/>
                  <a:pt x="4691953" y="2379194"/>
                </a:cubicBezTo>
                <a:cubicBezTo>
                  <a:pt x="3715112" y="2316598"/>
                  <a:pt x="2918097" y="2147908"/>
                  <a:pt x="2632109" y="1958426"/>
                </a:cubicBezTo>
                <a:cubicBezTo>
                  <a:pt x="1796943" y="1959295"/>
                  <a:pt x="1443184" y="2060986"/>
                  <a:pt x="326411" y="1958426"/>
                </a:cubicBezTo>
                <a:cubicBezTo>
                  <a:pt x="143646" y="1993392"/>
                  <a:pt x="-12351" y="1825579"/>
                  <a:pt x="0" y="1632015"/>
                </a:cubicBezTo>
                <a:lnTo>
                  <a:pt x="0" y="1632022"/>
                </a:lnTo>
                <a:cubicBezTo>
                  <a:pt x="-41502" y="1459262"/>
                  <a:pt x="24655" y="1319807"/>
                  <a:pt x="0" y="1142415"/>
                </a:cubicBezTo>
                <a:lnTo>
                  <a:pt x="0" y="1142415"/>
                </a:lnTo>
                <a:cubicBezTo>
                  <a:pt x="16272" y="941897"/>
                  <a:pt x="-63792" y="474735"/>
                  <a:pt x="0" y="326411"/>
                </a:cubicBezTo>
                <a:close/>
              </a:path>
              <a:path w="4512187" h="1958426" stroke="0" extrusionOk="0">
                <a:moveTo>
                  <a:pt x="0" y="326411"/>
                </a:moveTo>
                <a:cubicBezTo>
                  <a:pt x="-1789" y="149198"/>
                  <a:pt x="161722" y="-10538"/>
                  <a:pt x="326411" y="0"/>
                </a:cubicBezTo>
                <a:cubicBezTo>
                  <a:pt x="781035" y="157056"/>
                  <a:pt x="2220038" y="-26874"/>
                  <a:pt x="2632109" y="0"/>
                </a:cubicBezTo>
                <a:lnTo>
                  <a:pt x="2632109" y="0"/>
                </a:lnTo>
                <a:cubicBezTo>
                  <a:pt x="2865529" y="50741"/>
                  <a:pt x="3540785" y="34061"/>
                  <a:pt x="3760156" y="0"/>
                </a:cubicBezTo>
                <a:cubicBezTo>
                  <a:pt x="3834154" y="1244"/>
                  <a:pt x="4020462" y="14496"/>
                  <a:pt x="4185776" y="0"/>
                </a:cubicBezTo>
                <a:cubicBezTo>
                  <a:pt x="4362757" y="-7757"/>
                  <a:pt x="4518342" y="141368"/>
                  <a:pt x="4512187" y="326411"/>
                </a:cubicBezTo>
                <a:cubicBezTo>
                  <a:pt x="4498902" y="558710"/>
                  <a:pt x="4570402" y="830457"/>
                  <a:pt x="4512187" y="1142415"/>
                </a:cubicBezTo>
                <a:lnTo>
                  <a:pt x="4512187" y="1142415"/>
                </a:lnTo>
                <a:cubicBezTo>
                  <a:pt x="4549757" y="1253565"/>
                  <a:pt x="4515026" y="1479481"/>
                  <a:pt x="4512187" y="1632022"/>
                </a:cubicBezTo>
                <a:lnTo>
                  <a:pt x="4512187" y="1632015"/>
                </a:lnTo>
                <a:cubicBezTo>
                  <a:pt x="4518826" y="1811563"/>
                  <a:pt x="4360675" y="1959983"/>
                  <a:pt x="4185776" y="1958426"/>
                </a:cubicBezTo>
                <a:cubicBezTo>
                  <a:pt x="4001020" y="1986762"/>
                  <a:pt x="3852441" y="1986179"/>
                  <a:pt x="3760156" y="1958426"/>
                </a:cubicBezTo>
                <a:cubicBezTo>
                  <a:pt x="3880866" y="2021830"/>
                  <a:pt x="4453073" y="2370664"/>
                  <a:pt x="4691953" y="2379194"/>
                </a:cubicBezTo>
                <a:cubicBezTo>
                  <a:pt x="3940551" y="2063293"/>
                  <a:pt x="3086099" y="2151618"/>
                  <a:pt x="2632109" y="1958426"/>
                </a:cubicBezTo>
                <a:cubicBezTo>
                  <a:pt x="1744694" y="1934819"/>
                  <a:pt x="1438316" y="2097781"/>
                  <a:pt x="326411" y="1958426"/>
                </a:cubicBezTo>
                <a:cubicBezTo>
                  <a:pt x="127999" y="1962461"/>
                  <a:pt x="21069" y="1795819"/>
                  <a:pt x="0" y="1632015"/>
                </a:cubicBezTo>
                <a:lnTo>
                  <a:pt x="0" y="1632022"/>
                </a:lnTo>
                <a:cubicBezTo>
                  <a:pt x="-35381" y="1522574"/>
                  <a:pt x="38689" y="1349057"/>
                  <a:pt x="0" y="1142415"/>
                </a:cubicBezTo>
                <a:lnTo>
                  <a:pt x="0" y="1142415"/>
                </a:lnTo>
                <a:cubicBezTo>
                  <a:pt x="1813" y="1038086"/>
                  <a:pt x="44678" y="671086"/>
                  <a:pt x="0" y="326411"/>
                </a:cubicBezTo>
                <a:close/>
              </a:path>
            </a:pathLst>
          </a:custGeom>
          <a:solidFill>
            <a:srgbClr val="FFFF66"/>
          </a:solidFill>
          <a:ln w="28575">
            <a:solidFill>
              <a:schemeClr val="accent5">
                <a:lumMod val="50000"/>
              </a:schemeClr>
            </a:solidFill>
            <a:extLst>
              <a:ext uri="{C807C97D-BFC1-408E-A445-0C87EB9F89A2}">
                <ask:lineSketchStyleProps xmlns:ask="http://schemas.microsoft.com/office/drawing/2018/sketchyshapes" sd="2842418190">
                  <a:prstGeom prst="wedgeRoundRectCallout">
                    <a:avLst>
                      <a:gd name="adj1" fmla="val 53984"/>
                      <a:gd name="adj2" fmla="val 71485"/>
                      <a:gd name="adj3" fmla="val 16667"/>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2">
                    <a:lumMod val="25000"/>
                  </a:schemeClr>
                </a:solidFill>
                <a:latin typeface="Calibri" panose="020F0502020204030204" pitchFamily="34" charset="0"/>
                <a:cs typeface="Calibri" panose="020F0502020204030204" pitchFamily="34" charset="0"/>
              </a:rPr>
              <a:t>Trong </a:t>
            </a:r>
            <a:r>
              <a:rPr lang="en-US" sz="3600" dirty="0" err="1">
                <a:solidFill>
                  <a:schemeClr val="bg2">
                    <a:lumMod val="25000"/>
                  </a:schemeClr>
                </a:solidFill>
                <a:latin typeface="Calibri" panose="020F0502020204030204" pitchFamily="34" charset="0"/>
                <a:cs typeface="Calibri" panose="020F0502020204030204" pitchFamily="34" charset="0"/>
              </a:rPr>
              <a:t>bài</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đọc</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b="1" i="1" dirty="0" err="1">
                <a:solidFill>
                  <a:schemeClr val="bg2">
                    <a:lumMod val="25000"/>
                  </a:schemeClr>
                </a:solidFill>
                <a:latin typeface="Calibri" panose="020F0502020204030204" pitchFamily="34" charset="0"/>
                <a:cs typeface="Calibri" panose="020F0502020204030204" pitchFamily="34" charset="0"/>
              </a:rPr>
              <a:t>Tập</a:t>
            </a:r>
            <a:r>
              <a:rPr lang="en-US" sz="3600" b="1" i="1" dirty="0">
                <a:solidFill>
                  <a:schemeClr val="bg2">
                    <a:lumMod val="25000"/>
                  </a:schemeClr>
                </a:solidFill>
                <a:latin typeface="Calibri" panose="020F0502020204030204" pitchFamily="34" charset="0"/>
                <a:cs typeface="Calibri" panose="020F0502020204030204" pitchFamily="34" charset="0"/>
              </a:rPr>
              <a:t> </a:t>
            </a:r>
            <a:r>
              <a:rPr lang="en-US" sz="3600" b="1" i="1" dirty="0" err="1">
                <a:solidFill>
                  <a:schemeClr val="bg2">
                    <a:lumMod val="25000"/>
                  </a:schemeClr>
                </a:solidFill>
                <a:latin typeface="Calibri" panose="020F0502020204030204" pitchFamily="34" charset="0"/>
                <a:cs typeface="Calibri" panose="020F0502020204030204" pitchFamily="34" charset="0"/>
              </a:rPr>
              <a:t>làm</a:t>
            </a:r>
            <a:r>
              <a:rPr lang="en-US" sz="3600" b="1" i="1" dirty="0">
                <a:solidFill>
                  <a:schemeClr val="bg2">
                    <a:lumMod val="25000"/>
                  </a:schemeClr>
                </a:solidFill>
                <a:latin typeface="Calibri" panose="020F0502020204030204" pitchFamily="34" charset="0"/>
                <a:cs typeface="Calibri" panose="020F0502020204030204" pitchFamily="34" charset="0"/>
              </a:rPr>
              <a:t> </a:t>
            </a:r>
            <a:r>
              <a:rPr lang="en-US" sz="3600" b="1" i="1" dirty="0" err="1">
                <a:solidFill>
                  <a:schemeClr val="bg2">
                    <a:lumMod val="25000"/>
                  </a:schemeClr>
                </a:solidFill>
                <a:latin typeface="Calibri" panose="020F0502020204030204" pitchFamily="34" charset="0"/>
                <a:cs typeface="Calibri" panose="020F0502020204030204" pitchFamily="34" charset="0"/>
              </a:rPr>
              <a:t>văn</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có</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từ</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nào</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em</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chưa</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hiểu</a:t>
            </a:r>
            <a:r>
              <a:rPr lang="en-US" sz="3600" dirty="0">
                <a:solidFill>
                  <a:schemeClr val="bg2">
                    <a:lumMod val="25000"/>
                  </a:schemeClr>
                </a:solidFill>
                <a:latin typeface="Calibri" panose="020F0502020204030204" pitchFamily="34" charset="0"/>
                <a:cs typeface="Calibri" panose="020F0502020204030204" pitchFamily="34" charset="0"/>
              </a:rPr>
              <a:t> </a:t>
            </a:r>
            <a:r>
              <a:rPr lang="en-US" sz="3600" dirty="0" err="1">
                <a:solidFill>
                  <a:schemeClr val="bg2">
                    <a:lumMod val="25000"/>
                  </a:schemeClr>
                </a:solidFill>
                <a:latin typeface="Calibri" panose="020F0502020204030204" pitchFamily="34" charset="0"/>
                <a:cs typeface="Calibri" panose="020F0502020204030204" pitchFamily="34" charset="0"/>
              </a:rPr>
              <a:t>nghĩa</a:t>
            </a:r>
            <a:r>
              <a:rPr lang="en-US" sz="3600" dirty="0">
                <a:solidFill>
                  <a:schemeClr val="bg2">
                    <a:lumMod val="25000"/>
                  </a:schemeClr>
                </a:solidFill>
                <a:latin typeface="Calibri" panose="020F0502020204030204" pitchFamily="34" charset="0"/>
                <a:cs typeface="Calibri" panose="020F0502020204030204" pitchFamily="34" charset="0"/>
              </a:rPr>
              <a:t>? </a:t>
            </a:r>
            <a:endParaRPr lang="vi-VN" sz="3600" dirty="0">
              <a:solidFill>
                <a:schemeClr val="bg2">
                  <a:lumMod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6177003"/>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6">
            <a:extLst>
              <a:ext uri="{FF2B5EF4-FFF2-40B4-BE49-F238E27FC236}">
                <a16:creationId xmlns:a16="http://schemas.microsoft.com/office/drawing/2014/main" id="{AFE70A18-0FA3-273A-5DA0-CC7B60D0E0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06074" y="4404291"/>
            <a:ext cx="1323975" cy="2276475"/>
          </a:xfrm>
          <a:prstGeom prst="rect">
            <a:avLst/>
          </a:prstGeom>
        </p:spPr>
      </p:pic>
      <p:pic>
        <p:nvPicPr>
          <p:cNvPr id="7" name="Picture 6">
            <a:extLst>
              <a:ext uri="{FF2B5EF4-FFF2-40B4-BE49-F238E27FC236}">
                <a16:creationId xmlns:a16="http://schemas.microsoft.com/office/drawing/2014/main" id="{442A44F7-B00C-AB64-8441-4819FB5D2C6E}"/>
              </a:ext>
            </a:extLst>
          </p:cNvPr>
          <p:cNvPicPr>
            <a:picLocks noChangeAspect="1"/>
          </p:cNvPicPr>
          <p:nvPr/>
        </p:nvPicPr>
        <p:blipFill>
          <a:blip r:embed="rId6"/>
          <a:stretch>
            <a:fillRect/>
          </a:stretch>
        </p:blipFill>
        <p:spPr>
          <a:xfrm>
            <a:off x="3760730" y="387641"/>
            <a:ext cx="5641100" cy="1234526"/>
          </a:xfrm>
          <a:prstGeom prst="rect">
            <a:avLst/>
          </a:prstGeom>
        </p:spPr>
      </p:pic>
      <p:grpSp>
        <p:nvGrpSpPr>
          <p:cNvPr id="8" name="Group 7">
            <a:extLst>
              <a:ext uri="{FF2B5EF4-FFF2-40B4-BE49-F238E27FC236}">
                <a16:creationId xmlns:a16="http://schemas.microsoft.com/office/drawing/2014/main" id="{315E73FD-40E5-B17F-2C2A-2E8A15515B95}"/>
              </a:ext>
            </a:extLst>
          </p:cNvPr>
          <p:cNvGrpSpPr/>
          <p:nvPr/>
        </p:nvGrpSpPr>
        <p:grpSpPr>
          <a:xfrm>
            <a:off x="924546" y="1330092"/>
            <a:ext cx="1728582" cy="1728582"/>
            <a:chOff x="4678132" y="3070615"/>
            <a:chExt cx="2699744" cy="2699744"/>
          </a:xfrm>
          <a:solidFill>
            <a:srgbClr val="FFFF00"/>
          </a:solidFill>
        </p:grpSpPr>
        <p:sp>
          <p:nvSpPr>
            <p:cNvPr id="9" name="Graphic 200">
              <a:extLst>
                <a:ext uri="{FF2B5EF4-FFF2-40B4-BE49-F238E27FC236}">
                  <a16:creationId xmlns:a16="http://schemas.microsoft.com/office/drawing/2014/main" id="{8C49E64F-609C-8238-ECFD-6F419538BB3A}"/>
                </a:ext>
              </a:extLst>
            </p:cNvPr>
            <p:cNvSpPr/>
            <p:nvPr/>
          </p:nvSpPr>
          <p:spPr>
            <a:xfrm rot="-2299724">
              <a:off x="4678132" y="3070615"/>
              <a:ext cx="2699744" cy="2699744"/>
            </a:xfrm>
            <a:custGeom>
              <a:avLst/>
              <a:gdLst>
                <a:gd name="connsiteX0" fmla="*/ 725649 w 725649"/>
                <a:gd name="connsiteY0" fmla="*/ 362825 h 725649"/>
                <a:gd name="connsiteX1" fmla="*/ 362825 w 725649"/>
                <a:gd name="connsiteY1" fmla="*/ 725649 h 725649"/>
                <a:gd name="connsiteX2" fmla="*/ 0 w 725649"/>
                <a:gd name="connsiteY2" fmla="*/ 362825 h 725649"/>
                <a:gd name="connsiteX3" fmla="*/ 362825 w 725649"/>
                <a:gd name="connsiteY3" fmla="*/ 0 h 725649"/>
                <a:gd name="connsiteX4" fmla="*/ 725649 w 725649"/>
                <a:gd name="connsiteY4" fmla="*/ 362825 h 7256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649" h="725649">
                  <a:moveTo>
                    <a:pt x="725649" y="362825"/>
                  </a:moveTo>
                  <a:cubicBezTo>
                    <a:pt x="725649" y="563207"/>
                    <a:pt x="563207" y="725649"/>
                    <a:pt x="362825" y="725649"/>
                  </a:cubicBezTo>
                  <a:cubicBezTo>
                    <a:pt x="162442" y="725649"/>
                    <a:pt x="0" y="563207"/>
                    <a:pt x="0" y="362825"/>
                  </a:cubicBezTo>
                  <a:cubicBezTo>
                    <a:pt x="0" y="162442"/>
                    <a:pt x="162442" y="0"/>
                    <a:pt x="362825" y="0"/>
                  </a:cubicBezTo>
                  <a:cubicBezTo>
                    <a:pt x="563207" y="0"/>
                    <a:pt x="725649" y="162442"/>
                    <a:pt x="725649" y="362825"/>
                  </a:cubicBezTo>
                  <a:close/>
                </a:path>
              </a:pathLst>
            </a:custGeom>
            <a:grpFill/>
            <a:ln w="38102" cap="flat">
              <a:solidFill>
                <a:srgbClr val="F1676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h-TH" sz="1200" b="0"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endParaRPr>
            </a:p>
          </p:txBody>
        </p:sp>
        <p:sp>
          <p:nvSpPr>
            <p:cNvPr id="10" name="Oval 9">
              <a:extLst>
                <a:ext uri="{FF2B5EF4-FFF2-40B4-BE49-F238E27FC236}">
                  <a16:creationId xmlns:a16="http://schemas.microsoft.com/office/drawing/2014/main" id="{47006728-ED0A-54C9-4592-50C4AB278D16}"/>
                </a:ext>
              </a:extLst>
            </p:cNvPr>
            <p:cNvSpPr/>
            <p:nvPr/>
          </p:nvSpPr>
          <p:spPr>
            <a:xfrm>
              <a:off x="4778425" y="3165774"/>
              <a:ext cx="2492929" cy="2492929"/>
            </a:xfrm>
            <a:prstGeom prst="ellipse">
              <a:avLst/>
            </a:prstGeom>
            <a:grpFill/>
            <a:ln>
              <a:solidFill>
                <a:srgbClr val="F167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002060"/>
                  </a:solidFill>
                  <a:latin typeface="Cambria" panose="02040503050406030204" pitchFamily="18" charset="0"/>
                  <a:ea typeface="Cambria" panose="02040503050406030204" pitchFamily="18" charset="0"/>
                  <a:cs typeface="Calibri" panose="020F0502020204030204" pitchFamily="34" charset="0"/>
                </a:rPr>
                <a:t>xào</a:t>
              </a:r>
              <a:r>
                <a:rPr lang="en-US" sz="36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3600" dirty="0" err="1">
                  <a:solidFill>
                    <a:srgbClr val="002060"/>
                  </a:solidFill>
                  <a:latin typeface="Cambria" panose="02040503050406030204" pitchFamily="18" charset="0"/>
                  <a:ea typeface="Cambria" panose="02040503050406030204" pitchFamily="18" charset="0"/>
                  <a:cs typeface="Calibri" panose="020F0502020204030204" pitchFamily="34" charset="0"/>
                </a:rPr>
                <a:t>xạc</a:t>
              </a:r>
              <a:endParaRPr lang="en-US" sz="3600" dirty="0">
                <a:solidFill>
                  <a:srgbClr val="002060"/>
                </a:solidFill>
                <a:latin typeface="Cambria" panose="02040503050406030204" pitchFamily="18" charset="0"/>
                <a:ea typeface="Cambria" panose="02040503050406030204" pitchFamily="18" charset="0"/>
                <a:cs typeface="Calibri" panose="020F0502020204030204" pitchFamily="34" charset="0"/>
              </a:endParaRPr>
            </a:p>
          </p:txBody>
        </p:sp>
      </p:grpSp>
      <p:sp>
        <p:nvSpPr>
          <p:cNvPr id="11" name="TextBox 10">
            <a:extLst>
              <a:ext uri="{FF2B5EF4-FFF2-40B4-BE49-F238E27FC236}">
                <a16:creationId xmlns:a16="http://schemas.microsoft.com/office/drawing/2014/main" id="{1689986B-CDB8-0E50-2933-58D8F8B3BA5A}"/>
              </a:ext>
            </a:extLst>
          </p:cNvPr>
          <p:cNvSpPr txBox="1"/>
          <p:nvPr/>
        </p:nvSpPr>
        <p:spPr>
          <a:xfrm>
            <a:off x="2796363" y="1567800"/>
            <a:ext cx="7839911" cy="1200329"/>
          </a:xfrm>
          <a:prstGeom prst="rect">
            <a:avLst/>
          </a:prstGeom>
          <a:noFill/>
        </p:spPr>
        <p:txBody>
          <a:bodyPr wrap="square">
            <a:spAutoFit/>
          </a:bodyPr>
          <a:lstStyle/>
          <a:p>
            <a:pPr algn="just"/>
            <a:r>
              <a:rPr lang="vi-VN" sz="3600" b="1" dirty="0">
                <a:solidFill>
                  <a:schemeClr val="accent1"/>
                </a:solidFill>
                <a:latin typeface="Cambria" panose="02040503050406030204" pitchFamily="18" charset="0"/>
                <a:ea typeface="Cambria" panose="02040503050406030204" pitchFamily="18" charset="0"/>
                <a:cs typeface="Calibri" panose="020F0502020204030204" pitchFamily="34" charset="0"/>
              </a:rPr>
              <a:t>từ mô phỏng tiếng như tiếng lá cây lay động va chạm nhẹ vào nhau.</a:t>
            </a:r>
            <a:endParaRPr lang="en-US" sz="3600" b="1" dirty="0">
              <a:solidFill>
                <a:schemeClr val="accent1"/>
              </a:solidFill>
              <a:latin typeface="Cambria" panose="02040503050406030204" pitchFamily="18" charset="0"/>
              <a:ea typeface="Cambria" panose="02040503050406030204" pitchFamily="18" charset="0"/>
              <a:cs typeface="Calibri" panose="020F0502020204030204" pitchFamily="34" charset="0"/>
            </a:endParaRPr>
          </a:p>
        </p:txBody>
      </p:sp>
      <p:pic>
        <p:nvPicPr>
          <p:cNvPr id="1026" name="Picture 2" descr="Người Phương Nam: Mùa Thu: Mùa Lá Rụng - Hàn Thiên Lương">
            <a:extLst>
              <a:ext uri="{FF2B5EF4-FFF2-40B4-BE49-F238E27FC236}">
                <a16:creationId xmlns:a16="http://schemas.microsoft.com/office/drawing/2014/main" id="{FC68698D-F459-4FD4-2F8F-172C84A326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0492" y="2830476"/>
            <a:ext cx="4876800" cy="3238500"/>
          </a:xfrm>
          <a:prstGeom prst="rect">
            <a:avLst/>
          </a:prstGeom>
          <a:noFill/>
          <a:extLst>
            <a:ext uri="{909E8E84-426E-40DD-AFC4-6F175D3DCCD1}">
              <a14:hiddenFill xmlns:a14="http://schemas.microsoft.com/office/drawing/2010/main">
                <a:solidFill>
                  <a:srgbClr val="FFFFFF"/>
                </a:solidFill>
              </a14:hiddenFill>
            </a:ext>
          </a:extLst>
        </p:spPr>
      </p:pic>
      <p:pic>
        <p:nvPicPr>
          <p:cNvPr id="20" name="5a65dc269f768">
            <a:hlinkClick r:id="" action="ppaction://media"/>
            <a:extLst>
              <a:ext uri="{FF2B5EF4-FFF2-40B4-BE49-F238E27FC236}">
                <a16:creationId xmlns:a16="http://schemas.microsoft.com/office/drawing/2014/main" id="{49348D70-AC18-8146-C215-7215FDBA9CB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979479" y="3353390"/>
            <a:ext cx="406400" cy="406400"/>
          </a:xfrm>
          <a:prstGeom prst="rect">
            <a:avLst/>
          </a:prstGeom>
        </p:spPr>
      </p:pic>
    </p:spTree>
    <p:extLst>
      <p:ext uri="{BB962C8B-B14F-4D97-AF65-F5344CB8AC3E}">
        <p14:creationId xmlns:p14="http://schemas.microsoft.com/office/powerpoint/2010/main" val="2384577056"/>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par>
                                <p:cTn id="24" presetID="1" presetClass="mediacall" presetSubtype="0" fill="hold" nodeType="withEffect">
                                  <p:stCondLst>
                                    <p:cond delay="0"/>
                                  </p:stCondLst>
                                  <p:childTnLst>
                                    <p:cmd type="call" cmd="playFrom(0.0)">
                                      <p:cBhvr>
                                        <p:cTn id="25" dur="6024"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6" fill="hold" display="0">
                  <p:stCondLst>
                    <p:cond delay="indefinite"/>
                  </p:stCondLst>
                  <p:endCondLst>
                    <p:cond evt="onStopAudio" delay="0">
                      <p:tgtEl>
                        <p:sldTgt/>
                      </p:tgtEl>
                    </p:cond>
                  </p:endCondLst>
                </p:cTn>
                <p:tgtEl>
                  <p:spTgt spid="20"/>
                </p:tgtEl>
              </p:cMediaNode>
            </p:audio>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6">
            <a:extLst>
              <a:ext uri="{FF2B5EF4-FFF2-40B4-BE49-F238E27FC236}">
                <a16:creationId xmlns:a16="http://schemas.microsoft.com/office/drawing/2014/main" id="{AFE70A18-0FA3-273A-5DA0-CC7B60D0E0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06074" y="4404291"/>
            <a:ext cx="1323975" cy="2276475"/>
          </a:xfrm>
          <a:prstGeom prst="rect">
            <a:avLst/>
          </a:prstGeom>
        </p:spPr>
      </p:pic>
      <p:pic>
        <p:nvPicPr>
          <p:cNvPr id="7" name="Picture 6">
            <a:extLst>
              <a:ext uri="{FF2B5EF4-FFF2-40B4-BE49-F238E27FC236}">
                <a16:creationId xmlns:a16="http://schemas.microsoft.com/office/drawing/2014/main" id="{442A44F7-B00C-AB64-8441-4819FB5D2C6E}"/>
              </a:ext>
            </a:extLst>
          </p:cNvPr>
          <p:cNvPicPr>
            <a:picLocks noChangeAspect="1"/>
          </p:cNvPicPr>
          <p:nvPr/>
        </p:nvPicPr>
        <p:blipFill>
          <a:blip r:embed="rId4"/>
          <a:stretch>
            <a:fillRect/>
          </a:stretch>
        </p:blipFill>
        <p:spPr>
          <a:xfrm>
            <a:off x="3760730" y="387641"/>
            <a:ext cx="5641100" cy="1234526"/>
          </a:xfrm>
          <a:prstGeom prst="rect">
            <a:avLst/>
          </a:prstGeom>
        </p:spPr>
      </p:pic>
      <p:sp>
        <p:nvSpPr>
          <p:cNvPr id="10" name="Oval 9">
            <a:extLst>
              <a:ext uri="{FF2B5EF4-FFF2-40B4-BE49-F238E27FC236}">
                <a16:creationId xmlns:a16="http://schemas.microsoft.com/office/drawing/2014/main" id="{47006728-ED0A-54C9-4592-50C4AB278D16}"/>
              </a:ext>
            </a:extLst>
          </p:cNvPr>
          <p:cNvSpPr/>
          <p:nvPr/>
        </p:nvSpPr>
        <p:spPr>
          <a:xfrm>
            <a:off x="372140" y="1220899"/>
            <a:ext cx="3077701" cy="1596163"/>
          </a:xfrm>
          <a:prstGeom prst="ellipse">
            <a:avLst/>
          </a:prstGeom>
          <a:solidFill>
            <a:srgbClr val="FFFF00"/>
          </a:solidFill>
          <a:ln>
            <a:solidFill>
              <a:srgbClr val="F167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lã</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chã</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nước</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mắt</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mồ</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32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hôi</a:t>
            </a:r>
            <a:r>
              <a:rPr kumimoji="0" lang="en-US" sz="32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a:t>
            </a:r>
          </a:p>
        </p:txBody>
      </p:sp>
      <p:sp>
        <p:nvSpPr>
          <p:cNvPr id="11" name="TextBox 10">
            <a:extLst>
              <a:ext uri="{FF2B5EF4-FFF2-40B4-BE49-F238E27FC236}">
                <a16:creationId xmlns:a16="http://schemas.microsoft.com/office/drawing/2014/main" id="{1689986B-CDB8-0E50-2933-58D8F8B3BA5A}"/>
              </a:ext>
            </a:extLst>
          </p:cNvPr>
          <p:cNvSpPr txBox="1"/>
          <p:nvPr/>
        </p:nvSpPr>
        <p:spPr>
          <a:xfrm>
            <a:off x="3635202" y="1567800"/>
            <a:ext cx="7943654" cy="1200329"/>
          </a:xfrm>
          <a:prstGeom prst="rect">
            <a:avLst/>
          </a:prstGeom>
          <a:noFill/>
        </p:spPr>
        <p:txBody>
          <a:bodyPr wrap="square">
            <a:spAutoFit/>
          </a:bodyPr>
          <a:lstStyle/>
          <a:p>
            <a:pPr lvl="0" algn="just"/>
            <a:r>
              <a:rPr lang="vi-VN" sz="3600" b="1" dirty="0">
                <a:solidFill>
                  <a:schemeClr val="accent1"/>
                </a:solidFill>
                <a:latin typeface="Cambria" panose="02040503050406030204" pitchFamily="18" charset="0"/>
                <a:ea typeface="Cambria" panose="02040503050406030204" pitchFamily="18" charset="0"/>
                <a:cs typeface="Calibri" panose="020F0502020204030204" pitchFamily="34" charset="0"/>
              </a:rPr>
              <a:t>nhỏ xuống thành giọt, nối tiếp nhau không dứt.</a:t>
            </a:r>
            <a:endParaRPr kumimoji="0" lang="en-US" sz="3600" b="1"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2050" name="Picture 2" descr="Từng bị chê bai vì dùng thuốc nhỏ mắt để diễn cảnh khóc, nay Angelababy lại  leo lên 'hot search' cũng chỉ vì… khóc">
            <a:extLst>
              <a:ext uri="{FF2B5EF4-FFF2-40B4-BE49-F238E27FC236}">
                <a16:creationId xmlns:a16="http://schemas.microsoft.com/office/drawing/2014/main" id="{B39EE6D6-2B46-7D24-855F-72FA77BA87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8759" y="2740319"/>
            <a:ext cx="4762500" cy="33337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round pink circle with white text and a black background&#10;&#10;AI-generated content may be incorrect.">
            <a:extLst>
              <a:ext uri="{FF2B5EF4-FFF2-40B4-BE49-F238E27FC236}">
                <a16:creationId xmlns:a16="http://schemas.microsoft.com/office/drawing/2014/main" id="{EA7715F8-DD86-3CD4-1C83-2DDF8BF453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4759" y="144281"/>
            <a:ext cx="1418706" cy="1418706"/>
          </a:xfrm>
          <a:prstGeom prst="rect">
            <a:avLst/>
          </a:prstGeom>
        </p:spPr>
      </p:pic>
    </p:spTree>
    <p:extLst>
      <p:ext uri="{BB962C8B-B14F-4D97-AF65-F5344CB8AC3E}">
        <p14:creationId xmlns:p14="http://schemas.microsoft.com/office/powerpoint/2010/main" val="3730139293"/>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D285D6D-8669-9F9D-78B4-A0402516C72D}"/>
              </a:ext>
            </a:extLst>
          </p:cNvPr>
          <p:cNvSpPr/>
          <p:nvPr/>
        </p:nvSpPr>
        <p:spPr>
          <a:xfrm>
            <a:off x="372140" y="2535462"/>
            <a:ext cx="11600119" cy="4024826"/>
          </a:xfrm>
          <a:custGeom>
            <a:avLst/>
            <a:gdLst>
              <a:gd name="connsiteX0" fmla="*/ 0 w 11600119"/>
              <a:gd name="connsiteY0" fmla="*/ 670818 h 4024826"/>
              <a:gd name="connsiteX1" fmla="*/ 670818 w 11600119"/>
              <a:gd name="connsiteY1" fmla="*/ 0 h 4024826"/>
              <a:gd name="connsiteX2" fmla="*/ 1046962 w 11600119"/>
              <a:gd name="connsiteY2" fmla="*/ 0 h 4024826"/>
              <a:gd name="connsiteX3" fmla="*/ 1628276 w 11600119"/>
              <a:gd name="connsiteY3" fmla="*/ 0 h 4024826"/>
              <a:gd name="connsiteX4" fmla="*/ 2107006 w 11600119"/>
              <a:gd name="connsiteY4" fmla="*/ 0 h 4024826"/>
              <a:gd name="connsiteX5" fmla="*/ 2893489 w 11600119"/>
              <a:gd name="connsiteY5" fmla="*/ 0 h 4024826"/>
              <a:gd name="connsiteX6" fmla="*/ 3679973 w 11600119"/>
              <a:gd name="connsiteY6" fmla="*/ 0 h 4024826"/>
              <a:gd name="connsiteX7" fmla="*/ 4466457 w 11600119"/>
              <a:gd name="connsiteY7" fmla="*/ 0 h 4024826"/>
              <a:gd name="connsiteX8" fmla="*/ 4842601 w 11600119"/>
              <a:gd name="connsiteY8" fmla="*/ 0 h 4024826"/>
              <a:gd name="connsiteX9" fmla="*/ 5218745 w 11600119"/>
              <a:gd name="connsiteY9" fmla="*/ 0 h 4024826"/>
              <a:gd name="connsiteX10" fmla="*/ 5902644 w 11600119"/>
              <a:gd name="connsiteY10" fmla="*/ 0 h 4024826"/>
              <a:gd name="connsiteX11" fmla="*/ 6689128 w 11600119"/>
              <a:gd name="connsiteY11" fmla="*/ 0 h 4024826"/>
              <a:gd name="connsiteX12" fmla="*/ 7065272 w 11600119"/>
              <a:gd name="connsiteY12" fmla="*/ 0 h 4024826"/>
              <a:gd name="connsiteX13" fmla="*/ 7954341 w 11600119"/>
              <a:gd name="connsiteY13" fmla="*/ 0 h 4024826"/>
              <a:gd name="connsiteX14" fmla="*/ 8535655 w 11600119"/>
              <a:gd name="connsiteY14" fmla="*/ 0 h 4024826"/>
              <a:gd name="connsiteX15" fmla="*/ 9116969 w 11600119"/>
              <a:gd name="connsiteY15" fmla="*/ 0 h 4024826"/>
              <a:gd name="connsiteX16" fmla="*/ 9493113 w 11600119"/>
              <a:gd name="connsiteY16" fmla="*/ 0 h 4024826"/>
              <a:gd name="connsiteX17" fmla="*/ 10279597 w 11600119"/>
              <a:gd name="connsiteY17" fmla="*/ 0 h 4024826"/>
              <a:gd name="connsiteX18" fmla="*/ 10929301 w 11600119"/>
              <a:gd name="connsiteY18" fmla="*/ 0 h 4024826"/>
              <a:gd name="connsiteX19" fmla="*/ 11600119 w 11600119"/>
              <a:gd name="connsiteY19" fmla="*/ 670818 h 4024826"/>
              <a:gd name="connsiteX20" fmla="*/ 11600119 w 11600119"/>
              <a:gd name="connsiteY20" fmla="*/ 1368447 h 4024826"/>
              <a:gd name="connsiteX21" fmla="*/ 11600119 w 11600119"/>
              <a:gd name="connsiteY21" fmla="*/ 2039245 h 4024826"/>
              <a:gd name="connsiteX22" fmla="*/ 11600119 w 11600119"/>
              <a:gd name="connsiteY22" fmla="*/ 2629547 h 4024826"/>
              <a:gd name="connsiteX23" fmla="*/ 11600119 w 11600119"/>
              <a:gd name="connsiteY23" fmla="*/ 3354008 h 4024826"/>
              <a:gd name="connsiteX24" fmla="*/ 10929301 w 11600119"/>
              <a:gd name="connsiteY24" fmla="*/ 4024826 h 4024826"/>
              <a:gd name="connsiteX25" fmla="*/ 10347987 w 11600119"/>
              <a:gd name="connsiteY25" fmla="*/ 4024826 h 4024826"/>
              <a:gd name="connsiteX26" fmla="*/ 9766673 w 11600119"/>
              <a:gd name="connsiteY26" fmla="*/ 4024826 h 4024826"/>
              <a:gd name="connsiteX27" fmla="*/ 9082774 w 11600119"/>
              <a:gd name="connsiteY27" fmla="*/ 4024826 h 4024826"/>
              <a:gd name="connsiteX28" fmla="*/ 8604045 w 11600119"/>
              <a:gd name="connsiteY28" fmla="*/ 4024826 h 4024826"/>
              <a:gd name="connsiteX29" fmla="*/ 8125316 w 11600119"/>
              <a:gd name="connsiteY29" fmla="*/ 4024826 h 4024826"/>
              <a:gd name="connsiteX30" fmla="*/ 7749171 w 11600119"/>
              <a:gd name="connsiteY30" fmla="*/ 4024826 h 4024826"/>
              <a:gd name="connsiteX31" fmla="*/ 7167857 w 11600119"/>
              <a:gd name="connsiteY31" fmla="*/ 4024826 h 4024826"/>
              <a:gd name="connsiteX32" fmla="*/ 6381374 w 11600119"/>
              <a:gd name="connsiteY32" fmla="*/ 4024826 h 4024826"/>
              <a:gd name="connsiteX33" fmla="*/ 5697475 w 11600119"/>
              <a:gd name="connsiteY33" fmla="*/ 4024826 h 4024826"/>
              <a:gd name="connsiteX34" fmla="*/ 5218745 w 11600119"/>
              <a:gd name="connsiteY34" fmla="*/ 4024826 h 4024826"/>
              <a:gd name="connsiteX35" fmla="*/ 4842601 w 11600119"/>
              <a:gd name="connsiteY35" fmla="*/ 4024826 h 4024826"/>
              <a:gd name="connsiteX36" fmla="*/ 3953533 w 11600119"/>
              <a:gd name="connsiteY36" fmla="*/ 4024826 h 4024826"/>
              <a:gd name="connsiteX37" fmla="*/ 3372219 w 11600119"/>
              <a:gd name="connsiteY37" fmla="*/ 4024826 h 4024826"/>
              <a:gd name="connsiteX38" fmla="*/ 2585735 w 11600119"/>
              <a:gd name="connsiteY38" fmla="*/ 4024826 h 4024826"/>
              <a:gd name="connsiteX39" fmla="*/ 2209590 w 11600119"/>
              <a:gd name="connsiteY39" fmla="*/ 4024826 h 4024826"/>
              <a:gd name="connsiteX40" fmla="*/ 1730861 w 11600119"/>
              <a:gd name="connsiteY40" fmla="*/ 4024826 h 4024826"/>
              <a:gd name="connsiteX41" fmla="*/ 670818 w 11600119"/>
              <a:gd name="connsiteY41" fmla="*/ 4024826 h 4024826"/>
              <a:gd name="connsiteX42" fmla="*/ 0 w 11600119"/>
              <a:gd name="connsiteY42" fmla="*/ 3354008 h 4024826"/>
              <a:gd name="connsiteX43" fmla="*/ 0 w 11600119"/>
              <a:gd name="connsiteY43" fmla="*/ 2763706 h 4024826"/>
              <a:gd name="connsiteX44" fmla="*/ 0 w 11600119"/>
              <a:gd name="connsiteY44" fmla="*/ 2119741 h 4024826"/>
              <a:gd name="connsiteX45" fmla="*/ 0 w 11600119"/>
              <a:gd name="connsiteY45" fmla="*/ 1422111 h 4024826"/>
              <a:gd name="connsiteX46" fmla="*/ 0 w 11600119"/>
              <a:gd name="connsiteY46" fmla="*/ 670818 h 402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600119" h="4024826" fill="none" extrusionOk="0">
                <a:moveTo>
                  <a:pt x="0" y="670818"/>
                </a:moveTo>
                <a:cubicBezTo>
                  <a:pt x="-54245" y="320098"/>
                  <a:pt x="271604" y="13270"/>
                  <a:pt x="670818" y="0"/>
                </a:cubicBezTo>
                <a:cubicBezTo>
                  <a:pt x="747018" y="-4360"/>
                  <a:pt x="938866" y="-2754"/>
                  <a:pt x="1046962" y="0"/>
                </a:cubicBezTo>
                <a:cubicBezTo>
                  <a:pt x="1155058" y="2754"/>
                  <a:pt x="1477021" y="-27669"/>
                  <a:pt x="1628276" y="0"/>
                </a:cubicBezTo>
                <a:cubicBezTo>
                  <a:pt x="1779531" y="27669"/>
                  <a:pt x="1941393" y="-9383"/>
                  <a:pt x="2107006" y="0"/>
                </a:cubicBezTo>
                <a:cubicBezTo>
                  <a:pt x="2272619" y="9383"/>
                  <a:pt x="2514170" y="9019"/>
                  <a:pt x="2893489" y="0"/>
                </a:cubicBezTo>
                <a:cubicBezTo>
                  <a:pt x="3272808" y="-9019"/>
                  <a:pt x="3344066" y="27614"/>
                  <a:pt x="3679973" y="0"/>
                </a:cubicBezTo>
                <a:cubicBezTo>
                  <a:pt x="4015880" y="-27614"/>
                  <a:pt x="4123595" y="36164"/>
                  <a:pt x="4466457" y="0"/>
                </a:cubicBezTo>
                <a:cubicBezTo>
                  <a:pt x="4809319" y="-36164"/>
                  <a:pt x="4689292" y="-12808"/>
                  <a:pt x="4842601" y="0"/>
                </a:cubicBezTo>
                <a:cubicBezTo>
                  <a:pt x="4995910" y="12808"/>
                  <a:pt x="5033104" y="15205"/>
                  <a:pt x="5218745" y="0"/>
                </a:cubicBezTo>
                <a:cubicBezTo>
                  <a:pt x="5404386" y="-15205"/>
                  <a:pt x="5762105" y="16919"/>
                  <a:pt x="5902644" y="0"/>
                </a:cubicBezTo>
                <a:cubicBezTo>
                  <a:pt x="6043183" y="-16919"/>
                  <a:pt x="6450805" y="29637"/>
                  <a:pt x="6689128" y="0"/>
                </a:cubicBezTo>
                <a:cubicBezTo>
                  <a:pt x="6927451" y="-29637"/>
                  <a:pt x="6891033" y="7053"/>
                  <a:pt x="7065272" y="0"/>
                </a:cubicBezTo>
                <a:cubicBezTo>
                  <a:pt x="7239511" y="-7053"/>
                  <a:pt x="7582442" y="-28846"/>
                  <a:pt x="7954341" y="0"/>
                </a:cubicBezTo>
                <a:cubicBezTo>
                  <a:pt x="8326240" y="28846"/>
                  <a:pt x="8285161" y="18526"/>
                  <a:pt x="8535655" y="0"/>
                </a:cubicBezTo>
                <a:cubicBezTo>
                  <a:pt x="8786149" y="-18526"/>
                  <a:pt x="8828597" y="14624"/>
                  <a:pt x="9116969" y="0"/>
                </a:cubicBezTo>
                <a:cubicBezTo>
                  <a:pt x="9405341" y="-14624"/>
                  <a:pt x="9397873" y="-6705"/>
                  <a:pt x="9493113" y="0"/>
                </a:cubicBezTo>
                <a:cubicBezTo>
                  <a:pt x="9588353" y="6705"/>
                  <a:pt x="9887954" y="-38488"/>
                  <a:pt x="10279597" y="0"/>
                </a:cubicBezTo>
                <a:cubicBezTo>
                  <a:pt x="10671240" y="38488"/>
                  <a:pt x="10741622" y="20317"/>
                  <a:pt x="10929301" y="0"/>
                </a:cubicBezTo>
                <a:cubicBezTo>
                  <a:pt x="11208138" y="-5191"/>
                  <a:pt x="11624692" y="296449"/>
                  <a:pt x="11600119" y="670818"/>
                </a:cubicBezTo>
                <a:cubicBezTo>
                  <a:pt x="11616575" y="993600"/>
                  <a:pt x="11568255" y="1114425"/>
                  <a:pt x="11600119" y="1368447"/>
                </a:cubicBezTo>
                <a:cubicBezTo>
                  <a:pt x="11631983" y="1622469"/>
                  <a:pt x="11615186" y="1901408"/>
                  <a:pt x="11600119" y="2039245"/>
                </a:cubicBezTo>
                <a:cubicBezTo>
                  <a:pt x="11585052" y="2177082"/>
                  <a:pt x="11624909" y="2460961"/>
                  <a:pt x="11600119" y="2629547"/>
                </a:cubicBezTo>
                <a:cubicBezTo>
                  <a:pt x="11575329" y="2798133"/>
                  <a:pt x="11634941" y="3042827"/>
                  <a:pt x="11600119" y="3354008"/>
                </a:cubicBezTo>
                <a:cubicBezTo>
                  <a:pt x="11555130" y="3668369"/>
                  <a:pt x="11232741" y="4029556"/>
                  <a:pt x="10929301" y="4024826"/>
                </a:cubicBezTo>
                <a:cubicBezTo>
                  <a:pt x="10681734" y="4026368"/>
                  <a:pt x="10478169" y="4050345"/>
                  <a:pt x="10347987" y="4024826"/>
                </a:cubicBezTo>
                <a:cubicBezTo>
                  <a:pt x="10217805" y="3999307"/>
                  <a:pt x="10016837" y="4046250"/>
                  <a:pt x="9766673" y="4024826"/>
                </a:cubicBezTo>
                <a:cubicBezTo>
                  <a:pt x="9516509" y="4003402"/>
                  <a:pt x="9329846" y="4037059"/>
                  <a:pt x="9082774" y="4024826"/>
                </a:cubicBezTo>
                <a:cubicBezTo>
                  <a:pt x="8835702" y="4012593"/>
                  <a:pt x="8714200" y="4045970"/>
                  <a:pt x="8604045" y="4024826"/>
                </a:cubicBezTo>
                <a:cubicBezTo>
                  <a:pt x="8493890" y="4003682"/>
                  <a:pt x="8263353" y="4007091"/>
                  <a:pt x="8125316" y="4024826"/>
                </a:cubicBezTo>
                <a:cubicBezTo>
                  <a:pt x="7987279" y="4042561"/>
                  <a:pt x="7867915" y="4013547"/>
                  <a:pt x="7749171" y="4024826"/>
                </a:cubicBezTo>
                <a:cubicBezTo>
                  <a:pt x="7630427" y="4036105"/>
                  <a:pt x="7328631" y="4041574"/>
                  <a:pt x="7167857" y="4024826"/>
                </a:cubicBezTo>
                <a:cubicBezTo>
                  <a:pt x="7007083" y="4008078"/>
                  <a:pt x="6660785" y="4022289"/>
                  <a:pt x="6381374" y="4024826"/>
                </a:cubicBezTo>
                <a:cubicBezTo>
                  <a:pt x="6101963" y="4027363"/>
                  <a:pt x="6026248" y="4031374"/>
                  <a:pt x="5697475" y="4024826"/>
                </a:cubicBezTo>
                <a:cubicBezTo>
                  <a:pt x="5368702" y="4018278"/>
                  <a:pt x="5327777" y="4040578"/>
                  <a:pt x="5218745" y="4024826"/>
                </a:cubicBezTo>
                <a:cubicBezTo>
                  <a:pt x="5109713" y="4009075"/>
                  <a:pt x="5015314" y="4013932"/>
                  <a:pt x="4842601" y="4024826"/>
                </a:cubicBezTo>
                <a:cubicBezTo>
                  <a:pt x="4669888" y="4035720"/>
                  <a:pt x="4394253" y="3984170"/>
                  <a:pt x="3953533" y="4024826"/>
                </a:cubicBezTo>
                <a:cubicBezTo>
                  <a:pt x="3512813" y="4065482"/>
                  <a:pt x="3634235" y="4036917"/>
                  <a:pt x="3372219" y="4024826"/>
                </a:cubicBezTo>
                <a:cubicBezTo>
                  <a:pt x="3110203" y="4012735"/>
                  <a:pt x="2793815" y="4030479"/>
                  <a:pt x="2585735" y="4024826"/>
                </a:cubicBezTo>
                <a:cubicBezTo>
                  <a:pt x="2377655" y="4019173"/>
                  <a:pt x="2296991" y="4017704"/>
                  <a:pt x="2209590" y="4024826"/>
                </a:cubicBezTo>
                <a:cubicBezTo>
                  <a:pt x="2122189" y="4031948"/>
                  <a:pt x="1882598" y="4018272"/>
                  <a:pt x="1730861" y="4024826"/>
                </a:cubicBezTo>
                <a:cubicBezTo>
                  <a:pt x="1579124" y="4031380"/>
                  <a:pt x="889160" y="4017411"/>
                  <a:pt x="670818" y="4024826"/>
                </a:cubicBezTo>
                <a:cubicBezTo>
                  <a:pt x="303900" y="4016845"/>
                  <a:pt x="-59873" y="3769714"/>
                  <a:pt x="0" y="3354008"/>
                </a:cubicBezTo>
                <a:cubicBezTo>
                  <a:pt x="-14147" y="3223812"/>
                  <a:pt x="-17270" y="2881943"/>
                  <a:pt x="0" y="2763706"/>
                </a:cubicBezTo>
                <a:cubicBezTo>
                  <a:pt x="17270" y="2645469"/>
                  <a:pt x="-21307" y="2323269"/>
                  <a:pt x="0" y="2119741"/>
                </a:cubicBezTo>
                <a:cubicBezTo>
                  <a:pt x="21307" y="1916214"/>
                  <a:pt x="340" y="1672131"/>
                  <a:pt x="0" y="1422111"/>
                </a:cubicBezTo>
                <a:cubicBezTo>
                  <a:pt x="-340" y="1172091"/>
                  <a:pt x="-12810" y="1042241"/>
                  <a:pt x="0" y="670818"/>
                </a:cubicBezTo>
                <a:close/>
              </a:path>
              <a:path w="11600119" h="4024826" stroke="0" extrusionOk="0">
                <a:moveTo>
                  <a:pt x="0" y="670818"/>
                </a:moveTo>
                <a:cubicBezTo>
                  <a:pt x="-13322" y="294560"/>
                  <a:pt x="302316" y="50761"/>
                  <a:pt x="670818" y="0"/>
                </a:cubicBezTo>
                <a:cubicBezTo>
                  <a:pt x="918907" y="22796"/>
                  <a:pt x="1124331" y="-19179"/>
                  <a:pt x="1252132" y="0"/>
                </a:cubicBezTo>
                <a:cubicBezTo>
                  <a:pt x="1379933" y="19179"/>
                  <a:pt x="1742882" y="24623"/>
                  <a:pt x="2038616" y="0"/>
                </a:cubicBezTo>
                <a:cubicBezTo>
                  <a:pt x="2334350" y="-24623"/>
                  <a:pt x="2326914" y="375"/>
                  <a:pt x="2414760" y="0"/>
                </a:cubicBezTo>
                <a:cubicBezTo>
                  <a:pt x="2502606" y="-375"/>
                  <a:pt x="2933783" y="-22272"/>
                  <a:pt x="3201244" y="0"/>
                </a:cubicBezTo>
                <a:cubicBezTo>
                  <a:pt x="3468705" y="22272"/>
                  <a:pt x="3424273" y="7348"/>
                  <a:pt x="3577388" y="0"/>
                </a:cubicBezTo>
                <a:cubicBezTo>
                  <a:pt x="3730503" y="-7348"/>
                  <a:pt x="4000536" y="6949"/>
                  <a:pt x="4363872" y="0"/>
                </a:cubicBezTo>
                <a:cubicBezTo>
                  <a:pt x="4727208" y="-6949"/>
                  <a:pt x="4759580" y="-24099"/>
                  <a:pt x="5047771" y="0"/>
                </a:cubicBezTo>
                <a:cubicBezTo>
                  <a:pt x="5335962" y="24099"/>
                  <a:pt x="5372678" y="18454"/>
                  <a:pt x="5629085" y="0"/>
                </a:cubicBezTo>
                <a:cubicBezTo>
                  <a:pt x="5885492" y="-18454"/>
                  <a:pt x="6001660" y="-1892"/>
                  <a:pt x="6312984" y="0"/>
                </a:cubicBezTo>
                <a:cubicBezTo>
                  <a:pt x="6624308" y="1892"/>
                  <a:pt x="6938588" y="8795"/>
                  <a:pt x="7099467" y="0"/>
                </a:cubicBezTo>
                <a:cubicBezTo>
                  <a:pt x="7260346" y="-8795"/>
                  <a:pt x="7585723" y="33827"/>
                  <a:pt x="7783366" y="0"/>
                </a:cubicBezTo>
                <a:cubicBezTo>
                  <a:pt x="7981009" y="-33827"/>
                  <a:pt x="8160240" y="6197"/>
                  <a:pt x="8262095" y="0"/>
                </a:cubicBezTo>
                <a:cubicBezTo>
                  <a:pt x="8363950" y="-6197"/>
                  <a:pt x="8626782" y="2465"/>
                  <a:pt x="8740825" y="0"/>
                </a:cubicBezTo>
                <a:cubicBezTo>
                  <a:pt x="8854868" y="-2465"/>
                  <a:pt x="9064660" y="-23599"/>
                  <a:pt x="9219554" y="0"/>
                </a:cubicBezTo>
                <a:cubicBezTo>
                  <a:pt x="9374448" y="23599"/>
                  <a:pt x="9537765" y="15912"/>
                  <a:pt x="9698283" y="0"/>
                </a:cubicBezTo>
                <a:cubicBezTo>
                  <a:pt x="9858801" y="-15912"/>
                  <a:pt x="10570447" y="56130"/>
                  <a:pt x="10929301" y="0"/>
                </a:cubicBezTo>
                <a:cubicBezTo>
                  <a:pt x="11348598" y="8445"/>
                  <a:pt x="11633514" y="293665"/>
                  <a:pt x="11600119" y="670818"/>
                </a:cubicBezTo>
                <a:cubicBezTo>
                  <a:pt x="11623197" y="830361"/>
                  <a:pt x="11581377" y="1141390"/>
                  <a:pt x="11600119" y="1368447"/>
                </a:cubicBezTo>
                <a:cubicBezTo>
                  <a:pt x="11618861" y="1595504"/>
                  <a:pt x="11611027" y="1872793"/>
                  <a:pt x="11600119" y="2039245"/>
                </a:cubicBezTo>
                <a:cubicBezTo>
                  <a:pt x="11589211" y="2205697"/>
                  <a:pt x="11622212" y="2464984"/>
                  <a:pt x="11600119" y="2710042"/>
                </a:cubicBezTo>
                <a:cubicBezTo>
                  <a:pt x="11578026" y="2955100"/>
                  <a:pt x="11608755" y="3206315"/>
                  <a:pt x="11600119" y="3354008"/>
                </a:cubicBezTo>
                <a:cubicBezTo>
                  <a:pt x="11586677" y="3673202"/>
                  <a:pt x="11233970" y="4044388"/>
                  <a:pt x="10929301" y="4024826"/>
                </a:cubicBezTo>
                <a:cubicBezTo>
                  <a:pt x="10738711" y="4002438"/>
                  <a:pt x="10587191" y="4013640"/>
                  <a:pt x="10347987" y="4024826"/>
                </a:cubicBezTo>
                <a:cubicBezTo>
                  <a:pt x="10108783" y="4036012"/>
                  <a:pt x="9895638" y="4040290"/>
                  <a:pt x="9766673" y="4024826"/>
                </a:cubicBezTo>
                <a:cubicBezTo>
                  <a:pt x="9637708" y="4009362"/>
                  <a:pt x="9431258" y="4022350"/>
                  <a:pt x="9185359" y="4024826"/>
                </a:cubicBezTo>
                <a:cubicBezTo>
                  <a:pt x="8939460" y="4027302"/>
                  <a:pt x="8895702" y="4024254"/>
                  <a:pt x="8809215" y="4024826"/>
                </a:cubicBezTo>
                <a:cubicBezTo>
                  <a:pt x="8722728" y="4025398"/>
                  <a:pt x="8511969" y="4042159"/>
                  <a:pt x="8433070" y="4024826"/>
                </a:cubicBezTo>
                <a:cubicBezTo>
                  <a:pt x="8354171" y="4007493"/>
                  <a:pt x="8192780" y="4032063"/>
                  <a:pt x="8056926" y="4024826"/>
                </a:cubicBezTo>
                <a:cubicBezTo>
                  <a:pt x="7921072" y="4017589"/>
                  <a:pt x="7602205" y="4008007"/>
                  <a:pt x="7475612" y="4024826"/>
                </a:cubicBezTo>
                <a:cubicBezTo>
                  <a:pt x="7349019" y="4041645"/>
                  <a:pt x="7115358" y="4006563"/>
                  <a:pt x="6791713" y="4024826"/>
                </a:cubicBezTo>
                <a:cubicBezTo>
                  <a:pt x="6468068" y="4043089"/>
                  <a:pt x="6198307" y="3986424"/>
                  <a:pt x="5902644" y="4024826"/>
                </a:cubicBezTo>
                <a:cubicBezTo>
                  <a:pt x="5606981" y="4063228"/>
                  <a:pt x="5511942" y="4003948"/>
                  <a:pt x="5218745" y="4024826"/>
                </a:cubicBezTo>
                <a:cubicBezTo>
                  <a:pt x="4925548" y="4045704"/>
                  <a:pt x="4987397" y="4016340"/>
                  <a:pt x="4842601" y="4024826"/>
                </a:cubicBezTo>
                <a:cubicBezTo>
                  <a:pt x="4697805" y="4033312"/>
                  <a:pt x="4309604" y="4040446"/>
                  <a:pt x="4056117" y="4024826"/>
                </a:cubicBezTo>
                <a:cubicBezTo>
                  <a:pt x="3802630" y="4009206"/>
                  <a:pt x="3812999" y="4024042"/>
                  <a:pt x="3577388" y="4024826"/>
                </a:cubicBezTo>
                <a:cubicBezTo>
                  <a:pt x="3341777" y="4025610"/>
                  <a:pt x="3027563" y="4047479"/>
                  <a:pt x="2790904" y="4024826"/>
                </a:cubicBezTo>
                <a:cubicBezTo>
                  <a:pt x="2554245" y="4002173"/>
                  <a:pt x="2300567" y="4056392"/>
                  <a:pt x="2107006" y="4024826"/>
                </a:cubicBezTo>
                <a:cubicBezTo>
                  <a:pt x="1913445" y="3993260"/>
                  <a:pt x="1812039" y="4036298"/>
                  <a:pt x="1628276" y="4024826"/>
                </a:cubicBezTo>
                <a:cubicBezTo>
                  <a:pt x="1444513" y="4013355"/>
                  <a:pt x="1068601" y="4059601"/>
                  <a:pt x="670818" y="4024826"/>
                </a:cubicBezTo>
                <a:cubicBezTo>
                  <a:pt x="263548" y="3940632"/>
                  <a:pt x="16903" y="3762644"/>
                  <a:pt x="0" y="3354008"/>
                </a:cubicBezTo>
                <a:cubicBezTo>
                  <a:pt x="9786" y="3176520"/>
                  <a:pt x="883" y="3016897"/>
                  <a:pt x="0" y="2763706"/>
                </a:cubicBezTo>
                <a:cubicBezTo>
                  <a:pt x="-883" y="2510515"/>
                  <a:pt x="28665" y="2329744"/>
                  <a:pt x="0" y="2039245"/>
                </a:cubicBezTo>
                <a:cubicBezTo>
                  <a:pt x="-28665" y="1748746"/>
                  <a:pt x="26133" y="1684288"/>
                  <a:pt x="0" y="1448943"/>
                </a:cubicBezTo>
                <a:cubicBezTo>
                  <a:pt x="-26133" y="1213598"/>
                  <a:pt x="22803" y="853397"/>
                  <a:pt x="0" y="670818"/>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just" defTabSz="914377"/>
            <a:r>
              <a:rPr lang="en-US" sz="3200" dirty="0">
                <a:solidFill>
                  <a:prstClr val="black"/>
                </a:solidFill>
                <a:latin typeface="Cambria" panose="02040503050406030204" pitchFamily="18" charset="0"/>
                <a:ea typeface="Cambria" panose="02040503050406030204" pitchFamily="18" charset="0"/>
              </a:rPr>
              <a:t>   </a:t>
            </a:r>
            <a:r>
              <a:rPr lang="vi-VN" sz="3200" dirty="0">
                <a:solidFill>
                  <a:prstClr val="black"/>
                </a:solidFill>
                <a:latin typeface="Cambria" panose="02040503050406030204" pitchFamily="18" charset="0"/>
                <a:ea typeface="Cambria" panose="02040503050406030204" pitchFamily="18" charset="0"/>
              </a:rPr>
              <a:t>Cuối tuần, ba cho tôi về quê để tôi tìm được nhiều ý cho bài văn "Tả cây hoa nhà em". Ngồi đò dọc ba mươi cây số, tôi đã viết mở bài thế này:</a:t>
            </a:r>
          </a:p>
          <a:p>
            <a:pPr algn="just" defTabSz="914377"/>
            <a:r>
              <a:rPr lang="en-US" sz="3200" dirty="0">
                <a:solidFill>
                  <a:prstClr val="black"/>
                </a:solidFill>
                <a:latin typeface="Cambria" panose="02040503050406030204" pitchFamily="18" charset="0"/>
                <a:ea typeface="Cambria" panose="02040503050406030204" pitchFamily="18" charset="0"/>
              </a:rPr>
              <a:t>   </a:t>
            </a:r>
            <a:r>
              <a:rPr lang="vi-VN" sz="3200" dirty="0">
                <a:solidFill>
                  <a:prstClr val="black"/>
                </a:solidFill>
                <a:latin typeface="Cambria" panose="02040503050406030204" pitchFamily="18" charset="0"/>
                <a:ea typeface="Cambria" panose="02040503050406030204" pitchFamily="18" charset="0"/>
              </a:rPr>
              <a:t>Chiều thứ Bảy về quê, tôi gặp lại cây hoa hồng mà ngoại đã trồng ở mảnh vườn trước cửa.</a:t>
            </a:r>
          </a:p>
          <a:p>
            <a:pPr algn="just" defTabSz="914377"/>
            <a:r>
              <a:rPr lang="vi-VN" sz="3200" dirty="0">
                <a:solidFill>
                  <a:prstClr val="black"/>
                </a:solidFill>
                <a:latin typeface="Cambria" panose="02040503050406030204" pitchFamily="18" charset="0"/>
                <a:ea typeface="Cambria" panose="02040503050406030204" pitchFamily="18" charset="0"/>
              </a:rPr>
              <a:t>   Nhưng về tới quê thì trời sập tối. Bụi hồng, bụi dạ lí, bụi mẫu đơn trông không khác gì nhau nên tôi đành để dở dang bài văn.</a:t>
            </a:r>
          </a:p>
        </p:txBody>
      </p:sp>
      <p:sp>
        <p:nvSpPr>
          <p:cNvPr id="9" name="Rectangle: Diagonal Corners Rounded 8">
            <a:extLst>
              <a:ext uri="{FF2B5EF4-FFF2-40B4-BE49-F238E27FC236}">
                <a16:creationId xmlns:a16="http://schemas.microsoft.com/office/drawing/2014/main" id="{152246B0-EA99-7543-65D3-BDDFB00EF2FA}"/>
              </a:ext>
            </a:extLst>
          </p:cNvPr>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5400" dirty="0" err="1">
                <a:solidFill>
                  <a:srgbClr val="FF0000"/>
                </a:solidFill>
                <a:latin typeface="Calibri" panose="020F0502020204030204" pitchFamily="34" charset="0"/>
                <a:cs typeface="Calibri" panose="020F0502020204030204" pitchFamily="34" charset="0"/>
              </a:rPr>
              <a:t>Đoạn</a:t>
            </a:r>
            <a:r>
              <a:rPr lang="en-US" sz="5400" dirty="0">
                <a:solidFill>
                  <a:srgbClr val="FF0000"/>
                </a:solidFill>
                <a:latin typeface="Calibri" panose="020F0502020204030204" pitchFamily="34" charset="0"/>
                <a:cs typeface="Calibri" panose="020F0502020204030204" pitchFamily="34" charset="0"/>
              </a:rPr>
              <a:t> 1</a:t>
            </a:r>
          </a:p>
        </p:txBody>
      </p:sp>
      <p:pic>
        <p:nvPicPr>
          <p:cNvPr id="10" name="Picture 9">
            <a:extLst>
              <a:ext uri="{FF2B5EF4-FFF2-40B4-BE49-F238E27FC236}">
                <a16:creationId xmlns:a16="http://schemas.microsoft.com/office/drawing/2014/main" id="{E2F88A0E-FAA6-0CFD-92B0-130A6EBEA724}"/>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name="TextBox1" r:id="rId1" imgW="5283360" imgH="1784520"/>
        </mc:Choice>
        <mc:Fallback>
          <p:control name="TextBox1" r:id="rId1" imgW="5283360" imgH="1784520">
            <p:pic>
              <p:nvPicPr>
                <p:cNvPr id="23" name="TextBox1">
                  <a:extLst>
                    <a:ext uri="{FF2B5EF4-FFF2-40B4-BE49-F238E27FC236}">
                      <a16:creationId xmlns:a16="http://schemas.microsoft.com/office/drawing/2014/main" id="{C54B1BDD-30BD-7CEE-7A87-EDB748EF38E9}"/>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985282380"/>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D285D6D-8669-9F9D-78B4-A0402516C72D}"/>
              </a:ext>
            </a:extLst>
          </p:cNvPr>
          <p:cNvSpPr/>
          <p:nvPr/>
        </p:nvSpPr>
        <p:spPr>
          <a:xfrm>
            <a:off x="372140" y="2328530"/>
            <a:ext cx="11600119" cy="4412512"/>
          </a:xfrm>
          <a:custGeom>
            <a:avLst/>
            <a:gdLst>
              <a:gd name="connsiteX0" fmla="*/ 0 w 11600119"/>
              <a:gd name="connsiteY0" fmla="*/ 235716 h 4412512"/>
              <a:gd name="connsiteX1" fmla="*/ 235716 w 11600119"/>
              <a:gd name="connsiteY1" fmla="*/ 0 h 4412512"/>
              <a:gd name="connsiteX2" fmla="*/ 708685 w 11600119"/>
              <a:gd name="connsiteY2" fmla="*/ 0 h 4412512"/>
              <a:gd name="connsiteX3" fmla="*/ 1070368 w 11600119"/>
              <a:gd name="connsiteY3" fmla="*/ 0 h 4412512"/>
              <a:gd name="connsiteX4" fmla="*/ 1765910 w 11600119"/>
              <a:gd name="connsiteY4" fmla="*/ 0 h 4412512"/>
              <a:gd name="connsiteX5" fmla="*/ 2572740 w 11600119"/>
              <a:gd name="connsiteY5" fmla="*/ 0 h 4412512"/>
              <a:gd name="connsiteX6" fmla="*/ 2934423 w 11600119"/>
              <a:gd name="connsiteY6" fmla="*/ 0 h 4412512"/>
              <a:gd name="connsiteX7" fmla="*/ 3852539 w 11600119"/>
              <a:gd name="connsiteY7" fmla="*/ 0 h 4412512"/>
              <a:gd name="connsiteX8" fmla="*/ 4436795 w 11600119"/>
              <a:gd name="connsiteY8" fmla="*/ 0 h 4412512"/>
              <a:gd name="connsiteX9" fmla="*/ 5021051 w 11600119"/>
              <a:gd name="connsiteY9" fmla="*/ 0 h 4412512"/>
              <a:gd name="connsiteX10" fmla="*/ 5382734 w 11600119"/>
              <a:gd name="connsiteY10" fmla="*/ 0 h 4412512"/>
              <a:gd name="connsiteX11" fmla="*/ 6189564 w 11600119"/>
              <a:gd name="connsiteY11" fmla="*/ 0 h 4412512"/>
              <a:gd name="connsiteX12" fmla="*/ 7107680 w 11600119"/>
              <a:gd name="connsiteY12" fmla="*/ 0 h 4412512"/>
              <a:gd name="connsiteX13" fmla="*/ 8025797 w 11600119"/>
              <a:gd name="connsiteY13" fmla="*/ 0 h 4412512"/>
              <a:gd name="connsiteX14" fmla="*/ 8832627 w 11600119"/>
              <a:gd name="connsiteY14" fmla="*/ 0 h 4412512"/>
              <a:gd name="connsiteX15" fmla="*/ 9750743 w 11600119"/>
              <a:gd name="connsiteY15" fmla="*/ 0 h 4412512"/>
              <a:gd name="connsiteX16" fmla="*/ 10446286 w 11600119"/>
              <a:gd name="connsiteY16" fmla="*/ 0 h 4412512"/>
              <a:gd name="connsiteX17" fmla="*/ 11364403 w 11600119"/>
              <a:gd name="connsiteY17" fmla="*/ 0 h 4412512"/>
              <a:gd name="connsiteX18" fmla="*/ 11600119 w 11600119"/>
              <a:gd name="connsiteY18" fmla="*/ 235716 h 4412512"/>
              <a:gd name="connsiteX19" fmla="*/ 11600119 w 11600119"/>
              <a:gd name="connsiteY19" fmla="*/ 892563 h 4412512"/>
              <a:gd name="connsiteX20" fmla="*/ 11600119 w 11600119"/>
              <a:gd name="connsiteY20" fmla="*/ 1470588 h 4412512"/>
              <a:gd name="connsiteX21" fmla="*/ 11600119 w 11600119"/>
              <a:gd name="connsiteY21" fmla="*/ 2088024 h 4412512"/>
              <a:gd name="connsiteX22" fmla="*/ 11600119 w 11600119"/>
              <a:gd name="connsiteY22" fmla="*/ 2744870 h 4412512"/>
              <a:gd name="connsiteX23" fmla="*/ 11600119 w 11600119"/>
              <a:gd name="connsiteY23" fmla="*/ 3322895 h 4412512"/>
              <a:gd name="connsiteX24" fmla="*/ 11600119 w 11600119"/>
              <a:gd name="connsiteY24" fmla="*/ 4176796 h 4412512"/>
              <a:gd name="connsiteX25" fmla="*/ 11364403 w 11600119"/>
              <a:gd name="connsiteY25" fmla="*/ 4412512 h 4412512"/>
              <a:gd name="connsiteX26" fmla="*/ 10891434 w 11600119"/>
              <a:gd name="connsiteY26" fmla="*/ 4412512 h 4412512"/>
              <a:gd name="connsiteX27" fmla="*/ 10195891 w 11600119"/>
              <a:gd name="connsiteY27" fmla="*/ 4412512 h 4412512"/>
              <a:gd name="connsiteX28" fmla="*/ 9722922 w 11600119"/>
              <a:gd name="connsiteY28" fmla="*/ 4412512 h 4412512"/>
              <a:gd name="connsiteX29" fmla="*/ 9361239 w 11600119"/>
              <a:gd name="connsiteY29" fmla="*/ 4412512 h 4412512"/>
              <a:gd name="connsiteX30" fmla="*/ 8443123 w 11600119"/>
              <a:gd name="connsiteY30" fmla="*/ 4412512 h 4412512"/>
              <a:gd name="connsiteX31" fmla="*/ 7858867 w 11600119"/>
              <a:gd name="connsiteY31" fmla="*/ 4412512 h 4412512"/>
              <a:gd name="connsiteX32" fmla="*/ 7052037 w 11600119"/>
              <a:gd name="connsiteY32" fmla="*/ 4412512 h 4412512"/>
              <a:gd name="connsiteX33" fmla="*/ 6690354 w 11600119"/>
              <a:gd name="connsiteY33" fmla="*/ 4412512 h 4412512"/>
              <a:gd name="connsiteX34" fmla="*/ 6217385 w 11600119"/>
              <a:gd name="connsiteY34" fmla="*/ 4412512 h 4412512"/>
              <a:gd name="connsiteX35" fmla="*/ 5410555 w 11600119"/>
              <a:gd name="connsiteY35" fmla="*/ 4412512 h 4412512"/>
              <a:gd name="connsiteX36" fmla="*/ 4937586 w 11600119"/>
              <a:gd name="connsiteY36" fmla="*/ 4412512 h 4412512"/>
              <a:gd name="connsiteX37" fmla="*/ 4464617 w 11600119"/>
              <a:gd name="connsiteY37" fmla="*/ 4412512 h 4412512"/>
              <a:gd name="connsiteX38" fmla="*/ 3657787 w 11600119"/>
              <a:gd name="connsiteY38" fmla="*/ 4412512 h 4412512"/>
              <a:gd name="connsiteX39" fmla="*/ 3073531 w 11600119"/>
              <a:gd name="connsiteY39" fmla="*/ 4412512 h 4412512"/>
              <a:gd name="connsiteX40" fmla="*/ 2266701 w 11600119"/>
              <a:gd name="connsiteY40" fmla="*/ 4412512 h 4412512"/>
              <a:gd name="connsiteX41" fmla="*/ 1793732 w 11600119"/>
              <a:gd name="connsiteY41" fmla="*/ 4412512 h 4412512"/>
              <a:gd name="connsiteX42" fmla="*/ 986902 w 11600119"/>
              <a:gd name="connsiteY42" fmla="*/ 4412512 h 4412512"/>
              <a:gd name="connsiteX43" fmla="*/ 235716 w 11600119"/>
              <a:gd name="connsiteY43" fmla="*/ 4412512 h 4412512"/>
              <a:gd name="connsiteX44" fmla="*/ 0 w 11600119"/>
              <a:gd name="connsiteY44" fmla="*/ 4176796 h 4412512"/>
              <a:gd name="connsiteX45" fmla="*/ 0 w 11600119"/>
              <a:gd name="connsiteY45" fmla="*/ 3598771 h 4412512"/>
              <a:gd name="connsiteX46" fmla="*/ 0 w 11600119"/>
              <a:gd name="connsiteY46" fmla="*/ 2941924 h 4412512"/>
              <a:gd name="connsiteX47" fmla="*/ 0 w 11600119"/>
              <a:gd name="connsiteY47" fmla="*/ 2363899 h 4412512"/>
              <a:gd name="connsiteX48" fmla="*/ 0 w 11600119"/>
              <a:gd name="connsiteY48" fmla="*/ 1667642 h 4412512"/>
              <a:gd name="connsiteX49" fmla="*/ 0 w 11600119"/>
              <a:gd name="connsiteY49" fmla="*/ 1050206 h 4412512"/>
              <a:gd name="connsiteX50" fmla="*/ 0 w 11600119"/>
              <a:gd name="connsiteY50" fmla="*/ 235716 h 441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600119" h="4412512" fill="none" extrusionOk="0">
                <a:moveTo>
                  <a:pt x="0" y="235716"/>
                </a:moveTo>
                <a:cubicBezTo>
                  <a:pt x="18501" y="116380"/>
                  <a:pt x="107254" y="4662"/>
                  <a:pt x="235716" y="0"/>
                </a:cubicBezTo>
                <a:cubicBezTo>
                  <a:pt x="467049" y="11339"/>
                  <a:pt x="487324" y="-1612"/>
                  <a:pt x="708685" y="0"/>
                </a:cubicBezTo>
                <a:cubicBezTo>
                  <a:pt x="930046" y="1612"/>
                  <a:pt x="938560" y="-15965"/>
                  <a:pt x="1070368" y="0"/>
                </a:cubicBezTo>
                <a:cubicBezTo>
                  <a:pt x="1202176" y="15965"/>
                  <a:pt x="1420694" y="11918"/>
                  <a:pt x="1765910" y="0"/>
                </a:cubicBezTo>
                <a:cubicBezTo>
                  <a:pt x="2111126" y="-11918"/>
                  <a:pt x="2189223" y="-5237"/>
                  <a:pt x="2572740" y="0"/>
                </a:cubicBezTo>
                <a:cubicBezTo>
                  <a:pt x="2956257" y="5237"/>
                  <a:pt x="2806691" y="5324"/>
                  <a:pt x="2934423" y="0"/>
                </a:cubicBezTo>
                <a:cubicBezTo>
                  <a:pt x="3062155" y="-5324"/>
                  <a:pt x="3632808" y="7699"/>
                  <a:pt x="3852539" y="0"/>
                </a:cubicBezTo>
                <a:cubicBezTo>
                  <a:pt x="4072270" y="-7699"/>
                  <a:pt x="4227879" y="12106"/>
                  <a:pt x="4436795" y="0"/>
                </a:cubicBezTo>
                <a:cubicBezTo>
                  <a:pt x="4645711" y="-12106"/>
                  <a:pt x="4788217" y="-9131"/>
                  <a:pt x="5021051" y="0"/>
                </a:cubicBezTo>
                <a:cubicBezTo>
                  <a:pt x="5253885" y="9131"/>
                  <a:pt x="5206347" y="2722"/>
                  <a:pt x="5382734" y="0"/>
                </a:cubicBezTo>
                <a:cubicBezTo>
                  <a:pt x="5559121" y="-2722"/>
                  <a:pt x="5971102" y="7340"/>
                  <a:pt x="6189564" y="0"/>
                </a:cubicBezTo>
                <a:cubicBezTo>
                  <a:pt x="6408026" y="-7340"/>
                  <a:pt x="6903876" y="44697"/>
                  <a:pt x="7107680" y="0"/>
                </a:cubicBezTo>
                <a:cubicBezTo>
                  <a:pt x="7311484" y="-44697"/>
                  <a:pt x="7598373" y="2386"/>
                  <a:pt x="8025797" y="0"/>
                </a:cubicBezTo>
                <a:cubicBezTo>
                  <a:pt x="8453221" y="-2386"/>
                  <a:pt x="8597292" y="25469"/>
                  <a:pt x="8832627" y="0"/>
                </a:cubicBezTo>
                <a:cubicBezTo>
                  <a:pt x="9067962" y="-25469"/>
                  <a:pt x="9392082" y="-13070"/>
                  <a:pt x="9750743" y="0"/>
                </a:cubicBezTo>
                <a:cubicBezTo>
                  <a:pt x="10109404" y="13070"/>
                  <a:pt x="10216108" y="-11272"/>
                  <a:pt x="10446286" y="0"/>
                </a:cubicBezTo>
                <a:cubicBezTo>
                  <a:pt x="10676464" y="11272"/>
                  <a:pt x="11133637" y="-22063"/>
                  <a:pt x="11364403" y="0"/>
                </a:cubicBezTo>
                <a:cubicBezTo>
                  <a:pt x="11514031" y="-6782"/>
                  <a:pt x="11609207" y="129394"/>
                  <a:pt x="11600119" y="235716"/>
                </a:cubicBezTo>
                <a:cubicBezTo>
                  <a:pt x="11600008" y="559171"/>
                  <a:pt x="11582504" y="724721"/>
                  <a:pt x="11600119" y="892563"/>
                </a:cubicBezTo>
                <a:cubicBezTo>
                  <a:pt x="11617734" y="1060405"/>
                  <a:pt x="11584826" y="1210049"/>
                  <a:pt x="11600119" y="1470588"/>
                </a:cubicBezTo>
                <a:cubicBezTo>
                  <a:pt x="11615412" y="1731128"/>
                  <a:pt x="11602749" y="1838898"/>
                  <a:pt x="11600119" y="2088024"/>
                </a:cubicBezTo>
                <a:cubicBezTo>
                  <a:pt x="11597489" y="2337150"/>
                  <a:pt x="11618290" y="2503190"/>
                  <a:pt x="11600119" y="2744870"/>
                </a:cubicBezTo>
                <a:cubicBezTo>
                  <a:pt x="11581948" y="2986550"/>
                  <a:pt x="11602284" y="3183671"/>
                  <a:pt x="11600119" y="3322895"/>
                </a:cubicBezTo>
                <a:cubicBezTo>
                  <a:pt x="11597954" y="3462119"/>
                  <a:pt x="11558203" y="3786248"/>
                  <a:pt x="11600119" y="4176796"/>
                </a:cubicBezTo>
                <a:cubicBezTo>
                  <a:pt x="11594481" y="4325373"/>
                  <a:pt x="11503662" y="4422330"/>
                  <a:pt x="11364403" y="4412512"/>
                </a:cubicBezTo>
                <a:cubicBezTo>
                  <a:pt x="11247571" y="4421574"/>
                  <a:pt x="11117533" y="4391629"/>
                  <a:pt x="10891434" y="4412512"/>
                </a:cubicBezTo>
                <a:cubicBezTo>
                  <a:pt x="10665335" y="4433395"/>
                  <a:pt x="10521658" y="4416181"/>
                  <a:pt x="10195891" y="4412512"/>
                </a:cubicBezTo>
                <a:cubicBezTo>
                  <a:pt x="9870124" y="4408843"/>
                  <a:pt x="9916236" y="4415805"/>
                  <a:pt x="9722922" y="4412512"/>
                </a:cubicBezTo>
                <a:cubicBezTo>
                  <a:pt x="9529608" y="4409219"/>
                  <a:pt x="9456698" y="4398316"/>
                  <a:pt x="9361239" y="4412512"/>
                </a:cubicBezTo>
                <a:cubicBezTo>
                  <a:pt x="9265780" y="4426708"/>
                  <a:pt x="8644767" y="4395949"/>
                  <a:pt x="8443123" y="4412512"/>
                </a:cubicBezTo>
                <a:cubicBezTo>
                  <a:pt x="8241479" y="4429075"/>
                  <a:pt x="7984506" y="4432080"/>
                  <a:pt x="7858867" y="4412512"/>
                </a:cubicBezTo>
                <a:cubicBezTo>
                  <a:pt x="7733228" y="4392944"/>
                  <a:pt x="7403369" y="4396206"/>
                  <a:pt x="7052037" y="4412512"/>
                </a:cubicBezTo>
                <a:cubicBezTo>
                  <a:pt x="6700705" y="4428819"/>
                  <a:pt x="6833564" y="4427029"/>
                  <a:pt x="6690354" y="4412512"/>
                </a:cubicBezTo>
                <a:cubicBezTo>
                  <a:pt x="6547144" y="4397995"/>
                  <a:pt x="6432647" y="4389630"/>
                  <a:pt x="6217385" y="4412512"/>
                </a:cubicBezTo>
                <a:cubicBezTo>
                  <a:pt x="6002123" y="4435394"/>
                  <a:pt x="5747273" y="4449541"/>
                  <a:pt x="5410555" y="4412512"/>
                </a:cubicBezTo>
                <a:cubicBezTo>
                  <a:pt x="5073837" y="4375484"/>
                  <a:pt x="5118385" y="4399601"/>
                  <a:pt x="4937586" y="4412512"/>
                </a:cubicBezTo>
                <a:cubicBezTo>
                  <a:pt x="4756787" y="4425423"/>
                  <a:pt x="4670613" y="4400073"/>
                  <a:pt x="4464617" y="4412512"/>
                </a:cubicBezTo>
                <a:cubicBezTo>
                  <a:pt x="4258621" y="4424951"/>
                  <a:pt x="3882465" y="4396637"/>
                  <a:pt x="3657787" y="4412512"/>
                </a:cubicBezTo>
                <a:cubicBezTo>
                  <a:pt x="3433109" y="4428388"/>
                  <a:pt x="3277188" y="4436903"/>
                  <a:pt x="3073531" y="4412512"/>
                </a:cubicBezTo>
                <a:cubicBezTo>
                  <a:pt x="2869874" y="4388121"/>
                  <a:pt x="2543361" y="4429161"/>
                  <a:pt x="2266701" y="4412512"/>
                </a:cubicBezTo>
                <a:cubicBezTo>
                  <a:pt x="1990041" y="4395864"/>
                  <a:pt x="1898737" y="4399350"/>
                  <a:pt x="1793732" y="4412512"/>
                </a:cubicBezTo>
                <a:cubicBezTo>
                  <a:pt x="1688727" y="4425674"/>
                  <a:pt x="1211107" y="4423880"/>
                  <a:pt x="986902" y="4412512"/>
                </a:cubicBezTo>
                <a:cubicBezTo>
                  <a:pt x="762697" y="4401145"/>
                  <a:pt x="531683" y="4378077"/>
                  <a:pt x="235716" y="4412512"/>
                </a:cubicBezTo>
                <a:cubicBezTo>
                  <a:pt x="123632" y="4425207"/>
                  <a:pt x="-12965" y="4300070"/>
                  <a:pt x="0" y="4176796"/>
                </a:cubicBezTo>
                <a:cubicBezTo>
                  <a:pt x="-23228" y="3921630"/>
                  <a:pt x="11223" y="3805628"/>
                  <a:pt x="0" y="3598771"/>
                </a:cubicBezTo>
                <a:cubicBezTo>
                  <a:pt x="-11223" y="3391914"/>
                  <a:pt x="-13434" y="3094913"/>
                  <a:pt x="0" y="2941924"/>
                </a:cubicBezTo>
                <a:cubicBezTo>
                  <a:pt x="13434" y="2788935"/>
                  <a:pt x="-15923" y="2582403"/>
                  <a:pt x="0" y="2363899"/>
                </a:cubicBezTo>
                <a:cubicBezTo>
                  <a:pt x="15923" y="2145396"/>
                  <a:pt x="-4037" y="1907926"/>
                  <a:pt x="0" y="1667642"/>
                </a:cubicBezTo>
                <a:cubicBezTo>
                  <a:pt x="4037" y="1427358"/>
                  <a:pt x="4162" y="1217290"/>
                  <a:pt x="0" y="1050206"/>
                </a:cubicBezTo>
                <a:cubicBezTo>
                  <a:pt x="-4162" y="883122"/>
                  <a:pt x="3233" y="506647"/>
                  <a:pt x="0" y="235716"/>
                </a:cubicBezTo>
                <a:close/>
              </a:path>
              <a:path w="11600119" h="4412512" stroke="0" extrusionOk="0">
                <a:moveTo>
                  <a:pt x="0" y="235716"/>
                </a:moveTo>
                <a:cubicBezTo>
                  <a:pt x="-18663" y="97444"/>
                  <a:pt x="106397" y="22106"/>
                  <a:pt x="235716" y="0"/>
                </a:cubicBezTo>
                <a:cubicBezTo>
                  <a:pt x="424704" y="24454"/>
                  <a:pt x="554156" y="4202"/>
                  <a:pt x="819972" y="0"/>
                </a:cubicBezTo>
                <a:cubicBezTo>
                  <a:pt x="1085788" y="-4202"/>
                  <a:pt x="1354805" y="39010"/>
                  <a:pt x="1626802" y="0"/>
                </a:cubicBezTo>
                <a:cubicBezTo>
                  <a:pt x="1898799" y="-39010"/>
                  <a:pt x="1840204" y="1420"/>
                  <a:pt x="1988484" y="0"/>
                </a:cubicBezTo>
                <a:cubicBezTo>
                  <a:pt x="2136764" y="-1420"/>
                  <a:pt x="2429838" y="-27857"/>
                  <a:pt x="2795314" y="0"/>
                </a:cubicBezTo>
                <a:cubicBezTo>
                  <a:pt x="3160790" y="27857"/>
                  <a:pt x="3025497" y="-7365"/>
                  <a:pt x="3156996" y="0"/>
                </a:cubicBezTo>
                <a:cubicBezTo>
                  <a:pt x="3288495" y="7365"/>
                  <a:pt x="3646502" y="13437"/>
                  <a:pt x="3963826" y="0"/>
                </a:cubicBezTo>
                <a:cubicBezTo>
                  <a:pt x="4281150" y="-13437"/>
                  <a:pt x="4492847" y="-25680"/>
                  <a:pt x="4659369" y="0"/>
                </a:cubicBezTo>
                <a:cubicBezTo>
                  <a:pt x="4825891" y="25680"/>
                  <a:pt x="5072371" y="26993"/>
                  <a:pt x="5243625" y="0"/>
                </a:cubicBezTo>
                <a:cubicBezTo>
                  <a:pt x="5414879" y="-26993"/>
                  <a:pt x="5651306" y="-2666"/>
                  <a:pt x="5939168" y="0"/>
                </a:cubicBezTo>
                <a:cubicBezTo>
                  <a:pt x="6227030" y="2666"/>
                  <a:pt x="6365837" y="-10993"/>
                  <a:pt x="6745998" y="0"/>
                </a:cubicBezTo>
                <a:cubicBezTo>
                  <a:pt x="7126159" y="10993"/>
                  <a:pt x="7177372" y="-32728"/>
                  <a:pt x="7441541" y="0"/>
                </a:cubicBezTo>
                <a:cubicBezTo>
                  <a:pt x="7705710" y="32728"/>
                  <a:pt x="7737505" y="17106"/>
                  <a:pt x="7914510" y="0"/>
                </a:cubicBezTo>
                <a:cubicBezTo>
                  <a:pt x="8091515" y="-17106"/>
                  <a:pt x="8215009" y="3189"/>
                  <a:pt x="8387479" y="0"/>
                </a:cubicBezTo>
                <a:cubicBezTo>
                  <a:pt x="8559949" y="-3189"/>
                  <a:pt x="8758883" y="-14111"/>
                  <a:pt x="8860448" y="0"/>
                </a:cubicBezTo>
                <a:cubicBezTo>
                  <a:pt x="8962013" y="14111"/>
                  <a:pt x="9117219" y="-16034"/>
                  <a:pt x="9333418" y="0"/>
                </a:cubicBezTo>
                <a:cubicBezTo>
                  <a:pt x="9549617" y="16034"/>
                  <a:pt x="9742489" y="33830"/>
                  <a:pt x="10140247" y="0"/>
                </a:cubicBezTo>
                <a:cubicBezTo>
                  <a:pt x="10538005" y="-33830"/>
                  <a:pt x="10490344" y="-7921"/>
                  <a:pt x="10613217" y="0"/>
                </a:cubicBezTo>
                <a:cubicBezTo>
                  <a:pt x="10736090" y="7921"/>
                  <a:pt x="11153475" y="-833"/>
                  <a:pt x="11364403" y="0"/>
                </a:cubicBezTo>
                <a:cubicBezTo>
                  <a:pt x="11492649" y="9416"/>
                  <a:pt x="11612657" y="78115"/>
                  <a:pt x="11600119" y="235716"/>
                </a:cubicBezTo>
                <a:cubicBezTo>
                  <a:pt x="11589573" y="571925"/>
                  <a:pt x="11569271" y="751627"/>
                  <a:pt x="11600119" y="931973"/>
                </a:cubicBezTo>
                <a:cubicBezTo>
                  <a:pt x="11630967" y="1112319"/>
                  <a:pt x="11616219" y="1477019"/>
                  <a:pt x="11600119" y="1628231"/>
                </a:cubicBezTo>
                <a:cubicBezTo>
                  <a:pt x="11584019" y="1779443"/>
                  <a:pt x="11610079" y="2089092"/>
                  <a:pt x="11600119" y="2324488"/>
                </a:cubicBezTo>
                <a:cubicBezTo>
                  <a:pt x="11590159" y="2559884"/>
                  <a:pt x="11613539" y="2638925"/>
                  <a:pt x="11600119" y="2863103"/>
                </a:cubicBezTo>
                <a:cubicBezTo>
                  <a:pt x="11586699" y="3087282"/>
                  <a:pt x="11577787" y="3280458"/>
                  <a:pt x="11600119" y="3441128"/>
                </a:cubicBezTo>
                <a:cubicBezTo>
                  <a:pt x="11622451" y="3601799"/>
                  <a:pt x="11636245" y="3843083"/>
                  <a:pt x="11600119" y="4176796"/>
                </a:cubicBezTo>
                <a:cubicBezTo>
                  <a:pt x="11599836" y="4298097"/>
                  <a:pt x="11501860" y="4419308"/>
                  <a:pt x="11364403" y="4412512"/>
                </a:cubicBezTo>
                <a:cubicBezTo>
                  <a:pt x="11200683" y="4415807"/>
                  <a:pt x="10873162" y="4380827"/>
                  <a:pt x="10668860" y="4412512"/>
                </a:cubicBezTo>
                <a:cubicBezTo>
                  <a:pt x="10464558" y="4444197"/>
                  <a:pt x="10461310" y="4408141"/>
                  <a:pt x="10307178" y="4412512"/>
                </a:cubicBezTo>
                <a:cubicBezTo>
                  <a:pt x="10153046" y="4416883"/>
                  <a:pt x="9910971" y="4406117"/>
                  <a:pt x="9722922" y="4412512"/>
                </a:cubicBezTo>
                <a:cubicBezTo>
                  <a:pt x="9534873" y="4418907"/>
                  <a:pt x="9238404" y="4401289"/>
                  <a:pt x="9027379" y="4412512"/>
                </a:cubicBezTo>
                <a:cubicBezTo>
                  <a:pt x="8816354" y="4423735"/>
                  <a:pt x="8334841" y="4388965"/>
                  <a:pt x="8109262" y="4412512"/>
                </a:cubicBezTo>
                <a:cubicBezTo>
                  <a:pt x="7883683" y="4436059"/>
                  <a:pt x="7591497" y="4429773"/>
                  <a:pt x="7413719" y="4412512"/>
                </a:cubicBezTo>
                <a:cubicBezTo>
                  <a:pt x="7235941" y="4395251"/>
                  <a:pt x="7131800" y="4415217"/>
                  <a:pt x="7052037" y="4412512"/>
                </a:cubicBezTo>
                <a:cubicBezTo>
                  <a:pt x="6972274" y="4409807"/>
                  <a:pt x="6566843" y="4407728"/>
                  <a:pt x="6245207" y="4412512"/>
                </a:cubicBezTo>
                <a:cubicBezTo>
                  <a:pt x="5923571" y="4417297"/>
                  <a:pt x="5902651" y="4427471"/>
                  <a:pt x="5772238" y="4412512"/>
                </a:cubicBezTo>
                <a:cubicBezTo>
                  <a:pt x="5641825" y="4397553"/>
                  <a:pt x="5187871" y="4450871"/>
                  <a:pt x="4965408" y="4412512"/>
                </a:cubicBezTo>
                <a:cubicBezTo>
                  <a:pt x="4742945" y="4374154"/>
                  <a:pt x="4482198" y="4394180"/>
                  <a:pt x="4269865" y="4412512"/>
                </a:cubicBezTo>
                <a:cubicBezTo>
                  <a:pt x="4057532" y="4430844"/>
                  <a:pt x="3897500" y="4410102"/>
                  <a:pt x="3796896" y="4412512"/>
                </a:cubicBezTo>
                <a:cubicBezTo>
                  <a:pt x="3696292" y="4414922"/>
                  <a:pt x="3317069" y="4411655"/>
                  <a:pt x="2878779" y="4412512"/>
                </a:cubicBezTo>
                <a:cubicBezTo>
                  <a:pt x="2440489" y="4413369"/>
                  <a:pt x="2484682" y="4385864"/>
                  <a:pt x="2294523" y="4412512"/>
                </a:cubicBezTo>
                <a:cubicBezTo>
                  <a:pt x="2104364" y="4439160"/>
                  <a:pt x="1747460" y="4434103"/>
                  <a:pt x="1487693" y="4412512"/>
                </a:cubicBezTo>
                <a:cubicBezTo>
                  <a:pt x="1227926" y="4390922"/>
                  <a:pt x="1106446" y="4392191"/>
                  <a:pt x="903437" y="4412512"/>
                </a:cubicBezTo>
                <a:cubicBezTo>
                  <a:pt x="700428" y="4432833"/>
                  <a:pt x="558488" y="4391704"/>
                  <a:pt x="235716" y="4412512"/>
                </a:cubicBezTo>
                <a:cubicBezTo>
                  <a:pt x="104598" y="4397852"/>
                  <a:pt x="-10797" y="4302260"/>
                  <a:pt x="0" y="4176796"/>
                </a:cubicBezTo>
                <a:cubicBezTo>
                  <a:pt x="-8965" y="3997299"/>
                  <a:pt x="-22196" y="3826918"/>
                  <a:pt x="0" y="3559360"/>
                </a:cubicBezTo>
                <a:cubicBezTo>
                  <a:pt x="22196" y="3291802"/>
                  <a:pt x="-35819" y="3148712"/>
                  <a:pt x="0" y="2823692"/>
                </a:cubicBezTo>
                <a:cubicBezTo>
                  <a:pt x="35819" y="2498672"/>
                  <a:pt x="26271" y="2454103"/>
                  <a:pt x="0" y="2245667"/>
                </a:cubicBezTo>
                <a:cubicBezTo>
                  <a:pt x="-26271" y="2037232"/>
                  <a:pt x="25849" y="1889895"/>
                  <a:pt x="0" y="1628231"/>
                </a:cubicBezTo>
                <a:cubicBezTo>
                  <a:pt x="-25849" y="1366567"/>
                  <a:pt x="15739" y="1272281"/>
                  <a:pt x="0" y="1050206"/>
                </a:cubicBezTo>
                <a:cubicBezTo>
                  <a:pt x="-15739" y="828132"/>
                  <a:pt x="39876" y="602063"/>
                  <a:pt x="0" y="235716"/>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5342"/>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400" dirty="0">
                <a:solidFill>
                  <a:prstClr val="black"/>
                </a:solidFill>
                <a:latin typeface="Cambria" panose="02040503050406030204" pitchFamily="18" charset="0"/>
                <a:ea typeface="Cambria" panose="02040503050406030204" pitchFamily="18" charset="0"/>
              </a:rPr>
              <a:t> </a:t>
            </a:r>
            <a:r>
              <a:rPr lang="en-US" sz="2400" dirty="0">
                <a:solidFill>
                  <a:prstClr val="black"/>
                </a:solidFill>
                <a:latin typeface="Cambria" panose="02040503050406030204" pitchFamily="18" charset="0"/>
                <a:ea typeface="Cambria" panose="02040503050406030204" pitchFamily="18" charset="0"/>
              </a:rPr>
              <a:t>   </a:t>
            </a:r>
            <a:r>
              <a:rPr lang="vi-VN" sz="2400" dirty="0">
                <a:solidFill>
                  <a:prstClr val="black"/>
                </a:solidFill>
                <a:latin typeface="Cambria" panose="02040503050406030204" pitchFamily="18" charset="0"/>
                <a:ea typeface="Cambria" panose="02040503050406030204" pitchFamily="18" charset="0"/>
              </a:rPr>
              <a:t>Hôm sau, trời còn mù sương, tôi đã có mặt ngoài vườn. Gió xào xạc trên tàu dừa. Cây hoa hồng bỗng giật mình, rung rinh, những giọt sương từ mặt lá rơi xuống. Ý văn cũng như sương là chã:</a:t>
            </a:r>
          </a:p>
          <a:p>
            <a:pPr lvl="0" algn="just" defTabSz="914377"/>
            <a:r>
              <a:rPr lang="vi-VN" sz="2400" dirty="0">
                <a:solidFill>
                  <a:prstClr val="black"/>
                </a:solidFill>
                <a:latin typeface="Cambria" panose="02040503050406030204" pitchFamily="18" charset="0"/>
                <a:ea typeface="Cambria" panose="02040503050406030204" pitchFamily="18" charset="0"/>
              </a:rPr>
              <a:t>   Thân cây hoa to bằng ngón tay cái. Cành hoa nhỏ như ngón tay út, xoè ra nhiều lá hình trái tim viền răng cưa. Sương như những hòn bi ve tí xíu tụt từ lá xanh xuống bông đỏ, đi tìm mùi thơm ngào ngạt núp đâu giữa những cánh hoa ...</a:t>
            </a:r>
            <a:endParaRPr lang="en-US" sz="2400" dirty="0">
              <a:solidFill>
                <a:prstClr val="black"/>
              </a:solidFill>
              <a:latin typeface="Cambria" panose="02040503050406030204" pitchFamily="18" charset="0"/>
              <a:ea typeface="Cambria" panose="02040503050406030204" pitchFamily="18" charset="0"/>
            </a:endParaRPr>
          </a:p>
          <a:p>
            <a:pPr lvl="0" algn="just" defTabSz="914377"/>
            <a:r>
              <a:rPr lang="en-US" sz="2400" dirty="0">
                <a:solidFill>
                  <a:prstClr val="black"/>
                </a:solidFill>
                <a:latin typeface="Cambria" panose="02040503050406030204" pitchFamily="18" charset="0"/>
                <a:ea typeface="Cambria" panose="02040503050406030204" pitchFamily="18" charset="0"/>
              </a:rPr>
              <a:t>   </a:t>
            </a:r>
            <a:r>
              <a:rPr lang="vi-VN" sz="2400" dirty="0">
                <a:solidFill>
                  <a:prstClr val="black"/>
                </a:solidFill>
                <a:latin typeface="Cambria" panose="02040503050406030204" pitchFamily="18" charset="0"/>
                <a:ea typeface="Cambria" panose="02040503050406030204" pitchFamily="18" charset="0"/>
              </a:rPr>
              <a:t>Tới đây thì bí quá! Tôi định chạy lại bậc thềm để đọc câu hỏi gợi ý trong sách, chẳng may đánh rơi cuốn vở dưới gốc cây hồng. Cúi xuống nhặt vở thì tay tôi bị gai cào một vết. Hoá ra cây hoa hồng còn có gai. Quên xuýt xoa, tôi nghĩ tiếp về bài văn của mình:</a:t>
            </a:r>
          </a:p>
          <a:p>
            <a:pPr lvl="0" algn="just" defTabSz="914377"/>
            <a:r>
              <a:rPr lang="vi-VN" sz="2400" i="1" dirty="0">
                <a:solidFill>
                  <a:prstClr val="black"/>
                </a:solidFill>
                <a:latin typeface="Cambria" panose="02040503050406030204" pitchFamily="18" charset="0"/>
                <a:ea typeface="Cambria" panose="02040503050406030204" pitchFamily="18" charset="0"/>
              </a:rPr>
              <a:t>   Hồng không phải mít mà cũng có gai. Gai hồng không nhể được ốc luộc như gai bưởi. Gai hồng giữ cho bông hồng thả sức đẹp…</a:t>
            </a:r>
          </a:p>
          <a:p>
            <a:pPr lvl="0" algn="just" defTabSz="914377"/>
            <a:endParaRPr kumimoji="0" lang="vi-VN"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9" name="Rectangle: Diagonal Corners Rounded 8">
            <a:extLst>
              <a:ext uri="{FF2B5EF4-FFF2-40B4-BE49-F238E27FC236}">
                <a16:creationId xmlns:a16="http://schemas.microsoft.com/office/drawing/2014/main" id="{152246B0-EA99-7543-65D3-BDDFB00EF2FA}"/>
              </a:ext>
            </a:extLst>
          </p:cNvPr>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2</a:t>
            </a:r>
          </a:p>
        </p:txBody>
      </p:sp>
      <p:pic>
        <p:nvPicPr>
          <p:cNvPr id="10" name="Picture 9">
            <a:extLst>
              <a:ext uri="{FF2B5EF4-FFF2-40B4-BE49-F238E27FC236}">
                <a16:creationId xmlns:a16="http://schemas.microsoft.com/office/drawing/2014/main" id="{E2F88A0E-FAA6-0CFD-92B0-130A6EBEA724}"/>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name="TextBox1" r:id="rId1" imgW="5283360" imgH="1784520"/>
        </mc:Choice>
        <mc:Fallback>
          <p:control name="TextBox1" r:id="rId1" imgW="5283360" imgH="1784520">
            <p:pic>
              <p:nvPicPr>
                <p:cNvPr id="23" name="TextBox1">
                  <a:extLst>
                    <a:ext uri="{FF2B5EF4-FFF2-40B4-BE49-F238E27FC236}">
                      <a16:creationId xmlns:a16="http://schemas.microsoft.com/office/drawing/2014/main" id="{C54B1BDD-30BD-7CEE-7A87-EDB748EF38E9}"/>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2497854578"/>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2D285D6D-8669-9F9D-78B4-A0402516C72D}"/>
              </a:ext>
            </a:extLst>
          </p:cNvPr>
          <p:cNvSpPr/>
          <p:nvPr/>
        </p:nvSpPr>
        <p:spPr>
          <a:xfrm>
            <a:off x="361507" y="2615610"/>
            <a:ext cx="11600119" cy="3997842"/>
          </a:xfrm>
          <a:custGeom>
            <a:avLst/>
            <a:gdLst>
              <a:gd name="connsiteX0" fmla="*/ 0 w 11600119"/>
              <a:gd name="connsiteY0" fmla="*/ 550743 h 3997842"/>
              <a:gd name="connsiteX1" fmla="*/ 550743 w 11600119"/>
              <a:gd name="connsiteY1" fmla="*/ 0 h 3997842"/>
              <a:gd name="connsiteX2" fmla="*/ 1250652 w 11600119"/>
              <a:gd name="connsiteY2" fmla="*/ 0 h 3997842"/>
              <a:gd name="connsiteX3" fmla="*/ 1740588 w 11600119"/>
              <a:gd name="connsiteY3" fmla="*/ 0 h 3997842"/>
              <a:gd name="connsiteX4" fmla="*/ 2545483 w 11600119"/>
              <a:gd name="connsiteY4" fmla="*/ 0 h 3997842"/>
              <a:gd name="connsiteX5" fmla="*/ 3350378 w 11600119"/>
              <a:gd name="connsiteY5" fmla="*/ 0 h 3997842"/>
              <a:gd name="connsiteX6" fmla="*/ 4155274 w 11600119"/>
              <a:gd name="connsiteY6" fmla="*/ 0 h 3997842"/>
              <a:gd name="connsiteX7" fmla="*/ 4540224 w 11600119"/>
              <a:gd name="connsiteY7" fmla="*/ 0 h 3997842"/>
              <a:gd name="connsiteX8" fmla="*/ 4925173 w 11600119"/>
              <a:gd name="connsiteY8" fmla="*/ 0 h 3997842"/>
              <a:gd name="connsiteX9" fmla="*/ 5625082 w 11600119"/>
              <a:gd name="connsiteY9" fmla="*/ 0 h 3997842"/>
              <a:gd name="connsiteX10" fmla="*/ 6429977 w 11600119"/>
              <a:gd name="connsiteY10" fmla="*/ 0 h 3997842"/>
              <a:gd name="connsiteX11" fmla="*/ 6814927 w 11600119"/>
              <a:gd name="connsiteY11" fmla="*/ 0 h 3997842"/>
              <a:gd name="connsiteX12" fmla="*/ 7724809 w 11600119"/>
              <a:gd name="connsiteY12" fmla="*/ 0 h 3997842"/>
              <a:gd name="connsiteX13" fmla="*/ 8319731 w 11600119"/>
              <a:gd name="connsiteY13" fmla="*/ 0 h 3997842"/>
              <a:gd name="connsiteX14" fmla="*/ 8914654 w 11600119"/>
              <a:gd name="connsiteY14" fmla="*/ 0 h 3997842"/>
              <a:gd name="connsiteX15" fmla="*/ 9299604 w 11600119"/>
              <a:gd name="connsiteY15" fmla="*/ 0 h 3997842"/>
              <a:gd name="connsiteX16" fmla="*/ 10104499 w 11600119"/>
              <a:gd name="connsiteY16" fmla="*/ 0 h 3997842"/>
              <a:gd name="connsiteX17" fmla="*/ 11049376 w 11600119"/>
              <a:gd name="connsiteY17" fmla="*/ 0 h 3997842"/>
              <a:gd name="connsiteX18" fmla="*/ 11600119 w 11600119"/>
              <a:gd name="connsiteY18" fmla="*/ 550743 h 3997842"/>
              <a:gd name="connsiteX19" fmla="*/ 11600119 w 11600119"/>
              <a:gd name="connsiteY19" fmla="*/ 1158978 h 3997842"/>
              <a:gd name="connsiteX20" fmla="*/ 11600119 w 11600119"/>
              <a:gd name="connsiteY20" fmla="*/ 1738249 h 3997842"/>
              <a:gd name="connsiteX21" fmla="*/ 11600119 w 11600119"/>
              <a:gd name="connsiteY21" fmla="*/ 2230629 h 3997842"/>
              <a:gd name="connsiteX22" fmla="*/ 11600119 w 11600119"/>
              <a:gd name="connsiteY22" fmla="*/ 2723010 h 3997842"/>
              <a:gd name="connsiteX23" fmla="*/ 11600119 w 11600119"/>
              <a:gd name="connsiteY23" fmla="*/ 3447099 h 3997842"/>
              <a:gd name="connsiteX24" fmla="*/ 11049376 w 11600119"/>
              <a:gd name="connsiteY24" fmla="*/ 3997842 h 3997842"/>
              <a:gd name="connsiteX25" fmla="*/ 10139494 w 11600119"/>
              <a:gd name="connsiteY25" fmla="*/ 3997842 h 3997842"/>
              <a:gd name="connsiteX26" fmla="*/ 9439586 w 11600119"/>
              <a:gd name="connsiteY26" fmla="*/ 3997842 h 3997842"/>
              <a:gd name="connsiteX27" fmla="*/ 8949649 w 11600119"/>
              <a:gd name="connsiteY27" fmla="*/ 3997842 h 3997842"/>
              <a:gd name="connsiteX28" fmla="*/ 8459713 w 11600119"/>
              <a:gd name="connsiteY28" fmla="*/ 3997842 h 3997842"/>
              <a:gd name="connsiteX29" fmla="*/ 8074763 w 11600119"/>
              <a:gd name="connsiteY29" fmla="*/ 3997842 h 3997842"/>
              <a:gd name="connsiteX30" fmla="*/ 7479841 w 11600119"/>
              <a:gd name="connsiteY30" fmla="*/ 3997842 h 3997842"/>
              <a:gd name="connsiteX31" fmla="*/ 6674946 w 11600119"/>
              <a:gd name="connsiteY31" fmla="*/ 3997842 h 3997842"/>
              <a:gd name="connsiteX32" fmla="*/ 5975037 w 11600119"/>
              <a:gd name="connsiteY32" fmla="*/ 3997842 h 3997842"/>
              <a:gd name="connsiteX33" fmla="*/ 5485101 w 11600119"/>
              <a:gd name="connsiteY33" fmla="*/ 3997842 h 3997842"/>
              <a:gd name="connsiteX34" fmla="*/ 5100151 w 11600119"/>
              <a:gd name="connsiteY34" fmla="*/ 3997842 h 3997842"/>
              <a:gd name="connsiteX35" fmla="*/ 4190269 w 11600119"/>
              <a:gd name="connsiteY35" fmla="*/ 3997842 h 3997842"/>
              <a:gd name="connsiteX36" fmla="*/ 3595347 w 11600119"/>
              <a:gd name="connsiteY36" fmla="*/ 3997842 h 3997842"/>
              <a:gd name="connsiteX37" fmla="*/ 2790451 w 11600119"/>
              <a:gd name="connsiteY37" fmla="*/ 3997842 h 3997842"/>
              <a:gd name="connsiteX38" fmla="*/ 2405501 w 11600119"/>
              <a:gd name="connsiteY38" fmla="*/ 3997842 h 3997842"/>
              <a:gd name="connsiteX39" fmla="*/ 1915565 w 11600119"/>
              <a:gd name="connsiteY39" fmla="*/ 3997842 h 3997842"/>
              <a:gd name="connsiteX40" fmla="*/ 550743 w 11600119"/>
              <a:gd name="connsiteY40" fmla="*/ 3997842 h 3997842"/>
              <a:gd name="connsiteX41" fmla="*/ 0 w 11600119"/>
              <a:gd name="connsiteY41" fmla="*/ 3447099 h 3997842"/>
              <a:gd name="connsiteX42" fmla="*/ 0 w 11600119"/>
              <a:gd name="connsiteY42" fmla="*/ 2954718 h 3997842"/>
              <a:gd name="connsiteX43" fmla="*/ 0 w 11600119"/>
              <a:gd name="connsiteY43" fmla="*/ 2404411 h 3997842"/>
              <a:gd name="connsiteX44" fmla="*/ 0 w 11600119"/>
              <a:gd name="connsiteY44" fmla="*/ 1796176 h 3997842"/>
              <a:gd name="connsiteX45" fmla="*/ 0 w 11600119"/>
              <a:gd name="connsiteY45" fmla="*/ 1274832 h 3997842"/>
              <a:gd name="connsiteX46" fmla="*/ 0 w 11600119"/>
              <a:gd name="connsiteY46" fmla="*/ 550743 h 399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1600119" h="3997842" fill="none" extrusionOk="0">
                <a:moveTo>
                  <a:pt x="0" y="550743"/>
                </a:moveTo>
                <a:cubicBezTo>
                  <a:pt x="-66720" y="231584"/>
                  <a:pt x="261589" y="12592"/>
                  <a:pt x="550743" y="0"/>
                </a:cubicBezTo>
                <a:cubicBezTo>
                  <a:pt x="711928" y="-7914"/>
                  <a:pt x="1038356" y="2384"/>
                  <a:pt x="1250652" y="0"/>
                </a:cubicBezTo>
                <a:cubicBezTo>
                  <a:pt x="1462948" y="-2384"/>
                  <a:pt x="1575821" y="4134"/>
                  <a:pt x="1740588" y="0"/>
                </a:cubicBezTo>
                <a:cubicBezTo>
                  <a:pt x="1905355" y="-4134"/>
                  <a:pt x="2238595" y="-18204"/>
                  <a:pt x="2545483" y="0"/>
                </a:cubicBezTo>
                <a:cubicBezTo>
                  <a:pt x="2852372" y="18204"/>
                  <a:pt x="3149241" y="-21679"/>
                  <a:pt x="3350378" y="0"/>
                </a:cubicBezTo>
                <a:cubicBezTo>
                  <a:pt x="3551515" y="21679"/>
                  <a:pt x="3955975" y="16957"/>
                  <a:pt x="4155274" y="0"/>
                </a:cubicBezTo>
                <a:cubicBezTo>
                  <a:pt x="4354573" y="-16957"/>
                  <a:pt x="4405410" y="18458"/>
                  <a:pt x="4540224" y="0"/>
                </a:cubicBezTo>
                <a:cubicBezTo>
                  <a:pt x="4675038" y="-18458"/>
                  <a:pt x="4808699" y="12980"/>
                  <a:pt x="4925173" y="0"/>
                </a:cubicBezTo>
                <a:cubicBezTo>
                  <a:pt x="5041647" y="-12980"/>
                  <a:pt x="5480050" y="12558"/>
                  <a:pt x="5625082" y="0"/>
                </a:cubicBezTo>
                <a:cubicBezTo>
                  <a:pt x="5770114" y="-12558"/>
                  <a:pt x="6030024" y="-25498"/>
                  <a:pt x="6429977" y="0"/>
                </a:cubicBezTo>
                <a:cubicBezTo>
                  <a:pt x="6829930" y="25498"/>
                  <a:pt x="6718063" y="-12356"/>
                  <a:pt x="6814927" y="0"/>
                </a:cubicBezTo>
                <a:cubicBezTo>
                  <a:pt x="6911791" y="12356"/>
                  <a:pt x="7297016" y="33351"/>
                  <a:pt x="7724809" y="0"/>
                </a:cubicBezTo>
                <a:cubicBezTo>
                  <a:pt x="8152602" y="-33351"/>
                  <a:pt x="8044278" y="-10690"/>
                  <a:pt x="8319731" y="0"/>
                </a:cubicBezTo>
                <a:cubicBezTo>
                  <a:pt x="8595184" y="10690"/>
                  <a:pt x="8730518" y="10225"/>
                  <a:pt x="8914654" y="0"/>
                </a:cubicBezTo>
                <a:cubicBezTo>
                  <a:pt x="9098790" y="-10225"/>
                  <a:pt x="9184501" y="14461"/>
                  <a:pt x="9299604" y="0"/>
                </a:cubicBezTo>
                <a:cubicBezTo>
                  <a:pt x="9414707" y="-14461"/>
                  <a:pt x="9890055" y="38103"/>
                  <a:pt x="10104499" y="0"/>
                </a:cubicBezTo>
                <a:cubicBezTo>
                  <a:pt x="10318943" y="-38103"/>
                  <a:pt x="10774389" y="12916"/>
                  <a:pt x="11049376" y="0"/>
                </a:cubicBezTo>
                <a:cubicBezTo>
                  <a:pt x="11284413" y="-3916"/>
                  <a:pt x="11654899" y="237913"/>
                  <a:pt x="11600119" y="550743"/>
                </a:cubicBezTo>
                <a:cubicBezTo>
                  <a:pt x="11569846" y="689772"/>
                  <a:pt x="11593754" y="890627"/>
                  <a:pt x="11600119" y="1158978"/>
                </a:cubicBezTo>
                <a:cubicBezTo>
                  <a:pt x="11606484" y="1427329"/>
                  <a:pt x="11580249" y="1508342"/>
                  <a:pt x="11600119" y="1738249"/>
                </a:cubicBezTo>
                <a:cubicBezTo>
                  <a:pt x="11619989" y="1968156"/>
                  <a:pt x="11601967" y="2083626"/>
                  <a:pt x="11600119" y="2230629"/>
                </a:cubicBezTo>
                <a:cubicBezTo>
                  <a:pt x="11598271" y="2377632"/>
                  <a:pt x="11613287" y="2489530"/>
                  <a:pt x="11600119" y="2723010"/>
                </a:cubicBezTo>
                <a:cubicBezTo>
                  <a:pt x="11586951" y="2956490"/>
                  <a:pt x="11597689" y="3149198"/>
                  <a:pt x="11600119" y="3447099"/>
                </a:cubicBezTo>
                <a:cubicBezTo>
                  <a:pt x="11600383" y="3760170"/>
                  <a:pt x="11376256" y="3964532"/>
                  <a:pt x="11049376" y="3997842"/>
                </a:cubicBezTo>
                <a:cubicBezTo>
                  <a:pt x="10751770" y="4022895"/>
                  <a:pt x="10577449" y="4034570"/>
                  <a:pt x="10139494" y="3997842"/>
                </a:cubicBezTo>
                <a:cubicBezTo>
                  <a:pt x="9701539" y="3961114"/>
                  <a:pt x="9665471" y="3992878"/>
                  <a:pt x="9439586" y="3997842"/>
                </a:cubicBezTo>
                <a:cubicBezTo>
                  <a:pt x="9213701" y="4002806"/>
                  <a:pt x="9165004" y="4013689"/>
                  <a:pt x="8949649" y="3997842"/>
                </a:cubicBezTo>
                <a:cubicBezTo>
                  <a:pt x="8734294" y="3981995"/>
                  <a:pt x="8652635" y="4014602"/>
                  <a:pt x="8459713" y="3997842"/>
                </a:cubicBezTo>
                <a:cubicBezTo>
                  <a:pt x="8266791" y="3981082"/>
                  <a:pt x="8264454" y="4009537"/>
                  <a:pt x="8074763" y="3997842"/>
                </a:cubicBezTo>
                <a:cubicBezTo>
                  <a:pt x="7885072" y="3986148"/>
                  <a:pt x="7612402" y="4002765"/>
                  <a:pt x="7479841" y="3997842"/>
                </a:cubicBezTo>
                <a:cubicBezTo>
                  <a:pt x="7347280" y="3992919"/>
                  <a:pt x="7062729" y="4036600"/>
                  <a:pt x="6674946" y="3997842"/>
                </a:cubicBezTo>
                <a:cubicBezTo>
                  <a:pt x="6287164" y="3959084"/>
                  <a:pt x="6239954" y="3984160"/>
                  <a:pt x="5975037" y="3997842"/>
                </a:cubicBezTo>
                <a:cubicBezTo>
                  <a:pt x="5710120" y="4011524"/>
                  <a:pt x="5631402" y="3999754"/>
                  <a:pt x="5485101" y="3997842"/>
                </a:cubicBezTo>
                <a:cubicBezTo>
                  <a:pt x="5338800" y="3995930"/>
                  <a:pt x="5226098" y="3998625"/>
                  <a:pt x="5100151" y="3997842"/>
                </a:cubicBezTo>
                <a:cubicBezTo>
                  <a:pt x="4974204" y="3997060"/>
                  <a:pt x="4573639" y="4037293"/>
                  <a:pt x="4190269" y="3997842"/>
                </a:cubicBezTo>
                <a:cubicBezTo>
                  <a:pt x="3806899" y="3958391"/>
                  <a:pt x="3829805" y="3984854"/>
                  <a:pt x="3595347" y="3997842"/>
                </a:cubicBezTo>
                <a:cubicBezTo>
                  <a:pt x="3360889" y="4010830"/>
                  <a:pt x="3036831" y="3970048"/>
                  <a:pt x="2790451" y="3997842"/>
                </a:cubicBezTo>
                <a:cubicBezTo>
                  <a:pt x="2544071" y="4025636"/>
                  <a:pt x="2570558" y="4007976"/>
                  <a:pt x="2405501" y="3997842"/>
                </a:cubicBezTo>
                <a:cubicBezTo>
                  <a:pt x="2240444" y="3987709"/>
                  <a:pt x="2090260" y="3986007"/>
                  <a:pt x="1915565" y="3997842"/>
                </a:cubicBezTo>
                <a:cubicBezTo>
                  <a:pt x="1740870" y="4009677"/>
                  <a:pt x="853862" y="4008047"/>
                  <a:pt x="550743" y="3997842"/>
                </a:cubicBezTo>
                <a:cubicBezTo>
                  <a:pt x="263028" y="3961012"/>
                  <a:pt x="-40675" y="3781988"/>
                  <a:pt x="0" y="3447099"/>
                </a:cubicBezTo>
                <a:cubicBezTo>
                  <a:pt x="-22716" y="3327174"/>
                  <a:pt x="14004" y="3170660"/>
                  <a:pt x="0" y="2954718"/>
                </a:cubicBezTo>
                <a:cubicBezTo>
                  <a:pt x="-14004" y="2738776"/>
                  <a:pt x="15798" y="2526870"/>
                  <a:pt x="0" y="2404411"/>
                </a:cubicBezTo>
                <a:cubicBezTo>
                  <a:pt x="-15798" y="2281952"/>
                  <a:pt x="10522" y="2010290"/>
                  <a:pt x="0" y="1796176"/>
                </a:cubicBezTo>
                <a:cubicBezTo>
                  <a:pt x="-10522" y="1582062"/>
                  <a:pt x="-4717" y="1493810"/>
                  <a:pt x="0" y="1274832"/>
                </a:cubicBezTo>
                <a:cubicBezTo>
                  <a:pt x="4717" y="1055854"/>
                  <a:pt x="-29005" y="786561"/>
                  <a:pt x="0" y="550743"/>
                </a:cubicBezTo>
                <a:close/>
              </a:path>
              <a:path w="11600119" h="3997842" stroke="0" extrusionOk="0">
                <a:moveTo>
                  <a:pt x="0" y="550743"/>
                </a:moveTo>
                <a:cubicBezTo>
                  <a:pt x="-62869" y="219323"/>
                  <a:pt x="248127" y="39740"/>
                  <a:pt x="550743" y="0"/>
                </a:cubicBezTo>
                <a:cubicBezTo>
                  <a:pt x="673347" y="-18497"/>
                  <a:pt x="991910" y="21216"/>
                  <a:pt x="1145666" y="0"/>
                </a:cubicBezTo>
                <a:cubicBezTo>
                  <a:pt x="1299422" y="-21216"/>
                  <a:pt x="1667038" y="-3010"/>
                  <a:pt x="1950561" y="0"/>
                </a:cubicBezTo>
                <a:cubicBezTo>
                  <a:pt x="2234084" y="3010"/>
                  <a:pt x="2155496" y="-8625"/>
                  <a:pt x="2335511" y="0"/>
                </a:cubicBezTo>
                <a:cubicBezTo>
                  <a:pt x="2515526" y="8625"/>
                  <a:pt x="2955476" y="21618"/>
                  <a:pt x="3140406" y="0"/>
                </a:cubicBezTo>
                <a:cubicBezTo>
                  <a:pt x="3325337" y="-21618"/>
                  <a:pt x="3361587" y="-10748"/>
                  <a:pt x="3525356" y="0"/>
                </a:cubicBezTo>
                <a:cubicBezTo>
                  <a:pt x="3689125" y="10748"/>
                  <a:pt x="3933915" y="12006"/>
                  <a:pt x="4330251" y="0"/>
                </a:cubicBezTo>
                <a:cubicBezTo>
                  <a:pt x="4726587" y="-12006"/>
                  <a:pt x="4696514" y="-13625"/>
                  <a:pt x="5030160" y="0"/>
                </a:cubicBezTo>
                <a:cubicBezTo>
                  <a:pt x="5363806" y="13625"/>
                  <a:pt x="5389092" y="9931"/>
                  <a:pt x="5625082" y="0"/>
                </a:cubicBezTo>
                <a:cubicBezTo>
                  <a:pt x="5861072" y="-9931"/>
                  <a:pt x="6130075" y="-26540"/>
                  <a:pt x="6324991" y="0"/>
                </a:cubicBezTo>
                <a:cubicBezTo>
                  <a:pt x="6519907" y="26540"/>
                  <a:pt x="6823322" y="6234"/>
                  <a:pt x="7129886" y="0"/>
                </a:cubicBezTo>
                <a:cubicBezTo>
                  <a:pt x="7436450" y="-6234"/>
                  <a:pt x="7523431" y="26452"/>
                  <a:pt x="7829795" y="0"/>
                </a:cubicBezTo>
                <a:cubicBezTo>
                  <a:pt x="8136159" y="-26452"/>
                  <a:pt x="8101732" y="381"/>
                  <a:pt x="8319731" y="0"/>
                </a:cubicBezTo>
                <a:cubicBezTo>
                  <a:pt x="8537730" y="-381"/>
                  <a:pt x="8618992" y="2568"/>
                  <a:pt x="8809668" y="0"/>
                </a:cubicBezTo>
                <a:cubicBezTo>
                  <a:pt x="9000344" y="-2568"/>
                  <a:pt x="9056802" y="16291"/>
                  <a:pt x="9299604" y="0"/>
                </a:cubicBezTo>
                <a:cubicBezTo>
                  <a:pt x="9542406" y="-16291"/>
                  <a:pt x="9671978" y="10536"/>
                  <a:pt x="9789540" y="0"/>
                </a:cubicBezTo>
                <a:cubicBezTo>
                  <a:pt x="9907102" y="-10536"/>
                  <a:pt x="10634355" y="15106"/>
                  <a:pt x="11049376" y="0"/>
                </a:cubicBezTo>
                <a:cubicBezTo>
                  <a:pt x="11400090" y="8053"/>
                  <a:pt x="11622794" y="242047"/>
                  <a:pt x="11600119" y="550743"/>
                </a:cubicBezTo>
                <a:cubicBezTo>
                  <a:pt x="11627472" y="775465"/>
                  <a:pt x="11588738" y="949741"/>
                  <a:pt x="11600119" y="1158978"/>
                </a:cubicBezTo>
                <a:cubicBezTo>
                  <a:pt x="11611500" y="1368216"/>
                  <a:pt x="11590326" y="1504296"/>
                  <a:pt x="11600119" y="1738249"/>
                </a:cubicBezTo>
                <a:cubicBezTo>
                  <a:pt x="11609912" y="1972202"/>
                  <a:pt x="11577241" y="2119925"/>
                  <a:pt x="11600119" y="2317520"/>
                </a:cubicBezTo>
                <a:cubicBezTo>
                  <a:pt x="11622997" y="2515115"/>
                  <a:pt x="11604778" y="2763496"/>
                  <a:pt x="11600119" y="2925755"/>
                </a:cubicBezTo>
                <a:cubicBezTo>
                  <a:pt x="11595460" y="3088014"/>
                  <a:pt x="11580327" y="3292330"/>
                  <a:pt x="11600119" y="3447099"/>
                </a:cubicBezTo>
                <a:cubicBezTo>
                  <a:pt x="11596589" y="3796691"/>
                  <a:pt x="11359229" y="4051134"/>
                  <a:pt x="11049376" y="3997842"/>
                </a:cubicBezTo>
                <a:cubicBezTo>
                  <a:pt x="10862202" y="3973498"/>
                  <a:pt x="10690035" y="3969067"/>
                  <a:pt x="10349467" y="3997842"/>
                </a:cubicBezTo>
                <a:cubicBezTo>
                  <a:pt x="10008899" y="4026617"/>
                  <a:pt x="10049567" y="3969502"/>
                  <a:pt x="9754545" y="3997842"/>
                </a:cubicBezTo>
                <a:cubicBezTo>
                  <a:pt x="9459523" y="4026182"/>
                  <a:pt x="9474933" y="3994856"/>
                  <a:pt x="9369595" y="3997842"/>
                </a:cubicBezTo>
                <a:cubicBezTo>
                  <a:pt x="9264257" y="4000829"/>
                  <a:pt x="9166875" y="3979113"/>
                  <a:pt x="8984645" y="3997842"/>
                </a:cubicBezTo>
                <a:cubicBezTo>
                  <a:pt x="8802415" y="4016572"/>
                  <a:pt x="8698729" y="4013666"/>
                  <a:pt x="8599695" y="3997842"/>
                </a:cubicBezTo>
                <a:cubicBezTo>
                  <a:pt x="8500661" y="3982019"/>
                  <a:pt x="8226842" y="3979876"/>
                  <a:pt x="8004772" y="3997842"/>
                </a:cubicBezTo>
                <a:cubicBezTo>
                  <a:pt x="7782702" y="4015808"/>
                  <a:pt x="7629621" y="4032627"/>
                  <a:pt x="7304864" y="3997842"/>
                </a:cubicBezTo>
                <a:cubicBezTo>
                  <a:pt x="6980107" y="3963057"/>
                  <a:pt x="6809542" y="4017460"/>
                  <a:pt x="6394982" y="3997842"/>
                </a:cubicBezTo>
                <a:cubicBezTo>
                  <a:pt x="5980422" y="3978224"/>
                  <a:pt x="5874860" y="4029136"/>
                  <a:pt x="5695073" y="3997842"/>
                </a:cubicBezTo>
                <a:cubicBezTo>
                  <a:pt x="5515286" y="3966548"/>
                  <a:pt x="5467712" y="4000940"/>
                  <a:pt x="5310123" y="3997842"/>
                </a:cubicBezTo>
                <a:cubicBezTo>
                  <a:pt x="5152534" y="3994745"/>
                  <a:pt x="4760869" y="3993372"/>
                  <a:pt x="4505228" y="3997842"/>
                </a:cubicBezTo>
                <a:cubicBezTo>
                  <a:pt x="4249587" y="4002312"/>
                  <a:pt x="4240471" y="4008636"/>
                  <a:pt x="4015292" y="3997842"/>
                </a:cubicBezTo>
                <a:cubicBezTo>
                  <a:pt x="3790113" y="3987048"/>
                  <a:pt x="3506407" y="3997796"/>
                  <a:pt x="3210397" y="3997842"/>
                </a:cubicBezTo>
                <a:cubicBezTo>
                  <a:pt x="2914387" y="3997888"/>
                  <a:pt x="2694773" y="3993438"/>
                  <a:pt x="2510488" y="3997842"/>
                </a:cubicBezTo>
                <a:cubicBezTo>
                  <a:pt x="2326203" y="4002246"/>
                  <a:pt x="2123174" y="3994472"/>
                  <a:pt x="2020552" y="3997842"/>
                </a:cubicBezTo>
                <a:cubicBezTo>
                  <a:pt x="1917930" y="4001212"/>
                  <a:pt x="1235901" y="4026577"/>
                  <a:pt x="550743" y="3997842"/>
                </a:cubicBezTo>
                <a:cubicBezTo>
                  <a:pt x="241605" y="3986464"/>
                  <a:pt x="20325" y="3797142"/>
                  <a:pt x="0" y="3447099"/>
                </a:cubicBezTo>
                <a:cubicBezTo>
                  <a:pt x="-21283" y="3338741"/>
                  <a:pt x="6829" y="3133741"/>
                  <a:pt x="0" y="2954718"/>
                </a:cubicBezTo>
                <a:cubicBezTo>
                  <a:pt x="-6829" y="2775695"/>
                  <a:pt x="-24428" y="2527217"/>
                  <a:pt x="0" y="2317520"/>
                </a:cubicBezTo>
                <a:cubicBezTo>
                  <a:pt x="24428" y="2107823"/>
                  <a:pt x="-4795" y="1941193"/>
                  <a:pt x="0" y="1825140"/>
                </a:cubicBezTo>
                <a:cubicBezTo>
                  <a:pt x="4795" y="1709087"/>
                  <a:pt x="11442" y="1398714"/>
                  <a:pt x="0" y="1216905"/>
                </a:cubicBezTo>
                <a:cubicBezTo>
                  <a:pt x="-11442" y="1035097"/>
                  <a:pt x="20267" y="838282"/>
                  <a:pt x="0" y="550743"/>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3776"/>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en-US" sz="3200" dirty="0">
                <a:solidFill>
                  <a:prstClr val="black"/>
                </a:solidFill>
                <a:latin typeface="Cambria" panose="02040503050406030204" pitchFamily="18" charset="0"/>
                <a:ea typeface="Cambria" panose="02040503050406030204" pitchFamily="18" charset="0"/>
              </a:rPr>
              <a:t>   </a:t>
            </a:r>
            <a:r>
              <a:rPr lang="vi-VN" sz="3200" dirty="0">
                <a:solidFill>
                  <a:prstClr val="black"/>
                </a:solidFill>
                <a:latin typeface="Cambria" panose="02040503050406030204" pitchFamily="18" charset="0"/>
                <a:ea typeface="Cambria" panose="02040503050406030204" pitchFamily="18" charset="0"/>
              </a:rPr>
              <a:t>Tới đây có thể kết luận được rồi. Tôi đọc gợi ý cuối cùng trong sách: “Em đã chăm sóc, bảo vệ cây hoa đó như thế nào?". Khó ghê! Ông bà trồng và chăm sóc đấy chứ! Nhưng vẫn còn kịp. Tôi vào bếp lấy cái bình, múc nước rồi hăm hở bước theo ý văn của mình và té cái “oạch” trước khi viết đoạn kết:</a:t>
            </a:r>
          </a:p>
          <a:p>
            <a:pPr lvl="0" algn="just" defTabSz="914377"/>
            <a:r>
              <a:rPr lang="vi-VN" sz="3200" i="1" dirty="0">
                <a:solidFill>
                  <a:prstClr val="black"/>
                </a:solidFill>
                <a:latin typeface="Cambria" panose="02040503050406030204" pitchFamily="18" charset="0"/>
                <a:ea typeface="Cambria" panose="02040503050406030204" pitchFamily="18" charset="0"/>
              </a:rPr>
              <a:t>   Từ tay tôi, cái bình tưới như chú voi con dễ thương đung đưa vòi, rắc lên cây hoa hồng một cơn mưa rào nhỏ.</a:t>
            </a:r>
          </a:p>
        </p:txBody>
      </p:sp>
      <p:sp>
        <p:nvSpPr>
          <p:cNvPr id="9" name="Rectangle: Diagonal Corners Rounded 8">
            <a:extLst>
              <a:ext uri="{FF2B5EF4-FFF2-40B4-BE49-F238E27FC236}">
                <a16:creationId xmlns:a16="http://schemas.microsoft.com/office/drawing/2014/main" id="{152246B0-EA99-7543-65D3-BDDFB00EF2FA}"/>
              </a:ext>
            </a:extLst>
          </p:cNvPr>
          <p:cNvSpPr/>
          <p:nvPr/>
        </p:nvSpPr>
        <p:spPr>
          <a:xfrm>
            <a:off x="2294573" y="1359900"/>
            <a:ext cx="2960915" cy="826405"/>
          </a:xfrm>
          <a:custGeom>
            <a:avLst/>
            <a:gdLst>
              <a:gd name="connsiteX0" fmla="*/ 137737 w 2960915"/>
              <a:gd name="connsiteY0" fmla="*/ 0 h 826405"/>
              <a:gd name="connsiteX1" fmla="*/ 617677 w 2960915"/>
              <a:gd name="connsiteY1" fmla="*/ 0 h 826405"/>
              <a:gd name="connsiteX2" fmla="*/ 1154081 w 2960915"/>
              <a:gd name="connsiteY2" fmla="*/ 0 h 826405"/>
              <a:gd name="connsiteX3" fmla="*/ 1746948 w 2960915"/>
              <a:gd name="connsiteY3" fmla="*/ 0 h 826405"/>
              <a:gd name="connsiteX4" fmla="*/ 2368048 w 2960915"/>
              <a:gd name="connsiteY4" fmla="*/ 0 h 826405"/>
              <a:gd name="connsiteX5" fmla="*/ 2960915 w 2960915"/>
              <a:gd name="connsiteY5" fmla="*/ 0 h 826405"/>
              <a:gd name="connsiteX6" fmla="*/ 2960915 w 2960915"/>
              <a:gd name="connsiteY6" fmla="*/ 0 h 826405"/>
              <a:gd name="connsiteX7" fmla="*/ 2960915 w 2960915"/>
              <a:gd name="connsiteY7" fmla="*/ 688668 h 826405"/>
              <a:gd name="connsiteX8" fmla="*/ 2823178 w 2960915"/>
              <a:gd name="connsiteY8" fmla="*/ 826405 h 826405"/>
              <a:gd name="connsiteX9" fmla="*/ 2286774 w 2960915"/>
              <a:gd name="connsiteY9" fmla="*/ 826405 h 826405"/>
              <a:gd name="connsiteX10" fmla="*/ 1665675 w 2960915"/>
              <a:gd name="connsiteY10" fmla="*/ 826405 h 826405"/>
              <a:gd name="connsiteX11" fmla="*/ 1157503 w 2960915"/>
              <a:gd name="connsiteY11" fmla="*/ 826405 h 826405"/>
              <a:gd name="connsiteX12" fmla="*/ 677563 w 2960915"/>
              <a:gd name="connsiteY12" fmla="*/ 826405 h 826405"/>
              <a:gd name="connsiteX13" fmla="*/ 0 w 2960915"/>
              <a:gd name="connsiteY13" fmla="*/ 826405 h 826405"/>
              <a:gd name="connsiteX14" fmla="*/ 0 w 2960915"/>
              <a:gd name="connsiteY14" fmla="*/ 826405 h 826405"/>
              <a:gd name="connsiteX15" fmla="*/ 0 w 2960915"/>
              <a:gd name="connsiteY15" fmla="*/ 137737 h 826405"/>
              <a:gd name="connsiteX16" fmla="*/ 137737 w 2960915"/>
              <a:gd name="connsiteY16" fmla="*/ 0 h 82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960915" h="826405" fill="none" extrusionOk="0">
                <a:moveTo>
                  <a:pt x="137737" y="0"/>
                </a:moveTo>
                <a:cubicBezTo>
                  <a:pt x="245128" y="-11855"/>
                  <a:pt x="514383" y="-17367"/>
                  <a:pt x="617677" y="0"/>
                </a:cubicBezTo>
                <a:cubicBezTo>
                  <a:pt x="720971" y="17367"/>
                  <a:pt x="886238" y="8103"/>
                  <a:pt x="1154081" y="0"/>
                </a:cubicBezTo>
                <a:cubicBezTo>
                  <a:pt x="1421924" y="-8103"/>
                  <a:pt x="1540740" y="-21542"/>
                  <a:pt x="1746948" y="0"/>
                </a:cubicBezTo>
                <a:cubicBezTo>
                  <a:pt x="1953156" y="21542"/>
                  <a:pt x="2137566" y="26580"/>
                  <a:pt x="2368048" y="0"/>
                </a:cubicBezTo>
                <a:cubicBezTo>
                  <a:pt x="2598530" y="-26580"/>
                  <a:pt x="2746166" y="2810"/>
                  <a:pt x="2960915" y="0"/>
                </a:cubicBezTo>
                <a:lnTo>
                  <a:pt x="2960915" y="0"/>
                </a:lnTo>
                <a:cubicBezTo>
                  <a:pt x="2962721" y="223985"/>
                  <a:pt x="2954114" y="545489"/>
                  <a:pt x="2960915" y="688668"/>
                </a:cubicBezTo>
                <a:cubicBezTo>
                  <a:pt x="2954897" y="771433"/>
                  <a:pt x="2898586" y="823333"/>
                  <a:pt x="2823178" y="826405"/>
                </a:cubicBezTo>
                <a:cubicBezTo>
                  <a:pt x="2652323" y="829345"/>
                  <a:pt x="2398455" y="823541"/>
                  <a:pt x="2286774" y="826405"/>
                </a:cubicBezTo>
                <a:cubicBezTo>
                  <a:pt x="2175093" y="829269"/>
                  <a:pt x="1905394" y="800988"/>
                  <a:pt x="1665675" y="826405"/>
                </a:cubicBezTo>
                <a:cubicBezTo>
                  <a:pt x="1425956" y="851822"/>
                  <a:pt x="1348450" y="833856"/>
                  <a:pt x="1157503" y="826405"/>
                </a:cubicBezTo>
                <a:cubicBezTo>
                  <a:pt x="966556" y="818954"/>
                  <a:pt x="804872" y="824975"/>
                  <a:pt x="677563" y="826405"/>
                </a:cubicBezTo>
                <a:cubicBezTo>
                  <a:pt x="550254" y="827835"/>
                  <a:pt x="169926" y="831400"/>
                  <a:pt x="0" y="826405"/>
                </a:cubicBezTo>
                <a:lnTo>
                  <a:pt x="0" y="826405"/>
                </a:lnTo>
                <a:cubicBezTo>
                  <a:pt x="2549" y="547384"/>
                  <a:pt x="-6226" y="414210"/>
                  <a:pt x="0" y="137737"/>
                </a:cubicBezTo>
                <a:cubicBezTo>
                  <a:pt x="-3801" y="54337"/>
                  <a:pt x="73372" y="4208"/>
                  <a:pt x="137737" y="0"/>
                </a:cubicBezTo>
                <a:close/>
              </a:path>
              <a:path w="2960915" h="826405" stroke="0" extrusionOk="0">
                <a:moveTo>
                  <a:pt x="137737" y="0"/>
                </a:moveTo>
                <a:cubicBezTo>
                  <a:pt x="312918" y="-19346"/>
                  <a:pt x="468757" y="-5879"/>
                  <a:pt x="617677" y="0"/>
                </a:cubicBezTo>
                <a:cubicBezTo>
                  <a:pt x="766597" y="5879"/>
                  <a:pt x="947326" y="4312"/>
                  <a:pt x="1125849" y="0"/>
                </a:cubicBezTo>
                <a:cubicBezTo>
                  <a:pt x="1304372" y="-4312"/>
                  <a:pt x="1474444" y="9444"/>
                  <a:pt x="1662253" y="0"/>
                </a:cubicBezTo>
                <a:cubicBezTo>
                  <a:pt x="1850062" y="-9444"/>
                  <a:pt x="1962421" y="24879"/>
                  <a:pt x="2198657" y="0"/>
                </a:cubicBezTo>
                <a:cubicBezTo>
                  <a:pt x="2434893" y="-24879"/>
                  <a:pt x="2666268" y="-12926"/>
                  <a:pt x="2960915" y="0"/>
                </a:cubicBezTo>
                <a:lnTo>
                  <a:pt x="2960915" y="0"/>
                </a:lnTo>
                <a:cubicBezTo>
                  <a:pt x="2946176" y="248926"/>
                  <a:pt x="2982111" y="499432"/>
                  <a:pt x="2960915" y="688668"/>
                </a:cubicBezTo>
                <a:cubicBezTo>
                  <a:pt x="2956339" y="766947"/>
                  <a:pt x="2899009" y="828261"/>
                  <a:pt x="2823178" y="826405"/>
                </a:cubicBezTo>
                <a:cubicBezTo>
                  <a:pt x="2533387" y="811382"/>
                  <a:pt x="2431033" y="822222"/>
                  <a:pt x="2202079" y="826405"/>
                </a:cubicBezTo>
                <a:cubicBezTo>
                  <a:pt x="1973125" y="830588"/>
                  <a:pt x="1800320" y="851618"/>
                  <a:pt x="1637443" y="826405"/>
                </a:cubicBezTo>
                <a:cubicBezTo>
                  <a:pt x="1474566" y="801192"/>
                  <a:pt x="1251278" y="836277"/>
                  <a:pt x="1129271" y="826405"/>
                </a:cubicBezTo>
                <a:cubicBezTo>
                  <a:pt x="1007264" y="816533"/>
                  <a:pt x="789766" y="823248"/>
                  <a:pt x="564636" y="826405"/>
                </a:cubicBezTo>
                <a:cubicBezTo>
                  <a:pt x="339507" y="829562"/>
                  <a:pt x="244353" y="841532"/>
                  <a:pt x="0" y="826405"/>
                </a:cubicBezTo>
                <a:lnTo>
                  <a:pt x="0" y="826405"/>
                </a:lnTo>
                <a:cubicBezTo>
                  <a:pt x="-23483" y="518355"/>
                  <a:pt x="-26616" y="310315"/>
                  <a:pt x="0" y="137737"/>
                </a:cubicBezTo>
                <a:cubicBezTo>
                  <a:pt x="-3606" y="58819"/>
                  <a:pt x="61934" y="-3465"/>
                  <a:pt x="137737"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Đoạn</a:t>
            </a:r>
            <a:r>
              <a:rPr kumimoji="0" lang="en-US" sz="54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rPr>
              <a:t> 3</a:t>
            </a:r>
          </a:p>
        </p:txBody>
      </p:sp>
      <p:pic>
        <p:nvPicPr>
          <p:cNvPr id="10" name="Picture 9">
            <a:extLst>
              <a:ext uri="{FF2B5EF4-FFF2-40B4-BE49-F238E27FC236}">
                <a16:creationId xmlns:a16="http://schemas.microsoft.com/office/drawing/2014/main" id="{E2F88A0E-FAA6-0CFD-92B0-130A6EBEA724}"/>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name="TextBox1" r:id="rId1" imgW="5283360" imgH="1784520"/>
        </mc:Choice>
        <mc:Fallback>
          <p:control name="TextBox1" r:id="rId1" imgW="5283360" imgH="1784520">
            <p:pic>
              <p:nvPicPr>
                <p:cNvPr id="23" name="TextBox1">
                  <a:extLst>
                    <a:ext uri="{FF2B5EF4-FFF2-40B4-BE49-F238E27FC236}">
                      <a16:creationId xmlns:a16="http://schemas.microsoft.com/office/drawing/2014/main" id="{C54B1BDD-30BD-7CEE-7A87-EDB748EF38E9}"/>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2689027319"/>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BD9B8E5-BC99-4760-95E5-6F1D27ED87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620068" y="4384928"/>
            <a:ext cx="1323975" cy="2276475"/>
          </a:xfrm>
          <a:prstGeom prst="rect">
            <a:avLst/>
          </a:prstGeom>
        </p:spPr>
      </p:pic>
      <p:grpSp>
        <p:nvGrpSpPr>
          <p:cNvPr id="10" name="Group 9">
            <a:extLst>
              <a:ext uri="{FF2B5EF4-FFF2-40B4-BE49-F238E27FC236}">
                <a16:creationId xmlns:a16="http://schemas.microsoft.com/office/drawing/2014/main" id="{A93812D4-FC40-249D-8547-DCB0BF8A769D}"/>
              </a:ext>
            </a:extLst>
          </p:cNvPr>
          <p:cNvGrpSpPr/>
          <p:nvPr/>
        </p:nvGrpSpPr>
        <p:grpSpPr>
          <a:xfrm>
            <a:off x="284306" y="395673"/>
            <a:ext cx="5798127" cy="3135379"/>
            <a:chOff x="457200" y="1176848"/>
            <a:chExt cx="5798127" cy="3135379"/>
          </a:xfrm>
        </p:grpSpPr>
        <p:grpSp>
          <p:nvGrpSpPr>
            <p:cNvPr id="11" name="Group 10">
              <a:extLst>
                <a:ext uri="{FF2B5EF4-FFF2-40B4-BE49-F238E27FC236}">
                  <a16:creationId xmlns:a16="http://schemas.microsoft.com/office/drawing/2014/main" id="{B3A41300-DEF7-1F21-8513-C50BB262A76A}"/>
                </a:ext>
              </a:extLst>
            </p:cNvPr>
            <p:cNvGrpSpPr/>
            <p:nvPr/>
          </p:nvGrpSpPr>
          <p:grpSpPr>
            <a:xfrm>
              <a:off x="457200" y="1922318"/>
              <a:ext cx="5798127" cy="2389909"/>
              <a:chOff x="602672" y="2483427"/>
              <a:chExt cx="5922819" cy="2389909"/>
            </a:xfrm>
            <a:solidFill>
              <a:srgbClr val="FFFFCC"/>
            </a:solidFill>
          </p:grpSpPr>
          <p:sp>
            <p:nvSpPr>
              <p:cNvPr id="13" name="Rectangle: Rounded Corners 12">
                <a:extLst>
                  <a:ext uri="{FF2B5EF4-FFF2-40B4-BE49-F238E27FC236}">
                    <a16:creationId xmlns:a16="http://schemas.microsoft.com/office/drawing/2014/main" id="{72454E8D-E224-CC48-B9ED-A918942B4CCB}"/>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Phân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công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theo</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đoạn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Tất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cả</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thành</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viên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đều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Giải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nghĩa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từ</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cùng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nhau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pic>
            <p:nvPicPr>
              <p:cNvPr id="14" name="Picture 13">
                <a:extLst>
                  <a:ext uri="{FF2B5EF4-FFF2-40B4-BE49-F238E27FC236}">
                    <a16:creationId xmlns:a16="http://schemas.microsoft.com/office/drawing/2014/main" id="{A8D1366F-8CE9-039A-06FD-34F636806A28}"/>
                  </a:ext>
                </a:extLst>
              </p:cNvPr>
              <p:cNvPicPr>
                <a:picLocks noChangeAspect="1"/>
              </p:cNvPicPr>
              <p:nvPr/>
            </p:nvPicPr>
            <p:blipFill>
              <a:blip r:embed="rId4"/>
              <a:stretch>
                <a:fillRect/>
              </a:stretch>
            </p:blipFill>
            <p:spPr>
              <a:xfrm flipH="1">
                <a:off x="907221" y="2770898"/>
                <a:ext cx="609091" cy="609091"/>
              </a:xfrm>
              <a:prstGeom prst="rect">
                <a:avLst/>
              </a:prstGeom>
              <a:grpFill/>
              <a:ln>
                <a:noFill/>
              </a:ln>
            </p:spPr>
          </p:pic>
          <p:pic>
            <p:nvPicPr>
              <p:cNvPr id="15" name="Picture 14">
                <a:extLst>
                  <a:ext uri="{FF2B5EF4-FFF2-40B4-BE49-F238E27FC236}">
                    <a16:creationId xmlns:a16="http://schemas.microsoft.com/office/drawing/2014/main" id="{49F398A9-116A-091F-374D-C380605E5C07}"/>
                  </a:ext>
                </a:extLst>
              </p:cNvPr>
              <p:cNvPicPr>
                <a:picLocks noChangeAspect="1"/>
              </p:cNvPicPr>
              <p:nvPr/>
            </p:nvPicPr>
            <p:blipFill>
              <a:blip r:embed="rId4"/>
              <a:stretch>
                <a:fillRect/>
              </a:stretch>
            </p:blipFill>
            <p:spPr>
              <a:xfrm flipH="1">
                <a:off x="907221" y="3268339"/>
                <a:ext cx="609091" cy="609091"/>
              </a:xfrm>
              <a:prstGeom prst="rect">
                <a:avLst/>
              </a:prstGeom>
              <a:grpFill/>
              <a:ln>
                <a:noFill/>
              </a:ln>
            </p:spPr>
          </p:pic>
          <p:pic>
            <p:nvPicPr>
              <p:cNvPr id="16" name="Picture 15">
                <a:extLst>
                  <a:ext uri="{FF2B5EF4-FFF2-40B4-BE49-F238E27FC236}">
                    <a16:creationId xmlns:a16="http://schemas.microsoft.com/office/drawing/2014/main" id="{05B3F38D-FD42-EAE8-5E1B-C2D5D12BCC5D}"/>
                  </a:ext>
                </a:extLst>
              </p:cNvPr>
              <p:cNvPicPr>
                <a:picLocks noChangeAspect="1"/>
              </p:cNvPicPr>
              <p:nvPr/>
            </p:nvPicPr>
            <p:blipFill>
              <a:blip r:embed="rId4"/>
              <a:stretch>
                <a:fillRect/>
              </a:stretch>
            </p:blipFill>
            <p:spPr>
              <a:xfrm flipH="1">
                <a:off x="907221" y="3782556"/>
                <a:ext cx="609091" cy="609091"/>
              </a:xfrm>
              <a:prstGeom prst="rect">
                <a:avLst/>
              </a:prstGeom>
              <a:grpFill/>
              <a:ln>
                <a:noFill/>
              </a:ln>
            </p:spPr>
          </p:pic>
        </p:grpSp>
        <p:sp>
          <p:nvSpPr>
            <p:cNvPr id="12" name="Rectangle: Rounded Corners 11">
              <a:extLst>
                <a:ext uri="{FF2B5EF4-FFF2-40B4-BE49-F238E27FC236}">
                  <a16:creationId xmlns:a16="http://schemas.microsoft.com/office/drawing/2014/main" id="{C20A36BA-96A1-C275-5BC7-10E470DAEB8B}"/>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Yêu</a:t>
              </a:r>
              <a:r>
                <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cầu</a:t>
              </a:r>
              <a:endPar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7" name="Group 16">
            <a:extLst>
              <a:ext uri="{FF2B5EF4-FFF2-40B4-BE49-F238E27FC236}">
                <a16:creationId xmlns:a16="http://schemas.microsoft.com/office/drawing/2014/main" id="{0C41EEAA-4C50-1EFF-8F79-268AECA49819}"/>
              </a:ext>
            </a:extLst>
          </p:cNvPr>
          <p:cNvGrpSpPr/>
          <p:nvPr/>
        </p:nvGrpSpPr>
        <p:grpSpPr>
          <a:xfrm>
            <a:off x="5107877" y="3356326"/>
            <a:ext cx="6840681" cy="3259118"/>
            <a:chOff x="535741" y="1642656"/>
            <a:chExt cx="6840681" cy="3259117"/>
          </a:xfrm>
        </p:grpSpPr>
        <p:grpSp>
          <p:nvGrpSpPr>
            <p:cNvPr id="18" name="Group 17">
              <a:extLst>
                <a:ext uri="{FF2B5EF4-FFF2-40B4-BE49-F238E27FC236}">
                  <a16:creationId xmlns:a16="http://schemas.microsoft.com/office/drawing/2014/main" id="{7E95307D-3220-AF4C-CFA0-5C7BD28920A4}"/>
                </a:ext>
              </a:extLst>
            </p:cNvPr>
            <p:cNvGrpSpPr/>
            <p:nvPr/>
          </p:nvGrpSpPr>
          <p:grpSpPr>
            <a:xfrm>
              <a:off x="535741" y="2511864"/>
              <a:ext cx="6840681" cy="2389909"/>
              <a:chOff x="5351318" y="4311147"/>
              <a:chExt cx="6840681" cy="2389909"/>
            </a:xfrm>
            <a:solidFill>
              <a:srgbClr val="FFFFCC"/>
            </a:solidFill>
          </p:grpSpPr>
          <p:sp>
            <p:nvSpPr>
              <p:cNvPr id="20" name="Rectangle: Rounded Corners 19">
                <a:extLst>
                  <a:ext uri="{FF2B5EF4-FFF2-40B4-BE49-F238E27FC236}">
                    <a16:creationId xmlns:a16="http://schemas.microsoft.com/office/drawing/2014/main" id="{293F6376-9E82-1784-A59F-D9152D00D014}"/>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30" name="Group 29">
                <a:extLst>
                  <a:ext uri="{FF2B5EF4-FFF2-40B4-BE49-F238E27FC236}">
                    <a16:creationId xmlns:a16="http://schemas.microsoft.com/office/drawing/2014/main" id="{78BEF015-80D3-2202-0B1B-62199667962F}"/>
                  </a:ext>
                </a:extLst>
              </p:cNvPr>
              <p:cNvGrpSpPr/>
              <p:nvPr/>
            </p:nvGrpSpPr>
            <p:grpSpPr>
              <a:xfrm>
                <a:off x="7848306" y="4505769"/>
                <a:ext cx="1916933" cy="698087"/>
                <a:chOff x="7938042" y="4498699"/>
                <a:chExt cx="2135833" cy="786591"/>
              </a:xfrm>
              <a:grpFill/>
            </p:grpSpPr>
            <p:pic>
              <p:nvPicPr>
                <p:cNvPr id="47" name="Picture 46" descr="Icon&#10;&#10;Description automatically generated">
                  <a:extLst>
                    <a:ext uri="{FF2B5EF4-FFF2-40B4-BE49-F238E27FC236}">
                      <a16:creationId xmlns:a16="http://schemas.microsoft.com/office/drawing/2014/main" id="{2359C224-6980-DE5C-40F3-386C4E433D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48" name="Picture 47" descr="Icon&#10;&#10;Description automatically generated">
                  <a:extLst>
                    <a:ext uri="{FF2B5EF4-FFF2-40B4-BE49-F238E27FC236}">
                      <a16:creationId xmlns:a16="http://schemas.microsoft.com/office/drawing/2014/main" id="{39641B08-E005-4BE5-7825-C5ED67E443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49" name="Picture 48" descr="Icon&#10;&#10;Description automatically generated">
                  <a:extLst>
                    <a:ext uri="{FF2B5EF4-FFF2-40B4-BE49-F238E27FC236}">
                      <a16:creationId xmlns:a16="http://schemas.microsoft.com/office/drawing/2014/main" id="{A39ABF54-329A-3DA8-8057-341810AB4F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36" name="Group 35">
                <a:extLst>
                  <a:ext uri="{FF2B5EF4-FFF2-40B4-BE49-F238E27FC236}">
                    <a16:creationId xmlns:a16="http://schemas.microsoft.com/office/drawing/2014/main" id="{CBB9A72E-B673-0E69-96F3-6D74A04DE0F5}"/>
                  </a:ext>
                </a:extLst>
              </p:cNvPr>
              <p:cNvGrpSpPr/>
              <p:nvPr/>
            </p:nvGrpSpPr>
            <p:grpSpPr>
              <a:xfrm>
                <a:off x="7843282" y="5133562"/>
                <a:ext cx="1935526" cy="692431"/>
                <a:chOff x="7872868" y="4435004"/>
                <a:chExt cx="2216677" cy="790399"/>
              </a:xfrm>
              <a:grpFill/>
            </p:grpSpPr>
            <p:pic>
              <p:nvPicPr>
                <p:cNvPr id="44" name="Picture 43" descr="Icon&#10;&#10;Description automatically generated">
                  <a:extLst>
                    <a:ext uri="{FF2B5EF4-FFF2-40B4-BE49-F238E27FC236}">
                      <a16:creationId xmlns:a16="http://schemas.microsoft.com/office/drawing/2014/main" id="{C07B7C3B-394C-BD3A-E246-A989691D26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45" name="Picture 44" descr="Icon&#10;&#10;Description automatically generated">
                  <a:extLst>
                    <a:ext uri="{FF2B5EF4-FFF2-40B4-BE49-F238E27FC236}">
                      <a16:creationId xmlns:a16="http://schemas.microsoft.com/office/drawing/2014/main" id="{A883F4E9-2FDE-8552-CFB7-ECE1B2F3F2C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46" name="Picture 45" descr="Icon&#10;&#10;Description automatically generated">
                  <a:extLst>
                    <a:ext uri="{FF2B5EF4-FFF2-40B4-BE49-F238E27FC236}">
                      <a16:creationId xmlns:a16="http://schemas.microsoft.com/office/drawing/2014/main" id="{5150052B-A638-9ECE-87A3-48C4C763B1D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39" name="Group 38">
                <a:extLst>
                  <a:ext uri="{FF2B5EF4-FFF2-40B4-BE49-F238E27FC236}">
                    <a16:creationId xmlns:a16="http://schemas.microsoft.com/office/drawing/2014/main" id="{EB247097-24DC-F165-8153-08DD8B357366}"/>
                  </a:ext>
                </a:extLst>
              </p:cNvPr>
              <p:cNvGrpSpPr/>
              <p:nvPr/>
            </p:nvGrpSpPr>
            <p:grpSpPr>
              <a:xfrm>
                <a:off x="10125528" y="5659583"/>
                <a:ext cx="1915391" cy="682868"/>
                <a:chOff x="7935191" y="4561610"/>
                <a:chExt cx="2134115" cy="769441"/>
              </a:xfrm>
              <a:grpFill/>
            </p:grpSpPr>
            <p:pic>
              <p:nvPicPr>
                <p:cNvPr id="41" name="Picture 40" descr="Icon&#10;&#10;Description automatically generated">
                  <a:extLst>
                    <a:ext uri="{FF2B5EF4-FFF2-40B4-BE49-F238E27FC236}">
                      <a16:creationId xmlns:a16="http://schemas.microsoft.com/office/drawing/2014/main" id="{94F6ABC9-7841-0A2F-68F4-95D9B47D2A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42" name="Picture 41" descr="Icon&#10;&#10;Description automatically generated">
                  <a:extLst>
                    <a:ext uri="{FF2B5EF4-FFF2-40B4-BE49-F238E27FC236}">
                      <a16:creationId xmlns:a16="http://schemas.microsoft.com/office/drawing/2014/main" id="{5CCB7FA8-6EE8-73AE-1FC2-3AF3E71C78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43" name="Picture 42" descr="Icon&#10;&#10;Description automatically generated">
                  <a:extLst>
                    <a:ext uri="{FF2B5EF4-FFF2-40B4-BE49-F238E27FC236}">
                      <a16:creationId xmlns:a16="http://schemas.microsoft.com/office/drawing/2014/main" id="{10C496E5-B89E-E2A0-D65B-233A1501817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9" name="Rectangle: Rounded Corners 18">
              <a:extLst>
                <a:ext uri="{FF2B5EF4-FFF2-40B4-BE49-F238E27FC236}">
                  <a16:creationId xmlns:a16="http://schemas.microsoft.com/office/drawing/2014/main" id="{5BC9C79F-C18A-6256-FB43-15C49C05D2E2}"/>
                </a:ext>
              </a:extLst>
            </p:cNvPr>
            <p:cNvSpPr/>
            <p:nvPr/>
          </p:nvSpPr>
          <p:spPr>
            <a:xfrm>
              <a:off x="1184521" y="1642656"/>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50" name="Rectangle: Rounded Corners 49">
            <a:extLst>
              <a:ext uri="{FF2B5EF4-FFF2-40B4-BE49-F238E27FC236}">
                <a16:creationId xmlns:a16="http://schemas.microsoft.com/office/drawing/2014/main" id="{801CCE6E-A786-11BD-80EB-D290B426695D}"/>
              </a:ext>
            </a:extLst>
          </p:cNvPr>
          <p:cNvSpPr/>
          <p:nvPr/>
        </p:nvSpPr>
        <p:spPr>
          <a:xfrm>
            <a:off x="5673734" y="323603"/>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Luyện</a:t>
            </a:r>
            <a:r>
              <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đọc</a:t>
            </a:r>
            <a:r>
              <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trong</a:t>
            </a:r>
            <a:r>
              <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nhóm</a:t>
            </a:r>
            <a:endPar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51" name="Graphic 50">
            <a:extLst>
              <a:ext uri="{FF2B5EF4-FFF2-40B4-BE49-F238E27FC236}">
                <a16:creationId xmlns:a16="http://schemas.microsoft.com/office/drawing/2014/main" id="{BB924619-FD57-CE67-343A-A450A93BFC4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8078" y="3549094"/>
            <a:ext cx="2977476" cy="3097952"/>
          </a:xfrm>
          <a:prstGeom prst="rect">
            <a:avLst/>
          </a:prstGeom>
        </p:spPr>
      </p:pic>
    </p:spTree>
    <p:extLst>
      <p:ext uri="{BB962C8B-B14F-4D97-AF65-F5344CB8AC3E}">
        <p14:creationId xmlns:p14="http://schemas.microsoft.com/office/powerpoint/2010/main" val="1535068665"/>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32" presetClass="emph" presetSubtype="0" fill="hold" nodeType="withEffect">
                                  <p:stCondLst>
                                    <p:cond delay="0"/>
                                  </p:stCondLst>
                                  <p:childTnLst>
                                    <p:animRot by="120000">
                                      <p:cBhvr>
                                        <p:cTn id="9" dur="100" fill="hold">
                                          <p:stCondLst>
                                            <p:cond delay="0"/>
                                          </p:stCondLst>
                                        </p:cTn>
                                        <p:tgtEl>
                                          <p:spTgt spid="51"/>
                                        </p:tgtEl>
                                        <p:attrNameLst>
                                          <p:attrName>r</p:attrName>
                                        </p:attrNameLst>
                                      </p:cBhvr>
                                    </p:animRot>
                                    <p:animRot by="-240000">
                                      <p:cBhvr>
                                        <p:cTn id="10" dur="200" fill="hold">
                                          <p:stCondLst>
                                            <p:cond delay="200"/>
                                          </p:stCondLst>
                                        </p:cTn>
                                        <p:tgtEl>
                                          <p:spTgt spid="51"/>
                                        </p:tgtEl>
                                        <p:attrNameLst>
                                          <p:attrName>r</p:attrName>
                                        </p:attrNameLst>
                                      </p:cBhvr>
                                    </p:animRot>
                                    <p:animRot by="240000">
                                      <p:cBhvr>
                                        <p:cTn id="11" dur="200" fill="hold">
                                          <p:stCondLst>
                                            <p:cond delay="400"/>
                                          </p:stCondLst>
                                        </p:cTn>
                                        <p:tgtEl>
                                          <p:spTgt spid="51"/>
                                        </p:tgtEl>
                                        <p:attrNameLst>
                                          <p:attrName>r</p:attrName>
                                        </p:attrNameLst>
                                      </p:cBhvr>
                                    </p:animRot>
                                    <p:animRot by="-240000">
                                      <p:cBhvr>
                                        <p:cTn id="12" dur="200" fill="hold">
                                          <p:stCondLst>
                                            <p:cond delay="600"/>
                                          </p:stCondLst>
                                        </p:cTn>
                                        <p:tgtEl>
                                          <p:spTgt spid="51"/>
                                        </p:tgtEl>
                                        <p:attrNameLst>
                                          <p:attrName>r</p:attrName>
                                        </p:attrNameLst>
                                      </p:cBhvr>
                                    </p:animRot>
                                    <p:animRot by="120000">
                                      <p:cBhvr>
                                        <p:cTn id="13" dur="200" fill="hold">
                                          <p:stCondLst>
                                            <p:cond delay="800"/>
                                          </p:stCondLst>
                                        </p:cTn>
                                        <p:tgtEl>
                                          <p:spTgt spid="51"/>
                                        </p:tgtEl>
                                        <p:attrNameLst>
                                          <p:attrName>r</p:attrName>
                                        </p:attrNameLst>
                                      </p:cBhvr>
                                    </p:animRot>
                                  </p:childTnLst>
                                </p:cTn>
                              </p:par>
                              <p:par>
                                <p:cTn id="14" presetID="32" presetClass="emph" presetSubtype="0" fill="hold" grpId="0" nodeType="withEffect">
                                  <p:stCondLst>
                                    <p:cond delay="0"/>
                                  </p:stCondLst>
                                  <p:childTnLst>
                                    <p:animRot by="120000">
                                      <p:cBhvr>
                                        <p:cTn id="15" dur="100" fill="hold">
                                          <p:stCondLst>
                                            <p:cond delay="0"/>
                                          </p:stCondLst>
                                        </p:cTn>
                                        <p:tgtEl>
                                          <p:spTgt spid="50"/>
                                        </p:tgtEl>
                                        <p:attrNameLst>
                                          <p:attrName>r</p:attrName>
                                        </p:attrNameLst>
                                      </p:cBhvr>
                                    </p:animRot>
                                    <p:animRot by="-240000">
                                      <p:cBhvr>
                                        <p:cTn id="16" dur="200" fill="hold">
                                          <p:stCondLst>
                                            <p:cond delay="200"/>
                                          </p:stCondLst>
                                        </p:cTn>
                                        <p:tgtEl>
                                          <p:spTgt spid="50"/>
                                        </p:tgtEl>
                                        <p:attrNameLst>
                                          <p:attrName>r</p:attrName>
                                        </p:attrNameLst>
                                      </p:cBhvr>
                                    </p:animRot>
                                    <p:animRot by="240000">
                                      <p:cBhvr>
                                        <p:cTn id="17" dur="200" fill="hold">
                                          <p:stCondLst>
                                            <p:cond delay="400"/>
                                          </p:stCondLst>
                                        </p:cTn>
                                        <p:tgtEl>
                                          <p:spTgt spid="50"/>
                                        </p:tgtEl>
                                        <p:attrNameLst>
                                          <p:attrName>r</p:attrName>
                                        </p:attrNameLst>
                                      </p:cBhvr>
                                    </p:animRot>
                                    <p:animRot by="-240000">
                                      <p:cBhvr>
                                        <p:cTn id="18" dur="200" fill="hold">
                                          <p:stCondLst>
                                            <p:cond delay="600"/>
                                          </p:stCondLst>
                                        </p:cTn>
                                        <p:tgtEl>
                                          <p:spTgt spid="50"/>
                                        </p:tgtEl>
                                        <p:attrNameLst>
                                          <p:attrName>r</p:attrName>
                                        </p:attrNameLst>
                                      </p:cBhvr>
                                    </p:animRot>
                                    <p:animRot by="120000">
                                      <p:cBhvr>
                                        <p:cTn id="19" dur="200" fill="hold">
                                          <p:stCondLst>
                                            <p:cond delay="800"/>
                                          </p:stCondLst>
                                        </p:cTn>
                                        <p:tgtEl>
                                          <p:spTgt spid="50"/>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B8B0F6C-39CE-4275-BD65-C4F22DB1B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96525" y="4425602"/>
            <a:ext cx="1590675" cy="2171700"/>
          </a:xfrm>
          <a:prstGeom prst="rect">
            <a:avLst/>
          </a:prstGeom>
        </p:spPr>
      </p:pic>
      <p:sp>
        <p:nvSpPr>
          <p:cNvPr id="4" name="Title 3">
            <a:extLst>
              <a:ext uri="{FF2B5EF4-FFF2-40B4-BE49-F238E27FC236}">
                <a16:creationId xmlns:a16="http://schemas.microsoft.com/office/drawing/2014/main" id="{2CE2EFC7-530A-CF44-B64D-5076BEEFAA5D}"/>
              </a:ext>
            </a:extLst>
          </p:cNvPr>
          <p:cNvSpPr>
            <a:spLocks noGrp="1"/>
          </p:cNvSpPr>
          <p:nvPr>
            <p:ph type="title"/>
          </p:nvPr>
        </p:nvSpPr>
        <p:spPr/>
        <p:txBody>
          <a:bodyPr/>
          <a:lstStyle/>
          <a:p>
            <a:endParaRPr lang="en-US"/>
          </a:p>
        </p:txBody>
      </p:sp>
      <p:grpSp>
        <p:nvGrpSpPr>
          <p:cNvPr id="8" name="Group 7">
            <a:extLst>
              <a:ext uri="{FF2B5EF4-FFF2-40B4-BE49-F238E27FC236}">
                <a16:creationId xmlns:a16="http://schemas.microsoft.com/office/drawing/2014/main" id="{DC63638C-ABA2-6C63-E856-FAE5EFE85DA3}"/>
              </a:ext>
            </a:extLst>
          </p:cNvPr>
          <p:cNvGrpSpPr/>
          <p:nvPr/>
        </p:nvGrpSpPr>
        <p:grpSpPr>
          <a:xfrm>
            <a:off x="4949848" y="1570682"/>
            <a:ext cx="6840681" cy="3194191"/>
            <a:chOff x="535741" y="1707583"/>
            <a:chExt cx="6840681" cy="3194190"/>
          </a:xfrm>
        </p:grpSpPr>
        <p:grpSp>
          <p:nvGrpSpPr>
            <p:cNvPr id="9" name="Group 8">
              <a:extLst>
                <a:ext uri="{FF2B5EF4-FFF2-40B4-BE49-F238E27FC236}">
                  <a16:creationId xmlns:a16="http://schemas.microsoft.com/office/drawing/2014/main" id="{85CF5720-026F-E9EA-01CD-3EF8BFDE2D04}"/>
                </a:ext>
              </a:extLst>
            </p:cNvPr>
            <p:cNvGrpSpPr/>
            <p:nvPr/>
          </p:nvGrpSpPr>
          <p:grpSpPr>
            <a:xfrm>
              <a:off x="535741" y="2511864"/>
              <a:ext cx="6840681" cy="2389909"/>
              <a:chOff x="5351318" y="4311147"/>
              <a:chExt cx="6840681" cy="2389909"/>
            </a:xfrm>
            <a:solidFill>
              <a:srgbClr val="FFFFCC"/>
            </a:solidFill>
          </p:grpSpPr>
          <p:sp>
            <p:nvSpPr>
              <p:cNvPr id="11" name="Rectangle: Rounded Corners 10">
                <a:extLst>
                  <a:ext uri="{FF2B5EF4-FFF2-40B4-BE49-F238E27FC236}">
                    <a16:creationId xmlns:a16="http://schemas.microsoft.com/office/drawing/2014/main" id="{399DB878-D324-ABFF-5C83-869C2EB25BF6}"/>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12" name="Group 11">
                <a:extLst>
                  <a:ext uri="{FF2B5EF4-FFF2-40B4-BE49-F238E27FC236}">
                    <a16:creationId xmlns:a16="http://schemas.microsoft.com/office/drawing/2014/main" id="{3F5B7505-8160-7194-CB0B-9876E8463B71}"/>
                  </a:ext>
                </a:extLst>
              </p:cNvPr>
              <p:cNvGrpSpPr/>
              <p:nvPr/>
            </p:nvGrpSpPr>
            <p:grpSpPr>
              <a:xfrm>
                <a:off x="7848306" y="4505769"/>
                <a:ext cx="1916933" cy="698087"/>
                <a:chOff x="7938042" y="4498699"/>
                <a:chExt cx="2135833" cy="786591"/>
              </a:xfrm>
              <a:grpFill/>
            </p:grpSpPr>
            <p:pic>
              <p:nvPicPr>
                <p:cNvPr id="21" name="Picture 20" descr="Icon&#10;&#10;Description automatically generated">
                  <a:extLst>
                    <a:ext uri="{FF2B5EF4-FFF2-40B4-BE49-F238E27FC236}">
                      <a16:creationId xmlns:a16="http://schemas.microsoft.com/office/drawing/2014/main" id="{18426353-096D-E97D-1608-C50C0DEB54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22" name="Picture 21" descr="Icon&#10;&#10;Description automatically generated">
                  <a:extLst>
                    <a:ext uri="{FF2B5EF4-FFF2-40B4-BE49-F238E27FC236}">
                      <a16:creationId xmlns:a16="http://schemas.microsoft.com/office/drawing/2014/main" id="{8DA7CF53-F6C6-245F-7DEF-A2A1AE959F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23" name="Picture 22" descr="Icon&#10;&#10;Description automatically generated">
                  <a:extLst>
                    <a:ext uri="{FF2B5EF4-FFF2-40B4-BE49-F238E27FC236}">
                      <a16:creationId xmlns:a16="http://schemas.microsoft.com/office/drawing/2014/main" id="{51BE873B-F647-DEDE-2E4C-D83466FAC0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13" name="Group 12">
                <a:extLst>
                  <a:ext uri="{FF2B5EF4-FFF2-40B4-BE49-F238E27FC236}">
                    <a16:creationId xmlns:a16="http://schemas.microsoft.com/office/drawing/2014/main" id="{FE7522CC-F87A-35FD-4C47-BC761A5D3FBB}"/>
                  </a:ext>
                </a:extLst>
              </p:cNvPr>
              <p:cNvGrpSpPr/>
              <p:nvPr/>
            </p:nvGrpSpPr>
            <p:grpSpPr>
              <a:xfrm>
                <a:off x="7843282" y="5133562"/>
                <a:ext cx="1935526" cy="692431"/>
                <a:chOff x="7872868" y="4435004"/>
                <a:chExt cx="2216677" cy="790399"/>
              </a:xfrm>
              <a:grpFill/>
            </p:grpSpPr>
            <p:pic>
              <p:nvPicPr>
                <p:cNvPr id="18" name="Picture 17" descr="Icon&#10;&#10;Description automatically generated">
                  <a:extLst>
                    <a:ext uri="{FF2B5EF4-FFF2-40B4-BE49-F238E27FC236}">
                      <a16:creationId xmlns:a16="http://schemas.microsoft.com/office/drawing/2014/main" id="{A1CC3826-0D1A-37E4-CEE4-B267569CE21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19" name="Picture 18" descr="Icon&#10;&#10;Description automatically generated">
                  <a:extLst>
                    <a:ext uri="{FF2B5EF4-FFF2-40B4-BE49-F238E27FC236}">
                      <a16:creationId xmlns:a16="http://schemas.microsoft.com/office/drawing/2014/main" id="{125254B5-9701-D985-9FE1-FE85BED231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0" name="Picture 19" descr="Icon&#10;&#10;Description automatically generated">
                  <a:extLst>
                    <a:ext uri="{FF2B5EF4-FFF2-40B4-BE49-F238E27FC236}">
                      <a16:creationId xmlns:a16="http://schemas.microsoft.com/office/drawing/2014/main" id="{16872F50-8900-1AF5-244A-DC430B7B8D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14" name="Group 13">
                <a:extLst>
                  <a:ext uri="{FF2B5EF4-FFF2-40B4-BE49-F238E27FC236}">
                    <a16:creationId xmlns:a16="http://schemas.microsoft.com/office/drawing/2014/main" id="{8B14B385-FDAB-770E-8F78-41C21D8EF653}"/>
                  </a:ext>
                </a:extLst>
              </p:cNvPr>
              <p:cNvGrpSpPr/>
              <p:nvPr/>
            </p:nvGrpSpPr>
            <p:grpSpPr>
              <a:xfrm>
                <a:off x="10125528" y="5659583"/>
                <a:ext cx="1915391" cy="682868"/>
                <a:chOff x="7935191" y="4561610"/>
                <a:chExt cx="2134115" cy="769441"/>
              </a:xfrm>
              <a:grpFill/>
            </p:grpSpPr>
            <p:pic>
              <p:nvPicPr>
                <p:cNvPr id="15" name="Picture 14" descr="Icon&#10;&#10;Description automatically generated">
                  <a:extLst>
                    <a:ext uri="{FF2B5EF4-FFF2-40B4-BE49-F238E27FC236}">
                      <a16:creationId xmlns:a16="http://schemas.microsoft.com/office/drawing/2014/main" id="{DA9D78C5-738F-7C90-3F0C-242C32CB52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16" name="Picture 15" descr="Icon&#10;&#10;Description automatically generated">
                  <a:extLst>
                    <a:ext uri="{FF2B5EF4-FFF2-40B4-BE49-F238E27FC236}">
                      <a16:creationId xmlns:a16="http://schemas.microsoft.com/office/drawing/2014/main" id="{52022D65-B894-EAA7-99F5-872DBD61E8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17" name="Picture 16" descr="Icon&#10;&#10;Description automatically generated">
                  <a:extLst>
                    <a:ext uri="{FF2B5EF4-FFF2-40B4-BE49-F238E27FC236}">
                      <a16:creationId xmlns:a16="http://schemas.microsoft.com/office/drawing/2014/main" id="{58E98E78-DF6B-B330-99D6-8B88049D3B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0" name="Rectangle: Rounded Corners 9">
              <a:extLst>
                <a:ext uri="{FF2B5EF4-FFF2-40B4-BE49-F238E27FC236}">
                  <a16:creationId xmlns:a16="http://schemas.microsoft.com/office/drawing/2014/main" id="{50DD1DEE-F8D3-BB51-8A82-3BD6213C0A1F}"/>
                </a:ext>
              </a:extLst>
            </p:cNvPr>
            <p:cNvSpPr/>
            <p:nvPr/>
          </p:nvSpPr>
          <p:spPr>
            <a:xfrm>
              <a:off x="1072294" y="1707583"/>
              <a:ext cx="5275429"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4" name="Rectangle: Rounded Corners 23">
            <a:extLst>
              <a:ext uri="{FF2B5EF4-FFF2-40B4-BE49-F238E27FC236}">
                <a16:creationId xmlns:a16="http://schemas.microsoft.com/office/drawing/2014/main" id="{0A4C5BC9-C52B-E84A-C3A7-B33569DE2BAC}"/>
              </a:ext>
            </a:extLst>
          </p:cNvPr>
          <p:cNvSpPr/>
          <p:nvPr/>
        </p:nvSpPr>
        <p:spPr>
          <a:xfrm>
            <a:off x="4949846" y="315124"/>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Luyện</a:t>
            </a:r>
            <a:r>
              <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đọc</a:t>
            </a:r>
            <a:r>
              <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trước</a:t>
            </a:r>
            <a:r>
              <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0"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lớp</a:t>
            </a:r>
            <a:endParaRPr kumimoji="0" lang="en-US" sz="4800" b="0"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25" name="Picture 24">
            <a:extLst>
              <a:ext uri="{FF2B5EF4-FFF2-40B4-BE49-F238E27FC236}">
                <a16:creationId xmlns:a16="http://schemas.microsoft.com/office/drawing/2014/main" id="{9876A385-3914-3A7C-A4B0-6A3B125AE4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1474" y="661736"/>
            <a:ext cx="4179012" cy="5210259"/>
          </a:xfrm>
          <a:prstGeom prst="rect">
            <a:avLst/>
          </a:prstGeom>
        </p:spPr>
      </p:pic>
    </p:spTree>
    <p:extLst>
      <p:ext uri="{BB962C8B-B14F-4D97-AF65-F5344CB8AC3E}">
        <p14:creationId xmlns:p14="http://schemas.microsoft.com/office/powerpoint/2010/main" val="4089481429"/>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32" presetClass="emph" presetSubtype="0" fill="hold" grpId="0" nodeType="withEffect">
                                  <p:stCondLst>
                                    <p:cond delay="0"/>
                                  </p:stCondLst>
                                  <p:childTnLst>
                                    <p:animRot by="120000">
                                      <p:cBhvr>
                                        <p:cTn id="9" dur="100" fill="hold">
                                          <p:stCondLst>
                                            <p:cond delay="0"/>
                                          </p:stCondLst>
                                        </p:cTn>
                                        <p:tgtEl>
                                          <p:spTgt spid="24"/>
                                        </p:tgtEl>
                                        <p:attrNameLst>
                                          <p:attrName>r</p:attrName>
                                        </p:attrNameLst>
                                      </p:cBhvr>
                                    </p:animRot>
                                    <p:animRot by="-240000">
                                      <p:cBhvr>
                                        <p:cTn id="10" dur="200" fill="hold">
                                          <p:stCondLst>
                                            <p:cond delay="200"/>
                                          </p:stCondLst>
                                        </p:cTn>
                                        <p:tgtEl>
                                          <p:spTgt spid="24"/>
                                        </p:tgtEl>
                                        <p:attrNameLst>
                                          <p:attrName>r</p:attrName>
                                        </p:attrNameLst>
                                      </p:cBhvr>
                                    </p:animRot>
                                    <p:animRot by="240000">
                                      <p:cBhvr>
                                        <p:cTn id="11" dur="200" fill="hold">
                                          <p:stCondLst>
                                            <p:cond delay="400"/>
                                          </p:stCondLst>
                                        </p:cTn>
                                        <p:tgtEl>
                                          <p:spTgt spid="24"/>
                                        </p:tgtEl>
                                        <p:attrNameLst>
                                          <p:attrName>r</p:attrName>
                                        </p:attrNameLst>
                                      </p:cBhvr>
                                    </p:animRot>
                                    <p:animRot by="-240000">
                                      <p:cBhvr>
                                        <p:cTn id="12" dur="200" fill="hold">
                                          <p:stCondLst>
                                            <p:cond delay="600"/>
                                          </p:stCondLst>
                                        </p:cTn>
                                        <p:tgtEl>
                                          <p:spTgt spid="24"/>
                                        </p:tgtEl>
                                        <p:attrNameLst>
                                          <p:attrName>r</p:attrName>
                                        </p:attrNameLst>
                                      </p:cBhvr>
                                    </p:animRot>
                                    <p:animRot by="120000">
                                      <p:cBhvr>
                                        <p:cTn id="13" dur="200" fill="hold">
                                          <p:stCondLst>
                                            <p:cond delay="800"/>
                                          </p:stCondLst>
                                        </p:cTn>
                                        <p:tgtEl>
                                          <p:spTgt spid="24"/>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8375" y="0"/>
            <a:ext cx="6823478" cy="4394731"/>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2179" y="2502284"/>
            <a:ext cx="4487045" cy="448704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1853" y="-514587"/>
            <a:ext cx="1969179" cy="2828789"/>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pic>
        <p:nvPicPr>
          <p:cNvPr id="4" name="Picture 3">
            <a:extLst>
              <a:ext uri="{FF2B5EF4-FFF2-40B4-BE49-F238E27FC236}">
                <a16:creationId xmlns:a16="http://schemas.microsoft.com/office/drawing/2014/main" id="{F5A22DE1-34DD-9AF6-EF63-6046E5700C85}"/>
              </a:ext>
            </a:extLst>
          </p:cNvPr>
          <p:cNvPicPr>
            <a:picLocks noChangeAspect="1"/>
          </p:cNvPicPr>
          <p:nvPr/>
        </p:nvPicPr>
        <p:blipFill>
          <a:blip r:embed="rId7"/>
          <a:stretch>
            <a:fillRect/>
          </a:stretch>
        </p:blipFill>
        <p:spPr>
          <a:xfrm>
            <a:off x="2957524" y="1986887"/>
            <a:ext cx="5553937" cy="1268078"/>
          </a:xfrm>
          <a:prstGeom prst="rect">
            <a:avLst/>
          </a:prstGeom>
        </p:spPr>
      </p:pic>
    </p:spTree>
    <p:extLst>
      <p:ext uri="{BB962C8B-B14F-4D97-AF65-F5344CB8AC3E}">
        <p14:creationId xmlns:p14="http://schemas.microsoft.com/office/powerpoint/2010/main" val="3085700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93;p48">
            <a:extLst>
              <a:ext uri="{FF2B5EF4-FFF2-40B4-BE49-F238E27FC236}">
                <a16:creationId xmlns:a16="http://schemas.microsoft.com/office/drawing/2014/main" id="{914FB231-DB55-24A6-0478-070D89A45DC4}"/>
              </a:ext>
            </a:extLst>
          </p:cNvPr>
          <p:cNvSpPr/>
          <p:nvPr/>
        </p:nvSpPr>
        <p:spPr>
          <a:xfrm>
            <a:off x="3129848" y="523824"/>
            <a:ext cx="5932304" cy="769440"/>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rgbClr val="FFFF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 name="Google Shape;1886;p48">
            <a:extLst>
              <a:ext uri="{FF2B5EF4-FFF2-40B4-BE49-F238E27FC236}">
                <a16:creationId xmlns:a16="http://schemas.microsoft.com/office/drawing/2014/main" id="{4A369E28-595D-AA15-C99E-D2FD4D04631B}"/>
              </a:ext>
            </a:extLst>
          </p:cNvPr>
          <p:cNvSpPr txBox="1">
            <a:spLocks/>
          </p:cNvSpPr>
          <p:nvPr/>
        </p:nvSpPr>
        <p:spPr>
          <a:xfrm>
            <a:off x="3285946" y="524047"/>
            <a:ext cx="5472940" cy="926022"/>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rgbClr val="5B595B"/>
              </a:buClr>
              <a:buSzPts val="1100"/>
              <a:buFont typeface="Arial"/>
              <a:buNone/>
            </a:pPr>
            <a:r>
              <a:rPr lang="en-US" sz="4000" b="1" dirty="0" err="1">
                <a:solidFill>
                  <a:srgbClr val="0066FF"/>
                </a:solidFill>
                <a:latin typeface="Cambria" panose="02040503050406030204" pitchFamily="18" charset="0"/>
                <a:ea typeface="Cambria" panose="02040503050406030204" pitchFamily="18" charset="0"/>
              </a:rPr>
              <a:t>Cùng</a:t>
            </a:r>
            <a:r>
              <a:rPr lang="en-US" sz="4000" b="1" dirty="0">
                <a:solidFill>
                  <a:srgbClr val="0066FF"/>
                </a:solidFill>
                <a:latin typeface="Cambria" panose="02040503050406030204" pitchFamily="18" charset="0"/>
                <a:ea typeface="Cambria" panose="02040503050406030204" pitchFamily="18" charset="0"/>
              </a:rPr>
              <a:t> </a:t>
            </a:r>
            <a:r>
              <a:rPr lang="en-US" sz="4000" b="1" dirty="0" err="1">
                <a:solidFill>
                  <a:srgbClr val="0066FF"/>
                </a:solidFill>
                <a:latin typeface="Cambria" panose="02040503050406030204" pitchFamily="18" charset="0"/>
                <a:ea typeface="Cambria" panose="02040503050406030204" pitchFamily="18" charset="0"/>
              </a:rPr>
              <a:t>tìm</a:t>
            </a:r>
            <a:r>
              <a:rPr lang="en-US" sz="4000" b="1" dirty="0">
                <a:solidFill>
                  <a:srgbClr val="0066FF"/>
                </a:solidFill>
                <a:latin typeface="Cambria" panose="02040503050406030204" pitchFamily="18" charset="0"/>
                <a:ea typeface="Cambria" panose="02040503050406030204" pitchFamily="18" charset="0"/>
              </a:rPr>
              <a:t> </a:t>
            </a:r>
            <a:r>
              <a:rPr lang="en-US" sz="4000" b="1" dirty="0" err="1">
                <a:solidFill>
                  <a:srgbClr val="0066FF"/>
                </a:solidFill>
                <a:latin typeface="Cambria" panose="02040503050406030204" pitchFamily="18" charset="0"/>
                <a:ea typeface="Cambria" panose="02040503050406030204" pitchFamily="18" charset="0"/>
              </a:rPr>
              <a:t>hiểu</a:t>
            </a:r>
            <a:r>
              <a:rPr lang="en-US" sz="4000" b="1" dirty="0">
                <a:solidFill>
                  <a:srgbClr val="0066FF"/>
                </a:solidFill>
                <a:latin typeface="Cambria" panose="02040503050406030204" pitchFamily="18" charset="0"/>
                <a:ea typeface="Cambria" panose="02040503050406030204" pitchFamily="18" charset="0"/>
              </a:rPr>
              <a:t> </a:t>
            </a:r>
            <a:r>
              <a:rPr lang="en-US" sz="4000" b="1" dirty="0" err="1">
                <a:solidFill>
                  <a:srgbClr val="0066FF"/>
                </a:solidFill>
                <a:latin typeface="Cambria" panose="02040503050406030204" pitchFamily="18" charset="0"/>
                <a:ea typeface="Cambria" panose="02040503050406030204" pitchFamily="18" charset="0"/>
              </a:rPr>
              <a:t>bài</a:t>
            </a:r>
            <a:endParaRPr lang="en-US" sz="4000" b="1" dirty="0">
              <a:solidFill>
                <a:srgbClr val="0066FF"/>
              </a:solidFill>
              <a:latin typeface="Cambria" panose="02040503050406030204" pitchFamily="18" charset="0"/>
              <a:ea typeface="Cambria" panose="02040503050406030204" pitchFamily="18" charset="0"/>
            </a:endParaRPr>
          </a:p>
        </p:txBody>
      </p:sp>
      <p:sp>
        <p:nvSpPr>
          <p:cNvPr id="5" name="Rectangle: Rounded Corners 4">
            <a:extLst>
              <a:ext uri="{FF2B5EF4-FFF2-40B4-BE49-F238E27FC236}">
                <a16:creationId xmlns:a16="http://schemas.microsoft.com/office/drawing/2014/main" id="{C32DFEDB-5FAC-E2BB-AF5C-6842B59D904D}"/>
              </a:ext>
            </a:extLst>
          </p:cNvPr>
          <p:cNvSpPr/>
          <p:nvPr/>
        </p:nvSpPr>
        <p:spPr>
          <a:xfrm>
            <a:off x="2918920" y="1406823"/>
            <a:ext cx="8362223" cy="1139073"/>
          </a:xfrm>
          <a:prstGeom prst="round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Rectangle 5">
            <a:extLst>
              <a:ext uri="{FF2B5EF4-FFF2-40B4-BE49-F238E27FC236}">
                <a16:creationId xmlns:a16="http://schemas.microsoft.com/office/drawing/2014/main" id="{8E0B4791-EC2D-16E3-58A1-1E77E7E20445}"/>
              </a:ext>
            </a:extLst>
          </p:cNvPr>
          <p:cNvSpPr/>
          <p:nvPr/>
        </p:nvSpPr>
        <p:spPr>
          <a:xfrm>
            <a:off x="3155317" y="1636315"/>
            <a:ext cx="8019502" cy="646331"/>
          </a:xfrm>
          <a:prstGeom prst="rect">
            <a:avLst/>
          </a:prstGeom>
        </p:spPr>
        <p:txBody>
          <a:bodyPr wrap="square">
            <a:spAutoFit/>
          </a:bodyPr>
          <a:lstStyle/>
          <a:p>
            <a:pPr lvl="0" algn="ctr">
              <a:buClr>
                <a:srgbClr val="5B595B"/>
              </a:buClr>
              <a:buSzPts val="1100"/>
            </a:pPr>
            <a:r>
              <a:rPr lang="en-US" sz="3600" b="1" dirty="0">
                <a:solidFill>
                  <a:srgbClr val="002060"/>
                </a:solidFill>
                <a:latin typeface="Calibri" panose="020F0502020204030204" pitchFamily="34" charset="0"/>
                <a:cs typeface="Calibri" panose="020F0502020204030204" pitchFamily="34" charset="0"/>
              </a:rPr>
              <a:t>1. </a:t>
            </a:r>
            <a:r>
              <a:rPr lang="en-US" sz="3600" b="1" dirty="0" err="1">
                <a:solidFill>
                  <a:srgbClr val="002060"/>
                </a:solidFill>
                <a:latin typeface="Calibri" panose="020F0502020204030204" pitchFamily="34" charset="0"/>
                <a:cs typeface="Calibri" panose="020F0502020204030204" pitchFamily="34" charset="0"/>
              </a:rPr>
              <a:t>Mục</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đích</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về</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quê</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của</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bạn</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nhỏ</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là</a:t>
            </a:r>
            <a:r>
              <a:rPr lang="en-US" sz="3600" b="1" dirty="0">
                <a:solidFill>
                  <a:srgbClr val="002060"/>
                </a:solidFill>
                <a:latin typeface="Calibri" panose="020F0502020204030204" pitchFamily="34" charset="0"/>
                <a:cs typeface="Calibri" panose="020F0502020204030204" pitchFamily="34" charset="0"/>
              </a:rPr>
              <a:t> </a:t>
            </a:r>
            <a:r>
              <a:rPr lang="en-US" sz="3600" b="1" dirty="0" err="1">
                <a:solidFill>
                  <a:srgbClr val="002060"/>
                </a:solidFill>
                <a:latin typeface="Calibri" panose="020F0502020204030204" pitchFamily="34" charset="0"/>
                <a:cs typeface="Calibri" panose="020F0502020204030204" pitchFamily="34" charset="0"/>
              </a:rPr>
              <a:t>gì</a:t>
            </a:r>
            <a:r>
              <a:rPr lang="en-US" sz="3600" b="1" dirty="0">
                <a:solidFill>
                  <a:srgbClr val="002060"/>
                </a:solidFill>
                <a:latin typeface="Calibri" panose="020F0502020204030204" pitchFamily="34" charset="0"/>
                <a:cs typeface="Calibri" panose="020F0502020204030204" pitchFamily="34" charset="0"/>
              </a:rPr>
              <a:t>?</a:t>
            </a:r>
          </a:p>
        </p:txBody>
      </p:sp>
      <p:grpSp>
        <p:nvGrpSpPr>
          <p:cNvPr id="8" name="Group 7">
            <a:extLst>
              <a:ext uri="{FF2B5EF4-FFF2-40B4-BE49-F238E27FC236}">
                <a16:creationId xmlns:a16="http://schemas.microsoft.com/office/drawing/2014/main" id="{871E23BF-8587-149C-1BAD-94E6F5482074}"/>
              </a:ext>
            </a:extLst>
          </p:cNvPr>
          <p:cNvGrpSpPr/>
          <p:nvPr/>
        </p:nvGrpSpPr>
        <p:grpSpPr>
          <a:xfrm>
            <a:off x="3555219" y="3148791"/>
            <a:ext cx="8039100" cy="2656586"/>
            <a:chOff x="472440" y="2351457"/>
            <a:chExt cx="8039100" cy="2517611"/>
          </a:xfrm>
          <a:solidFill>
            <a:schemeClr val="tx2">
              <a:lumMod val="20000"/>
              <a:lumOff val="80000"/>
            </a:schemeClr>
          </a:solidFill>
        </p:grpSpPr>
        <p:sp>
          <p:nvSpPr>
            <p:cNvPr id="9" name="Rectangle 8">
              <a:extLst>
                <a:ext uri="{FF2B5EF4-FFF2-40B4-BE49-F238E27FC236}">
                  <a16:creationId xmlns:a16="http://schemas.microsoft.com/office/drawing/2014/main" id="{F0E0BEB6-FB49-39E8-A885-CFF84910B5FF}"/>
                </a:ext>
              </a:extLst>
            </p:cNvPr>
            <p:cNvSpPr/>
            <p:nvPr/>
          </p:nvSpPr>
          <p:spPr>
            <a:xfrm>
              <a:off x="472440" y="2351457"/>
              <a:ext cx="8039100" cy="2393412"/>
            </a:xfrm>
            <a:prstGeom prst="rect">
              <a:avLst/>
            </a:prstGeom>
            <a:solidFill>
              <a:schemeClr val="bg1"/>
            </a:solidFill>
            <a:ln w="38100">
              <a:solidFill>
                <a:srgbClr val="BC65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3412FA5-F1EE-8AC7-9231-013E9F99D977}"/>
                </a:ext>
              </a:extLst>
            </p:cNvPr>
            <p:cNvSpPr txBox="1"/>
            <p:nvPr/>
          </p:nvSpPr>
          <p:spPr>
            <a:xfrm>
              <a:off x="667857" y="2424324"/>
              <a:ext cx="7669529" cy="2444744"/>
            </a:xfrm>
            <a:prstGeom prst="rect">
              <a:avLst/>
            </a:prstGeom>
            <a:noFill/>
            <a:ln w="38100">
              <a:noFill/>
            </a:ln>
          </p:spPr>
          <p:txBody>
            <a:bodyPr wrap="square" rtlCol="0">
              <a:spAutoFit/>
            </a:bodyPr>
            <a:lstStyle/>
            <a:p>
              <a:pPr algn="just"/>
              <a:r>
                <a:rPr lang="vi-VN" sz="3600" dirty="0">
                  <a:solidFill>
                    <a:srgbClr val="C00000"/>
                  </a:solidFill>
                  <a:latin typeface="Calibri" panose="020F0502020204030204" pitchFamily="34" charset="0"/>
                  <a:cs typeface="Calibri" panose="020F0502020204030204" pitchFamily="34" charset="0"/>
                </a:rPr>
                <a:t>Mục đích về quê của bạn nhỏ là để tận mắt quan sát cây hoa hồng với mong muốn tìm được nhiều ý cho bài văn “Tả cây hoa nhà em”.</a:t>
              </a:r>
            </a:p>
          </p:txBody>
        </p:sp>
      </p:grpSp>
      <p:pic>
        <p:nvPicPr>
          <p:cNvPr id="14" name="Picture 13">
            <a:extLst>
              <a:ext uri="{FF2B5EF4-FFF2-40B4-BE49-F238E27FC236}">
                <a16:creationId xmlns:a16="http://schemas.microsoft.com/office/drawing/2014/main" id="{4202CD9B-1DA5-D0AE-128E-7A3EFDE38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spTree>
    <p:extLst>
      <p:ext uri="{BB962C8B-B14F-4D97-AF65-F5344CB8AC3E}">
        <p14:creationId xmlns:p14="http://schemas.microsoft.com/office/powerpoint/2010/main" val="5421200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93;p48">
            <a:extLst>
              <a:ext uri="{FF2B5EF4-FFF2-40B4-BE49-F238E27FC236}">
                <a16:creationId xmlns:a16="http://schemas.microsoft.com/office/drawing/2014/main" id="{914FB231-DB55-24A6-0478-070D89A45DC4}"/>
              </a:ext>
            </a:extLst>
          </p:cNvPr>
          <p:cNvSpPr/>
          <p:nvPr/>
        </p:nvSpPr>
        <p:spPr>
          <a:xfrm>
            <a:off x="3129848" y="523824"/>
            <a:ext cx="5932304" cy="769440"/>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rgbClr val="FFFF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757070"/>
              </a:solidFill>
              <a:effectLst/>
              <a:uLnTx/>
              <a:uFillTx/>
              <a:latin typeface="Times New Roman"/>
              <a:cs typeface="+mn-cs"/>
            </a:endParaRPr>
          </a:p>
        </p:txBody>
      </p:sp>
      <p:sp>
        <p:nvSpPr>
          <p:cNvPr id="3" name="Google Shape;1886;p48">
            <a:extLst>
              <a:ext uri="{FF2B5EF4-FFF2-40B4-BE49-F238E27FC236}">
                <a16:creationId xmlns:a16="http://schemas.microsoft.com/office/drawing/2014/main" id="{4A369E28-595D-AA15-C99E-D2FD4D04631B}"/>
              </a:ext>
            </a:extLst>
          </p:cNvPr>
          <p:cNvSpPr txBox="1">
            <a:spLocks/>
          </p:cNvSpPr>
          <p:nvPr/>
        </p:nvSpPr>
        <p:spPr>
          <a:xfrm>
            <a:off x="3285946" y="524047"/>
            <a:ext cx="5472940" cy="926022"/>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5B595B"/>
              </a:buClr>
              <a:buSzPts val="1100"/>
              <a:buFont typeface="Arial"/>
              <a:buNone/>
              <a:tabLst/>
              <a:defRPr/>
            </a:pP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Cùng</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tìm</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hiểu</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bài</a:t>
            </a:r>
            <a:endPar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endParaRPr>
          </a:p>
        </p:txBody>
      </p:sp>
      <p:sp>
        <p:nvSpPr>
          <p:cNvPr id="5" name="Rectangle: Rounded Corners 4">
            <a:extLst>
              <a:ext uri="{FF2B5EF4-FFF2-40B4-BE49-F238E27FC236}">
                <a16:creationId xmlns:a16="http://schemas.microsoft.com/office/drawing/2014/main" id="{C32DFEDB-5FAC-E2BB-AF5C-6842B59D904D}"/>
              </a:ext>
            </a:extLst>
          </p:cNvPr>
          <p:cNvSpPr/>
          <p:nvPr/>
        </p:nvSpPr>
        <p:spPr>
          <a:xfrm>
            <a:off x="2918920" y="1406823"/>
            <a:ext cx="8362223" cy="1139073"/>
          </a:xfrm>
          <a:prstGeom prst="round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Times New Roman"/>
              <a:cs typeface="+mn-cs"/>
            </a:endParaRPr>
          </a:p>
        </p:txBody>
      </p:sp>
      <p:sp>
        <p:nvSpPr>
          <p:cNvPr id="6" name="Rectangle 5">
            <a:extLst>
              <a:ext uri="{FF2B5EF4-FFF2-40B4-BE49-F238E27FC236}">
                <a16:creationId xmlns:a16="http://schemas.microsoft.com/office/drawing/2014/main" id="{8E0B4791-EC2D-16E3-58A1-1E77E7E20445}"/>
              </a:ext>
            </a:extLst>
          </p:cNvPr>
          <p:cNvSpPr/>
          <p:nvPr/>
        </p:nvSpPr>
        <p:spPr>
          <a:xfrm>
            <a:off x="3155317" y="1444928"/>
            <a:ext cx="8019502"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5B595B"/>
              </a:buClr>
              <a:buSzPts val="1100"/>
              <a:buFontTx/>
              <a:buNone/>
              <a:tabLst/>
              <a:defRPr/>
            </a:pPr>
            <a:r>
              <a:rPr kumimoji="0" lang="en-US"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2. </a:t>
            </a:r>
            <a:r>
              <a:rPr kumimoji="0" lang="vi-VN"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Khi ở quê, bạn nhỏ đã làm gì để tả được cây hoa theo yêu cầu?</a:t>
            </a:r>
            <a:endParaRPr kumimoji="0" lang="en-US" sz="36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871E23BF-8587-149C-1BAD-94E6F5482074}"/>
              </a:ext>
            </a:extLst>
          </p:cNvPr>
          <p:cNvGrpSpPr/>
          <p:nvPr/>
        </p:nvGrpSpPr>
        <p:grpSpPr>
          <a:xfrm>
            <a:off x="3555219" y="2860158"/>
            <a:ext cx="8039100" cy="4104168"/>
            <a:chOff x="472440" y="2351457"/>
            <a:chExt cx="8039100" cy="2642646"/>
          </a:xfrm>
          <a:solidFill>
            <a:schemeClr val="tx2">
              <a:lumMod val="20000"/>
              <a:lumOff val="80000"/>
            </a:schemeClr>
          </a:solidFill>
        </p:grpSpPr>
        <p:sp>
          <p:nvSpPr>
            <p:cNvPr id="9" name="Rectangle 8">
              <a:extLst>
                <a:ext uri="{FF2B5EF4-FFF2-40B4-BE49-F238E27FC236}">
                  <a16:creationId xmlns:a16="http://schemas.microsoft.com/office/drawing/2014/main" id="{F0E0BEB6-FB49-39E8-A885-CFF84910B5FF}"/>
                </a:ext>
              </a:extLst>
            </p:cNvPr>
            <p:cNvSpPr/>
            <p:nvPr/>
          </p:nvSpPr>
          <p:spPr>
            <a:xfrm>
              <a:off x="472440" y="2351457"/>
              <a:ext cx="8039100" cy="2393412"/>
            </a:xfrm>
            <a:prstGeom prst="rect">
              <a:avLst/>
            </a:prstGeom>
            <a:solidFill>
              <a:schemeClr val="bg1"/>
            </a:solidFill>
            <a:ln w="38100">
              <a:solidFill>
                <a:srgbClr val="BC65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cs typeface="+mn-cs"/>
              </a:endParaRPr>
            </a:p>
          </p:txBody>
        </p:sp>
        <p:sp>
          <p:nvSpPr>
            <p:cNvPr id="12" name="TextBox 11">
              <a:extLst>
                <a:ext uri="{FF2B5EF4-FFF2-40B4-BE49-F238E27FC236}">
                  <a16:creationId xmlns:a16="http://schemas.microsoft.com/office/drawing/2014/main" id="{43412FA5-F1EE-8AC7-9231-013E9F99D977}"/>
                </a:ext>
              </a:extLst>
            </p:cNvPr>
            <p:cNvSpPr txBox="1"/>
            <p:nvPr/>
          </p:nvSpPr>
          <p:spPr>
            <a:xfrm>
              <a:off x="667857" y="2424324"/>
              <a:ext cx="7669529" cy="2569779"/>
            </a:xfrm>
            <a:prstGeom prst="rect">
              <a:avLst/>
            </a:prstGeom>
            <a:noFill/>
            <a:ln w="38100">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Khi ở quê, để tìm được nhiều ý cho bài văn của mình, bạn nhỏ đã dậy thật sớm để quan sát cây hoa hồng. Quan sát rất kĩ các bộ phận của cây thân, cành, lá, hoa, hương sắc... Bạn còn tưới nước cho cây theo đúng gợi ý của đề bài (Em đã chăm sóc, bảo vệ cây hoa đó như thế nào?).</a:t>
              </a:r>
            </a:p>
          </p:txBody>
        </p:sp>
      </p:grpSp>
      <p:pic>
        <p:nvPicPr>
          <p:cNvPr id="14" name="Picture 13">
            <a:extLst>
              <a:ext uri="{FF2B5EF4-FFF2-40B4-BE49-F238E27FC236}">
                <a16:creationId xmlns:a16="http://schemas.microsoft.com/office/drawing/2014/main" id="{4202CD9B-1DA5-D0AE-128E-7A3EFDE38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spTree>
    <p:extLst>
      <p:ext uri="{BB962C8B-B14F-4D97-AF65-F5344CB8AC3E}">
        <p14:creationId xmlns:p14="http://schemas.microsoft.com/office/powerpoint/2010/main" val="3145790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93;p48">
            <a:extLst>
              <a:ext uri="{FF2B5EF4-FFF2-40B4-BE49-F238E27FC236}">
                <a16:creationId xmlns:a16="http://schemas.microsoft.com/office/drawing/2014/main" id="{914FB231-DB55-24A6-0478-070D89A45DC4}"/>
              </a:ext>
            </a:extLst>
          </p:cNvPr>
          <p:cNvSpPr/>
          <p:nvPr/>
        </p:nvSpPr>
        <p:spPr>
          <a:xfrm>
            <a:off x="3129848" y="523824"/>
            <a:ext cx="5932304" cy="769440"/>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rgbClr val="FFFF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757070"/>
              </a:solidFill>
              <a:effectLst/>
              <a:uLnTx/>
              <a:uFillTx/>
              <a:latin typeface="Times New Roman"/>
              <a:cs typeface="+mn-cs"/>
            </a:endParaRPr>
          </a:p>
        </p:txBody>
      </p:sp>
      <p:sp>
        <p:nvSpPr>
          <p:cNvPr id="3" name="Google Shape;1886;p48">
            <a:extLst>
              <a:ext uri="{FF2B5EF4-FFF2-40B4-BE49-F238E27FC236}">
                <a16:creationId xmlns:a16="http://schemas.microsoft.com/office/drawing/2014/main" id="{4A369E28-595D-AA15-C99E-D2FD4D04631B}"/>
              </a:ext>
            </a:extLst>
          </p:cNvPr>
          <p:cNvSpPr txBox="1">
            <a:spLocks/>
          </p:cNvSpPr>
          <p:nvPr/>
        </p:nvSpPr>
        <p:spPr>
          <a:xfrm>
            <a:off x="3285946" y="524047"/>
            <a:ext cx="5472940" cy="926022"/>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5B595B"/>
              </a:buClr>
              <a:buSzPts val="1100"/>
              <a:buFont typeface="Arial"/>
              <a:buNone/>
              <a:tabLst/>
              <a:defRPr/>
            </a:pP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Cùng</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tìm</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hiểu</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bài</a:t>
            </a:r>
            <a:endPar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endParaRPr>
          </a:p>
        </p:txBody>
      </p:sp>
      <p:sp>
        <p:nvSpPr>
          <p:cNvPr id="5" name="Rectangle: Rounded Corners 4">
            <a:extLst>
              <a:ext uri="{FF2B5EF4-FFF2-40B4-BE49-F238E27FC236}">
                <a16:creationId xmlns:a16="http://schemas.microsoft.com/office/drawing/2014/main" id="{C32DFEDB-5FAC-E2BB-AF5C-6842B59D904D}"/>
              </a:ext>
            </a:extLst>
          </p:cNvPr>
          <p:cNvSpPr/>
          <p:nvPr/>
        </p:nvSpPr>
        <p:spPr>
          <a:xfrm>
            <a:off x="2716902" y="1374925"/>
            <a:ext cx="9273080" cy="1315112"/>
          </a:xfrm>
          <a:prstGeom prst="round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Times New Roman"/>
              <a:cs typeface="+mn-cs"/>
            </a:endParaRPr>
          </a:p>
        </p:txBody>
      </p:sp>
      <p:sp>
        <p:nvSpPr>
          <p:cNvPr id="6" name="Rectangle 5">
            <a:extLst>
              <a:ext uri="{FF2B5EF4-FFF2-40B4-BE49-F238E27FC236}">
                <a16:creationId xmlns:a16="http://schemas.microsoft.com/office/drawing/2014/main" id="{8E0B4791-EC2D-16E3-58A1-1E77E7E20445}"/>
              </a:ext>
            </a:extLst>
          </p:cNvPr>
          <p:cNvSpPr/>
          <p:nvPr/>
        </p:nvSpPr>
        <p:spPr>
          <a:xfrm>
            <a:off x="2953298" y="1413030"/>
            <a:ext cx="9036683" cy="107721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5B595B"/>
              </a:buClr>
              <a:buSzPts val="1100"/>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3. </a:t>
            </a:r>
            <a:r>
              <a:rPr kumimoji="0" lang="vi-VN"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Những câu văn nào là kết quả của sự quan sát kết hợp với trí tưởng tượng phong ph</a:t>
            </a:r>
            <a:r>
              <a:rPr lang="en-US" sz="3200" b="1" dirty="0">
                <a:solidFill>
                  <a:srgbClr val="002060"/>
                </a:solidFill>
                <a:latin typeface="Calibri" panose="020F0502020204030204" pitchFamily="34" charset="0"/>
                <a:cs typeface="Calibri" panose="020F0502020204030204" pitchFamily="34" charset="0"/>
              </a:rPr>
              <a:t>ú</a:t>
            </a:r>
            <a:r>
              <a:rPr kumimoji="0" lang="vi-VN"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rPr>
              <a:t> của bạn nhỏ?</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871E23BF-8587-149C-1BAD-94E6F5482074}"/>
              </a:ext>
            </a:extLst>
          </p:cNvPr>
          <p:cNvGrpSpPr/>
          <p:nvPr/>
        </p:nvGrpSpPr>
        <p:grpSpPr>
          <a:xfrm>
            <a:off x="3385099" y="2923952"/>
            <a:ext cx="8039100" cy="1679946"/>
            <a:chOff x="472440" y="2351457"/>
            <a:chExt cx="8039100" cy="2393412"/>
          </a:xfrm>
          <a:solidFill>
            <a:schemeClr val="tx2">
              <a:lumMod val="20000"/>
              <a:lumOff val="80000"/>
            </a:schemeClr>
          </a:solidFill>
        </p:grpSpPr>
        <p:sp>
          <p:nvSpPr>
            <p:cNvPr id="9" name="Rectangle 8">
              <a:extLst>
                <a:ext uri="{FF2B5EF4-FFF2-40B4-BE49-F238E27FC236}">
                  <a16:creationId xmlns:a16="http://schemas.microsoft.com/office/drawing/2014/main" id="{F0E0BEB6-FB49-39E8-A885-CFF84910B5FF}"/>
                </a:ext>
              </a:extLst>
            </p:cNvPr>
            <p:cNvSpPr/>
            <p:nvPr/>
          </p:nvSpPr>
          <p:spPr>
            <a:xfrm>
              <a:off x="472440" y="2351457"/>
              <a:ext cx="8039100" cy="2393412"/>
            </a:xfrm>
            <a:prstGeom prst="rect">
              <a:avLst/>
            </a:prstGeom>
            <a:solidFill>
              <a:schemeClr val="bg1"/>
            </a:solidFill>
            <a:ln w="38100">
              <a:solidFill>
                <a:srgbClr val="BC65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cs typeface="+mn-cs"/>
              </a:endParaRPr>
            </a:p>
          </p:txBody>
        </p:sp>
        <p:sp>
          <p:nvSpPr>
            <p:cNvPr id="12" name="TextBox 11">
              <a:extLst>
                <a:ext uri="{FF2B5EF4-FFF2-40B4-BE49-F238E27FC236}">
                  <a16:creationId xmlns:a16="http://schemas.microsoft.com/office/drawing/2014/main" id="{43412FA5-F1EE-8AC7-9231-013E9F99D977}"/>
                </a:ext>
              </a:extLst>
            </p:cNvPr>
            <p:cNvSpPr txBox="1"/>
            <p:nvPr/>
          </p:nvSpPr>
          <p:spPr>
            <a:xfrm>
              <a:off x="667857" y="2424324"/>
              <a:ext cx="7669529" cy="1010693"/>
            </a:xfrm>
            <a:prstGeom prst="rect">
              <a:avLst/>
            </a:prstGeom>
            <a:noFill/>
            <a:ln w="38100">
              <a:noFill/>
            </a:ln>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Sương như những hòn bi ve tí xíu tụt từ lá xanh xuống bông đỏ, đi tìm mùi thơm ngào ngạt núp đầu giữa những cánh hoa...</a:t>
              </a:r>
            </a:p>
          </p:txBody>
        </p:sp>
      </p:grpSp>
      <p:pic>
        <p:nvPicPr>
          <p:cNvPr id="14" name="Picture 13">
            <a:extLst>
              <a:ext uri="{FF2B5EF4-FFF2-40B4-BE49-F238E27FC236}">
                <a16:creationId xmlns:a16="http://schemas.microsoft.com/office/drawing/2014/main" id="{4202CD9B-1DA5-D0AE-128E-7A3EFDE381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grpSp>
        <p:nvGrpSpPr>
          <p:cNvPr id="4" name="Group 3">
            <a:extLst>
              <a:ext uri="{FF2B5EF4-FFF2-40B4-BE49-F238E27FC236}">
                <a16:creationId xmlns:a16="http://schemas.microsoft.com/office/drawing/2014/main" id="{DCCA97EF-3303-4979-F2EB-A0E3B485B6AB}"/>
              </a:ext>
            </a:extLst>
          </p:cNvPr>
          <p:cNvGrpSpPr/>
          <p:nvPr/>
        </p:nvGrpSpPr>
        <p:grpSpPr>
          <a:xfrm>
            <a:off x="3438261" y="4859078"/>
            <a:ext cx="8039100" cy="1743741"/>
            <a:chOff x="472440" y="2351457"/>
            <a:chExt cx="8039100" cy="2476497"/>
          </a:xfrm>
          <a:solidFill>
            <a:schemeClr val="tx2">
              <a:lumMod val="20000"/>
              <a:lumOff val="80000"/>
            </a:schemeClr>
          </a:solidFill>
        </p:grpSpPr>
        <p:sp>
          <p:nvSpPr>
            <p:cNvPr id="7" name="Rectangle 6">
              <a:extLst>
                <a:ext uri="{FF2B5EF4-FFF2-40B4-BE49-F238E27FC236}">
                  <a16:creationId xmlns:a16="http://schemas.microsoft.com/office/drawing/2014/main" id="{6B362911-C8D5-89B5-9616-C4ABBBA27279}"/>
                </a:ext>
              </a:extLst>
            </p:cNvPr>
            <p:cNvSpPr/>
            <p:nvPr/>
          </p:nvSpPr>
          <p:spPr>
            <a:xfrm>
              <a:off x="472440" y="2351457"/>
              <a:ext cx="8039100" cy="2393412"/>
            </a:xfrm>
            <a:prstGeom prst="rect">
              <a:avLst/>
            </a:prstGeom>
            <a:solidFill>
              <a:schemeClr val="bg1"/>
            </a:solidFill>
            <a:ln w="38100">
              <a:solidFill>
                <a:srgbClr val="BC65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cs typeface="+mn-cs"/>
              </a:endParaRPr>
            </a:p>
          </p:txBody>
        </p:sp>
        <p:sp>
          <p:nvSpPr>
            <p:cNvPr id="10" name="TextBox 9">
              <a:extLst>
                <a:ext uri="{FF2B5EF4-FFF2-40B4-BE49-F238E27FC236}">
                  <a16:creationId xmlns:a16="http://schemas.microsoft.com/office/drawing/2014/main" id="{A2257925-5DF9-9B64-4AFD-1C6174897835}"/>
                </a:ext>
              </a:extLst>
            </p:cNvPr>
            <p:cNvSpPr txBox="1"/>
            <p:nvPr/>
          </p:nvSpPr>
          <p:spPr>
            <a:xfrm>
              <a:off x="667857" y="2424324"/>
              <a:ext cx="7669529" cy="2403630"/>
            </a:xfrm>
            <a:prstGeom prst="rect">
              <a:avLst/>
            </a:prstGeom>
            <a:noFill/>
            <a:ln w="38100">
              <a:noFill/>
            </a:ln>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32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Từ tay tôi, cái bình tưới như chú voi con dễ thương đung đưa vòi, rắc lên cây hoa hồng một cơn mưa rào nhỏ....</a:t>
              </a:r>
            </a:p>
          </p:txBody>
        </p:sp>
      </p:grpSp>
    </p:spTree>
    <p:extLst>
      <p:ext uri="{BB962C8B-B14F-4D97-AF65-F5344CB8AC3E}">
        <p14:creationId xmlns:p14="http://schemas.microsoft.com/office/powerpoint/2010/main" val="26130709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shreg.wav"/>
                                        </p:tgtEl>
                                      </p:cMediaNode>
                                    </p:audio>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cashreg.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93;p48">
            <a:extLst>
              <a:ext uri="{FF2B5EF4-FFF2-40B4-BE49-F238E27FC236}">
                <a16:creationId xmlns:a16="http://schemas.microsoft.com/office/drawing/2014/main" id="{914FB231-DB55-24A6-0478-070D89A45DC4}"/>
              </a:ext>
            </a:extLst>
          </p:cNvPr>
          <p:cNvSpPr/>
          <p:nvPr/>
        </p:nvSpPr>
        <p:spPr>
          <a:xfrm>
            <a:off x="3129848" y="523824"/>
            <a:ext cx="5932304" cy="769440"/>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rgbClr val="FFFF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757070"/>
              </a:solidFill>
              <a:effectLst/>
              <a:uLnTx/>
              <a:uFillTx/>
              <a:latin typeface="Times New Roman"/>
              <a:cs typeface="+mn-cs"/>
            </a:endParaRPr>
          </a:p>
        </p:txBody>
      </p:sp>
      <p:sp>
        <p:nvSpPr>
          <p:cNvPr id="3" name="Google Shape;1886;p48">
            <a:extLst>
              <a:ext uri="{FF2B5EF4-FFF2-40B4-BE49-F238E27FC236}">
                <a16:creationId xmlns:a16="http://schemas.microsoft.com/office/drawing/2014/main" id="{4A369E28-595D-AA15-C99E-D2FD4D04631B}"/>
              </a:ext>
            </a:extLst>
          </p:cNvPr>
          <p:cNvSpPr txBox="1">
            <a:spLocks/>
          </p:cNvSpPr>
          <p:nvPr/>
        </p:nvSpPr>
        <p:spPr>
          <a:xfrm>
            <a:off x="3285946" y="524047"/>
            <a:ext cx="5472940" cy="926022"/>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5B595B"/>
              </a:buClr>
              <a:buSzPts val="1100"/>
              <a:buFont typeface="Arial"/>
              <a:buNone/>
              <a:tabLst/>
              <a:defRPr/>
            </a:pP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Cùng</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tìm</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hiểu</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cs typeface="+mn-cs"/>
              </a:rPr>
              <a:t>bài</a:t>
            </a:r>
            <a:endPar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cs typeface="+mn-cs"/>
            </a:endParaRPr>
          </a:p>
        </p:txBody>
      </p:sp>
      <p:sp>
        <p:nvSpPr>
          <p:cNvPr id="5" name="Rectangle: Rounded Corners 4">
            <a:extLst>
              <a:ext uri="{FF2B5EF4-FFF2-40B4-BE49-F238E27FC236}">
                <a16:creationId xmlns:a16="http://schemas.microsoft.com/office/drawing/2014/main" id="{C32DFEDB-5FAC-E2BB-AF5C-6842B59D904D}"/>
              </a:ext>
            </a:extLst>
          </p:cNvPr>
          <p:cNvSpPr/>
          <p:nvPr/>
        </p:nvSpPr>
        <p:spPr>
          <a:xfrm>
            <a:off x="2918920" y="1406823"/>
            <a:ext cx="8362223" cy="1804210"/>
          </a:xfrm>
          <a:prstGeom prst="round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Times New Roman"/>
              <a:cs typeface="+mn-cs"/>
            </a:endParaRPr>
          </a:p>
        </p:txBody>
      </p:sp>
      <p:sp>
        <p:nvSpPr>
          <p:cNvPr id="6" name="Rectangle 5">
            <a:extLst>
              <a:ext uri="{FF2B5EF4-FFF2-40B4-BE49-F238E27FC236}">
                <a16:creationId xmlns:a16="http://schemas.microsoft.com/office/drawing/2014/main" id="{8E0B4791-EC2D-16E3-58A1-1E77E7E20445}"/>
              </a:ext>
            </a:extLst>
          </p:cNvPr>
          <p:cNvSpPr/>
          <p:nvPr/>
        </p:nvSpPr>
        <p:spPr>
          <a:xfrm>
            <a:off x="3155317" y="1444928"/>
            <a:ext cx="8019502" cy="1569660"/>
          </a:xfrm>
          <a:prstGeom prst="rect">
            <a:avLst/>
          </a:prstGeom>
        </p:spPr>
        <p:txBody>
          <a:bodyPr wrap="square">
            <a:spAutoFit/>
          </a:bodyPr>
          <a:lstStyle/>
          <a:p>
            <a:pPr lvl="0" algn="just">
              <a:buClr>
                <a:srgbClr val="5B595B"/>
              </a:buClr>
              <a:buSzPts val="1100"/>
            </a:pPr>
            <a:r>
              <a:rPr lang="en-US" sz="3200" b="1" dirty="0">
                <a:solidFill>
                  <a:srgbClr val="002060"/>
                </a:solidFill>
                <a:latin typeface="Calibri" panose="020F0502020204030204" pitchFamily="34" charset="0"/>
                <a:cs typeface="Calibri" panose="020F0502020204030204" pitchFamily="34" charset="0"/>
              </a:rPr>
              <a:t>4. </a:t>
            </a:r>
            <a:r>
              <a:rPr lang="en-US" sz="3200" b="1" dirty="0" err="1">
                <a:solidFill>
                  <a:srgbClr val="002060"/>
                </a:solidFill>
                <a:latin typeface="Calibri" panose="020F0502020204030204" pitchFamily="34" charset="0"/>
                <a:cs typeface="Calibri" panose="020F0502020204030204" pitchFamily="34" charset="0"/>
              </a:rPr>
              <a:t>Em</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thích</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câu</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văn</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nào</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nhất</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trong</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bài</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văn</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của</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bạn</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nhỏ</a:t>
            </a:r>
            <a:r>
              <a:rPr lang="en-US" sz="3200" b="1" dirty="0">
                <a:solidFill>
                  <a:srgbClr val="002060"/>
                </a:solidFill>
                <a:latin typeface="Calibri" panose="020F0502020204030204" pitchFamily="34" charset="0"/>
                <a:cs typeface="Calibri" panose="020F0502020204030204" pitchFamily="34" charset="0"/>
              </a:rPr>
              <a:t>? Theo </a:t>
            </a:r>
            <a:r>
              <a:rPr lang="en-US" sz="3200" b="1" dirty="0" err="1">
                <a:solidFill>
                  <a:srgbClr val="002060"/>
                </a:solidFill>
                <a:latin typeface="Calibri" panose="020F0502020204030204" pitchFamily="34" charset="0"/>
                <a:cs typeface="Calibri" panose="020F0502020204030204" pitchFamily="34" charset="0"/>
              </a:rPr>
              <a:t>em</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bài</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văn</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của</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bạn</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nên</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viết</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thêm</a:t>
            </a:r>
            <a:r>
              <a:rPr lang="en-US" sz="3200" b="1" dirty="0">
                <a:solidFill>
                  <a:srgbClr val="002060"/>
                </a:solidFill>
                <a:latin typeface="Calibri" panose="020F0502020204030204" pitchFamily="34" charset="0"/>
                <a:cs typeface="Calibri" panose="020F0502020204030204" pitchFamily="34" charset="0"/>
              </a:rPr>
              <a:t> </a:t>
            </a:r>
            <a:r>
              <a:rPr lang="en-US" sz="3200" b="1" dirty="0" err="1">
                <a:solidFill>
                  <a:srgbClr val="002060"/>
                </a:solidFill>
                <a:latin typeface="Calibri" panose="020F0502020204030204" pitchFamily="34" charset="0"/>
                <a:cs typeface="Calibri" panose="020F0502020204030204" pitchFamily="34" charset="0"/>
              </a:rPr>
              <a:t>những</a:t>
            </a:r>
            <a:r>
              <a:rPr lang="en-US" sz="3200" b="1" dirty="0">
                <a:solidFill>
                  <a:srgbClr val="002060"/>
                </a:solidFill>
                <a:latin typeface="Calibri" panose="020F0502020204030204" pitchFamily="34" charset="0"/>
                <a:cs typeface="Calibri" panose="020F0502020204030204" pitchFamily="34" charset="0"/>
              </a:rPr>
              <a:t> ý </a:t>
            </a:r>
            <a:r>
              <a:rPr lang="en-US" sz="3200" b="1" dirty="0" err="1">
                <a:solidFill>
                  <a:srgbClr val="002060"/>
                </a:solidFill>
                <a:latin typeface="Calibri" panose="020F0502020204030204" pitchFamily="34" charset="0"/>
                <a:cs typeface="Calibri" panose="020F0502020204030204" pitchFamily="34" charset="0"/>
              </a:rPr>
              <a:t>nào</a:t>
            </a:r>
            <a:r>
              <a:rPr lang="en-US" sz="3200" b="1" dirty="0">
                <a:solidFill>
                  <a:srgbClr val="002060"/>
                </a:solidFill>
                <a:latin typeface="Calibri" panose="020F0502020204030204" pitchFamily="34" charset="0"/>
                <a:cs typeface="Calibri" panose="020F0502020204030204" pitchFamily="34" charset="0"/>
              </a:rPr>
              <a:t>?</a:t>
            </a:r>
            <a:endParaRPr kumimoji="0" lang="en-US" sz="32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871E23BF-8587-149C-1BAD-94E6F5482074}"/>
              </a:ext>
            </a:extLst>
          </p:cNvPr>
          <p:cNvGrpSpPr/>
          <p:nvPr/>
        </p:nvGrpSpPr>
        <p:grpSpPr>
          <a:xfrm>
            <a:off x="3555219" y="3710763"/>
            <a:ext cx="8039100" cy="2866490"/>
            <a:chOff x="472440" y="2351457"/>
            <a:chExt cx="8039100" cy="2393412"/>
          </a:xfrm>
          <a:solidFill>
            <a:schemeClr val="tx2">
              <a:lumMod val="20000"/>
              <a:lumOff val="80000"/>
            </a:schemeClr>
          </a:solidFill>
        </p:grpSpPr>
        <p:sp>
          <p:nvSpPr>
            <p:cNvPr id="9" name="Rectangle 8">
              <a:extLst>
                <a:ext uri="{FF2B5EF4-FFF2-40B4-BE49-F238E27FC236}">
                  <a16:creationId xmlns:a16="http://schemas.microsoft.com/office/drawing/2014/main" id="{F0E0BEB6-FB49-39E8-A885-CFF84910B5FF}"/>
                </a:ext>
              </a:extLst>
            </p:cNvPr>
            <p:cNvSpPr/>
            <p:nvPr/>
          </p:nvSpPr>
          <p:spPr>
            <a:xfrm>
              <a:off x="472440" y="2351457"/>
              <a:ext cx="8039100" cy="2393412"/>
            </a:xfrm>
            <a:prstGeom prst="rect">
              <a:avLst/>
            </a:prstGeom>
            <a:solidFill>
              <a:schemeClr val="bg1"/>
            </a:solidFill>
            <a:ln w="38100">
              <a:solidFill>
                <a:srgbClr val="BC65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a:cs typeface="+mn-cs"/>
              </a:endParaRPr>
            </a:p>
          </p:txBody>
        </p:sp>
        <p:sp>
          <p:nvSpPr>
            <p:cNvPr id="12" name="TextBox 11">
              <a:extLst>
                <a:ext uri="{FF2B5EF4-FFF2-40B4-BE49-F238E27FC236}">
                  <a16:creationId xmlns:a16="http://schemas.microsoft.com/office/drawing/2014/main" id="{43412FA5-F1EE-8AC7-9231-013E9F99D977}"/>
                </a:ext>
              </a:extLst>
            </p:cNvPr>
            <p:cNvSpPr txBox="1"/>
            <p:nvPr/>
          </p:nvSpPr>
          <p:spPr>
            <a:xfrm>
              <a:off x="667857" y="2424324"/>
              <a:ext cx="7669529" cy="2235743"/>
            </a:xfrm>
            <a:prstGeom prst="rect">
              <a:avLst/>
            </a:prstGeom>
            <a:noFill/>
            <a:ln w="38100">
              <a:noFill/>
            </a:ln>
          </p:spPr>
          <p:txBody>
            <a:bodyPr wrap="square" rtlCol="0">
              <a:spAutoFit/>
            </a:bodyPr>
            <a:lstStyle/>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Bước 1: </a:t>
              </a:r>
              <a:r>
                <a:rPr kumimoji="0" lang="vi-VN" sz="28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Đọc kĩ lại bài văn (đoạn in nghiêng trong câu chuyện), chọn câu văn m</a:t>
              </a:r>
              <a:r>
                <a:rPr lang="en-US" sz="2800">
                  <a:solidFill>
                    <a:srgbClr val="C00000"/>
                  </a:solidFill>
                  <a:latin typeface="Calibri" panose="020F0502020204030204" pitchFamily="34" charset="0"/>
                  <a:cs typeface="Calibri" panose="020F0502020204030204" pitchFamily="34" charset="0"/>
                </a:rPr>
                <a:t>ì</a:t>
              </a:r>
              <a:r>
                <a:rPr kumimoji="0" lang="vi-VN" sz="2800" b="0" i="0" u="none" strike="noStrike" kern="1200" cap="none" spc="0" normalizeH="0" baseline="0" noProof="0">
                  <a:ln>
                    <a:noFill/>
                  </a:ln>
                  <a:solidFill>
                    <a:srgbClr val="C00000"/>
                  </a:solidFill>
                  <a:effectLst/>
                  <a:uLnTx/>
                  <a:uFillTx/>
                  <a:latin typeface="Calibri" panose="020F0502020204030204" pitchFamily="34" charset="0"/>
                  <a:cs typeface="Calibri" panose="020F0502020204030204" pitchFamily="34" charset="0"/>
                </a:rPr>
                <a:t>nh </a:t>
              </a:r>
              <a:r>
                <a:rPr kumimoji="0" lang="vi-VN" sz="28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yêu thích, có thể nêu lí do vì sao mình yêu thích</a:t>
              </a:r>
              <a:r>
                <a:rPr kumimoji="0" lang="en-US" sz="28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vi-VN" sz="2800" b="1"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 Bước 2: </a:t>
              </a:r>
              <a:r>
                <a:rPr kumimoji="0" lang="vi-VN" sz="2800" b="0" i="0" u="none" strike="noStrike" kern="120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Suy nghĩ để bổ sung ý cho bài văn của bạn nhỏ. Có thể viết câu văn em muốn thêm vào bài văn tả cây hoa hồng của bạn.</a:t>
              </a:r>
            </a:p>
          </p:txBody>
        </p:sp>
      </p:grpSp>
      <p:pic>
        <p:nvPicPr>
          <p:cNvPr id="14" name="Picture 13">
            <a:extLst>
              <a:ext uri="{FF2B5EF4-FFF2-40B4-BE49-F238E27FC236}">
                <a16:creationId xmlns:a16="http://schemas.microsoft.com/office/drawing/2014/main" id="{4202CD9B-1DA5-D0AE-128E-7A3EFDE38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spTree>
    <p:extLst>
      <p:ext uri="{BB962C8B-B14F-4D97-AF65-F5344CB8AC3E}">
        <p14:creationId xmlns:p14="http://schemas.microsoft.com/office/powerpoint/2010/main" val="2355264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93;p48">
            <a:extLst>
              <a:ext uri="{FF2B5EF4-FFF2-40B4-BE49-F238E27FC236}">
                <a16:creationId xmlns:a16="http://schemas.microsoft.com/office/drawing/2014/main" id="{914FB231-DB55-24A6-0478-070D89A45DC4}"/>
              </a:ext>
            </a:extLst>
          </p:cNvPr>
          <p:cNvSpPr/>
          <p:nvPr/>
        </p:nvSpPr>
        <p:spPr>
          <a:xfrm>
            <a:off x="3555151" y="406866"/>
            <a:ext cx="5932304" cy="769440"/>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rgbClr val="FFFF6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757070"/>
              </a:solidFill>
              <a:effectLst/>
              <a:uLnTx/>
              <a:uFillTx/>
              <a:latin typeface="Cambria" panose="02040503050406030204" pitchFamily="18" charset="0"/>
              <a:ea typeface="Cambria" panose="02040503050406030204" pitchFamily="18" charset="0"/>
            </a:endParaRPr>
          </a:p>
        </p:txBody>
      </p:sp>
      <p:sp>
        <p:nvSpPr>
          <p:cNvPr id="3" name="Google Shape;1886;p48">
            <a:extLst>
              <a:ext uri="{FF2B5EF4-FFF2-40B4-BE49-F238E27FC236}">
                <a16:creationId xmlns:a16="http://schemas.microsoft.com/office/drawing/2014/main" id="{4A369E28-595D-AA15-C99E-D2FD4D04631B}"/>
              </a:ext>
            </a:extLst>
          </p:cNvPr>
          <p:cNvSpPr txBox="1">
            <a:spLocks/>
          </p:cNvSpPr>
          <p:nvPr/>
        </p:nvSpPr>
        <p:spPr>
          <a:xfrm>
            <a:off x="3934532" y="353926"/>
            <a:ext cx="5472940" cy="926022"/>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5B595B"/>
              </a:buClr>
              <a:buSzPts val="1100"/>
              <a:buFont typeface="Arial"/>
              <a:buNone/>
              <a:tabLst/>
              <a:defRPr/>
            </a:pP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rPr>
              <a:t>Cùng</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rPr>
              <a:t>tìm</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rPr>
              <a:t>hiểu</a:t>
            </a:r>
            <a:r>
              <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srgbClr val="0066FF"/>
                </a:solidFill>
                <a:effectLst/>
                <a:uLnTx/>
                <a:uFillTx/>
                <a:latin typeface="Cambria" panose="02040503050406030204" pitchFamily="18" charset="0"/>
                <a:ea typeface="Cambria" panose="02040503050406030204" pitchFamily="18" charset="0"/>
              </a:rPr>
              <a:t>bài</a:t>
            </a:r>
            <a:endParaRPr kumimoji="0" lang="en-US" sz="4000" b="1" i="0" u="none" strike="noStrike" kern="1200" cap="none" spc="0" normalizeH="0" baseline="0" noProof="0" dirty="0">
              <a:ln>
                <a:noFill/>
              </a:ln>
              <a:solidFill>
                <a:srgbClr val="0066FF"/>
              </a:solidFill>
              <a:effectLst/>
              <a:uLnTx/>
              <a:uFillTx/>
              <a:latin typeface="Cambria" panose="02040503050406030204" pitchFamily="18" charset="0"/>
              <a:ea typeface="Cambria" panose="02040503050406030204" pitchFamily="18" charset="0"/>
            </a:endParaRPr>
          </a:p>
        </p:txBody>
      </p:sp>
      <p:sp>
        <p:nvSpPr>
          <p:cNvPr id="5" name="Rectangle: Rounded Corners 4">
            <a:extLst>
              <a:ext uri="{FF2B5EF4-FFF2-40B4-BE49-F238E27FC236}">
                <a16:creationId xmlns:a16="http://schemas.microsoft.com/office/drawing/2014/main" id="{C32DFEDB-5FAC-E2BB-AF5C-6842B59D904D}"/>
              </a:ext>
            </a:extLst>
          </p:cNvPr>
          <p:cNvSpPr/>
          <p:nvPr/>
        </p:nvSpPr>
        <p:spPr>
          <a:xfrm>
            <a:off x="2918920" y="1406823"/>
            <a:ext cx="8362223" cy="1921168"/>
          </a:xfrm>
          <a:prstGeom prst="roundRect">
            <a:avLst/>
          </a:prstGeom>
          <a:solidFill>
            <a:schemeClr val="bg1"/>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8E0B4791-EC2D-16E3-58A1-1E77E7E20445}"/>
              </a:ext>
            </a:extLst>
          </p:cNvPr>
          <p:cNvSpPr/>
          <p:nvPr/>
        </p:nvSpPr>
        <p:spPr>
          <a:xfrm>
            <a:off x="3155317" y="1444928"/>
            <a:ext cx="8019502" cy="193899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5B595B"/>
              </a:buClr>
              <a:buSzPts val="1100"/>
              <a:buFontTx/>
              <a:buNone/>
              <a:tabLst/>
              <a:defRPr/>
            </a:pPr>
            <a:r>
              <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5. </a:t>
            </a:r>
            <a:r>
              <a:rPr kumimoji="0" lang="vi-VN"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rPr>
              <a:t>Em học được điều gì về cách viết văn miêu tả sau khi đọc câu chuyện trên?</a:t>
            </a:r>
            <a:endParaRPr kumimoji="0" lang="en-US" sz="4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14" name="Picture 13">
            <a:extLst>
              <a:ext uri="{FF2B5EF4-FFF2-40B4-BE49-F238E27FC236}">
                <a16:creationId xmlns:a16="http://schemas.microsoft.com/office/drawing/2014/main" id="{4202CD9B-1DA5-D0AE-128E-7A3EFDE38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spTree>
    <p:extLst>
      <p:ext uri="{BB962C8B-B14F-4D97-AF65-F5344CB8AC3E}">
        <p14:creationId xmlns:p14="http://schemas.microsoft.com/office/powerpoint/2010/main" val="2094497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DBB083-F0D0-CB6F-E42F-A450CD8C79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sp>
        <p:nvSpPr>
          <p:cNvPr id="10" name="TextBox 9">
            <a:extLst>
              <a:ext uri="{FF2B5EF4-FFF2-40B4-BE49-F238E27FC236}">
                <a16:creationId xmlns:a16="http://schemas.microsoft.com/office/drawing/2014/main" id="{6E936869-7A70-694E-CE42-590B40BC44B4}"/>
              </a:ext>
            </a:extLst>
          </p:cNvPr>
          <p:cNvSpPr txBox="1"/>
          <p:nvPr/>
        </p:nvSpPr>
        <p:spPr>
          <a:xfrm>
            <a:off x="3299440" y="1834558"/>
            <a:ext cx="8640922" cy="3785652"/>
          </a:xfrm>
          <a:prstGeom prst="rect">
            <a:avLst/>
          </a:prstGeom>
          <a:noFill/>
        </p:spPr>
        <p:txBody>
          <a:bodyPr wrap="square">
            <a:spAutoFit/>
          </a:bodyPr>
          <a:lstStyle/>
          <a:p>
            <a:pPr indent="228600" algn="just">
              <a:spcAft>
                <a:spcPts val="800"/>
              </a:spcAft>
            </a:pPr>
            <a:r>
              <a:rPr lang="en-US" sz="4000" b="1" dirty="0" err="1">
                <a:solidFill>
                  <a:schemeClr val="accent1"/>
                </a:solidFill>
                <a:effectLst/>
                <a:latin typeface="Cambria" panose="02040503050406030204" pitchFamily="18" charset="0"/>
                <a:ea typeface="Cambria" panose="02040503050406030204" pitchFamily="18" charset="0"/>
                <a:cs typeface="Calibri" panose="020F0502020204030204" pitchFamily="34" charset="0"/>
              </a:rPr>
              <a:t>Bài</a:t>
            </a:r>
            <a:r>
              <a:rPr lang="en-US" sz="4000" b="1"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chemeClr val="accent1"/>
                </a:solidFill>
                <a:effectLst/>
                <a:latin typeface="Cambria" panose="02040503050406030204" pitchFamily="18" charset="0"/>
                <a:ea typeface="Cambria" panose="02040503050406030204" pitchFamily="18" charset="0"/>
                <a:cs typeface="Calibri" panose="020F0502020204030204" pitchFamily="34" charset="0"/>
              </a:rPr>
              <a:t>đọc</a:t>
            </a:r>
            <a:r>
              <a:rPr lang="en-US" sz="4000" b="1" dirty="0">
                <a:solidFill>
                  <a:schemeClr val="accent1"/>
                </a:solidFill>
                <a:effectLst/>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chemeClr val="accent1"/>
                </a:solidFill>
                <a:latin typeface="Cambria" panose="02040503050406030204" pitchFamily="18" charset="0"/>
                <a:ea typeface="Cambria" panose="02040503050406030204" pitchFamily="18" charset="0"/>
                <a:cs typeface="Calibri" panose="020F0502020204030204" pitchFamily="34" charset="0"/>
              </a:rPr>
              <a:t>nói</a:t>
            </a:r>
            <a:r>
              <a:rPr lang="en-US" sz="4000" b="1" dirty="0">
                <a:solidFill>
                  <a:schemeClr val="accent1"/>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chemeClr val="accent1"/>
                </a:solidFill>
                <a:latin typeface="Cambria" panose="02040503050406030204" pitchFamily="18" charset="0"/>
                <a:ea typeface="Cambria" panose="02040503050406030204" pitchFamily="18" charset="0"/>
                <a:cs typeface="Calibri" panose="020F0502020204030204" pitchFamily="34" charset="0"/>
              </a:rPr>
              <a:t>về</a:t>
            </a:r>
            <a:r>
              <a:rPr lang="en-US" sz="4000" b="1" dirty="0">
                <a:solidFill>
                  <a:schemeClr val="accent1"/>
                </a:solidFill>
                <a:latin typeface="Cambria" panose="02040503050406030204" pitchFamily="18" charset="0"/>
                <a:ea typeface="Cambria" panose="02040503050406030204" pitchFamily="18" charset="0"/>
                <a:cs typeface="Calibri" panose="020F0502020204030204" pitchFamily="34" charset="0"/>
              </a:rPr>
              <a:t> </a:t>
            </a:r>
            <a:r>
              <a:rPr lang="vi-VN" sz="4000" b="1" dirty="0">
                <a:solidFill>
                  <a:schemeClr val="accent1"/>
                </a:solidFill>
                <a:latin typeface="Cambria" panose="02040503050406030204" pitchFamily="18" charset="0"/>
                <a:ea typeface="Cambria" panose="02040503050406030204" pitchFamily="18" charset="0"/>
                <a:cs typeface="Calibri" panose="020F0502020204030204" pitchFamily="34" charset="0"/>
              </a:rPr>
              <a:t>câu chuyện làm bài văn tả cây hoa của nhân vật tôi. Nhân vật tôi đã được về quê để quan sát kĩ các bộ phận của cây hoa hồng. Vì vậy cậu đã viết được một bài văn rất hay</a:t>
            </a:r>
            <a:r>
              <a:rPr lang="en-US" sz="4000" b="1" dirty="0">
                <a:solidFill>
                  <a:schemeClr val="accent1"/>
                </a:solidFill>
                <a:latin typeface="Cambria" panose="02040503050406030204" pitchFamily="18" charset="0"/>
                <a:ea typeface="Cambria" panose="02040503050406030204" pitchFamily="18" charset="0"/>
                <a:cs typeface="Calibri" panose="020F0502020204030204" pitchFamily="34" charset="0"/>
              </a:rPr>
              <a:t>.</a:t>
            </a:r>
            <a:endParaRPr lang="en-US" sz="3600" b="1" dirty="0">
              <a:solidFill>
                <a:schemeClr val="accent1"/>
              </a:solidFill>
              <a:effectLst/>
              <a:latin typeface="Cambria" panose="02040503050406030204" pitchFamily="18" charset="0"/>
              <a:ea typeface="Cambria" panose="02040503050406030204" pitchFamily="18" charset="0"/>
              <a:cs typeface="Calibri" panose="020F0502020204030204" pitchFamily="34" charset="0"/>
            </a:endParaRPr>
          </a:p>
        </p:txBody>
      </p:sp>
      <p:pic>
        <p:nvPicPr>
          <p:cNvPr id="11" name="Picture 10">
            <a:extLst>
              <a:ext uri="{FF2B5EF4-FFF2-40B4-BE49-F238E27FC236}">
                <a16:creationId xmlns:a16="http://schemas.microsoft.com/office/drawing/2014/main" id="{B49DF517-181D-E274-098E-D93FED5E1B13}"/>
              </a:ext>
            </a:extLst>
          </p:cNvPr>
          <p:cNvPicPr>
            <a:picLocks noChangeAspect="1"/>
          </p:cNvPicPr>
          <p:nvPr/>
        </p:nvPicPr>
        <p:blipFill>
          <a:blip r:embed="rId4"/>
          <a:stretch>
            <a:fillRect/>
          </a:stretch>
        </p:blipFill>
        <p:spPr>
          <a:xfrm>
            <a:off x="3761968" y="510448"/>
            <a:ext cx="5901439" cy="1286367"/>
          </a:xfrm>
          <a:prstGeom prst="rect">
            <a:avLst/>
          </a:prstGeom>
        </p:spPr>
      </p:pic>
    </p:spTree>
    <p:extLst>
      <p:ext uri="{BB962C8B-B14F-4D97-AF65-F5344CB8AC3E}">
        <p14:creationId xmlns:p14="http://schemas.microsoft.com/office/powerpoint/2010/main" val="1797323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AB07FC32-1D5A-D35C-14C8-128605D7921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557A15D-7DED-AB82-0CF4-F01034806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8375" y="0"/>
            <a:ext cx="6823478" cy="4394731"/>
          </a:xfrm>
          <a:prstGeom prst="rect">
            <a:avLst/>
          </a:prstGeom>
        </p:spPr>
      </p:pic>
      <p:pic>
        <p:nvPicPr>
          <p:cNvPr id="3" name="Picture 2">
            <a:extLst>
              <a:ext uri="{FF2B5EF4-FFF2-40B4-BE49-F238E27FC236}">
                <a16:creationId xmlns:a16="http://schemas.microsoft.com/office/drawing/2014/main" id="{4B4117B1-A2C9-4C7D-BFD6-7CB9A80DE7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2179" y="2502284"/>
            <a:ext cx="4487045" cy="4487045"/>
          </a:xfrm>
          <a:prstGeom prst="rect">
            <a:avLst/>
          </a:prstGeom>
        </p:spPr>
      </p:pic>
      <p:pic>
        <p:nvPicPr>
          <p:cNvPr id="5" name="Picture 4">
            <a:extLst>
              <a:ext uri="{FF2B5EF4-FFF2-40B4-BE49-F238E27FC236}">
                <a16:creationId xmlns:a16="http://schemas.microsoft.com/office/drawing/2014/main" id="{230E785E-042E-DC19-C094-030245850C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1853" y="-514587"/>
            <a:ext cx="1969179" cy="2828789"/>
          </a:xfrm>
          <a:prstGeom prst="rect">
            <a:avLst/>
          </a:prstGeom>
        </p:spPr>
      </p:pic>
      <p:pic>
        <p:nvPicPr>
          <p:cNvPr id="6" name="Picture 5">
            <a:extLst>
              <a:ext uri="{FF2B5EF4-FFF2-40B4-BE49-F238E27FC236}">
                <a16:creationId xmlns:a16="http://schemas.microsoft.com/office/drawing/2014/main" id="{BFD45BBD-FFB0-04DE-EDA5-B674D25805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7665" y="1610137"/>
            <a:ext cx="2709402" cy="5247863"/>
          </a:xfrm>
          <a:prstGeom prst="rect">
            <a:avLst/>
          </a:prstGeom>
        </p:spPr>
      </p:pic>
      <p:pic>
        <p:nvPicPr>
          <p:cNvPr id="2" name="Picture 1">
            <a:extLst>
              <a:ext uri="{FF2B5EF4-FFF2-40B4-BE49-F238E27FC236}">
                <a16:creationId xmlns:a16="http://schemas.microsoft.com/office/drawing/2014/main" id="{E256E556-D84F-1293-35D9-C47705170074}"/>
              </a:ext>
            </a:extLst>
          </p:cNvPr>
          <p:cNvPicPr>
            <a:picLocks noChangeAspect="1"/>
          </p:cNvPicPr>
          <p:nvPr/>
        </p:nvPicPr>
        <p:blipFill>
          <a:blip r:embed="rId7"/>
          <a:stretch>
            <a:fillRect/>
          </a:stretch>
        </p:blipFill>
        <p:spPr>
          <a:xfrm>
            <a:off x="2577632" y="1786269"/>
            <a:ext cx="6683113" cy="1811567"/>
          </a:xfrm>
          <a:prstGeom prst="rect">
            <a:avLst/>
          </a:prstGeom>
        </p:spPr>
      </p:pic>
    </p:spTree>
    <p:extLst>
      <p:ext uri="{BB962C8B-B14F-4D97-AF65-F5344CB8AC3E}">
        <p14:creationId xmlns:p14="http://schemas.microsoft.com/office/powerpoint/2010/main" val="18823101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75D11C8-85F2-86B7-F1B7-7C8D70869E49}"/>
              </a:ext>
            </a:extLst>
          </p:cNvPr>
          <p:cNvGrpSpPr/>
          <p:nvPr/>
        </p:nvGrpSpPr>
        <p:grpSpPr>
          <a:xfrm>
            <a:off x="1443497" y="1226353"/>
            <a:ext cx="6293147" cy="2287081"/>
            <a:chOff x="2975205" y="1255651"/>
            <a:chExt cx="5432196" cy="2287081"/>
          </a:xfrm>
        </p:grpSpPr>
        <p:sp>
          <p:nvSpPr>
            <p:cNvPr id="5" name="Rectangle: Rounded Corners 9">
              <a:extLst>
                <a:ext uri="{FF2B5EF4-FFF2-40B4-BE49-F238E27FC236}">
                  <a16:creationId xmlns:a16="http://schemas.microsoft.com/office/drawing/2014/main" id="{F83A8E8C-5912-F4B1-31F6-96E69781B250}"/>
                </a:ext>
              </a:extLst>
            </p:cNvPr>
            <p:cNvSpPr/>
            <p:nvPr/>
          </p:nvSpPr>
          <p:spPr>
            <a:xfrm>
              <a:off x="2975205" y="1724298"/>
              <a:ext cx="5432196" cy="1818434"/>
            </a:xfrm>
            <a:custGeom>
              <a:avLst/>
              <a:gdLst>
                <a:gd name="connsiteX0" fmla="*/ 0 w 5432196"/>
                <a:gd name="connsiteY0" fmla="*/ 366815 h 1818434"/>
                <a:gd name="connsiteX1" fmla="*/ 316631 w 5432196"/>
                <a:gd name="connsiteY1" fmla="*/ 0 h 1818434"/>
                <a:gd name="connsiteX2" fmla="*/ 916498 w 5432196"/>
                <a:gd name="connsiteY2" fmla="*/ 0 h 1818434"/>
                <a:gd name="connsiteX3" fmla="*/ 1420386 w 5432196"/>
                <a:gd name="connsiteY3" fmla="*/ 0 h 1818434"/>
                <a:gd name="connsiteX4" fmla="*/ 1924274 w 5432196"/>
                <a:gd name="connsiteY4" fmla="*/ 0 h 1818434"/>
                <a:gd name="connsiteX5" fmla="*/ 2572130 w 5432196"/>
                <a:gd name="connsiteY5" fmla="*/ 0 h 1818434"/>
                <a:gd name="connsiteX6" fmla="*/ 3028028 w 5432196"/>
                <a:gd name="connsiteY6" fmla="*/ 0 h 1818434"/>
                <a:gd name="connsiteX7" fmla="*/ 3531916 w 5432196"/>
                <a:gd name="connsiteY7" fmla="*/ 0 h 1818434"/>
                <a:gd name="connsiteX8" fmla="*/ 4227761 w 5432196"/>
                <a:gd name="connsiteY8" fmla="*/ 0 h 1818434"/>
                <a:gd name="connsiteX9" fmla="*/ 5115564 w 5432196"/>
                <a:gd name="connsiteY9" fmla="*/ 0 h 1818434"/>
                <a:gd name="connsiteX10" fmla="*/ 5432196 w 5432196"/>
                <a:gd name="connsiteY10" fmla="*/ 366815 h 1818434"/>
                <a:gd name="connsiteX11" fmla="*/ 5432196 w 5432196"/>
                <a:gd name="connsiteY11" fmla="*/ 909217 h 1818434"/>
                <a:gd name="connsiteX12" fmla="*/ 5432196 w 5432196"/>
                <a:gd name="connsiteY12" fmla="*/ 1451619 h 1818434"/>
                <a:gd name="connsiteX13" fmla="*/ 5115564 w 5432196"/>
                <a:gd name="connsiteY13" fmla="*/ 1818434 h 1818434"/>
                <a:gd name="connsiteX14" fmla="*/ 4515697 w 5432196"/>
                <a:gd name="connsiteY14" fmla="*/ 1818434 h 1818434"/>
                <a:gd name="connsiteX15" fmla="*/ 3915831 w 5432196"/>
                <a:gd name="connsiteY15" fmla="*/ 1818434 h 1818434"/>
                <a:gd name="connsiteX16" fmla="*/ 3267975 w 5432196"/>
                <a:gd name="connsiteY16" fmla="*/ 1818434 h 1818434"/>
                <a:gd name="connsiteX17" fmla="*/ 2668108 w 5432196"/>
                <a:gd name="connsiteY17" fmla="*/ 1818434 h 1818434"/>
                <a:gd name="connsiteX18" fmla="*/ 2116231 w 5432196"/>
                <a:gd name="connsiteY18" fmla="*/ 1818434 h 1818434"/>
                <a:gd name="connsiteX19" fmla="*/ 1564353 w 5432196"/>
                <a:gd name="connsiteY19" fmla="*/ 1818434 h 1818434"/>
                <a:gd name="connsiteX20" fmla="*/ 1108455 w 5432196"/>
                <a:gd name="connsiteY20" fmla="*/ 1818434 h 1818434"/>
                <a:gd name="connsiteX21" fmla="*/ 316631 w 5432196"/>
                <a:gd name="connsiteY21" fmla="*/ 1818434 h 1818434"/>
                <a:gd name="connsiteX22" fmla="*/ 0 w 5432196"/>
                <a:gd name="connsiteY22" fmla="*/ 1451619 h 1818434"/>
                <a:gd name="connsiteX23" fmla="*/ 0 w 5432196"/>
                <a:gd name="connsiteY23" fmla="*/ 920065 h 1818434"/>
                <a:gd name="connsiteX24" fmla="*/ 0 w 5432196"/>
                <a:gd name="connsiteY24" fmla="*/ 366815 h 1818434"/>
                <a:gd name="connsiteX0" fmla="*/ 0 w 5432196"/>
                <a:gd name="connsiteY0" fmla="*/ 366815 h 1818434"/>
                <a:gd name="connsiteX1" fmla="*/ 316631 w 5432196"/>
                <a:gd name="connsiteY1" fmla="*/ 0 h 1818434"/>
                <a:gd name="connsiteX2" fmla="*/ 964487 w 5432196"/>
                <a:gd name="connsiteY2" fmla="*/ 0 h 1818434"/>
                <a:gd name="connsiteX3" fmla="*/ 1468375 w 5432196"/>
                <a:gd name="connsiteY3" fmla="*/ 0 h 1818434"/>
                <a:gd name="connsiteX4" fmla="*/ 1972263 w 5432196"/>
                <a:gd name="connsiteY4" fmla="*/ 0 h 1818434"/>
                <a:gd name="connsiteX5" fmla="*/ 2620119 w 5432196"/>
                <a:gd name="connsiteY5" fmla="*/ 0 h 1818434"/>
                <a:gd name="connsiteX6" fmla="*/ 3171996 w 5432196"/>
                <a:gd name="connsiteY6" fmla="*/ 0 h 1818434"/>
                <a:gd name="connsiteX7" fmla="*/ 3867842 w 5432196"/>
                <a:gd name="connsiteY7" fmla="*/ 0 h 1818434"/>
                <a:gd name="connsiteX8" fmla="*/ 4563687 w 5432196"/>
                <a:gd name="connsiteY8" fmla="*/ 0 h 1818434"/>
                <a:gd name="connsiteX9" fmla="*/ 5115564 w 5432196"/>
                <a:gd name="connsiteY9" fmla="*/ 0 h 1818434"/>
                <a:gd name="connsiteX10" fmla="*/ 5432196 w 5432196"/>
                <a:gd name="connsiteY10" fmla="*/ 366815 h 1818434"/>
                <a:gd name="connsiteX11" fmla="*/ 5432196 w 5432196"/>
                <a:gd name="connsiteY11" fmla="*/ 909217 h 1818434"/>
                <a:gd name="connsiteX12" fmla="*/ 5432196 w 5432196"/>
                <a:gd name="connsiteY12" fmla="*/ 1451619 h 1818434"/>
                <a:gd name="connsiteX13" fmla="*/ 5115564 w 5432196"/>
                <a:gd name="connsiteY13" fmla="*/ 1818434 h 1818434"/>
                <a:gd name="connsiteX14" fmla="*/ 4659665 w 5432196"/>
                <a:gd name="connsiteY14" fmla="*/ 1818434 h 1818434"/>
                <a:gd name="connsiteX15" fmla="*/ 3963820 w 5432196"/>
                <a:gd name="connsiteY15" fmla="*/ 1818434 h 1818434"/>
                <a:gd name="connsiteX16" fmla="*/ 3411942 w 5432196"/>
                <a:gd name="connsiteY16" fmla="*/ 1818434 h 1818434"/>
                <a:gd name="connsiteX17" fmla="*/ 2860065 w 5432196"/>
                <a:gd name="connsiteY17" fmla="*/ 1818434 h 1818434"/>
                <a:gd name="connsiteX18" fmla="*/ 2164220 w 5432196"/>
                <a:gd name="connsiteY18" fmla="*/ 1818434 h 1818434"/>
                <a:gd name="connsiteX19" fmla="*/ 1516364 w 5432196"/>
                <a:gd name="connsiteY19" fmla="*/ 1818434 h 1818434"/>
                <a:gd name="connsiteX20" fmla="*/ 964487 w 5432196"/>
                <a:gd name="connsiteY20" fmla="*/ 1818434 h 1818434"/>
                <a:gd name="connsiteX21" fmla="*/ 316631 w 5432196"/>
                <a:gd name="connsiteY21" fmla="*/ 1818434 h 1818434"/>
                <a:gd name="connsiteX22" fmla="*/ 0 w 5432196"/>
                <a:gd name="connsiteY22" fmla="*/ 1451619 h 1818434"/>
                <a:gd name="connsiteX23" fmla="*/ 0 w 5432196"/>
                <a:gd name="connsiteY23" fmla="*/ 898369 h 1818434"/>
                <a:gd name="connsiteX24" fmla="*/ 0 w 5432196"/>
                <a:gd name="connsiteY24" fmla="*/ 366815 h 181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432196" h="1818434" fill="none" extrusionOk="0">
                  <a:moveTo>
                    <a:pt x="0" y="366815"/>
                  </a:moveTo>
                  <a:cubicBezTo>
                    <a:pt x="-6081" y="162830"/>
                    <a:pt x="161889" y="36076"/>
                    <a:pt x="316631" y="0"/>
                  </a:cubicBezTo>
                  <a:cubicBezTo>
                    <a:pt x="567145" y="-19049"/>
                    <a:pt x="712515" y="7145"/>
                    <a:pt x="916498" y="0"/>
                  </a:cubicBezTo>
                  <a:cubicBezTo>
                    <a:pt x="1128690" y="-1877"/>
                    <a:pt x="1194538" y="-14526"/>
                    <a:pt x="1420386" y="0"/>
                  </a:cubicBezTo>
                  <a:cubicBezTo>
                    <a:pt x="1638504" y="2416"/>
                    <a:pt x="1797696" y="31324"/>
                    <a:pt x="1924274" y="0"/>
                  </a:cubicBezTo>
                  <a:cubicBezTo>
                    <a:pt x="2059977" y="-6115"/>
                    <a:pt x="2344713" y="27641"/>
                    <a:pt x="2572130" y="0"/>
                  </a:cubicBezTo>
                  <a:cubicBezTo>
                    <a:pt x="2773743" y="9692"/>
                    <a:pt x="2825659" y="16197"/>
                    <a:pt x="3028028" y="0"/>
                  </a:cubicBezTo>
                  <a:cubicBezTo>
                    <a:pt x="3225415" y="-5787"/>
                    <a:pt x="3359040" y="-5058"/>
                    <a:pt x="3531916" y="0"/>
                  </a:cubicBezTo>
                  <a:cubicBezTo>
                    <a:pt x="3685710" y="-19572"/>
                    <a:pt x="3919036" y="15895"/>
                    <a:pt x="4227761" y="0"/>
                  </a:cubicBezTo>
                  <a:cubicBezTo>
                    <a:pt x="4537292" y="-39950"/>
                    <a:pt x="4723437" y="-9611"/>
                    <a:pt x="5115564" y="0"/>
                  </a:cubicBezTo>
                  <a:cubicBezTo>
                    <a:pt x="5284887" y="49818"/>
                    <a:pt x="5436451" y="188976"/>
                    <a:pt x="5432196" y="366815"/>
                  </a:cubicBezTo>
                  <a:cubicBezTo>
                    <a:pt x="5386883" y="509546"/>
                    <a:pt x="5452856" y="739206"/>
                    <a:pt x="5432196" y="909217"/>
                  </a:cubicBezTo>
                  <a:cubicBezTo>
                    <a:pt x="5375540" y="1101217"/>
                    <a:pt x="5429683" y="1267897"/>
                    <a:pt x="5432196" y="1451619"/>
                  </a:cubicBezTo>
                  <a:cubicBezTo>
                    <a:pt x="5398351" y="1659413"/>
                    <a:pt x="5299194" y="1794502"/>
                    <a:pt x="5115564" y="1818434"/>
                  </a:cubicBezTo>
                  <a:cubicBezTo>
                    <a:pt x="4823504" y="1872466"/>
                    <a:pt x="4715404" y="1810952"/>
                    <a:pt x="4515697" y="1818434"/>
                  </a:cubicBezTo>
                  <a:cubicBezTo>
                    <a:pt x="4306367" y="1789389"/>
                    <a:pt x="4168500" y="1828429"/>
                    <a:pt x="3915831" y="1818434"/>
                  </a:cubicBezTo>
                  <a:cubicBezTo>
                    <a:pt x="3645571" y="1812859"/>
                    <a:pt x="3452680" y="1806804"/>
                    <a:pt x="3267975" y="1818434"/>
                  </a:cubicBezTo>
                  <a:cubicBezTo>
                    <a:pt x="3086732" y="1837557"/>
                    <a:pt x="2930715" y="1854300"/>
                    <a:pt x="2668108" y="1818434"/>
                  </a:cubicBezTo>
                  <a:cubicBezTo>
                    <a:pt x="2405562" y="1836926"/>
                    <a:pt x="2242128" y="1841406"/>
                    <a:pt x="2116231" y="1818434"/>
                  </a:cubicBezTo>
                  <a:cubicBezTo>
                    <a:pt x="1978504" y="1769614"/>
                    <a:pt x="1704236" y="1782902"/>
                    <a:pt x="1564353" y="1818434"/>
                  </a:cubicBezTo>
                  <a:cubicBezTo>
                    <a:pt x="1422371" y="1849269"/>
                    <a:pt x="1319991" y="1852378"/>
                    <a:pt x="1108455" y="1818434"/>
                  </a:cubicBezTo>
                  <a:cubicBezTo>
                    <a:pt x="932875" y="1761700"/>
                    <a:pt x="683386" y="1857438"/>
                    <a:pt x="316631" y="1818434"/>
                  </a:cubicBezTo>
                  <a:cubicBezTo>
                    <a:pt x="136454" y="1873965"/>
                    <a:pt x="3662" y="1647557"/>
                    <a:pt x="0" y="1451619"/>
                  </a:cubicBezTo>
                  <a:cubicBezTo>
                    <a:pt x="6114" y="1206905"/>
                    <a:pt x="12568" y="1138774"/>
                    <a:pt x="0" y="920065"/>
                  </a:cubicBezTo>
                  <a:cubicBezTo>
                    <a:pt x="-13153" y="730885"/>
                    <a:pt x="-23584" y="520917"/>
                    <a:pt x="0" y="366815"/>
                  </a:cubicBezTo>
                  <a:close/>
                </a:path>
                <a:path w="5432196" h="1818434" stroke="0" extrusionOk="0">
                  <a:moveTo>
                    <a:pt x="0" y="366815"/>
                  </a:moveTo>
                  <a:cubicBezTo>
                    <a:pt x="16433" y="192266"/>
                    <a:pt x="147400" y="2656"/>
                    <a:pt x="316631" y="0"/>
                  </a:cubicBezTo>
                  <a:cubicBezTo>
                    <a:pt x="479376" y="-33949"/>
                    <a:pt x="815579" y="4554"/>
                    <a:pt x="964487" y="0"/>
                  </a:cubicBezTo>
                  <a:cubicBezTo>
                    <a:pt x="1093677" y="-27953"/>
                    <a:pt x="1380089" y="-30621"/>
                    <a:pt x="1468375" y="0"/>
                  </a:cubicBezTo>
                  <a:cubicBezTo>
                    <a:pt x="1569851" y="26657"/>
                    <a:pt x="1876238" y="-4588"/>
                    <a:pt x="1972263" y="0"/>
                  </a:cubicBezTo>
                  <a:cubicBezTo>
                    <a:pt x="2040971" y="-1636"/>
                    <a:pt x="2342083" y="8802"/>
                    <a:pt x="2620119" y="0"/>
                  </a:cubicBezTo>
                  <a:cubicBezTo>
                    <a:pt x="2841984" y="-6926"/>
                    <a:pt x="2945856" y="5565"/>
                    <a:pt x="3171996" y="0"/>
                  </a:cubicBezTo>
                  <a:cubicBezTo>
                    <a:pt x="3427710" y="6263"/>
                    <a:pt x="3680086" y="69146"/>
                    <a:pt x="3867842" y="0"/>
                  </a:cubicBezTo>
                  <a:cubicBezTo>
                    <a:pt x="4089667" y="-13781"/>
                    <a:pt x="4354965" y="60162"/>
                    <a:pt x="4563687" y="0"/>
                  </a:cubicBezTo>
                  <a:cubicBezTo>
                    <a:pt x="4767698" y="-33252"/>
                    <a:pt x="4865010" y="-51210"/>
                    <a:pt x="5115564" y="0"/>
                  </a:cubicBezTo>
                  <a:cubicBezTo>
                    <a:pt x="5241706" y="6629"/>
                    <a:pt x="5424541" y="150259"/>
                    <a:pt x="5432196" y="366815"/>
                  </a:cubicBezTo>
                  <a:cubicBezTo>
                    <a:pt x="5418970" y="577988"/>
                    <a:pt x="5447720" y="791883"/>
                    <a:pt x="5432196" y="909217"/>
                  </a:cubicBezTo>
                  <a:cubicBezTo>
                    <a:pt x="5421306" y="1059482"/>
                    <a:pt x="5421446" y="1222166"/>
                    <a:pt x="5432196" y="1451619"/>
                  </a:cubicBezTo>
                  <a:cubicBezTo>
                    <a:pt x="5428384" y="1576585"/>
                    <a:pt x="5269237" y="1781654"/>
                    <a:pt x="5115564" y="1818434"/>
                  </a:cubicBezTo>
                  <a:cubicBezTo>
                    <a:pt x="4943109" y="1792039"/>
                    <a:pt x="4874550" y="1798902"/>
                    <a:pt x="4659665" y="1818434"/>
                  </a:cubicBezTo>
                  <a:cubicBezTo>
                    <a:pt x="4425567" y="1843094"/>
                    <a:pt x="4169231" y="1823811"/>
                    <a:pt x="3963820" y="1818434"/>
                  </a:cubicBezTo>
                  <a:cubicBezTo>
                    <a:pt x="3742292" y="1850544"/>
                    <a:pt x="3554043" y="1799650"/>
                    <a:pt x="3411942" y="1818434"/>
                  </a:cubicBezTo>
                  <a:cubicBezTo>
                    <a:pt x="3266270" y="1819592"/>
                    <a:pt x="3136863" y="1828262"/>
                    <a:pt x="2860065" y="1818434"/>
                  </a:cubicBezTo>
                  <a:cubicBezTo>
                    <a:pt x="2619093" y="1824197"/>
                    <a:pt x="2325374" y="1827385"/>
                    <a:pt x="2164220" y="1818434"/>
                  </a:cubicBezTo>
                  <a:cubicBezTo>
                    <a:pt x="2012826" y="1816140"/>
                    <a:pt x="1730484" y="1830946"/>
                    <a:pt x="1516364" y="1818434"/>
                  </a:cubicBezTo>
                  <a:cubicBezTo>
                    <a:pt x="1275762" y="1831355"/>
                    <a:pt x="1172504" y="1803393"/>
                    <a:pt x="964487" y="1818434"/>
                  </a:cubicBezTo>
                  <a:cubicBezTo>
                    <a:pt x="779385" y="1819025"/>
                    <a:pt x="570898" y="1866736"/>
                    <a:pt x="316631" y="1818434"/>
                  </a:cubicBezTo>
                  <a:cubicBezTo>
                    <a:pt x="152697" y="1817200"/>
                    <a:pt x="-65386" y="1658120"/>
                    <a:pt x="0" y="1451619"/>
                  </a:cubicBezTo>
                  <a:cubicBezTo>
                    <a:pt x="21786" y="1313888"/>
                    <a:pt x="-5440" y="1132853"/>
                    <a:pt x="0" y="898369"/>
                  </a:cubicBezTo>
                  <a:cubicBezTo>
                    <a:pt x="35201" y="665960"/>
                    <a:pt x="23314" y="567269"/>
                    <a:pt x="0" y="366815"/>
                  </a:cubicBezTo>
                  <a:close/>
                </a:path>
                <a:path w="5432196" h="1818434" fill="none" stroke="0" extrusionOk="0">
                  <a:moveTo>
                    <a:pt x="0" y="366815"/>
                  </a:moveTo>
                  <a:cubicBezTo>
                    <a:pt x="-3601" y="173230"/>
                    <a:pt x="180471" y="67043"/>
                    <a:pt x="316631" y="0"/>
                  </a:cubicBezTo>
                  <a:cubicBezTo>
                    <a:pt x="481693" y="-8388"/>
                    <a:pt x="688786" y="11451"/>
                    <a:pt x="916498" y="0"/>
                  </a:cubicBezTo>
                  <a:cubicBezTo>
                    <a:pt x="1134976" y="-4504"/>
                    <a:pt x="1176080" y="-7202"/>
                    <a:pt x="1420386" y="0"/>
                  </a:cubicBezTo>
                  <a:cubicBezTo>
                    <a:pt x="1623144" y="13449"/>
                    <a:pt x="1804794" y="-7862"/>
                    <a:pt x="1924274" y="0"/>
                  </a:cubicBezTo>
                  <a:cubicBezTo>
                    <a:pt x="2086107" y="-10278"/>
                    <a:pt x="2393054" y="-24526"/>
                    <a:pt x="2572130" y="0"/>
                  </a:cubicBezTo>
                  <a:cubicBezTo>
                    <a:pt x="2769084" y="4513"/>
                    <a:pt x="2812014" y="19202"/>
                    <a:pt x="3028028" y="0"/>
                  </a:cubicBezTo>
                  <a:cubicBezTo>
                    <a:pt x="3246662" y="-39526"/>
                    <a:pt x="3360601" y="12707"/>
                    <a:pt x="3531916" y="0"/>
                  </a:cubicBezTo>
                  <a:cubicBezTo>
                    <a:pt x="3669596" y="-7502"/>
                    <a:pt x="3857949" y="1167"/>
                    <a:pt x="4227761" y="0"/>
                  </a:cubicBezTo>
                  <a:cubicBezTo>
                    <a:pt x="4549231" y="-19560"/>
                    <a:pt x="4750743" y="-54846"/>
                    <a:pt x="5115564" y="0"/>
                  </a:cubicBezTo>
                  <a:cubicBezTo>
                    <a:pt x="5275535" y="-12046"/>
                    <a:pt x="5467119" y="182716"/>
                    <a:pt x="5432196" y="366815"/>
                  </a:cubicBezTo>
                  <a:cubicBezTo>
                    <a:pt x="5393654" y="541011"/>
                    <a:pt x="5457263" y="715013"/>
                    <a:pt x="5432196" y="909217"/>
                  </a:cubicBezTo>
                  <a:cubicBezTo>
                    <a:pt x="5397778" y="1052650"/>
                    <a:pt x="5415580" y="1305685"/>
                    <a:pt x="5432196" y="1451619"/>
                  </a:cubicBezTo>
                  <a:cubicBezTo>
                    <a:pt x="5467944" y="1644203"/>
                    <a:pt x="5273370" y="1816445"/>
                    <a:pt x="5115564" y="1818434"/>
                  </a:cubicBezTo>
                  <a:cubicBezTo>
                    <a:pt x="4804308" y="1865148"/>
                    <a:pt x="4714311" y="1799374"/>
                    <a:pt x="4515697" y="1818434"/>
                  </a:cubicBezTo>
                  <a:cubicBezTo>
                    <a:pt x="4336487" y="1830805"/>
                    <a:pt x="4162717" y="1808522"/>
                    <a:pt x="3915831" y="1818434"/>
                  </a:cubicBezTo>
                  <a:cubicBezTo>
                    <a:pt x="3630575" y="1824405"/>
                    <a:pt x="3434088" y="1810286"/>
                    <a:pt x="3267975" y="1818434"/>
                  </a:cubicBezTo>
                  <a:cubicBezTo>
                    <a:pt x="3087499" y="1833396"/>
                    <a:pt x="2973627" y="1808488"/>
                    <a:pt x="2668108" y="1818434"/>
                  </a:cubicBezTo>
                  <a:cubicBezTo>
                    <a:pt x="2395826" y="1821374"/>
                    <a:pt x="2258686" y="1848635"/>
                    <a:pt x="2116231" y="1818434"/>
                  </a:cubicBezTo>
                  <a:cubicBezTo>
                    <a:pt x="1992879" y="1797922"/>
                    <a:pt x="1677683" y="1782574"/>
                    <a:pt x="1564353" y="1818434"/>
                  </a:cubicBezTo>
                  <a:cubicBezTo>
                    <a:pt x="1427709" y="1872142"/>
                    <a:pt x="1322721" y="1842057"/>
                    <a:pt x="1108455" y="1818434"/>
                  </a:cubicBezTo>
                  <a:cubicBezTo>
                    <a:pt x="891694" y="1824865"/>
                    <a:pt x="678712" y="1857514"/>
                    <a:pt x="316631" y="1818434"/>
                  </a:cubicBezTo>
                  <a:cubicBezTo>
                    <a:pt x="107715" y="1814972"/>
                    <a:pt x="12651" y="1652359"/>
                    <a:pt x="0" y="1451619"/>
                  </a:cubicBezTo>
                  <a:cubicBezTo>
                    <a:pt x="-6622" y="1229975"/>
                    <a:pt x="7172" y="1109231"/>
                    <a:pt x="0" y="920065"/>
                  </a:cubicBezTo>
                  <a:cubicBezTo>
                    <a:pt x="-5820" y="760197"/>
                    <a:pt x="-26336" y="507857"/>
                    <a:pt x="0" y="366815"/>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custGeom>
                      <a:avLst/>
                      <a:gdLst>
                        <a:gd name="connsiteX0" fmla="*/ 0 w 6293147"/>
                        <a:gd name="connsiteY0" fmla="*/ 366815 h 1818434"/>
                        <a:gd name="connsiteX1" fmla="*/ 366815 w 6293147"/>
                        <a:gd name="connsiteY1" fmla="*/ 0 h 1818434"/>
                        <a:gd name="connsiteX2" fmla="*/ 1061755 w 6293147"/>
                        <a:gd name="connsiteY2" fmla="*/ 0 h 1818434"/>
                        <a:gd name="connsiteX3" fmla="*/ 1645504 w 6293147"/>
                        <a:gd name="connsiteY3" fmla="*/ 0 h 1818434"/>
                        <a:gd name="connsiteX4" fmla="*/ 2229253 w 6293147"/>
                        <a:gd name="connsiteY4" fmla="*/ 0 h 1818434"/>
                        <a:gd name="connsiteX5" fmla="*/ 2979788 w 6293147"/>
                        <a:gd name="connsiteY5" fmla="*/ 0 h 1818434"/>
                        <a:gd name="connsiteX6" fmla="*/ 3507942 w 6293147"/>
                        <a:gd name="connsiteY6" fmla="*/ 0 h 1818434"/>
                        <a:gd name="connsiteX7" fmla="*/ 4091691 w 6293147"/>
                        <a:gd name="connsiteY7" fmla="*/ 0 h 1818434"/>
                        <a:gd name="connsiteX8" fmla="*/ 4897821 w 6293147"/>
                        <a:gd name="connsiteY8" fmla="*/ 0 h 1818434"/>
                        <a:gd name="connsiteX9" fmla="*/ 5926332 w 6293147"/>
                        <a:gd name="connsiteY9" fmla="*/ 0 h 1818434"/>
                        <a:gd name="connsiteX10" fmla="*/ 6293147 w 6293147"/>
                        <a:gd name="connsiteY10" fmla="*/ 366815 h 1818434"/>
                        <a:gd name="connsiteX11" fmla="*/ 6293147 w 6293147"/>
                        <a:gd name="connsiteY11" fmla="*/ 909217 h 1818434"/>
                        <a:gd name="connsiteX12" fmla="*/ 6293147 w 6293147"/>
                        <a:gd name="connsiteY12" fmla="*/ 1451619 h 1818434"/>
                        <a:gd name="connsiteX13" fmla="*/ 5926332 w 6293147"/>
                        <a:gd name="connsiteY13" fmla="*/ 1818434 h 1818434"/>
                        <a:gd name="connsiteX14" fmla="*/ 5231392 w 6293147"/>
                        <a:gd name="connsiteY14" fmla="*/ 1818434 h 1818434"/>
                        <a:gd name="connsiteX15" fmla="*/ 4536453 w 6293147"/>
                        <a:gd name="connsiteY15" fmla="*/ 1818434 h 1818434"/>
                        <a:gd name="connsiteX16" fmla="*/ 3785918 w 6293147"/>
                        <a:gd name="connsiteY16" fmla="*/ 1818434 h 1818434"/>
                        <a:gd name="connsiteX17" fmla="*/ 3090978 w 6293147"/>
                        <a:gd name="connsiteY17" fmla="*/ 1818434 h 1818434"/>
                        <a:gd name="connsiteX18" fmla="*/ 2451634 w 6293147"/>
                        <a:gd name="connsiteY18" fmla="*/ 1818434 h 1818434"/>
                        <a:gd name="connsiteX19" fmla="*/ 1812289 w 6293147"/>
                        <a:gd name="connsiteY19" fmla="*/ 1818434 h 1818434"/>
                        <a:gd name="connsiteX20" fmla="*/ 1284135 w 6293147"/>
                        <a:gd name="connsiteY20" fmla="*/ 1818434 h 1818434"/>
                        <a:gd name="connsiteX21" fmla="*/ 366815 w 6293147"/>
                        <a:gd name="connsiteY21" fmla="*/ 1818434 h 1818434"/>
                        <a:gd name="connsiteX22" fmla="*/ 0 w 6293147"/>
                        <a:gd name="connsiteY22" fmla="*/ 1451619 h 1818434"/>
                        <a:gd name="connsiteX23" fmla="*/ 0 w 6293147"/>
                        <a:gd name="connsiteY23" fmla="*/ 920065 h 1818434"/>
                        <a:gd name="connsiteX24" fmla="*/ 0 w 6293147"/>
                        <a:gd name="connsiteY24" fmla="*/ 366815 h 1818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93147" h="1818434" fill="none" extrusionOk="0">
                          <a:moveTo>
                            <a:pt x="0" y="366815"/>
                          </a:moveTo>
                          <a:cubicBezTo>
                            <a:pt x="-5086" y="149062"/>
                            <a:pt x="191358" y="39716"/>
                            <a:pt x="366815" y="0"/>
                          </a:cubicBezTo>
                          <a:cubicBezTo>
                            <a:pt x="608393" y="-9287"/>
                            <a:pt x="818016" y="-243"/>
                            <a:pt x="1061755" y="0"/>
                          </a:cubicBezTo>
                          <a:cubicBezTo>
                            <a:pt x="1305494" y="243"/>
                            <a:pt x="1373694" y="-11037"/>
                            <a:pt x="1645504" y="0"/>
                          </a:cubicBezTo>
                          <a:cubicBezTo>
                            <a:pt x="1917314" y="11037"/>
                            <a:pt x="2078213" y="2120"/>
                            <a:pt x="2229253" y="0"/>
                          </a:cubicBezTo>
                          <a:cubicBezTo>
                            <a:pt x="2380293" y="-2120"/>
                            <a:pt x="2749508" y="-7979"/>
                            <a:pt x="2979788" y="0"/>
                          </a:cubicBezTo>
                          <a:cubicBezTo>
                            <a:pt x="3210068" y="7979"/>
                            <a:pt x="3265482" y="11168"/>
                            <a:pt x="3507942" y="0"/>
                          </a:cubicBezTo>
                          <a:cubicBezTo>
                            <a:pt x="3750402" y="-11168"/>
                            <a:pt x="3888187" y="8416"/>
                            <a:pt x="4091691" y="0"/>
                          </a:cubicBezTo>
                          <a:cubicBezTo>
                            <a:pt x="4295195" y="-8416"/>
                            <a:pt x="4516654" y="19494"/>
                            <a:pt x="4897821" y="0"/>
                          </a:cubicBezTo>
                          <a:cubicBezTo>
                            <a:pt x="5278988" y="-19494"/>
                            <a:pt x="5490781" y="-46607"/>
                            <a:pt x="5926332" y="0"/>
                          </a:cubicBezTo>
                          <a:cubicBezTo>
                            <a:pt x="6104045" y="30933"/>
                            <a:pt x="6319574" y="180184"/>
                            <a:pt x="6293147" y="366815"/>
                          </a:cubicBezTo>
                          <a:cubicBezTo>
                            <a:pt x="6267733" y="534274"/>
                            <a:pt x="6319613" y="743820"/>
                            <a:pt x="6293147" y="909217"/>
                          </a:cubicBezTo>
                          <a:cubicBezTo>
                            <a:pt x="6266681" y="1074614"/>
                            <a:pt x="6282543" y="1271419"/>
                            <a:pt x="6293147" y="1451619"/>
                          </a:cubicBezTo>
                          <a:cubicBezTo>
                            <a:pt x="6299063" y="1653156"/>
                            <a:pt x="6107767" y="1796233"/>
                            <a:pt x="5926332" y="1818434"/>
                          </a:cubicBezTo>
                          <a:cubicBezTo>
                            <a:pt x="5596932" y="1848820"/>
                            <a:pt x="5450490" y="1819057"/>
                            <a:pt x="5231392" y="1818434"/>
                          </a:cubicBezTo>
                          <a:cubicBezTo>
                            <a:pt x="5012294" y="1817811"/>
                            <a:pt x="4835335" y="1829565"/>
                            <a:pt x="4536453" y="1818434"/>
                          </a:cubicBezTo>
                          <a:cubicBezTo>
                            <a:pt x="4237571" y="1807303"/>
                            <a:pt x="3976509" y="1830970"/>
                            <a:pt x="3785918" y="1818434"/>
                          </a:cubicBezTo>
                          <a:cubicBezTo>
                            <a:pt x="3595327" y="1805898"/>
                            <a:pt x="3409430" y="1816819"/>
                            <a:pt x="3090978" y="1818434"/>
                          </a:cubicBezTo>
                          <a:cubicBezTo>
                            <a:pt x="2772526" y="1820049"/>
                            <a:pt x="2598157" y="1845730"/>
                            <a:pt x="2451634" y="1818434"/>
                          </a:cubicBezTo>
                          <a:cubicBezTo>
                            <a:pt x="2305111" y="1791138"/>
                            <a:pt x="1957794" y="1787186"/>
                            <a:pt x="1812289" y="1818434"/>
                          </a:cubicBezTo>
                          <a:cubicBezTo>
                            <a:pt x="1666785" y="1849682"/>
                            <a:pt x="1518563" y="1825187"/>
                            <a:pt x="1284135" y="1818434"/>
                          </a:cubicBezTo>
                          <a:cubicBezTo>
                            <a:pt x="1049707" y="1811681"/>
                            <a:pt x="779749" y="1861980"/>
                            <a:pt x="366815" y="1818434"/>
                          </a:cubicBezTo>
                          <a:cubicBezTo>
                            <a:pt x="131832" y="1833107"/>
                            <a:pt x="8277" y="1644297"/>
                            <a:pt x="0" y="1451619"/>
                          </a:cubicBezTo>
                          <a:cubicBezTo>
                            <a:pt x="1202" y="1225632"/>
                            <a:pt x="19197" y="1110012"/>
                            <a:pt x="0" y="920065"/>
                          </a:cubicBezTo>
                          <a:cubicBezTo>
                            <a:pt x="-19197" y="730118"/>
                            <a:pt x="-22422" y="502326"/>
                            <a:pt x="0" y="366815"/>
                          </a:cubicBezTo>
                          <a:close/>
                        </a:path>
                        <a:path w="6293147" h="1818434" stroke="0" extrusionOk="0">
                          <a:moveTo>
                            <a:pt x="0" y="366815"/>
                          </a:moveTo>
                          <a:cubicBezTo>
                            <a:pt x="1303" y="204071"/>
                            <a:pt x="184267" y="35807"/>
                            <a:pt x="366815" y="0"/>
                          </a:cubicBezTo>
                          <a:cubicBezTo>
                            <a:pt x="552539" y="-30350"/>
                            <a:pt x="967149" y="10830"/>
                            <a:pt x="1117350" y="0"/>
                          </a:cubicBezTo>
                          <a:cubicBezTo>
                            <a:pt x="1267552" y="-10830"/>
                            <a:pt x="1581762" y="-18033"/>
                            <a:pt x="1701099" y="0"/>
                          </a:cubicBezTo>
                          <a:cubicBezTo>
                            <a:pt x="1820436" y="18033"/>
                            <a:pt x="2156130" y="-11385"/>
                            <a:pt x="2284848" y="0"/>
                          </a:cubicBezTo>
                          <a:cubicBezTo>
                            <a:pt x="2413566" y="11385"/>
                            <a:pt x="2776456" y="11210"/>
                            <a:pt x="3035383" y="0"/>
                          </a:cubicBezTo>
                          <a:cubicBezTo>
                            <a:pt x="3294311" y="-11210"/>
                            <a:pt x="3421893" y="10813"/>
                            <a:pt x="3674728" y="0"/>
                          </a:cubicBezTo>
                          <a:cubicBezTo>
                            <a:pt x="3927564" y="-10813"/>
                            <a:pt x="4243515" y="30916"/>
                            <a:pt x="4480858" y="0"/>
                          </a:cubicBezTo>
                          <a:cubicBezTo>
                            <a:pt x="4718201" y="-30916"/>
                            <a:pt x="5046126" y="34197"/>
                            <a:pt x="5286988" y="0"/>
                          </a:cubicBezTo>
                          <a:cubicBezTo>
                            <a:pt x="5527850" y="-34197"/>
                            <a:pt x="5632570" y="-29080"/>
                            <a:pt x="5926332" y="0"/>
                          </a:cubicBezTo>
                          <a:cubicBezTo>
                            <a:pt x="6120338" y="-3855"/>
                            <a:pt x="6256542" y="163907"/>
                            <a:pt x="6293147" y="366815"/>
                          </a:cubicBezTo>
                          <a:cubicBezTo>
                            <a:pt x="6273918" y="592067"/>
                            <a:pt x="6310143" y="764850"/>
                            <a:pt x="6293147" y="909217"/>
                          </a:cubicBezTo>
                          <a:cubicBezTo>
                            <a:pt x="6276151" y="1053584"/>
                            <a:pt x="6283986" y="1241521"/>
                            <a:pt x="6293147" y="1451619"/>
                          </a:cubicBezTo>
                          <a:cubicBezTo>
                            <a:pt x="6296908" y="1605434"/>
                            <a:pt x="6108998" y="1780623"/>
                            <a:pt x="5926332" y="1818434"/>
                          </a:cubicBezTo>
                          <a:cubicBezTo>
                            <a:pt x="5720057" y="1792655"/>
                            <a:pt x="5656296" y="1799644"/>
                            <a:pt x="5398178" y="1818434"/>
                          </a:cubicBezTo>
                          <a:cubicBezTo>
                            <a:pt x="5140060" y="1837224"/>
                            <a:pt x="4852866" y="1778738"/>
                            <a:pt x="4592048" y="1818434"/>
                          </a:cubicBezTo>
                          <a:cubicBezTo>
                            <a:pt x="4331230" y="1858131"/>
                            <a:pt x="4114961" y="1810670"/>
                            <a:pt x="3952703" y="1818434"/>
                          </a:cubicBezTo>
                          <a:cubicBezTo>
                            <a:pt x="3790446" y="1826198"/>
                            <a:pt x="3595772" y="1801920"/>
                            <a:pt x="3313359" y="1818434"/>
                          </a:cubicBezTo>
                          <a:cubicBezTo>
                            <a:pt x="3030946" y="1834948"/>
                            <a:pt x="2687015" y="1832880"/>
                            <a:pt x="2507229" y="1818434"/>
                          </a:cubicBezTo>
                          <a:cubicBezTo>
                            <a:pt x="2327443" y="1803989"/>
                            <a:pt x="2052720" y="1819115"/>
                            <a:pt x="1756694" y="1818434"/>
                          </a:cubicBezTo>
                          <a:cubicBezTo>
                            <a:pt x="1460668" y="1817753"/>
                            <a:pt x="1356827" y="1800742"/>
                            <a:pt x="1117350" y="1818434"/>
                          </a:cubicBezTo>
                          <a:cubicBezTo>
                            <a:pt x="877873" y="1836126"/>
                            <a:pt x="694589" y="1841711"/>
                            <a:pt x="366815" y="1818434"/>
                          </a:cubicBezTo>
                          <a:cubicBezTo>
                            <a:pt x="183223" y="1859673"/>
                            <a:pt x="-45471" y="1637112"/>
                            <a:pt x="0" y="1451619"/>
                          </a:cubicBezTo>
                          <a:cubicBezTo>
                            <a:pt x="26409" y="1309379"/>
                            <a:pt x="-20875" y="1127919"/>
                            <a:pt x="0" y="898369"/>
                          </a:cubicBezTo>
                          <a:cubicBezTo>
                            <a:pt x="20875" y="668819"/>
                            <a:pt x="19913" y="536015"/>
                            <a:pt x="0" y="366815"/>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0000"/>
                  </a:solidFill>
                  <a:effectLst/>
                  <a:uLnTx/>
                  <a:uFillTx/>
                  <a:latin typeface="Calibri"/>
                  <a:ea typeface="+mn-ea"/>
                  <a:cs typeface="+mn-cs"/>
                </a:rPr>
                <a:t>Phân</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công</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theo</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đoạn</a:t>
              </a:r>
              <a:r>
                <a:rPr kumimoji="0" lang="en-US" sz="3600" b="0" i="0" u="none" strike="noStrike" kern="1200" cap="none" spc="0" normalizeH="0" baseline="0" noProof="0" dirty="0">
                  <a:ln>
                    <a:noFill/>
                  </a:ln>
                  <a:solidFill>
                    <a:srgbClr val="000000"/>
                  </a:solidFill>
                  <a:effectLst/>
                  <a:uLnTx/>
                  <a:uFillTx/>
                  <a:latin typeface="Calibri"/>
                  <a:ea typeface="+mn-ea"/>
                  <a:cs typeface="+mn-cs"/>
                </a:rPr>
                <a:t>.</a:t>
              </a:r>
            </a:p>
            <a:p>
              <a:pPr marL="568325" marR="0" lvl="0" indent="0" algn="just" defTabSz="914400" rtl="0" eaLnBrk="1" fontAlgn="auto" latinLnBrk="0" hangingPunct="1">
                <a:lnSpc>
                  <a:spcPct val="12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0000"/>
                  </a:solidFill>
                  <a:effectLst/>
                  <a:uLnTx/>
                  <a:uFillTx/>
                  <a:latin typeface="Calibri"/>
                  <a:ea typeface="+mn-ea"/>
                  <a:cs typeface="+mn-cs"/>
                </a:rPr>
                <a:t>Tất</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cả</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thành</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viên</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đều</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3600" b="0" i="0" u="none" strike="noStrike" kern="1200" cap="none" spc="0" normalizeH="0" baseline="0" noProof="0" dirty="0">
                  <a:ln>
                    <a:noFill/>
                  </a:ln>
                  <a:solidFill>
                    <a:srgbClr val="000000"/>
                  </a:solidFill>
                  <a:effectLst/>
                  <a:uLnTx/>
                  <a:uFillTx/>
                  <a:latin typeface="Calibri"/>
                  <a:ea typeface="+mn-ea"/>
                  <a:cs typeface="+mn-cs"/>
                </a:rPr>
                <a:t>.</a:t>
              </a:r>
            </a:p>
          </p:txBody>
        </p:sp>
        <p:sp>
          <p:nvSpPr>
            <p:cNvPr id="6" name="Rectangle: Rounded Corners 5">
              <a:extLst>
                <a:ext uri="{FF2B5EF4-FFF2-40B4-BE49-F238E27FC236}">
                  <a16:creationId xmlns:a16="http://schemas.microsoft.com/office/drawing/2014/main" id="{A95B36CA-EFC8-F6EC-18A2-6E1AC43233F0}"/>
                </a:ext>
              </a:extLst>
            </p:cNvPr>
            <p:cNvSpPr/>
            <p:nvPr/>
          </p:nvSpPr>
          <p:spPr>
            <a:xfrm>
              <a:off x="4308957" y="1255651"/>
              <a:ext cx="2764691" cy="796835"/>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Yêu</a:t>
              </a:r>
              <a:r>
                <a:rPr kumimoji="0" lang="en-US" sz="48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 </a:t>
              </a:r>
              <a:r>
                <a:rPr kumimoji="0" lang="en-US" sz="48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Cầu</a:t>
              </a:r>
              <a:endParaRPr kumimoji="0" lang="en-US" sz="48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endParaRPr>
            </a:p>
          </p:txBody>
        </p:sp>
        <p:pic>
          <p:nvPicPr>
            <p:cNvPr id="7" name="Picture 6">
              <a:extLst>
                <a:ext uri="{FF2B5EF4-FFF2-40B4-BE49-F238E27FC236}">
                  <a16:creationId xmlns:a16="http://schemas.microsoft.com/office/drawing/2014/main" id="{24239F75-CF78-5B17-BF05-B9E86A93ADE4}"/>
                </a:ext>
              </a:extLst>
            </p:cNvPr>
            <p:cNvPicPr>
              <a:picLocks noChangeAspect="1"/>
            </p:cNvPicPr>
            <p:nvPr/>
          </p:nvPicPr>
          <p:blipFill>
            <a:blip r:embed="rId2"/>
            <a:stretch>
              <a:fillRect/>
            </a:stretch>
          </p:blipFill>
          <p:spPr>
            <a:xfrm flipH="1">
              <a:off x="3075433" y="1994777"/>
              <a:ext cx="609091" cy="609091"/>
            </a:xfrm>
            <a:prstGeom prst="rect">
              <a:avLst/>
            </a:prstGeom>
          </p:spPr>
        </p:pic>
        <p:pic>
          <p:nvPicPr>
            <p:cNvPr id="8" name="Picture 7">
              <a:extLst>
                <a:ext uri="{FF2B5EF4-FFF2-40B4-BE49-F238E27FC236}">
                  <a16:creationId xmlns:a16="http://schemas.microsoft.com/office/drawing/2014/main" id="{E085DDE8-A5C1-6D44-133D-6977CAAE450B}"/>
                </a:ext>
              </a:extLst>
            </p:cNvPr>
            <p:cNvPicPr>
              <a:picLocks noChangeAspect="1"/>
            </p:cNvPicPr>
            <p:nvPr/>
          </p:nvPicPr>
          <p:blipFill>
            <a:blip r:embed="rId2"/>
            <a:stretch>
              <a:fillRect/>
            </a:stretch>
          </p:blipFill>
          <p:spPr>
            <a:xfrm flipH="1">
              <a:off x="3075433" y="2684812"/>
              <a:ext cx="609091" cy="609091"/>
            </a:xfrm>
            <a:prstGeom prst="rect">
              <a:avLst/>
            </a:prstGeom>
          </p:spPr>
        </p:pic>
      </p:grpSp>
      <p:grpSp>
        <p:nvGrpSpPr>
          <p:cNvPr id="9" name="Group 8">
            <a:extLst>
              <a:ext uri="{FF2B5EF4-FFF2-40B4-BE49-F238E27FC236}">
                <a16:creationId xmlns:a16="http://schemas.microsoft.com/office/drawing/2014/main" id="{8CFF37A1-3068-4168-C915-FDA751268535}"/>
              </a:ext>
            </a:extLst>
          </p:cNvPr>
          <p:cNvGrpSpPr/>
          <p:nvPr/>
        </p:nvGrpSpPr>
        <p:grpSpPr>
          <a:xfrm>
            <a:off x="254838" y="3787088"/>
            <a:ext cx="7073839" cy="2842692"/>
            <a:chOff x="4433137" y="3817600"/>
            <a:chExt cx="7073839" cy="2842692"/>
          </a:xfrm>
        </p:grpSpPr>
        <p:grpSp>
          <p:nvGrpSpPr>
            <p:cNvPr id="10" name="Group 9">
              <a:extLst>
                <a:ext uri="{FF2B5EF4-FFF2-40B4-BE49-F238E27FC236}">
                  <a16:creationId xmlns:a16="http://schemas.microsoft.com/office/drawing/2014/main" id="{349F2A06-6586-79DD-633B-8141AFDE0682}"/>
                </a:ext>
              </a:extLst>
            </p:cNvPr>
            <p:cNvGrpSpPr/>
            <p:nvPr/>
          </p:nvGrpSpPr>
          <p:grpSpPr>
            <a:xfrm>
              <a:off x="4433137" y="3817600"/>
              <a:ext cx="7073839" cy="2842692"/>
              <a:chOff x="2567237" y="1255651"/>
              <a:chExt cx="7073839" cy="2842692"/>
            </a:xfrm>
          </p:grpSpPr>
          <p:sp>
            <p:nvSpPr>
              <p:cNvPr id="20" name="Rectangle: Rounded Corners 19">
                <a:extLst>
                  <a:ext uri="{FF2B5EF4-FFF2-40B4-BE49-F238E27FC236}">
                    <a16:creationId xmlns:a16="http://schemas.microsoft.com/office/drawing/2014/main" id="{8CDA3BA1-CCB4-1C93-2660-42F2EB765DDC}"/>
                  </a:ext>
                </a:extLst>
              </p:cNvPr>
              <p:cNvSpPr/>
              <p:nvPr/>
            </p:nvSpPr>
            <p:spPr>
              <a:xfrm>
                <a:off x="2567237" y="1724298"/>
                <a:ext cx="7073839" cy="2374045"/>
              </a:xfrm>
              <a:custGeom>
                <a:avLst/>
                <a:gdLst>
                  <a:gd name="connsiteX0" fmla="*/ 0 w 7073839"/>
                  <a:gd name="connsiteY0" fmla="*/ 478892 h 2374045"/>
                  <a:gd name="connsiteX1" fmla="*/ 478892 w 7073839"/>
                  <a:gd name="connsiteY1" fmla="*/ 0 h 2374045"/>
                  <a:gd name="connsiteX2" fmla="*/ 1097293 w 7073839"/>
                  <a:gd name="connsiteY2" fmla="*/ 0 h 2374045"/>
                  <a:gd name="connsiteX3" fmla="*/ 1593373 w 7073839"/>
                  <a:gd name="connsiteY3" fmla="*/ 0 h 2374045"/>
                  <a:gd name="connsiteX4" fmla="*/ 2150614 w 7073839"/>
                  <a:gd name="connsiteY4" fmla="*/ 0 h 2374045"/>
                  <a:gd name="connsiteX5" fmla="*/ 2952496 w 7073839"/>
                  <a:gd name="connsiteY5" fmla="*/ 0 h 2374045"/>
                  <a:gd name="connsiteX6" fmla="*/ 3448576 w 7073839"/>
                  <a:gd name="connsiteY6" fmla="*/ 0 h 2374045"/>
                  <a:gd name="connsiteX7" fmla="*/ 3944657 w 7073839"/>
                  <a:gd name="connsiteY7" fmla="*/ 0 h 2374045"/>
                  <a:gd name="connsiteX8" fmla="*/ 4440737 w 7073839"/>
                  <a:gd name="connsiteY8" fmla="*/ 0 h 2374045"/>
                  <a:gd name="connsiteX9" fmla="*/ 5120298 w 7073839"/>
                  <a:gd name="connsiteY9" fmla="*/ 0 h 2374045"/>
                  <a:gd name="connsiteX10" fmla="*/ 5799860 w 7073839"/>
                  <a:gd name="connsiteY10" fmla="*/ 0 h 2374045"/>
                  <a:gd name="connsiteX11" fmla="*/ 6594947 w 7073839"/>
                  <a:gd name="connsiteY11" fmla="*/ 0 h 2374045"/>
                  <a:gd name="connsiteX12" fmla="*/ 7073839 w 7073839"/>
                  <a:gd name="connsiteY12" fmla="*/ 478892 h 2374045"/>
                  <a:gd name="connsiteX13" fmla="*/ 7073839 w 7073839"/>
                  <a:gd name="connsiteY13" fmla="*/ 922654 h 2374045"/>
                  <a:gd name="connsiteX14" fmla="*/ 7073839 w 7073839"/>
                  <a:gd name="connsiteY14" fmla="*/ 1408903 h 2374045"/>
                  <a:gd name="connsiteX15" fmla="*/ 7073839 w 7073839"/>
                  <a:gd name="connsiteY15" fmla="*/ 1895153 h 2374045"/>
                  <a:gd name="connsiteX16" fmla="*/ 6594947 w 7073839"/>
                  <a:gd name="connsiteY16" fmla="*/ 2374045 h 2374045"/>
                  <a:gd name="connsiteX17" fmla="*/ 5854225 w 7073839"/>
                  <a:gd name="connsiteY17" fmla="*/ 2374045 h 2374045"/>
                  <a:gd name="connsiteX18" fmla="*/ 5235824 w 7073839"/>
                  <a:gd name="connsiteY18" fmla="*/ 2374045 h 2374045"/>
                  <a:gd name="connsiteX19" fmla="*/ 4678583 w 7073839"/>
                  <a:gd name="connsiteY19" fmla="*/ 2374045 h 2374045"/>
                  <a:gd name="connsiteX20" fmla="*/ 4182503 w 7073839"/>
                  <a:gd name="connsiteY20" fmla="*/ 2374045 h 2374045"/>
                  <a:gd name="connsiteX21" fmla="*/ 3380620 w 7073839"/>
                  <a:gd name="connsiteY21" fmla="*/ 2374045 h 2374045"/>
                  <a:gd name="connsiteX22" fmla="*/ 2701059 w 7073839"/>
                  <a:gd name="connsiteY22" fmla="*/ 2374045 h 2374045"/>
                  <a:gd name="connsiteX23" fmla="*/ 2082658 w 7073839"/>
                  <a:gd name="connsiteY23" fmla="*/ 2374045 h 2374045"/>
                  <a:gd name="connsiteX24" fmla="*/ 1341935 w 7073839"/>
                  <a:gd name="connsiteY24" fmla="*/ 2374045 h 2374045"/>
                  <a:gd name="connsiteX25" fmla="*/ 478892 w 7073839"/>
                  <a:gd name="connsiteY25" fmla="*/ 2374045 h 2374045"/>
                  <a:gd name="connsiteX26" fmla="*/ 0 w 7073839"/>
                  <a:gd name="connsiteY26" fmla="*/ 1895153 h 2374045"/>
                  <a:gd name="connsiteX27" fmla="*/ 0 w 7073839"/>
                  <a:gd name="connsiteY27" fmla="*/ 1451391 h 2374045"/>
                  <a:gd name="connsiteX28" fmla="*/ 0 w 7073839"/>
                  <a:gd name="connsiteY28" fmla="*/ 993467 h 2374045"/>
                  <a:gd name="connsiteX29" fmla="*/ 0 w 7073839"/>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Calibri"/>
                    <a:ea typeface="+mn-ea"/>
                    <a:cs typeface="+mn-cs"/>
                  </a:rPr>
                  <a:t>1.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đúng</a:t>
                </a:r>
                <a:r>
                  <a:rPr kumimoji="0" lang="en-US" sz="3600" b="0" i="0" u="none" strike="noStrike" kern="1200" cap="none" spc="0" normalizeH="0" baseline="0" noProof="0" dirty="0">
                    <a:ln>
                      <a:noFill/>
                    </a:ln>
                    <a:solidFill>
                      <a:srgbClr val="000000"/>
                    </a:solidFill>
                    <a:effectLst/>
                    <a:uLnTx/>
                    <a:uFillTx/>
                    <a:latin typeface="Calibri"/>
                    <a:ea typeface="+mn-ea"/>
                    <a:cs typeface="+mn-cs"/>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Calibri"/>
                    <a:ea typeface="+mn-ea"/>
                    <a:cs typeface="+mn-cs"/>
                  </a:rPr>
                  <a:t>2.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3600" b="0" i="0" u="none" strike="noStrike" kern="1200" cap="none" spc="0" normalizeH="0" baseline="0" noProof="0" dirty="0">
                    <a:ln>
                      <a:noFill/>
                    </a:ln>
                    <a:solidFill>
                      <a:srgbClr val="000000"/>
                    </a:solidFill>
                    <a:effectLst/>
                    <a:uLnTx/>
                    <a:uFillTx/>
                    <a:latin typeface="Calibri"/>
                    <a:ea typeface="+mn-ea"/>
                    <a:cs typeface="+mn-cs"/>
                  </a:rPr>
                  <a:t> to,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rõ</a:t>
                </a:r>
                <a:r>
                  <a:rPr kumimoji="0" lang="en-US" sz="3600" b="0" i="0" u="none" strike="noStrike" kern="1200" cap="none" spc="0" normalizeH="0" baseline="0" noProof="0" dirty="0">
                    <a:ln>
                      <a:noFill/>
                    </a:ln>
                    <a:solidFill>
                      <a:srgbClr val="000000"/>
                    </a:solidFill>
                    <a:effectLst/>
                    <a:uLnTx/>
                    <a:uFillTx/>
                    <a:latin typeface="Calibri"/>
                    <a:ea typeface="+mn-ea"/>
                    <a:cs typeface="+mn-cs"/>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Calibri"/>
                    <a:ea typeface="+mn-ea"/>
                    <a:cs typeface="+mn-cs"/>
                  </a:rPr>
                  <a:t>3.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ngắt</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nghỉ</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đúng</a:t>
                </a:r>
                <a:r>
                  <a:rPr kumimoji="0" lang="en-US" sz="3600" b="0" i="0" u="none" strike="noStrike" kern="1200" cap="none" spc="0" normalizeH="0" baseline="0" noProof="0" dirty="0">
                    <a:ln>
                      <a:noFill/>
                    </a:ln>
                    <a:solidFill>
                      <a:srgbClr val="000000"/>
                    </a:solidFill>
                    <a:effectLst/>
                    <a:uLnTx/>
                    <a:uFillTx/>
                    <a:latin typeface="Calibri"/>
                    <a:ea typeface="+mn-ea"/>
                    <a:cs typeface="+mn-cs"/>
                  </a:rPr>
                  <a:t> </a:t>
                </a:r>
                <a:r>
                  <a:rPr kumimoji="0" lang="en-US" sz="3600" b="0" i="0" u="none" strike="noStrike" kern="1200" cap="none" spc="0" normalizeH="0" baseline="0" noProof="0" dirty="0" err="1">
                    <a:ln>
                      <a:noFill/>
                    </a:ln>
                    <a:solidFill>
                      <a:srgbClr val="000000"/>
                    </a:solidFill>
                    <a:effectLst/>
                    <a:uLnTx/>
                    <a:uFillTx/>
                    <a:latin typeface="Calibri"/>
                    <a:ea typeface="+mn-ea"/>
                    <a:cs typeface="+mn-cs"/>
                  </a:rPr>
                  <a:t>chỗ</a:t>
                </a:r>
                <a:r>
                  <a:rPr kumimoji="0" lang="en-US" sz="3600" b="0" i="0" u="none" strike="noStrike" kern="1200" cap="none" spc="0" normalizeH="0" baseline="0" noProof="0" dirty="0">
                    <a:ln>
                      <a:noFill/>
                    </a:ln>
                    <a:solidFill>
                      <a:srgbClr val="000000"/>
                    </a:solidFill>
                    <a:effectLst/>
                    <a:uLnTx/>
                    <a:uFillTx/>
                    <a:latin typeface="Calibri"/>
                    <a:ea typeface="+mn-ea"/>
                    <a:cs typeface="+mn-cs"/>
                  </a:rPr>
                  <a:t>.</a:t>
                </a:r>
              </a:p>
            </p:txBody>
          </p:sp>
          <p:sp>
            <p:nvSpPr>
              <p:cNvPr id="21" name="Rectangle: Rounded Corners 20">
                <a:extLst>
                  <a:ext uri="{FF2B5EF4-FFF2-40B4-BE49-F238E27FC236}">
                    <a16:creationId xmlns:a16="http://schemas.microsoft.com/office/drawing/2014/main" id="{DEA7125B-1B3C-3241-1794-168E3FEBB455}"/>
                  </a:ext>
                </a:extLst>
              </p:cNvPr>
              <p:cNvSpPr/>
              <p:nvPr/>
            </p:nvSpPr>
            <p:spPr>
              <a:xfrm>
                <a:off x="4201409" y="1255651"/>
                <a:ext cx="4849415" cy="796835"/>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Tiêu</a:t>
                </a:r>
                <a:r>
                  <a:rPr kumimoji="0" lang="en-US" sz="48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 </a:t>
                </a:r>
                <a:r>
                  <a:rPr kumimoji="0" lang="en-US" sz="48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chí</a:t>
                </a:r>
                <a:r>
                  <a:rPr kumimoji="0" lang="en-US" sz="48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 </a:t>
                </a:r>
                <a:r>
                  <a:rPr kumimoji="0" lang="en-US" sz="48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đánh</a:t>
                </a:r>
                <a:r>
                  <a:rPr kumimoji="0" lang="en-US" sz="48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 </a:t>
                </a:r>
                <a:r>
                  <a:rPr kumimoji="0" lang="en-US" sz="48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giá</a:t>
                </a:r>
                <a:endParaRPr kumimoji="0" lang="en-US" sz="48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endParaRPr>
              </a:p>
            </p:txBody>
          </p:sp>
        </p:grpSp>
        <p:pic>
          <p:nvPicPr>
            <p:cNvPr id="11" name="Picture 10">
              <a:extLst>
                <a:ext uri="{FF2B5EF4-FFF2-40B4-BE49-F238E27FC236}">
                  <a16:creationId xmlns:a16="http://schemas.microsoft.com/office/drawing/2014/main" id="{0D7C43DB-7B2E-5C56-64B6-07E3B271A11E}"/>
                </a:ext>
              </a:extLst>
            </p:cNvPr>
            <p:cNvPicPr>
              <a:picLocks noChangeAspect="1"/>
            </p:cNvPicPr>
            <p:nvPr/>
          </p:nvPicPr>
          <p:blipFill>
            <a:blip r:embed="rId3"/>
            <a:stretch>
              <a:fillRect/>
            </a:stretch>
          </p:blipFill>
          <p:spPr>
            <a:xfrm>
              <a:off x="7557655" y="4716158"/>
              <a:ext cx="469963" cy="469963"/>
            </a:xfrm>
            <a:prstGeom prst="rect">
              <a:avLst/>
            </a:prstGeom>
          </p:spPr>
        </p:pic>
        <p:pic>
          <p:nvPicPr>
            <p:cNvPr id="12" name="Picture 11">
              <a:extLst>
                <a:ext uri="{FF2B5EF4-FFF2-40B4-BE49-F238E27FC236}">
                  <a16:creationId xmlns:a16="http://schemas.microsoft.com/office/drawing/2014/main" id="{494435E3-44CB-585E-4308-81735740130A}"/>
                </a:ext>
              </a:extLst>
            </p:cNvPr>
            <p:cNvPicPr>
              <a:picLocks noChangeAspect="1"/>
            </p:cNvPicPr>
            <p:nvPr/>
          </p:nvPicPr>
          <p:blipFill>
            <a:blip r:embed="rId4"/>
            <a:stretch>
              <a:fillRect/>
            </a:stretch>
          </p:blipFill>
          <p:spPr>
            <a:xfrm>
              <a:off x="7000981" y="4716158"/>
              <a:ext cx="469963" cy="469963"/>
            </a:xfrm>
            <a:prstGeom prst="rect">
              <a:avLst/>
            </a:prstGeom>
          </p:spPr>
        </p:pic>
        <p:pic>
          <p:nvPicPr>
            <p:cNvPr id="13" name="Picture 12">
              <a:extLst>
                <a:ext uri="{FF2B5EF4-FFF2-40B4-BE49-F238E27FC236}">
                  <a16:creationId xmlns:a16="http://schemas.microsoft.com/office/drawing/2014/main" id="{5FB46C7D-7118-7F01-9F87-CE6A213C32F5}"/>
                </a:ext>
              </a:extLst>
            </p:cNvPr>
            <p:cNvPicPr>
              <a:picLocks noChangeAspect="1"/>
            </p:cNvPicPr>
            <p:nvPr/>
          </p:nvPicPr>
          <p:blipFill>
            <a:blip r:embed="rId5"/>
            <a:stretch>
              <a:fillRect/>
            </a:stretch>
          </p:blipFill>
          <p:spPr>
            <a:xfrm>
              <a:off x="8114329" y="4716158"/>
              <a:ext cx="469963" cy="469963"/>
            </a:xfrm>
            <a:prstGeom prst="rect">
              <a:avLst/>
            </a:prstGeom>
          </p:spPr>
        </p:pic>
        <p:pic>
          <p:nvPicPr>
            <p:cNvPr id="14" name="Picture 13">
              <a:extLst>
                <a:ext uri="{FF2B5EF4-FFF2-40B4-BE49-F238E27FC236}">
                  <a16:creationId xmlns:a16="http://schemas.microsoft.com/office/drawing/2014/main" id="{88A61F26-5C45-5F6D-59F4-EF71BF39AC5B}"/>
                </a:ext>
              </a:extLst>
            </p:cNvPr>
            <p:cNvPicPr>
              <a:picLocks noChangeAspect="1"/>
            </p:cNvPicPr>
            <p:nvPr/>
          </p:nvPicPr>
          <p:blipFill>
            <a:blip r:embed="rId3"/>
            <a:stretch>
              <a:fillRect/>
            </a:stretch>
          </p:blipFill>
          <p:spPr>
            <a:xfrm>
              <a:off x="7792636" y="5335445"/>
              <a:ext cx="469963" cy="469963"/>
            </a:xfrm>
            <a:prstGeom prst="rect">
              <a:avLst/>
            </a:prstGeom>
          </p:spPr>
        </p:pic>
        <p:pic>
          <p:nvPicPr>
            <p:cNvPr id="15" name="Picture 14">
              <a:extLst>
                <a:ext uri="{FF2B5EF4-FFF2-40B4-BE49-F238E27FC236}">
                  <a16:creationId xmlns:a16="http://schemas.microsoft.com/office/drawing/2014/main" id="{2F4A522A-BC81-C594-059D-E340A8185E1E}"/>
                </a:ext>
              </a:extLst>
            </p:cNvPr>
            <p:cNvPicPr>
              <a:picLocks noChangeAspect="1"/>
            </p:cNvPicPr>
            <p:nvPr/>
          </p:nvPicPr>
          <p:blipFill>
            <a:blip r:embed="rId4"/>
            <a:stretch>
              <a:fillRect/>
            </a:stretch>
          </p:blipFill>
          <p:spPr>
            <a:xfrm>
              <a:off x="7235962" y="5335445"/>
              <a:ext cx="469963" cy="469963"/>
            </a:xfrm>
            <a:prstGeom prst="rect">
              <a:avLst/>
            </a:prstGeom>
          </p:spPr>
        </p:pic>
        <p:pic>
          <p:nvPicPr>
            <p:cNvPr id="16" name="Picture 15">
              <a:extLst>
                <a:ext uri="{FF2B5EF4-FFF2-40B4-BE49-F238E27FC236}">
                  <a16:creationId xmlns:a16="http://schemas.microsoft.com/office/drawing/2014/main" id="{8DCA2D37-7177-1D8B-F754-B30BD7220667}"/>
                </a:ext>
              </a:extLst>
            </p:cNvPr>
            <p:cNvPicPr>
              <a:picLocks noChangeAspect="1"/>
            </p:cNvPicPr>
            <p:nvPr/>
          </p:nvPicPr>
          <p:blipFill>
            <a:blip r:embed="rId5"/>
            <a:stretch>
              <a:fillRect/>
            </a:stretch>
          </p:blipFill>
          <p:spPr>
            <a:xfrm>
              <a:off x="8349310" y="5335445"/>
              <a:ext cx="469963" cy="469963"/>
            </a:xfrm>
            <a:prstGeom prst="rect">
              <a:avLst/>
            </a:prstGeom>
          </p:spPr>
        </p:pic>
        <p:pic>
          <p:nvPicPr>
            <p:cNvPr id="17" name="Picture 16">
              <a:extLst>
                <a:ext uri="{FF2B5EF4-FFF2-40B4-BE49-F238E27FC236}">
                  <a16:creationId xmlns:a16="http://schemas.microsoft.com/office/drawing/2014/main" id="{4A58E273-3BCA-9E08-2B43-5324ED5EC0E2}"/>
                </a:ext>
              </a:extLst>
            </p:cNvPr>
            <p:cNvPicPr>
              <a:picLocks noChangeAspect="1"/>
            </p:cNvPicPr>
            <p:nvPr/>
          </p:nvPicPr>
          <p:blipFill>
            <a:blip r:embed="rId3"/>
            <a:stretch>
              <a:fillRect/>
            </a:stretch>
          </p:blipFill>
          <p:spPr>
            <a:xfrm>
              <a:off x="10212651" y="5918294"/>
              <a:ext cx="469963" cy="469963"/>
            </a:xfrm>
            <a:prstGeom prst="rect">
              <a:avLst/>
            </a:prstGeom>
          </p:spPr>
        </p:pic>
        <p:pic>
          <p:nvPicPr>
            <p:cNvPr id="18" name="Picture 17">
              <a:extLst>
                <a:ext uri="{FF2B5EF4-FFF2-40B4-BE49-F238E27FC236}">
                  <a16:creationId xmlns:a16="http://schemas.microsoft.com/office/drawing/2014/main" id="{630808FD-3ABC-A925-AC37-FFC59A6966C0}"/>
                </a:ext>
              </a:extLst>
            </p:cNvPr>
            <p:cNvPicPr>
              <a:picLocks noChangeAspect="1"/>
            </p:cNvPicPr>
            <p:nvPr/>
          </p:nvPicPr>
          <p:blipFill>
            <a:blip r:embed="rId4"/>
            <a:stretch>
              <a:fillRect/>
            </a:stretch>
          </p:blipFill>
          <p:spPr>
            <a:xfrm>
              <a:off x="9655977" y="5918294"/>
              <a:ext cx="469963" cy="469963"/>
            </a:xfrm>
            <a:prstGeom prst="rect">
              <a:avLst/>
            </a:prstGeom>
          </p:spPr>
        </p:pic>
        <p:pic>
          <p:nvPicPr>
            <p:cNvPr id="19" name="Picture 18">
              <a:extLst>
                <a:ext uri="{FF2B5EF4-FFF2-40B4-BE49-F238E27FC236}">
                  <a16:creationId xmlns:a16="http://schemas.microsoft.com/office/drawing/2014/main" id="{DAA8CC68-8F58-FE35-0A6A-A9B3DE21B04E}"/>
                </a:ext>
              </a:extLst>
            </p:cNvPr>
            <p:cNvPicPr>
              <a:picLocks noChangeAspect="1"/>
            </p:cNvPicPr>
            <p:nvPr/>
          </p:nvPicPr>
          <p:blipFill>
            <a:blip r:embed="rId5"/>
            <a:stretch>
              <a:fillRect/>
            </a:stretch>
          </p:blipFill>
          <p:spPr>
            <a:xfrm>
              <a:off x="10769325" y="5918294"/>
              <a:ext cx="469963" cy="469963"/>
            </a:xfrm>
            <a:prstGeom prst="rect">
              <a:avLst/>
            </a:prstGeom>
          </p:spPr>
        </p:pic>
      </p:grpSp>
      <p:sp>
        <p:nvSpPr>
          <p:cNvPr id="22" name="Rectangle: Rounded Corners 21">
            <a:extLst>
              <a:ext uri="{FF2B5EF4-FFF2-40B4-BE49-F238E27FC236}">
                <a16:creationId xmlns:a16="http://schemas.microsoft.com/office/drawing/2014/main" id="{500E541E-991F-BFB4-B350-1C8FB1A1BF8F}"/>
              </a:ext>
            </a:extLst>
          </p:cNvPr>
          <p:cNvSpPr/>
          <p:nvPr/>
        </p:nvSpPr>
        <p:spPr>
          <a:xfrm>
            <a:off x="8484067" y="2308987"/>
            <a:ext cx="2549264" cy="898362"/>
          </a:xfrm>
          <a:custGeom>
            <a:avLst/>
            <a:gdLst>
              <a:gd name="connsiteX0" fmla="*/ 0 w 2549264"/>
              <a:gd name="connsiteY0" fmla="*/ 149730 h 898362"/>
              <a:gd name="connsiteX1" fmla="*/ 149730 w 2549264"/>
              <a:gd name="connsiteY1" fmla="*/ 0 h 898362"/>
              <a:gd name="connsiteX2" fmla="*/ 2399534 w 2549264"/>
              <a:gd name="connsiteY2" fmla="*/ 0 h 898362"/>
              <a:gd name="connsiteX3" fmla="*/ 2549264 w 2549264"/>
              <a:gd name="connsiteY3" fmla="*/ 149730 h 898362"/>
              <a:gd name="connsiteX4" fmla="*/ 2549264 w 2549264"/>
              <a:gd name="connsiteY4" fmla="*/ 748632 h 898362"/>
              <a:gd name="connsiteX5" fmla="*/ 2399534 w 2549264"/>
              <a:gd name="connsiteY5" fmla="*/ 898362 h 898362"/>
              <a:gd name="connsiteX6" fmla="*/ 149730 w 2549264"/>
              <a:gd name="connsiteY6" fmla="*/ 898362 h 898362"/>
              <a:gd name="connsiteX7" fmla="*/ 0 w 2549264"/>
              <a:gd name="connsiteY7" fmla="*/ 748632 h 898362"/>
              <a:gd name="connsiteX8" fmla="*/ 0 w 2549264"/>
              <a:gd name="connsiteY8" fmla="*/ 149730 h 89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49264" h="898362" fill="none" extrusionOk="0">
                <a:moveTo>
                  <a:pt x="0" y="149730"/>
                </a:moveTo>
                <a:cubicBezTo>
                  <a:pt x="354" y="76608"/>
                  <a:pt x="73971" y="11639"/>
                  <a:pt x="149730" y="0"/>
                </a:cubicBezTo>
                <a:cubicBezTo>
                  <a:pt x="383634" y="72427"/>
                  <a:pt x="1710112" y="61419"/>
                  <a:pt x="2399534" y="0"/>
                </a:cubicBezTo>
                <a:cubicBezTo>
                  <a:pt x="2481220" y="-6936"/>
                  <a:pt x="2541347" y="64641"/>
                  <a:pt x="2549264" y="149730"/>
                </a:cubicBezTo>
                <a:cubicBezTo>
                  <a:pt x="2579558" y="445066"/>
                  <a:pt x="2566458" y="517764"/>
                  <a:pt x="2549264" y="748632"/>
                </a:cubicBezTo>
                <a:cubicBezTo>
                  <a:pt x="2549827" y="828468"/>
                  <a:pt x="2479912" y="895765"/>
                  <a:pt x="2399534" y="898362"/>
                </a:cubicBezTo>
                <a:cubicBezTo>
                  <a:pt x="1575120" y="928189"/>
                  <a:pt x="484393" y="819056"/>
                  <a:pt x="149730" y="898362"/>
                </a:cubicBezTo>
                <a:cubicBezTo>
                  <a:pt x="76262" y="897319"/>
                  <a:pt x="-5529" y="832419"/>
                  <a:pt x="0" y="748632"/>
                </a:cubicBezTo>
                <a:cubicBezTo>
                  <a:pt x="-2979" y="507546"/>
                  <a:pt x="27621" y="431083"/>
                  <a:pt x="0" y="149730"/>
                </a:cubicBezTo>
                <a:close/>
              </a:path>
              <a:path w="2549264" h="898362" stroke="0" extrusionOk="0">
                <a:moveTo>
                  <a:pt x="0" y="149730"/>
                </a:moveTo>
                <a:cubicBezTo>
                  <a:pt x="11921" y="70285"/>
                  <a:pt x="72200" y="10758"/>
                  <a:pt x="149730" y="0"/>
                </a:cubicBezTo>
                <a:cubicBezTo>
                  <a:pt x="1009444" y="123000"/>
                  <a:pt x="1745278" y="-96860"/>
                  <a:pt x="2399534" y="0"/>
                </a:cubicBezTo>
                <a:cubicBezTo>
                  <a:pt x="2480863" y="-1040"/>
                  <a:pt x="2553361" y="58776"/>
                  <a:pt x="2549264" y="149730"/>
                </a:cubicBezTo>
                <a:cubicBezTo>
                  <a:pt x="2521385" y="220076"/>
                  <a:pt x="2527197" y="673725"/>
                  <a:pt x="2549264" y="748632"/>
                </a:cubicBezTo>
                <a:cubicBezTo>
                  <a:pt x="2542838" y="833654"/>
                  <a:pt x="2472518" y="896773"/>
                  <a:pt x="2399534" y="898362"/>
                </a:cubicBezTo>
                <a:cubicBezTo>
                  <a:pt x="2015410" y="737655"/>
                  <a:pt x="1252153" y="938029"/>
                  <a:pt x="149730" y="898362"/>
                </a:cubicBezTo>
                <a:cubicBezTo>
                  <a:pt x="57375" y="896411"/>
                  <a:pt x="-6430" y="828413"/>
                  <a:pt x="0" y="748632"/>
                </a:cubicBezTo>
                <a:cubicBezTo>
                  <a:pt x="-27574" y="527223"/>
                  <a:pt x="-39309" y="381798"/>
                  <a:pt x="0" y="149730"/>
                </a:cubicBezTo>
                <a:close/>
              </a:path>
            </a:pathLst>
          </a:custGeom>
          <a:solidFill>
            <a:srgbClr val="CCFFFF"/>
          </a:solidFill>
          <a:ln w="28575">
            <a:solidFill>
              <a:srgbClr val="002060"/>
            </a:solidFill>
            <a:extLst>
              <a:ext uri="{C807C97D-BFC1-408E-A445-0C87EB9F89A2}">
                <ask:lineSketchStyleProps xmlns:ask="http://schemas.microsoft.com/office/drawing/2018/sketchyshapes" sd="852854689">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NHÓM </a:t>
            </a:r>
            <a:r>
              <a:rPr lang="en-US" sz="4000" b="1"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latin typeface="Times New Roman" panose="02020603050405020304" pitchFamily="18" charset="0"/>
              </a:rPr>
              <a:t>3</a:t>
            </a:r>
            <a:endParaRPr kumimoji="0" lang="en-US" sz="40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endParaRPr>
          </a:p>
        </p:txBody>
      </p:sp>
      <p:pic>
        <p:nvPicPr>
          <p:cNvPr id="23" name="Picture 2" descr="Tổng hợp 42 hình ảnh thiếu nhi - hình ảnh dành cho trẻ em đáng yêu nhất">
            <a:extLst>
              <a:ext uri="{FF2B5EF4-FFF2-40B4-BE49-F238E27FC236}">
                <a16:creationId xmlns:a16="http://schemas.microsoft.com/office/drawing/2014/main" id="{57152FDA-9F14-51A5-77A3-9E39794CAA93}"/>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9961" b="95703" l="10000" r="90000">
                        <a14:foregroundMark x1="44453" y1="90527" x2="57422" y2="90918"/>
                        <a14:foregroundMark x1="57422" y1="90918" x2="61797" y2="89355"/>
                        <a14:foregroundMark x1="63415" y1="93198" x2="65938" y2="92285"/>
                        <a14:foregroundMark x1="65078" y1="92285" x2="63617" y2="93325"/>
                        <a14:foregroundMark x1="47991" y1="94986" x2="48125" y2="95020"/>
                        <a14:foregroundMark x1="48125" y1="95020" x2="47422" y2="94238"/>
                        <a14:foregroundMark x1="51484" y1="94434" x2="55469" y2="93945"/>
                        <a14:foregroundMark x1="50938" y1="93750" x2="56016" y2="93066"/>
                        <a14:foregroundMark x1="55156" y1="95117" x2="55156" y2="95117"/>
                        <a14:foregroundMark x1="53750" y1="95117" x2="53750" y2="95117"/>
                        <a14:foregroundMark x1="51953" y1="95117" x2="51953" y2="95117"/>
                        <a14:foregroundMark x1="52344" y1="95313" x2="52344" y2="95313"/>
                        <a14:foregroundMark x1="52891" y1="95703" x2="52891" y2="95703"/>
                        <a14:foregroundMark x1="53359" y1="95703" x2="53359" y2="95703"/>
                        <a14:foregroundMark x1="53906" y1="95508" x2="53906" y2="95508"/>
                        <a14:foregroundMark x1="54609" y1="95313" x2="54609" y2="95313"/>
                        <a14:foregroundMark x1="55313" y1="94434" x2="55313" y2="94434"/>
                        <a14:foregroundMark x1="56875" y1="93555" x2="56875" y2="93555"/>
                        <a14:foregroundMark x1="57578" y1="94434" x2="57578" y2="94434"/>
                        <a14:foregroundMark x1="58594" y1="95313" x2="58594" y2="95313"/>
                        <a14:foregroundMark x1="59531" y1="95313" x2="59531" y2="95313"/>
                        <a14:foregroundMark x1="55313" y1="94434" x2="55313" y2="94434"/>
                        <a14:foregroundMark x1="57891" y1="65527" x2="62656" y2="66406"/>
                        <a14:backgroundMark x1="49219" y1="97266" x2="49219" y2="97266"/>
                        <a14:backgroundMark x1="65625" y1="94824" x2="68906" y2="94238"/>
                        <a14:backgroundMark x1="57272" y1="95313" x2="59688" y2="96387"/>
                        <a14:backgroundMark x1="56172" y1="94824" x2="57272" y2="95313"/>
                        <a14:backgroundMark x1="55223" y1="94728" x2="56172" y2="94824"/>
                        <a14:backgroundMark x1="49219" y1="96387" x2="57188" y2="96387"/>
                        <a14:backgroundMark x1="57188" y1="96387" x2="62969" y2="95508"/>
                        <a14:backgroundMark x1="62969" y1="95508" x2="64766" y2="94434"/>
                        <a14:backgroundMark x1="63672" y1="93359" x2="62813" y2="95313"/>
                      </a14:backgroundRemoval>
                    </a14:imgEffect>
                  </a14:imgLayer>
                </a14:imgProps>
              </a:ext>
              <a:ext uri="{28A0092B-C50C-407E-A947-70E740481C1C}">
                <a14:useLocalDpi xmlns:a14="http://schemas.microsoft.com/office/drawing/2010/main" val="0"/>
              </a:ext>
            </a:extLst>
          </a:blip>
          <a:srcRect/>
          <a:stretch>
            <a:fillRect/>
          </a:stretch>
        </p:blipFill>
        <p:spPr bwMode="auto">
          <a:xfrm>
            <a:off x="7411818" y="2745827"/>
            <a:ext cx="5012109" cy="400968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7079C0F2-2B77-F9AA-D5D0-7F546E06A286}"/>
              </a:ext>
            </a:extLst>
          </p:cNvPr>
          <p:cNvPicPr>
            <a:picLocks noChangeAspect="1"/>
          </p:cNvPicPr>
          <p:nvPr/>
        </p:nvPicPr>
        <p:blipFill>
          <a:blip r:embed="rId8"/>
          <a:stretch>
            <a:fillRect/>
          </a:stretch>
        </p:blipFill>
        <p:spPr>
          <a:xfrm>
            <a:off x="2095335" y="225658"/>
            <a:ext cx="7895004" cy="835224"/>
          </a:xfrm>
          <a:prstGeom prst="rect">
            <a:avLst/>
          </a:prstGeom>
        </p:spPr>
      </p:pic>
    </p:spTree>
    <p:extLst>
      <p:ext uri="{BB962C8B-B14F-4D97-AF65-F5344CB8AC3E}">
        <p14:creationId xmlns:p14="http://schemas.microsoft.com/office/powerpoint/2010/main" val="1036227724"/>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22"/>
                                            </p:tgtEl>
                                            <p:attrNameLst>
                                              <p:attrName>r</p:attrName>
                                            </p:attrNameLst>
                                          </p:cBhvr>
                                        </p:animRot>
                                        <p:animRot by="-240000">
                                          <p:cBhvr>
                                            <p:cTn id="7" dur="200" fill="hold">
                                              <p:stCondLst>
                                                <p:cond delay="200"/>
                                              </p:stCondLst>
                                            </p:cTn>
                                            <p:tgtEl>
                                              <p:spTgt spid="22"/>
                                            </p:tgtEl>
                                            <p:attrNameLst>
                                              <p:attrName>r</p:attrName>
                                            </p:attrNameLst>
                                          </p:cBhvr>
                                        </p:animRot>
                                        <p:animRot by="240000">
                                          <p:cBhvr>
                                            <p:cTn id="8" dur="200" fill="hold">
                                              <p:stCondLst>
                                                <p:cond delay="400"/>
                                              </p:stCondLst>
                                            </p:cTn>
                                            <p:tgtEl>
                                              <p:spTgt spid="22"/>
                                            </p:tgtEl>
                                            <p:attrNameLst>
                                              <p:attrName>r</p:attrName>
                                            </p:attrNameLst>
                                          </p:cBhvr>
                                        </p:animRot>
                                        <p:animRot by="-240000">
                                          <p:cBhvr>
                                            <p:cTn id="9" dur="200" fill="hold">
                                              <p:stCondLst>
                                                <p:cond delay="600"/>
                                              </p:stCondLst>
                                            </p:cTn>
                                            <p:tgtEl>
                                              <p:spTgt spid="22"/>
                                            </p:tgtEl>
                                            <p:attrNameLst>
                                              <p:attrName>r</p:attrName>
                                            </p:attrNameLst>
                                          </p:cBhvr>
                                        </p:animRot>
                                        <p:animRot by="120000">
                                          <p:cBhvr>
                                            <p:cTn id="10" dur="200" fill="hold">
                                              <p:stCondLst>
                                                <p:cond delay="800"/>
                                              </p:stCondLst>
                                            </p:cTn>
                                            <p:tgtEl>
                                              <p:spTgt spid="22"/>
                                            </p:tgtEl>
                                            <p:attrNameLst>
                                              <p:attrName>r</p:attrName>
                                            </p:attrNameLst>
                                          </p:cBhvr>
                                        </p:animRot>
                                      </p:childTnLst>
                                    </p:cTn>
                                  </p:par>
                                </p:childTnLst>
                              </p:cTn>
                            </p:par>
                            <p:par>
                              <p:cTn id="11" fill="hold">
                                <p:stCondLst>
                                  <p:cond delay="1000"/>
                                </p:stCondLst>
                                <p:childTnLst>
                                  <p:par>
                                    <p:cTn id="12" presetID="2" presetClass="entr" presetSubtype="4" fill="hold" nodeType="afterEffect" p14:presetBounceEnd="66000">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14:bounceEnd="66000">
                                          <p:cBhvr additive="base">
                                            <p:cTn id="14" dur="1000" fill="hold"/>
                                            <p:tgtEl>
                                              <p:spTgt spid="4"/>
                                            </p:tgtEl>
                                            <p:attrNameLst>
                                              <p:attrName>ppt_x</p:attrName>
                                            </p:attrNameLst>
                                          </p:cBhvr>
                                          <p:tavLst>
                                            <p:tav tm="0">
                                              <p:val>
                                                <p:strVal val="#ppt_x"/>
                                              </p:val>
                                            </p:tav>
                                            <p:tav tm="100000">
                                              <p:val>
                                                <p:strVal val="#ppt_x"/>
                                              </p:val>
                                            </p:tav>
                                          </p:tavLst>
                                        </p:anim>
                                        <p:anim calcmode="lin" valueType="num" p14:bounceEnd="66000">
                                          <p:cBhvr additive="base">
                                            <p:cTn id="15" dur="10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2000"/>
                                </p:stCondLst>
                                <p:childTnLst>
                                  <p:par>
                                    <p:cTn id="17" presetID="2" presetClass="entr" presetSubtype="4" fill="hold" nodeType="afterEffect" p14:presetBounceEnd="66000">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66000">
                                          <p:cBhvr additive="base">
                                            <p:cTn id="19" dur="10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42" presetClass="entr" presetSubtype="0" fill="hold" nodeType="withEffect">
                                      <p:stCondLst>
                                        <p:cond delay="100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22"/>
                                            </p:tgtEl>
                                            <p:attrNameLst>
                                              <p:attrName>r</p:attrName>
                                            </p:attrNameLst>
                                          </p:cBhvr>
                                        </p:animRot>
                                        <p:animRot by="-240000">
                                          <p:cBhvr>
                                            <p:cTn id="7" dur="200" fill="hold">
                                              <p:stCondLst>
                                                <p:cond delay="200"/>
                                              </p:stCondLst>
                                            </p:cTn>
                                            <p:tgtEl>
                                              <p:spTgt spid="22"/>
                                            </p:tgtEl>
                                            <p:attrNameLst>
                                              <p:attrName>r</p:attrName>
                                            </p:attrNameLst>
                                          </p:cBhvr>
                                        </p:animRot>
                                        <p:animRot by="240000">
                                          <p:cBhvr>
                                            <p:cTn id="8" dur="200" fill="hold">
                                              <p:stCondLst>
                                                <p:cond delay="400"/>
                                              </p:stCondLst>
                                            </p:cTn>
                                            <p:tgtEl>
                                              <p:spTgt spid="22"/>
                                            </p:tgtEl>
                                            <p:attrNameLst>
                                              <p:attrName>r</p:attrName>
                                            </p:attrNameLst>
                                          </p:cBhvr>
                                        </p:animRot>
                                        <p:animRot by="-240000">
                                          <p:cBhvr>
                                            <p:cTn id="9" dur="200" fill="hold">
                                              <p:stCondLst>
                                                <p:cond delay="600"/>
                                              </p:stCondLst>
                                            </p:cTn>
                                            <p:tgtEl>
                                              <p:spTgt spid="22"/>
                                            </p:tgtEl>
                                            <p:attrNameLst>
                                              <p:attrName>r</p:attrName>
                                            </p:attrNameLst>
                                          </p:cBhvr>
                                        </p:animRot>
                                        <p:animRot by="120000">
                                          <p:cBhvr>
                                            <p:cTn id="10" dur="200" fill="hold">
                                              <p:stCondLst>
                                                <p:cond delay="800"/>
                                              </p:stCondLst>
                                            </p:cTn>
                                            <p:tgtEl>
                                              <p:spTgt spid="22"/>
                                            </p:tgtEl>
                                            <p:attrNameLst>
                                              <p:attrName>r</p:attrName>
                                            </p:attrNameLst>
                                          </p:cBhvr>
                                        </p:animRo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ppt_x"/>
                                              </p:val>
                                            </p:tav>
                                            <p:tav tm="100000">
                                              <p:val>
                                                <p:strVal val="#ppt_x"/>
                                              </p:val>
                                            </p:tav>
                                          </p:tavLst>
                                        </p:anim>
                                        <p:anim calcmode="lin" valueType="num">
                                          <p:cBhvr additive="base">
                                            <p:cTn id="15" dur="1000" fill="hold"/>
                                            <p:tgtEl>
                                              <p:spTgt spid="4"/>
                                            </p:tgtEl>
                                            <p:attrNameLst>
                                              <p:attrName>ppt_y</p:attrName>
                                            </p:attrNameLst>
                                          </p:cBhvr>
                                          <p:tavLst>
                                            <p:tav tm="0">
                                              <p:val>
                                                <p:strVal val="1+#ppt_h/2"/>
                                              </p:val>
                                            </p:tav>
                                            <p:tav tm="100000">
                                              <p:val>
                                                <p:strVal val="#ppt_y"/>
                                              </p:val>
                                            </p:tav>
                                          </p:tavLst>
                                        </p:anim>
                                      </p:childTnLst>
                                    </p:cTn>
                                  </p:par>
                                </p:childTnLst>
                              </p:cTn>
                            </p:par>
                            <p:par>
                              <p:cTn id="16" fill="hold">
                                <p:stCondLst>
                                  <p:cond delay="2000"/>
                                </p:stCondLst>
                                <p:childTnLst>
                                  <p:par>
                                    <p:cTn id="17" presetID="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1000" fill="hold"/>
                                            <p:tgtEl>
                                              <p:spTgt spid="9"/>
                                            </p:tgtEl>
                                            <p:attrNameLst>
                                              <p:attrName>ppt_x</p:attrName>
                                            </p:attrNameLst>
                                          </p:cBhvr>
                                          <p:tavLst>
                                            <p:tav tm="0">
                                              <p:val>
                                                <p:strVal val="#ppt_x"/>
                                              </p:val>
                                            </p:tav>
                                            <p:tav tm="100000">
                                              <p:val>
                                                <p:strVal val="#ppt_x"/>
                                              </p:val>
                                            </p:tav>
                                          </p:tavLst>
                                        </p:anim>
                                        <p:anim calcmode="lin" valueType="num">
                                          <p:cBhvr additive="base">
                                            <p:cTn id="20" dur="1000" fill="hold"/>
                                            <p:tgtEl>
                                              <p:spTgt spid="9"/>
                                            </p:tgtEl>
                                            <p:attrNameLst>
                                              <p:attrName>ppt_y</p:attrName>
                                            </p:attrNameLst>
                                          </p:cBhvr>
                                          <p:tavLst>
                                            <p:tav tm="0">
                                              <p:val>
                                                <p:strVal val="1+#ppt_h/2"/>
                                              </p:val>
                                            </p:tav>
                                            <p:tav tm="100000">
                                              <p:val>
                                                <p:strVal val="#ppt_y"/>
                                              </p:val>
                                            </p:tav>
                                          </p:tavLst>
                                        </p:anim>
                                      </p:childTnLst>
                                    </p:cTn>
                                  </p:par>
                                  <p:par>
                                    <p:cTn id="21" presetID="42" presetClass="entr" presetSubtype="0" fill="hold" nodeType="withEffect">
                                      <p:stCondLst>
                                        <p:cond delay="100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B839C01-26EC-C55C-FE26-FCDBCAE7DAFC}"/>
              </a:ext>
            </a:extLst>
          </p:cNvPr>
          <p:cNvGrpSpPr/>
          <p:nvPr/>
        </p:nvGrpSpPr>
        <p:grpSpPr>
          <a:xfrm>
            <a:off x="792074" y="1820235"/>
            <a:ext cx="8702800" cy="3373897"/>
            <a:chOff x="4666576" y="3956891"/>
            <a:chExt cx="6748183" cy="2616134"/>
          </a:xfrm>
        </p:grpSpPr>
        <p:grpSp>
          <p:nvGrpSpPr>
            <p:cNvPr id="7" name="Group 6">
              <a:extLst>
                <a:ext uri="{FF2B5EF4-FFF2-40B4-BE49-F238E27FC236}">
                  <a16:creationId xmlns:a16="http://schemas.microsoft.com/office/drawing/2014/main" id="{C30E4D02-2299-3E82-87C2-88F8CD81F15F}"/>
                </a:ext>
              </a:extLst>
            </p:cNvPr>
            <p:cNvGrpSpPr/>
            <p:nvPr/>
          </p:nvGrpSpPr>
          <p:grpSpPr>
            <a:xfrm>
              <a:off x="4666576" y="3956891"/>
              <a:ext cx="6748183" cy="2616134"/>
              <a:chOff x="2800676" y="1394942"/>
              <a:chExt cx="6748183" cy="2616134"/>
            </a:xfrm>
          </p:grpSpPr>
          <p:sp>
            <p:nvSpPr>
              <p:cNvPr id="17" name="Rectangle: Rounded Corners 16">
                <a:extLst>
                  <a:ext uri="{FF2B5EF4-FFF2-40B4-BE49-F238E27FC236}">
                    <a16:creationId xmlns:a16="http://schemas.microsoft.com/office/drawing/2014/main" id="{599FEBDD-C613-9261-E495-59B954B44293}"/>
                  </a:ext>
                </a:extLst>
              </p:cNvPr>
              <p:cNvSpPr/>
              <p:nvPr/>
            </p:nvSpPr>
            <p:spPr>
              <a:xfrm>
                <a:off x="2800676" y="1637031"/>
                <a:ext cx="6748183" cy="2374045"/>
              </a:xfrm>
              <a:custGeom>
                <a:avLst/>
                <a:gdLst>
                  <a:gd name="connsiteX0" fmla="*/ 0 w 6748183"/>
                  <a:gd name="connsiteY0" fmla="*/ 478892 h 2374045"/>
                  <a:gd name="connsiteX1" fmla="*/ 478892 w 6748183"/>
                  <a:gd name="connsiteY1" fmla="*/ 0 h 2374045"/>
                  <a:gd name="connsiteX2" fmla="*/ 1064366 w 6748183"/>
                  <a:gd name="connsiteY2" fmla="*/ 0 h 2374045"/>
                  <a:gd name="connsiteX3" fmla="*/ 1534031 w 6748183"/>
                  <a:gd name="connsiteY3" fmla="*/ 0 h 2374045"/>
                  <a:gd name="connsiteX4" fmla="*/ 2061601 w 6748183"/>
                  <a:gd name="connsiteY4" fmla="*/ 0 h 2374045"/>
                  <a:gd name="connsiteX5" fmla="*/ 2820787 w 6748183"/>
                  <a:gd name="connsiteY5" fmla="*/ 0 h 2374045"/>
                  <a:gd name="connsiteX6" fmla="*/ 3290452 w 6748183"/>
                  <a:gd name="connsiteY6" fmla="*/ 0 h 2374045"/>
                  <a:gd name="connsiteX7" fmla="*/ 3760118 w 6748183"/>
                  <a:gd name="connsiteY7" fmla="*/ 0 h 2374045"/>
                  <a:gd name="connsiteX8" fmla="*/ 4229784 w 6748183"/>
                  <a:gd name="connsiteY8" fmla="*/ 0 h 2374045"/>
                  <a:gd name="connsiteX9" fmla="*/ 4873161 w 6748183"/>
                  <a:gd name="connsiteY9" fmla="*/ 0 h 2374045"/>
                  <a:gd name="connsiteX10" fmla="*/ 5516539 w 6748183"/>
                  <a:gd name="connsiteY10" fmla="*/ 0 h 2374045"/>
                  <a:gd name="connsiteX11" fmla="*/ 6269291 w 6748183"/>
                  <a:gd name="connsiteY11" fmla="*/ 0 h 2374045"/>
                  <a:gd name="connsiteX12" fmla="*/ 6748183 w 6748183"/>
                  <a:gd name="connsiteY12" fmla="*/ 478892 h 2374045"/>
                  <a:gd name="connsiteX13" fmla="*/ 6748183 w 6748183"/>
                  <a:gd name="connsiteY13" fmla="*/ 922654 h 2374045"/>
                  <a:gd name="connsiteX14" fmla="*/ 6748183 w 6748183"/>
                  <a:gd name="connsiteY14" fmla="*/ 1408903 h 2374045"/>
                  <a:gd name="connsiteX15" fmla="*/ 6748183 w 6748183"/>
                  <a:gd name="connsiteY15" fmla="*/ 1895153 h 2374045"/>
                  <a:gd name="connsiteX16" fmla="*/ 6269291 w 6748183"/>
                  <a:gd name="connsiteY16" fmla="*/ 2374045 h 2374045"/>
                  <a:gd name="connsiteX17" fmla="*/ 5568009 w 6748183"/>
                  <a:gd name="connsiteY17" fmla="*/ 2374045 h 2374045"/>
                  <a:gd name="connsiteX18" fmla="*/ 4982536 w 6748183"/>
                  <a:gd name="connsiteY18" fmla="*/ 2374045 h 2374045"/>
                  <a:gd name="connsiteX19" fmla="*/ 4454966 w 6748183"/>
                  <a:gd name="connsiteY19" fmla="*/ 2374045 h 2374045"/>
                  <a:gd name="connsiteX20" fmla="*/ 3985300 w 6748183"/>
                  <a:gd name="connsiteY20" fmla="*/ 2374045 h 2374045"/>
                  <a:gd name="connsiteX21" fmla="*/ 3226115 w 6748183"/>
                  <a:gd name="connsiteY21" fmla="*/ 2374045 h 2374045"/>
                  <a:gd name="connsiteX22" fmla="*/ 2582737 w 6748183"/>
                  <a:gd name="connsiteY22" fmla="*/ 2374045 h 2374045"/>
                  <a:gd name="connsiteX23" fmla="*/ 1997263 w 6748183"/>
                  <a:gd name="connsiteY23" fmla="*/ 2374045 h 2374045"/>
                  <a:gd name="connsiteX24" fmla="*/ 1295982 w 6748183"/>
                  <a:gd name="connsiteY24" fmla="*/ 2374045 h 2374045"/>
                  <a:gd name="connsiteX25" fmla="*/ 478892 w 6748183"/>
                  <a:gd name="connsiteY25" fmla="*/ 2374045 h 2374045"/>
                  <a:gd name="connsiteX26" fmla="*/ 0 w 6748183"/>
                  <a:gd name="connsiteY26" fmla="*/ 1895153 h 2374045"/>
                  <a:gd name="connsiteX27" fmla="*/ 0 w 6748183"/>
                  <a:gd name="connsiteY27" fmla="*/ 1451391 h 2374045"/>
                  <a:gd name="connsiteX28" fmla="*/ 0 w 6748183"/>
                  <a:gd name="connsiteY28" fmla="*/ 993467 h 2374045"/>
                  <a:gd name="connsiteX29" fmla="*/ 0 w 6748183"/>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48183" h="2374045" fill="none" extrusionOk="0">
                    <a:moveTo>
                      <a:pt x="0" y="478892"/>
                    </a:moveTo>
                    <a:cubicBezTo>
                      <a:pt x="-33932" y="205008"/>
                      <a:pt x="166216" y="53"/>
                      <a:pt x="478892" y="0"/>
                    </a:cubicBezTo>
                    <a:cubicBezTo>
                      <a:pt x="754308" y="24780"/>
                      <a:pt x="892335" y="20180"/>
                      <a:pt x="1064366" y="0"/>
                    </a:cubicBezTo>
                    <a:cubicBezTo>
                      <a:pt x="1236397" y="-20180"/>
                      <a:pt x="1415885" y="4140"/>
                      <a:pt x="1534031" y="0"/>
                    </a:cubicBezTo>
                    <a:cubicBezTo>
                      <a:pt x="1652177" y="-4140"/>
                      <a:pt x="1887330" y="-11975"/>
                      <a:pt x="2061601" y="0"/>
                    </a:cubicBezTo>
                    <a:cubicBezTo>
                      <a:pt x="2235872" y="11975"/>
                      <a:pt x="2567454" y="6285"/>
                      <a:pt x="2820787" y="0"/>
                    </a:cubicBezTo>
                    <a:cubicBezTo>
                      <a:pt x="3074120" y="-6285"/>
                      <a:pt x="3165046" y="21025"/>
                      <a:pt x="3290452" y="0"/>
                    </a:cubicBezTo>
                    <a:cubicBezTo>
                      <a:pt x="3415859" y="-21025"/>
                      <a:pt x="3660663" y="18711"/>
                      <a:pt x="3760118" y="0"/>
                    </a:cubicBezTo>
                    <a:cubicBezTo>
                      <a:pt x="3859573" y="-18711"/>
                      <a:pt x="4094288" y="-9390"/>
                      <a:pt x="4229784" y="0"/>
                    </a:cubicBezTo>
                    <a:cubicBezTo>
                      <a:pt x="4365280" y="9390"/>
                      <a:pt x="4611561" y="525"/>
                      <a:pt x="4873161" y="0"/>
                    </a:cubicBezTo>
                    <a:cubicBezTo>
                      <a:pt x="5134761" y="-525"/>
                      <a:pt x="5277608" y="-9581"/>
                      <a:pt x="5516539" y="0"/>
                    </a:cubicBezTo>
                    <a:cubicBezTo>
                      <a:pt x="5755470" y="9581"/>
                      <a:pt x="5906215" y="-32369"/>
                      <a:pt x="6269291" y="0"/>
                    </a:cubicBezTo>
                    <a:cubicBezTo>
                      <a:pt x="6540804" y="-15120"/>
                      <a:pt x="6757044" y="150941"/>
                      <a:pt x="6748183" y="478892"/>
                    </a:cubicBezTo>
                    <a:cubicBezTo>
                      <a:pt x="6736375" y="632193"/>
                      <a:pt x="6757290" y="745727"/>
                      <a:pt x="6748183" y="922654"/>
                    </a:cubicBezTo>
                    <a:cubicBezTo>
                      <a:pt x="6739076" y="1099581"/>
                      <a:pt x="6742143" y="1304638"/>
                      <a:pt x="6748183" y="1408903"/>
                    </a:cubicBezTo>
                    <a:cubicBezTo>
                      <a:pt x="6754223" y="1513168"/>
                      <a:pt x="6752158" y="1738021"/>
                      <a:pt x="6748183" y="1895153"/>
                    </a:cubicBezTo>
                    <a:cubicBezTo>
                      <a:pt x="6702196" y="2167025"/>
                      <a:pt x="6563102" y="2372166"/>
                      <a:pt x="6269291" y="2374045"/>
                    </a:cubicBezTo>
                    <a:cubicBezTo>
                      <a:pt x="5970789" y="2340024"/>
                      <a:pt x="5848681" y="2366008"/>
                      <a:pt x="5568009" y="2374045"/>
                    </a:cubicBezTo>
                    <a:cubicBezTo>
                      <a:pt x="5287337" y="2382082"/>
                      <a:pt x="5246876" y="2369309"/>
                      <a:pt x="4982536" y="2374045"/>
                    </a:cubicBezTo>
                    <a:cubicBezTo>
                      <a:pt x="4718196" y="2378781"/>
                      <a:pt x="4655716" y="2363885"/>
                      <a:pt x="4454966" y="2374045"/>
                    </a:cubicBezTo>
                    <a:cubicBezTo>
                      <a:pt x="4254216" y="2384206"/>
                      <a:pt x="4137227" y="2392013"/>
                      <a:pt x="3985300" y="2374045"/>
                    </a:cubicBezTo>
                    <a:cubicBezTo>
                      <a:pt x="3833373" y="2356077"/>
                      <a:pt x="3468417" y="2358443"/>
                      <a:pt x="3226115" y="2374045"/>
                    </a:cubicBezTo>
                    <a:cubicBezTo>
                      <a:pt x="2983813" y="2389647"/>
                      <a:pt x="2721920" y="2372109"/>
                      <a:pt x="2582737" y="2374045"/>
                    </a:cubicBezTo>
                    <a:cubicBezTo>
                      <a:pt x="2443554" y="2375981"/>
                      <a:pt x="2127086" y="2393624"/>
                      <a:pt x="1997263" y="2374045"/>
                    </a:cubicBezTo>
                    <a:cubicBezTo>
                      <a:pt x="1867440" y="2354466"/>
                      <a:pt x="1488175" y="2369595"/>
                      <a:pt x="1295982" y="2374045"/>
                    </a:cubicBezTo>
                    <a:cubicBezTo>
                      <a:pt x="1103789" y="2378495"/>
                      <a:pt x="790657" y="2378509"/>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6748183" h="2374045" stroke="0" extrusionOk="0">
                    <a:moveTo>
                      <a:pt x="0" y="478892"/>
                    </a:moveTo>
                    <a:cubicBezTo>
                      <a:pt x="1648" y="264812"/>
                      <a:pt x="242370" y="49968"/>
                      <a:pt x="478892" y="0"/>
                    </a:cubicBezTo>
                    <a:cubicBezTo>
                      <a:pt x="674414" y="-23427"/>
                      <a:pt x="851470" y="-4426"/>
                      <a:pt x="1180174" y="0"/>
                    </a:cubicBezTo>
                    <a:cubicBezTo>
                      <a:pt x="1508878" y="4426"/>
                      <a:pt x="1511820" y="12137"/>
                      <a:pt x="1707743" y="0"/>
                    </a:cubicBezTo>
                    <a:cubicBezTo>
                      <a:pt x="1903666" y="-12137"/>
                      <a:pt x="2070707" y="-16281"/>
                      <a:pt x="2235313" y="0"/>
                    </a:cubicBezTo>
                    <a:cubicBezTo>
                      <a:pt x="2399919" y="16281"/>
                      <a:pt x="2728205" y="14950"/>
                      <a:pt x="2936595" y="0"/>
                    </a:cubicBezTo>
                    <a:cubicBezTo>
                      <a:pt x="3144985" y="-14950"/>
                      <a:pt x="3302546" y="13214"/>
                      <a:pt x="3522068" y="0"/>
                    </a:cubicBezTo>
                    <a:cubicBezTo>
                      <a:pt x="3741590" y="-13214"/>
                      <a:pt x="3953293" y="-19141"/>
                      <a:pt x="4281254" y="0"/>
                    </a:cubicBezTo>
                    <a:cubicBezTo>
                      <a:pt x="4609215" y="19141"/>
                      <a:pt x="4886794" y="-25308"/>
                      <a:pt x="5040440" y="0"/>
                    </a:cubicBezTo>
                    <a:cubicBezTo>
                      <a:pt x="5194086" y="25308"/>
                      <a:pt x="5712744" y="-10941"/>
                      <a:pt x="6269291" y="0"/>
                    </a:cubicBezTo>
                    <a:cubicBezTo>
                      <a:pt x="6526141" y="-3430"/>
                      <a:pt x="6697683" y="213963"/>
                      <a:pt x="6748183" y="478892"/>
                    </a:cubicBezTo>
                    <a:cubicBezTo>
                      <a:pt x="6733437" y="687907"/>
                      <a:pt x="6747730" y="759322"/>
                      <a:pt x="6748183" y="950979"/>
                    </a:cubicBezTo>
                    <a:cubicBezTo>
                      <a:pt x="6748636" y="1142636"/>
                      <a:pt x="6755334" y="1295443"/>
                      <a:pt x="6748183" y="1423066"/>
                    </a:cubicBezTo>
                    <a:cubicBezTo>
                      <a:pt x="6741032" y="1550689"/>
                      <a:pt x="6749851" y="1672103"/>
                      <a:pt x="6748183" y="1895153"/>
                    </a:cubicBezTo>
                    <a:cubicBezTo>
                      <a:pt x="6777748" y="2163292"/>
                      <a:pt x="6536710" y="2388985"/>
                      <a:pt x="6269291" y="2374045"/>
                    </a:cubicBezTo>
                    <a:cubicBezTo>
                      <a:pt x="5970327" y="2362602"/>
                      <a:pt x="5867217" y="2394958"/>
                      <a:pt x="5568009" y="2374045"/>
                    </a:cubicBezTo>
                    <a:cubicBezTo>
                      <a:pt x="5268801" y="2353132"/>
                      <a:pt x="5259258" y="2347986"/>
                      <a:pt x="4982536" y="2374045"/>
                    </a:cubicBezTo>
                    <a:cubicBezTo>
                      <a:pt x="4705814" y="2400104"/>
                      <a:pt x="4636173" y="2397682"/>
                      <a:pt x="4397062" y="2374045"/>
                    </a:cubicBezTo>
                    <a:cubicBezTo>
                      <a:pt x="4157951" y="2350408"/>
                      <a:pt x="3956158" y="2367440"/>
                      <a:pt x="3637876" y="2374045"/>
                    </a:cubicBezTo>
                    <a:cubicBezTo>
                      <a:pt x="3319594" y="2380650"/>
                      <a:pt x="3272829" y="2380541"/>
                      <a:pt x="2936595" y="2374045"/>
                    </a:cubicBezTo>
                    <a:cubicBezTo>
                      <a:pt x="2600361" y="2367549"/>
                      <a:pt x="2543768" y="2395650"/>
                      <a:pt x="2351121" y="2374045"/>
                    </a:cubicBezTo>
                    <a:cubicBezTo>
                      <a:pt x="2158474" y="2352440"/>
                      <a:pt x="1986013" y="2367774"/>
                      <a:pt x="1823551" y="2374045"/>
                    </a:cubicBezTo>
                    <a:cubicBezTo>
                      <a:pt x="1661089" y="2380317"/>
                      <a:pt x="1481848" y="2382460"/>
                      <a:pt x="1295982" y="2374045"/>
                    </a:cubicBezTo>
                    <a:cubicBezTo>
                      <a:pt x="1110116" y="2365630"/>
                      <a:pt x="821485" y="2413721"/>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a:ea typeface="+mn-ea"/>
                    <a:cs typeface="+mn-cs"/>
                  </a:rPr>
                  <a:t>1.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4400" b="0" i="0" u="none" strike="noStrike" kern="1200" cap="none" spc="0" normalizeH="0" baseline="0" noProof="0" dirty="0">
                    <a:ln>
                      <a:noFill/>
                    </a:ln>
                    <a:solidFill>
                      <a:srgbClr val="000000"/>
                    </a:solidFill>
                    <a:effectLst/>
                    <a:uLnTx/>
                    <a:uFillTx/>
                    <a:latin typeface="Calibri"/>
                    <a:ea typeface="+mn-ea"/>
                    <a:cs typeface="+mn-cs"/>
                  </a:rPr>
                  <a:t>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đúng</a:t>
                </a:r>
                <a:r>
                  <a:rPr kumimoji="0" lang="en-US" sz="4400" b="0" i="0" u="none" strike="noStrike" kern="1200" cap="none" spc="0" normalizeH="0" baseline="0" noProof="0" dirty="0">
                    <a:ln>
                      <a:noFill/>
                    </a:ln>
                    <a:solidFill>
                      <a:srgbClr val="000000"/>
                    </a:solidFill>
                    <a:effectLst/>
                    <a:uLnTx/>
                    <a:uFillTx/>
                    <a:latin typeface="Calibri"/>
                    <a:ea typeface="+mn-ea"/>
                    <a:cs typeface="+mn-cs"/>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a:ea typeface="+mn-ea"/>
                    <a:cs typeface="+mn-cs"/>
                  </a:rPr>
                  <a:t>2.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4400" b="0" i="0" u="none" strike="noStrike" kern="1200" cap="none" spc="0" normalizeH="0" baseline="0" noProof="0" dirty="0">
                    <a:ln>
                      <a:noFill/>
                    </a:ln>
                    <a:solidFill>
                      <a:srgbClr val="000000"/>
                    </a:solidFill>
                    <a:effectLst/>
                    <a:uLnTx/>
                    <a:uFillTx/>
                    <a:latin typeface="Calibri"/>
                    <a:ea typeface="+mn-ea"/>
                    <a:cs typeface="+mn-cs"/>
                  </a:rPr>
                  <a:t> to,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rõ</a:t>
                </a:r>
                <a:r>
                  <a:rPr kumimoji="0" lang="en-US" sz="4400" b="0" i="0" u="none" strike="noStrike" kern="1200" cap="none" spc="0" normalizeH="0" baseline="0" noProof="0" dirty="0">
                    <a:ln>
                      <a:noFill/>
                    </a:ln>
                    <a:solidFill>
                      <a:srgbClr val="000000"/>
                    </a:solidFill>
                    <a:effectLst/>
                    <a:uLnTx/>
                    <a:uFillTx/>
                    <a:latin typeface="Calibri"/>
                    <a:ea typeface="+mn-ea"/>
                    <a:cs typeface="+mn-cs"/>
                  </a:rPr>
                  <a:t>.</a:t>
                </a:r>
              </a:p>
              <a:p>
                <a:pPr marL="0" marR="0" lvl="0" indent="0" algn="just" defTabSz="914400" rtl="0" eaLnBrk="1" fontAlgn="auto" latinLnBrk="0" hangingPunct="1">
                  <a:lnSpc>
                    <a:spcPct val="11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0000"/>
                    </a:solidFill>
                    <a:effectLst/>
                    <a:uLnTx/>
                    <a:uFillTx/>
                    <a:latin typeface="Calibri"/>
                    <a:ea typeface="+mn-ea"/>
                    <a:cs typeface="+mn-cs"/>
                  </a:rPr>
                  <a:t>3.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Đọc</a:t>
                </a:r>
                <a:r>
                  <a:rPr kumimoji="0" lang="en-US" sz="4400" b="0" i="0" u="none" strike="noStrike" kern="1200" cap="none" spc="0" normalizeH="0" baseline="0" noProof="0" dirty="0">
                    <a:ln>
                      <a:noFill/>
                    </a:ln>
                    <a:solidFill>
                      <a:srgbClr val="000000"/>
                    </a:solidFill>
                    <a:effectLst/>
                    <a:uLnTx/>
                    <a:uFillTx/>
                    <a:latin typeface="Calibri"/>
                    <a:ea typeface="+mn-ea"/>
                    <a:cs typeface="+mn-cs"/>
                  </a:rPr>
                  <a:t>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ngắt</a:t>
                </a:r>
                <a:r>
                  <a:rPr kumimoji="0" lang="en-US" sz="4400" b="0" i="0" u="none" strike="noStrike" kern="1200" cap="none" spc="0" normalizeH="0" baseline="0" noProof="0" dirty="0">
                    <a:ln>
                      <a:noFill/>
                    </a:ln>
                    <a:solidFill>
                      <a:srgbClr val="000000"/>
                    </a:solidFill>
                    <a:effectLst/>
                    <a:uLnTx/>
                    <a:uFillTx/>
                    <a:latin typeface="Calibri"/>
                    <a:ea typeface="+mn-ea"/>
                    <a:cs typeface="+mn-cs"/>
                  </a:rPr>
                  <a:t>,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nghỉ</a:t>
                </a:r>
                <a:r>
                  <a:rPr kumimoji="0" lang="en-US" sz="4400" b="0" i="0" u="none" strike="noStrike" kern="1200" cap="none" spc="0" normalizeH="0" baseline="0" noProof="0" dirty="0">
                    <a:ln>
                      <a:noFill/>
                    </a:ln>
                    <a:solidFill>
                      <a:srgbClr val="000000"/>
                    </a:solidFill>
                    <a:effectLst/>
                    <a:uLnTx/>
                    <a:uFillTx/>
                    <a:latin typeface="Calibri"/>
                    <a:ea typeface="+mn-ea"/>
                    <a:cs typeface="+mn-cs"/>
                  </a:rPr>
                  <a:t>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đúng</a:t>
                </a:r>
                <a:r>
                  <a:rPr kumimoji="0" lang="en-US" sz="4400" b="0" i="0" u="none" strike="noStrike" kern="1200" cap="none" spc="0" normalizeH="0" baseline="0" noProof="0" dirty="0">
                    <a:ln>
                      <a:noFill/>
                    </a:ln>
                    <a:solidFill>
                      <a:srgbClr val="000000"/>
                    </a:solidFill>
                    <a:effectLst/>
                    <a:uLnTx/>
                    <a:uFillTx/>
                    <a:latin typeface="Calibri"/>
                    <a:ea typeface="+mn-ea"/>
                    <a:cs typeface="+mn-cs"/>
                  </a:rPr>
                  <a:t> </a:t>
                </a:r>
                <a:r>
                  <a:rPr kumimoji="0" lang="en-US" sz="4400" b="0" i="0" u="none" strike="noStrike" kern="1200" cap="none" spc="0" normalizeH="0" baseline="0" noProof="0" dirty="0" err="1">
                    <a:ln>
                      <a:noFill/>
                    </a:ln>
                    <a:solidFill>
                      <a:srgbClr val="000000"/>
                    </a:solidFill>
                    <a:effectLst/>
                    <a:uLnTx/>
                    <a:uFillTx/>
                    <a:latin typeface="Calibri"/>
                    <a:ea typeface="+mn-ea"/>
                    <a:cs typeface="+mn-cs"/>
                  </a:rPr>
                  <a:t>chỗ</a:t>
                </a:r>
                <a:r>
                  <a:rPr kumimoji="0" lang="en-US" sz="4400" b="0" i="0" u="none" strike="noStrike" kern="1200" cap="none" spc="0" normalizeH="0" baseline="0" noProof="0" dirty="0">
                    <a:ln>
                      <a:noFill/>
                    </a:ln>
                    <a:solidFill>
                      <a:srgbClr val="000000"/>
                    </a:solidFill>
                    <a:effectLst/>
                    <a:uLnTx/>
                    <a:uFillTx/>
                    <a:latin typeface="Calibri"/>
                    <a:ea typeface="+mn-ea"/>
                    <a:cs typeface="+mn-cs"/>
                  </a:rPr>
                  <a:t>.</a:t>
                </a:r>
              </a:p>
            </p:txBody>
          </p:sp>
          <p:sp>
            <p:nvSpPr>
              <p:cNvPr id="18" name="Rectangle: Rounded Corners 17">
                <a:extLst>
                  <a:ext uri="{FF2B5EF4-FFF2-40B4-BE49-F238E27FC236}">
                    <a16:creationId xmlns:a16="http://schemas.microsoft.com/office/drawing/2014/main" id="{0F48A18D-F6E2-236F-9E6E-4CA66E039465}"/>
                  </a:ext>
                </a:extLst>
              </p:cNvPr>
              <p:cNvSpPr/>
              <p:nvPr/>
            </p:nvSpPr>
            <p:spPr>
              <a:xfrm>
                <a:off x="4025243" y="1394942"/>
                <a:ext cx="4621427" cy="657543"/>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Tiêu</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chí</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đánh</a:t>
                </a:r>
                <a:r>
                  <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 </a:t>
                </a:r>
                <a:r>
                  <a:rPr kumimoji="0" lang="en-US" sz="5400" b="1" i="0" u="none" strike="noStrike" kern="1200" cap="none" spc="0" normalizeH="0" baseline="0" noProof="0" dirty="0" err="1">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rPr>
                  <a:t>giá</a:t>
                </a:r>
                <a:endParaRPr kumimoji="0" lang="en-US" sz="5400" b="1" i="0" u="none" strike="noStrike" kern="1200" cap="none" spc="0" normalizeH="0" baseline="0" noProof="0" dirty="0">
                  <a:ln w="9525">
                    <a:solidFill>
                      <a:prstClr val="white"/>
                    </a:solidFill>
                    <a:prstDash val="solid"/>
                  </a:ln>
                  <a:solidFill>
                    <a:srgbClr val="002060"/>
                  </a:solidFill>
                  <a:effectLst>
                    <a:outerShdw blurRad="12700" dist="38100" dir="2700000" algn="tl" rotWithShape="0">
                      <a:srgbClr val="4BACC6">
                        <a:lumMod val="60000"/>
                        <a:lumOff val="40000"/>
                      </a:srgbClr>
                    </a:outerShdw>
                  </a:effectLst>
                  <a:uLnTx/>
                  <a:uFillTx/>
                  <a:latin typeface="Calibri"/>
                  <a:ea typeface="+mn-ea"/>
                  <a:cs typeface="+mn-cs"/>
                </a:endParaRPr>
              </a:p>
            </p:txBody>
          </p:sp>
        </p:grpSp>
        <p:pic>
          <p:nvPicPr>
            <p:cNvPr id="8" name="Picture 7">
              <a:extLst>
                <a:ext uri="{FF2B5EF4-FFF2-40B4-BE49-F238E27FC236}">
                  <a16:creationId xmlns:a16="http://schemas.microsoft.com/office/drawing/2014/main" id="{6FCFE862-D67E-09BC-20A9-896931969E44}"/>
                </a:ext>
              </a:extLst>
            </p:cNvPr>
            <p:cNvPicPr>
              <a:picLocks noChangeAspect="1"/>
            </p:cNvPicPr>
            <p:nvPr/>
          </p:nvPicPr>
          <p:blipFill>
            <a:blip r:embed="rId3"/>
            <a:stretch>
              <a:fillRect/>
            </a:stretch>
          </p:blipFill>
          <p:spPr>
            <a:xfrm>
              <a:off x="7470944" y="4801718"/>
              <a:ext cx="469963" cy="469963"/>
            </a:xfrm>
            <a:prstGeom prst="rect">
              <a:avLst/>
            </a:prstGeom>
          </p:spPr>
        </p:pic>
        <p:pic>
          <p:nvPicPr>
            <p:cNvPr id="9" name="Picture 8">
              <a:extLst>
                <a:ext uri="{FF2B5EF4-FFF2-40B4-BE49-F238E27FC236}">
                  <a16:creationId xmlns:a16="http://schemas.microsoft.com/office/drawing/2014/main" id="{F99E0004-532B-0053-A5FE-A74772DA4D0E}"/>
                </a:ext>
              </a:extLst>
            </p:cNvPr>
            <p:cNvPicPr>
              <a:picLocks noChangeAspect="1"/>
            </p:cNvPicPr>
            <p:nvPr/>
          </p:nvPicPr>
          <p:blipFill>
            <a:blip r:embed="rId4"/>
            <a:stretch>
              <a:fillRect/>
            </a:stretch>
          </p:blipFill>
          <p:spPr>
            <a:xfrm>
              <a:off x="6987617" y="4801718"/>
              <a:ext cx="469963" cy="469963"/>
            </a:xfrm>
            <a:prstGeom prst="rect">
              <a:avLst/>
            </a:prstGeom>
          </p:spPr>
        </p:pic>
        <p:pic>
          <p:nvPicPr>
            <p:cNvPr id="10" name="Picture 9">
              <a:extLst>
                <a:ext uri="{FF2B5EF4-FFF2-40B4-BE49-F238E27FC236}">
                  <a16:creationId xmlns:a16="http://schemas.microsoft.com/office/drawing/2014/main" id="{9BE91C6A-6DE6-4C14-2CF8-7A6B121401BB}"/>
                </a:ext>
              </a:extLst>
            </p:cNvPr>
            <p:cNvPicPr>
              <a:picLocks noChangeAspect="1"/>
            </p:cNvPicPr>
            <p:nvPr/>
          </p:nvPicPr>
          <p:blipFill>
            <a:blip r:embed="rId5"/>
            <a:stretch>
              <a:fillRect/>
            </a:stretch>
          </p:blipFill>
          <p:spPr>
            <a:xfrm>
              <a:off x="8027618" y="4801718"/>
              <a:ext cx="469963" cy="469963"/>
            </a:xfrm>
            <a:prstGeom prst="rect">
              <a:avLst/>
            </a:prstGeom>
          </p:spPr>
        </p:pic>
        <p:pic>
          <p:nvPicPr>
            <p:cNvPr id="11" name="Picture 10">
              <a:extLst>
                <a:ext uri="{FF2B5EF4-FFF2-40B4-BE49-F238E27FC236}">
                  <a16:creationId xmlns:a16="http://schemas.microsoft.com/office/drawing/2014/main" id="{0133F8D3-88AA-26F3-515C-D5EEE5A30D57}"/>
                </a:ext>
              </a:extLst>
            </p:cNvPr>
            <p:cNvPicPr>
              <a:picLocks noChangeAspect="1"/>
            </p:cNvPicPr>
            <p:nvPr/>
          </p:nvPicPr>
          <p:blipFill>
            <a:blip r:embed="rId3"/>
            <a:stretch>
              <a:fillRect/>
            </a:stretch>
          </p:blipFill>
          <p:spPr>
            <a:xfrm>
              <a:off x="7792636" y="5402382"/>
              <a:ext cx="469963" cy="469963"/>
            </a:xfrm>
            <a:prstGeom prst="rect">
              <a:avLst/>
            </a:prstGeom>
          </p:spPr>
        </p:pic>
        <p:pic>
          <p:nvPicPr>
            <p:cNvPr id="12" name="Picture 11">
              <a:extLst>
                <a:ext uri="{FF2B5EF4-FFF2-40B4-BE49-F238E27FC236}">
                  <a16:creationId xmlns:a16="http://schemas.microsoft.com/office/drawing/2014/main" id="{42304A3B-3044-CA47-43F0-7E17255F943E}"/>
                </a:ext>
              </a:extLst>
            </p:cNvPr>
            <p:cNvPicPr>
              <a:picLocks noChangeAspect="1"/>
            </p:cNvPicPr>
            <p:nvPr/>
          </p:nvPicPr>
          <p:blipFill>
            <a:blip r:embed="rId4"/>
            <a:stretch>
              <a:fillRect/>
            </a:stretch>
          </p:blipFill>
          <p:spPr>
            <a:xfrm>
              <a:off x="7235962" y="5402382"/>
              <a:ext cx="469963" cy="469963"/>
            </a:xfrm>
            <a:prstGeom prst="rect">
              <a:avLst/>
            </a:prstGeom>
          </p:spPr>
        </p:pic>
        <p:pic>
          <p:nvPicPr>
            <p:cNvPr id="13" name="Picture 12">
              <a:extLst>
                <a:ext uri="{FF2B5EF4-FFF2-40B4-BE49-F238E27FC236}">
                  <a16:creationId xmlns:a16="http://schemas.microsoft.com/office/drawing/2014/main" id="{004FCDB9-4EA1-1C1E-F6A8-929D02738B29}"/>
                </a:ext>
              </a:extLst>
            </p:cNvPr>
            <p:cNvPicPr>
              <a:picLocks noChangeAspect="1"/>
            </p:cNvPicPr>
            <p:nvPr/>
          </p:nvPicPr>
          <p:blipFill>
            <a:blip r:embed="rId5"/>
            <a:stretch>
              <a:fillRect/>
            </a:stretch>
          </p:blipFill>
          <p:spPr>
            <a:xfrm>
              <a:off x="8349310" y="5402382"/>
              <a:ext cx="469963" cy="469963"/>
            </a:xfrm>
            <a:prstGeom prst="rect">
              <a:avLst/>
            </a:prstGeom>
          </p:spPr>
        </p:pic>
        <p:pic>
          <p:nvPicPr>
            <p:cNvPr id="14" name="Picture 13">
              <a:extLst>
                <a:ext uri="{FF2B5EF4-FFF2-40B4-BE49-F238E27FC236}">
                  <a16:creationId xmlns:a16="http://schemas.microsoft.com/office/drawing/2014/main" id="{FBB11936-F8C2-F938-224A-8EA5837BDCC9}"/>
                </a:ext>
              </a:extLst>
            </p:cNvPr>
            <p:cNvPicPr>
              <a:picLocks noChangeAspect="1"/>
            </p:cNvPicPr>
            <p:nvPr/>
          </p:nvPicPr>
          <p:blipFill>
            <a:blip r:embed="rId3"/>
            <a:stretch>
              <a:fillRect/>
            </a:stretch>
          </p:blipFill>
          <p:spPr>
            <a:xfrm>
              <a:off x="10173054" y="5950807"/>
              <a:ext cx="469963" cy="469963"/>
            </a:xfrm>
            <a:prstGeom prst="rect">
              <a:avLst/>
            </a:prstGeom>
          </p:spPr>
        </p:pic>
        <p:pic>
          <p:nvPicPr>
            <p:cNvPr id="15" name="Picture 14">
              <a:extLst>
                <a:ext uri="{FF2B5EF4-FFF2-40B4-BE49-F238E27FC236}">
                  <a16:creationId xmlns:a16="http://schemas.microsoft.com/office/drawing/2014/main" id="{843A9DB5-01AE-2EF2-B1D7-E211FC90A273}"/>
                </a:ext>
              </a:extLst>
            </p:cNvPr>
            <p:cNvPicPr>
              <a:picLocks noChangeAspect="1"/>
            </p:cNvPicPr>
            <p:nvPr/>
          </p:nvPicPr>
          <p:blipFill>
            <a:blip r:embed="rId4"/>
            <a:stretch>
              <a:fillRect/>
            </a:stretch>
          </p:blipFill>
          <p:spPr>
            <a:xfrm>
              <a:off x="9616380" y="5950807"/>
              <a:ext cx="469963" cy="469963"/>
            </a:xfrm>
            <a:prstGeom prst="rect">
              <a:avLst/>
            </a:prstGeom>
          </p:spPr>
        </p:pic>
        <p:pic>
          <p:nvPicPr>
            <p:cNvPr id="16" name="Picture 15">
              <a:extLst>
                <a:ext uri="{FF2B5EF4-FFF2-40B4-BE49-F238E27FC236}">
                  <a16:creationId xmlns:a16="http://schemas.microsoft.com/office/drawing/2014/main" id="{EF94ACED-62DA-C9E1-E888-D543F60D6EB7}"/>
                </a:ext>
              </a:extLst>
            </p:cNvPr>
            <p:cNvPicPr>
              <a:picLocks noChangeAspect="1"/>
            </p:cNvPicPr>
            <p:nvPr/>
          </p:nvPicPr>
          <p:blipFill>
            <a:blip r:embed="rId5"/>
            <a:stretch>
              <a:fillRect/>
            </a:stretch>
          </p:blipFill>
          <p:spPr>
            <a:xfrm>
              <a:off x="10729728" y="5950807"/>
              <a:ext cx="469963" cy="469963"/>
            </a:xfrm>
            <a:prstGeom prst="rect">
              <a:avLst/>
            </a:prstGeom>
          </p:spPr>
        </p:pic>
      </p:grpSp>
      <p:pic>
        <p:nvPicPr>
          <p:cNvPr id="19" name="Picture 2" descr="HD wallpaper: Cartoon Kids Music, illustration of four children playing  instruments while walking on sand | Wallpaper Flare">
            <a:extLst>
              <a:ext uri="{FF2B5EF4-FFF2-40B4-BE49-F238E27FC236}">
                <a16:creationId xmlns:a16="http://schemas.microsoft.com/office/drawing/2014/main" id="{519E863C-70D7-3294-5C32-1B571EB95E40}"/>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8710" l="9677" r="94758">
                        <a14:foregroundMark x1="43145" y1="99032" x2="45161" y2="92903"/>
                        <a14:foregroundMark x1="69960" y1="49355" x2="69960" y2="56774"/>
                        <a14:foregroundMark x1="87500" y1="50968" x2="88710" y2="54516"/>
                        <a14:foregroundMark x1="87500" y1="64516" x2="87500" y2="69677"/>
                        <a14:foregroundMark x1="85887" y1="66452" x2="85887" y2="67097"/>
                        <a14:foregroundMark x1="85887" y1="62258" x2="85887" y2="66452"/>
                        <a14:foregroundMark x1="86089" y1="51613" x2="85081" y2="51613"/>
                        <a14:foregroundMark x1="71573" y1="49032" x2="71573" y2="49032"/>
                        <a14:foregroundMark x1="65524" y1="79032" x2="65524" y2="82903"/>
                        <a14:foregroundMark x1="78024" y1="75161" x2="78024" y2="78387"/>
                        <a14:foregroundMark x1="80040" y1="77419" x2="80040" y2="77419"/>
                        <a14:foregroundMark x1="85484" y1="69032" x2="85484" y2="69032"/>
                        <a14:backgroundMark x1="11694" y1="48387" x2="27016" y2="48387"/>
                        <a14:backgroundMark x1="27823" y1="40645" x2="403" y2="83548"/>
                        <a14:backgroundMark x1="11694" y1="68710" x2="36492" y2="76452"/>
                        <a14:backgroundMark x1="34274" y1="68710" x2="32863" y2="75161"/>
                        <a14:backgroundMark x1="37500" y1="66452" x2="37500" y2="66452"/>
                        <a14:backgroundMark x1="37500" y1="66452" x2="37500" y2="66452"/>
                        <a14:backgroundMark x1="37702" y1="68065" x2="40927" y2="68065"/>
                        <a14:backgroundMark x1="53226" y1="65484" x2="54234" y2="68710"/>
                        <a14:backgroundMark x1="27823" y1="64839" x2="34476" y2="64839"/>
                        <a14:backgroundMark x1="28024" y1="37097" x2="33266" y2="50000"/>
                        <a14:backgroundMark x1="83266" y1="66452" x2="83266" y2="66452"/>
                        <a14:backgroundMark x1="86694" y1="71290" x2="86694" y2="71290"/>
                        <a14:backgroundMark x1="95161" y1="57097" x2="95565" y2="72581"/>
                      </a14:backgroundRemoval>
                    </a14:imgEffect>
                  </a14:imgLayer>
                </a14:imgProps>
              </a:ext>
              <a:ext uri="{28A0092B-C50C-407E-A947-70E740481C1C}">
                <a14:useLocalDpi xmlns:a14="http://schemas.microsoft.com/office/drawing/2010/main" val="0"/>
              </a:ext>
            </a:extLst>
          </a:blip>
          <a:srcRect/>
          <a:stretch>
            <a:fillRect/>
          </a:stretch>
        </p:blipFill>
        <p:spPr bwMode="auto">
          <a:xfrm>
            <a:off x="7570381" y="3739132"/>
            <a:ext cx="4990189" cy="311886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80285845-FC43-56F3-28BB-AC1B74219323}"/>
              </a:ext>
            </a:extLst>
          </p:cNvPr>
          <p:cNvPicPr>
            <a:picLocks noChangeAspect="1"/>
          </p:cNvPicPr>
          <p:nvPr/>
        </p:nvPicPr>
        <p:blipFill>
          <a:blip r:embed="rId8"/>
          <a:stretch>
            <a:fillRect/>
          </a:stretch>
        </p:blipFill>
        <p:spPr>
          <a:xfrm>
            <a:off x="1755093" y="512737"/>
            <a:ext cx="7895004" cy="835224"/>
          </a:xfrm>
          <a:prstGeom prst="rect">
            <a:avLst/>
          </a:prstGeom>
        </p:spPr>
      </p:pic>
    </p:spTree>
    <p:extLst>
      <p:ext uri="{BB962C8B-B14F-4D97-AF65-F5344CB8AC3E}">
        <p14:creationId xmlns:p14="http://schemas.microsoft.com/office/powerpoint/2010/main" val="3984822944"/>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6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EFC00F78-B4C8-B4A5-86D2-70951C0D8F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301" y="1981201"/>
            <a:ext cx="3550585" cy="3867751"/>
          </a:xfrm>
          <a:prstGeom prst="rect">
            <a:avLst/>
          </a:prstGeom>
        </p:spPr>
      </p:pic>
      <p:sp>
        <p:nvSpPr>
          <p:cNvPr id="5" name="Rectangle: Rounded Corners 4">
            <a:extLst>
              <a:ext uri="{FF2B5EF4-FFF2-40B4-BE49-F238E27FC236}">
                <a16:creationId xmlns:a16="http://schemas.microsoft.com/office/drawing/2014/main" id="{ECA4763A-BEEB-22B1-E228-95452A13EA3F}"/>
              </a:ext>
            </a:extLst>
          </p:cNvPr>
          <p:cNvSpPr/>
          <p:nvPr/>
        </p:nvSpPr>
        <p:spPr>
          <a:xfrm>
            <a:off x="5116288" y="685801"/>
            <a:ext cx="6890657" cy="5921828"/>
          </a:xfrm>
          <a:custGeom>
            <a:avLst/>
            <a:gdLst>
              <a:gd name="connsiteX0" fmla="*/ 0 w 6890657"/>
              <a:gd name="connsiteY0" fmla="*/ 986991 h 5921828"/>
              <a:gd name="connsiteX1" fmla="*/ 986991 w 6890657"/>
              <a:gd name="connsiteY1" fmla="*/ 0 h 5921828"/>
              <a:gd name="connsiteX2" fmla="*/ 1631622 w 6890657"/>
              <a:gd name="connsiteY2" fmla="*/ 0 h 5921828"/>
              <a:gd name="connsiteX3" fmla="*/ 2079585 w 6890657"/>
              <a:gd name="connsiteY3" fmla="*/ 0 h 5921828"/>
              <a:gd name="connsiteX4" fmla="*/ 2576716 w 6890657"/>
              <a:gd name="connsiteY4" fmla="*/ 0 h 5921828"/>
              <a:gd name="connsiteX5" fmla="*/ 3073846 w 6890657"/>
              <a:gd name="connsiteY5" fmla="*/ 0 h 5921828"/>
              <a:gd name="connsiteX6" fmla="*/ 3718477 w 6890657"/>
              <a:gd name="connsiteY6" fmla="*/ 0 h 5921828"/>
              <a:gd name="connsiteX7" fmla="*/ 4264774 w 6890657"/>
              <a:gd name="connsiteY7" fmla="*/ 0 h 5921828"/>
              <a:gd name="connsiteX8" fmla="*/ 4909405 w 6890657"/>
              <a:gd name="connsiteY8" fmla="*/ 0 h 5921828"/>
              <a:gd name="connsiteX9" fmla="*/ 5357369 w 6890657"/>
              <a:gd name="connsiteY9" fmla="*/ 0 h 5921828"/>
              <a:gd name="connsiteX10" fmla="*/ 5903666 w 6890657"/>
              <a:gd name="connsiteY10" fmla="*/ 0 h 5921828"/>
              <a:gd name="connsiteX11" fmla="*/ 6890657 w 6890657"/>
              <a:gd name="connsiteY11" fmla="*/ 986991 h 5921828"/>
              <a:gd name="connsiteX12" fmla="*/ 6890657 w 6890657"/>
              <a:gd name="connsiteY12" fmla="*/ 1590447 h 5921828"/>
              <a:gd name="connsiteX13" fmla="*/ 6890657 w 6890657"/>
              <a:gd name="connsiteY13" fmla="*/ 2233382 h 5921828"/>
              <a:gd name="connsiteX14" fmla="*/ 6890657 w 6890657"/>
              <a:gd name="connsiteY14" fmla="*/ 2797360 h 5921828"/>
              <a:gd name="connsiteX15" fmla="*/ 6890657 w 6890657"/>
              <a:gd name="connsiteY15" fmla="*/ 3400817 h 5921828"/>
              <a:gd name="connsiteX16" fmla="*/ 6890657 w 6890657"/>
              <a:gd name="connsiteY16" fmla="*/ 3846359 h 5921828"/>
              <a:gd name="connsiteX17" fmla="*/ 6890657 w 6890657"/>
              <a:gd name="connsiteY17" fmla="*/ 4934837 h 5921828"/>
              <a:gd name="connsiteX18" fmla="*/ 5903666 w 6890657"/>
              <a:gd name="connsiteY18" fmla="*/ 5921828 h 5921828"/>
              <a:gd name="connsiteX19" fmla="*/ 5308202 w 6890657"/>
              <a:gd name="connsiteY19" fmla="*/ 5921828 h 5921828"/>
              <a:gd name="connsiteX20" fmla="*/ 4712738 w 6890657"/>
              <a:gd name="connsiteY20" fmla="*/ 5921828 h 5921828"/>
              <a:gd name="connsiteX21" fmla="*/ 4117274 w 6890657"/>
              <a:gd name="connsiteY21" fmla="*/ 5921828 h 5921828"/>
              <a:gd name="connsiteX22" fmla="*/ 3669310 w 6890657"/>
              <a:gd name="connsiteY22" fmla="*/ 5921828 h 5921828"/>
              <a:gd name="connsiteX23" fmla="*/ 3024680 w 6890657"/>
              <a:gd name="connsiteY23" fmla="*/ 5921828 h 5921828"/>
              <a:gd name="connsiteX24" fmla="*/ 2576716 w 6890657"/>
              <a:gd name="connsiteY24" fmla="*/ 5921828 h 5921828"/>
              <a:gd name="connsiteX25" fmla="*/ 2177919 w 6890657"/>
              <a:gd name="connsiteY25" fmla="*/ 5921828 h 5921828"/>
              <a:gd name="connsiteX26" fmla="*/ 1582455 w 6890657"/>
              <a:gd name="connsiteY26" fmla="*/ 5921828 h 5921828"/>
              <a:gd name="connsiteX27" fmla="*/ 986991 w 6890657"/>
              <a:gd name="connsiteY27" fmla="*/ 5921828 h 5921828"/>
              <a:gd name="connsiteX28" fmla="*/ 0 w 6890657"/>
              <a:gd name="connsiteY28" fmla="*/ 4934837 h 5921828"/>
              <a:gd name="connsiteX29" fmla="*/ 0 w 6890657"/>
              <a:gd name="connsiteY29" fmla="*/ 4291902 h 5921828"/>
              <a:gd name="connsiteX30" fmla="*/ 0 w 6890657"/>
              <a:gd name="connsiteY30" fmla="*/ 3806881 h 5921828"/>
              <a:gd name="connsiteX31" fmla="*/ 0 w 6890657"/>
              <a:gd name="connsiteY31" fmla="*/ 3203425 h 5921828"/>
              <a:gd name="connsiteX32" fmla="*/ 0 w 6890657"/>
              <a:gd name="connsiteY32" fmla="*/ 2599968 h 5921828"/>
              <a:gd name="connsiteX33" fmla="*/ 0 w 6890657"/>
              <a:gd name="connsiteY33" fmla="*/ 2075469 h 5921828"/>
              <a:gd name="connsiteX34" fmla="*/ 0 w 6890657"/>
              <a:gd name="connsiteY34" fmla="*/ 1472012 h 5921828"/>
              <a:gd name="connsiteX35" fmla="*/ 0 w 6890657"/>
              <a:gd name="connsiteY35" fmla="*/ 986991 h 5921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890657" h="5921828" fill="none" extrusionOk="0">
                <a:moveTo>
                  <a:pt x="0" y="986991"/>
                </a:moveTo>
                <a:cubicBezTo>
                  <a:pt x="-2307" y="554568"/>
                  <a:pt x="438153" y="-37455"/>
                  <a:pt x="986991" y="0"/>
                </a:cubicBezTo>
                <a:cubicBezTo>
                  <a:pt x="1269516" y="-40754"/>
                  <a:pt x="1329144" y="23749"/>
                  <a:pt x="1631622" y="0"/>
                </a:cubicBezTo>
                <a:cubicBezTo>
                  <a:pt x="1934100" y="-23749"/>
                  <a:pt x="1887744" y="22251"/>
                  <a:pt x="2079585" y="0"/>
                </a:cubicBezTo>
                <a:cubicBezTo>
                  <a:pt x="2271426" y="-22251"/>
                  <a:pt x="2369622" y="24182"/>
                  <a:pt x="2576716" y="0"/>
                </a:cubicBezTo>
                <a:cubicBezTo>
                  <a:pt x="2783810" y="-24182"/>
                  <a:pt x="2912789" y="33442"/>
                  <a:pt x="3073846" y="0"/>
                </a:cubicBezTo>
                <a:cubicBezTo>
                  <a:pt x="3234903" y="-33442"/>
                  <a:pt x="3409027" y="75455"/>
                  <a:pt x="3718477" y="0"/>
                </a:cubicBezTo>
                <a:cubicBezTo>
                  <a:pt x="4027927" y="-75455"/>
                  <a:pt x="4103642" y="46594"/>
                  <a:pt x="4264774" y="0"/>
                </a:cubicBezTo>
                <a:cubicBezTo>
                  <a:pt x="4425906" y="-46594"/>
                  <a:pt x="4683965" y="14647"/>
                  <a:pt x="4909405" y="0"/>
                </a:cubicBezTo>
                <a:cubicBezTo>
                  <a:pt x="5134845" y="-14647"/>
                  <a:pt x="5265480" y="41940"/>
                  <a:pt x="5357369" y="0"/>
                </a:cubicBezTo>
                <a:cubicBezTo>
                  <a:pt x="5449258" y="-41940"/>
                  <a:pt x="5732285" y="3293"/>
                  <a:pt x="5903666" y="0"/>
                </a:cubicBezTo>
                <a:cubicBezTo>
                  <a:pt x="6314203" y="53132"/>
                  <a:pt x="6860893" y="445024"/>
                  <a:pt x="6890657" y="986991"/>
                </a:cubicBezTo>
                <a:cubicBezTo>
                  <a:pt x="6917813" y="1173935"/>
                  <a:pt x="6877340" y="1360709"/>
                  <a:pt x="6890657" y="1590447"/>
                </a:cubicBezTo>
                <a:cubicBezTo>
                  <a:pt x="6903974" y="1820185"/>
                  <a:pt x="6881367" y="2092886"/>
                  <a:pt x="6890657" y="2233382"/>
                </a:cubicBezTo>
                <a:cubicBezTo>
                  <a:pt x="6899947" y="2373878"/>
                  <a:pt x="6883233" y="2598998"/>
                  <a:pt x="6890657" y="2797360"/>
                </a:cubicBezTo>
                <a:cubicBezTo>
                  <a:pt x="6898081" y="2995722"/>
                  <a:pt x="6825431" y="3256557"/>
                  <a:pt x="6890657" y="3400817"/>
                </a:cubicBezTo>
                <a:cubicBezTo>
                  <a:pt x="6955883" y="3545077"/>
                  <a:pt x="6877000" y="3632877"/>
                  <a:pt x="6890657" y="3846359"/>
                </a:cubicBezTo>
                <a:cubicBezTo>
                  <a:pt x="6904314" y="4059841"/>
                  <a:pt x="6846746" y="4508507"/>
                  <a:pt x="6890657" y="4934837"/>
                </a:cubicBezTo>
                <a:cubicBezTo>
                  <a:pt x="7040498" y="5466972"/>
                  <a:pt x="6428271" y="5849197"/>
                  <a:pt x="5903666" y="5921828"/>
                </a:cubicBezTo>
                <a:cubicBezTo>
                  <a:pt x="5671160" y="5976843"/>
                  <a:pt x="5571969" y="5867936"/>
                  <a:pt x="5308202" y="5921828"/>
                </a:cubicBezTo>
                <a:cubicBezTo>
                  <a:pt x="5044435" y="5975720"/>
                  <a:pt x="4978969" y="5873995"/>
                  <a:pt x="4712738" y="5921828"/>
                </a:cubicBezTo>
                <a:cubicBezTo>
                  <a:pt x="4446507" y="5969661"/>
                  <a:pt x="4373612" y="5864767"/>
                  <a:pt x="4117274" y="5921828"/>
                </a:cubicBezTo>
                <a:cubicBezTo>
                  <a:pt x="3860936" y="5978889"/>
                  <a:pt x="3783078" y="5872232"/>
                  <a:pt x="3669310" y="5921828"/>
                </a:cubicBezTo>
                <a:cubicBezTo>
                  <a:pt x="3555542" y="5971424"/>
                  <a:pt x="3190097" y="5882222"/>
                  <a:pt x="3024680" y="5921828"/>
                </a:cubicBezTo>
                <a:cubicBezTo>
                  <a:pt x="2859263" y="5961434"/>
                  <a:pt x="2743000" y="5874148"/>
                  <a:pt x="2576716" y="5921828"/>
                </a:cubicBezTo>
                <a:cubicBezTo>
                  <a:pt x="2410432" y="5969508"/>
                  <a:pt x="2326111" y="5875363"/>
                  <a:pt x="2177919" y="5921828"/>
                </a:cubicBezTo>
                <a:cubicBezTo>
                  <a:pt x="2029727" y="5968293"/>
                  <a:pt x="1829295" y="5920293"/>
                  <a:pt x="1582455" y="5921828"/>
                </a:cubicBezTo>
                <a:cubicBezTo>
                  <a:pt x="1335615" y="5923363"/>
                  <a:pt x="1223900" y="5898230"/>
                  <a:pt x="986991" y="5921828"/>
                </a:cubicBezTo>
                <a:cubicBezTo>
                  <a:pt x="494369" y="6007298"/>
                  <a:pt x="-2927" y="5447273"/>
                  <a:pt x="0" y="4934837"/>
                </a:cubicBezTo>
                <a:cubicBezTo>
                  <a:pt x="-27843" y="4689593"/>
                  <a:pt x="16647" y="4553047"/>
                  <a:pt x="0" y="4291902"/>
                </a:cubicBezTo>
                <a:cubicBezTo>
                  <a:pt x="-16647" y="4030758"/>
                  <a:pt x="36425" y="3946988"/>
                  <a:pt x="0" y="3806881"/>
                </a:cubicBezTo>
                <a:cubicBezTo>
                  <a:pt x="-36425" y="3666774"/>
                  <a:pt x="16185" y="3475838"/>
                  <a:pt x="0" y="3203425"/>
                </a:cubicBezTo>
                <a:cubicBezTo>
                  <a:pt x="-16185" y="2931012"/>
                  <a:pt x="64603" y="2775110"/>
                  <a:pt x="0" y="2599968"/>
                </a:cubicBezTo>
                <a:cubicBezTo>
                  <a:pt x="-64603" y="2424826"/>
                  <a:pt x="44286" y="2266070"/>
                  <a:pt x="0" y="2075469"/>
                </a:cubicBezTo>
                <a:cubicBezTo>
                  <a:pt x="-44286" y="1884868"/>
                  <a:pt x="70886" y="1747946"/>
                  <a:pt x="0" y="1472012"/>
                </a:cubicBezTo>
                <a:cubicBezTo>
                  <a:pt x="-70886" y="1196078"/>
                  <a:pt x="22833" y="1215301"/>
                  <a:pt x="0" y="986991"/>
                </a:cubicBezTo>
                <a:close/>
              </a:path>
              <a:path w="6890657" h="5921828" stroke="0" extrusionOk="0">
                <a:moveTo>
                  <a:pt x="0" y="986991"/>
                </a:moveTo>
                <a:cubicBezTo>
                  <a:pt x="24725" y="468078"/>
                  <a:pt x="504523" y="-74721"/>
                  <a:pt x="986991" y="0"/>
                </a:cubicBezTo>
                <a:cubicBezTo>
                  <a:pt x="1110144" y="-2345"/>
                  <a:pt x="1292501" y="35051"/>
                  <a:pt x="1434955" y="0"/>
                </a:cubicBezTo>
                <a:cubicBezTo>
                  <a:pt x="1577409" y="-35051"/>
                  <a:pt x="1634568" y="24092"/>
                  <a:pt x="1833752" y="0"/>
                </a:cubicBezTo>
                <a:cubicBezTo>
                  <a:pt x="2032936" y="-24092"/>
                  <a:pt x="2239808" y="9527"/>
                  <a:pt x="2429216" y="0"/>
                </a:cubicBezTo>
                <a:cubicBezTo>
                  <a:pt x="2618624" y="-9527"/>
                  <a:pt x="2704809" y="53366"/>
                  <a:pt x="2975513" y="0"/>
                </a:cubicBezTo>
                <a:cubicBezTo>
                  <a:pt x="3246217" y="-53366"/>
                  <a:pt x="3260727" y="46988"/>
                  <a:pt x="3472643" y="0"/>
                </a:cubicBezTo>
                <a:cubicBezTo>
                  <a:pt x="3684559" y="-46988"/>
                  <a:pt x="3783844" y="16483"/>
                  <a:pt x="4018941" y="0"/>
                </a:cubicBezTo>
                <a:cubicBezTo>
                  <a:pt x="4254038" y="-16483"/>
                  <a:pt x="4454341" y="64995"/>
                  <a:pt x="4663571" y="0"/>
                </a:cubicBezTo>
                <a:cubicBezTo>
                  <a:pt x="4872801" y="-64995"/>
                  <a:pt x="4984100" y="90"/>
                  <a:pt x="5209869" y="0"/>
                </a:cubicBezTo>
                <a:cubicBezTo>
                  <a:pt x="5435638" y="-90"/>
                  <a:pt x="5735009" y="27378"/>
                  <a:pt x="5903666" y="0"/>
                </a:cubicBezTo>
                <a:cubicBezTo>
                  <a:pt x="6458096" y="-9363"/>
                  <a:pt x="6802922" y="331249"/>
                  <a:pt x="6890657" y="986991"/>
                </a:cubicBezTo>
                <a:cubicBezTo>
                  <a:pt x="6936316" y="1149170"/>
                  <a:pt x="6833341" y="1236215"/>
                  <a:pt x="6890657" y="1472012"/>
                </a:cubicBezTo>
                <a:cubicBezTo>
                  <a:pt x="6947973" y="1707809"/>
                  <a:pt x="6873024" y="1830765"/>
                  <a:pt x="6890657" y="1996512"/>
                </a:cubicBezTo>
                <a:cubicBezTo>
                  <a:pt x="6908290" y="2162259"/>
                  <a:pt x="6834869" y="2336730"/>
                  <a:pt x="6890657" y="2560490"/>
                </a:cubicBezTo>
                <a:cubicBezTo>
                  <a:pt x="6946445" y="2784250"/>
                  <a:pt x="6862967" y="2949528"/>
                  <a:pt x="6890657" y="3084989"/>
                </a:cubicBezTo>
                <a:cubicBezTo>
                  <a:pt x="6918347" y="3220450"/>
                  <a:pt x="6850357" y="3495761"/>
                  <a:pt x="6890657" y="3648967"/>
                </a:cubicBezTo>
                <a:cubicBezTo>
                  <a:pt x="6930957" y="3802173"/>
                  <a:pt x="6856870" y="3997553"/>
                  <a:pt x="6890657" y="4212945"/>
                </a:cubicBezTo>
                <a:cubicBezTo>
                  <a:pt x="6924444" y="4428337"/>
                  <a:pt x="6873977" y="4582127"/>
                  <a:pt x="6890657" y="4934837"/>
                </a:cubicBezTo>
                <a:cubicBezTo>
                  <a:pt x="6904335" y="5418397"/>
                  <a:pt x="6312224" y="5856586"/>
                  <a:pt x="5903666" y="5921828"/>
                </a:cubicBezTo>
                <a:cubicBezTo>
                  <a:pt x="5696443" y="5950894"/>
                  <a:pt x="5538446" y="5906406"/>
                  <a:pt x="5406536" y="5921828"/>
                </a:cubicBezTo>
                <a:cubicBezTo>
                  <a:pt x="5274626" y="5937250"/>
                  <a:pt x="5143593" y="5902848"/>
                  <a:pt x="4958572" y="5921828"/>
                </a:cubicBezTo>
                <a:cubicBezTo>
                  <a:pt x="4773551" y="5940808"/>
                  <a:pt x="4518215" y="5876549"/>
                  <a:pt x="4313941" y="5921828"/>
                </a:cubicBezTo>
                <a:cubicBezTo>
                  <a:pt x="4109667" y="5967107"/>
                  <a:pt x="4002659" y="5875963"/>
                  <a:pt x="3767644" y="5921828"/>
                </a:cubicBezTo>
                <a:cubicBezTo>
                  <a:pt x="3532629" y="5967693"/>
                  <a:pt x="3384661" y="5856998"/>
                  <a:pt x="3221347" y="5921828"/>
                </a:cubicBezTo>
                <a:cubicBezTo>
                  <a:pt x="3058033" y="5986658"/>
                  <a:pt x="2810349" y="5915440"/>
                  <a:pt x="2625883" y="5921828"/>
                </a:cubicBezTo>
                <a:cubicBezTo>
                  <a:pt x="2441417" y="5928216"/>
                  <a:pt x="2282194" y="5901493"/>
                  <a:pt x="2030419" y="5921828"/>
                </a:cubicBezTo>
                <a:cubicBezTo>
                  <a:pt x="1778644" y="5942163"/>
                  <a:pt x="1789020" y="5916602"/>
                  <a:pt x="1631622" y="5921828"/>
                </a:cubicBezTo>
                <a:cubicBezTo>
                  <a:pt x="1474224" y="5927054"/>
                  <a:pt x="1183792" y="5848649"/>
                  <a:pt x="986991" y="5921828"/>
                </a:cubicBezTo>
                <a:cubicBezTo>
                  <a:pt x="578141" y="5869467"/>
                  <a:pt x="15530" y="5594390"/>
                  <a:pt x="0" y="4934837"/>
                </a:cubicBezTo>
                <a:cubicBezTo>
                  <a:pt x="-33531" y="4779279"/>
                  <a:pt x="21837" y="4626781"/>
                  <a:pt x="0" y="4489294"/>
                </a:cubicBezTo>
                <a:cubicBezTo>
                  <a:pt x="-21837" y="4351807"/>
                  <a:pt x="55459" y="4186033"/>
                  <a:pt x="0" y="3925316"/>
                </a:cubicBezTo>
                <a:cubicBezTo>
                  <a:pt x="-55459" y="3664599"/>
                  <a:pt x="31234" y="3545311"/>
                  <a:pt x="0" y="3361338"/>
                </a:cubicBezTo>
                <a:cubicBezTo>
                  <a:pt x="-31234" y="3177365"/>
                  <a:pt x="9214" y="3002429"/>
                  <a:pt x="0" y="2757882"/>
                </a:cubicBezTo>
                <a:cubicBezTo>
                  <a:pt x="-9214" y="2513335"/>
                  <a:pt x="21807" y="2404721"/>
                  <a:pt x="0" y="2154425"/>
                </a:cubicBezTo>
                <a:cubicBezTo>
                  <a:pt x="-21807" y="1904129"/>
                  <a:pt x="9316" y="1746525"/>
                  <a:pt x="0" y="1590447"/>
                </a:cubicBezTo>
                <a:cubicBezTo>
                  <a:pt x="-9316" y="1434369"/>
                  <a:pt x="38607" y="1178518"/>
                  <a:pt x="0" y="986991"/>
                </a:cubicBezTo>
                <a:close/>
              </a:path>
            </a:pathLst>
          </a:custGeom>
          <a:solidFill>
            <a:srgbClr val="CCFFCC"/>
          </a:solidFill>
          <a:ln w="38100">
            <a:solidFill>
              <a:srgbClr val="002060"/>
            </a:solidFill>
            <a:extLst>
              <a:ext uri="{C807C97D-BFC1-408E-A445-0C87EB9F89A2}">
                <ask:lineSketchStyleProps xmlns:ask="http://schemas.microsoft.com/office/drawing/2018/sketchyshapes" sd="520428987">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endParaRPr lang="en-US" dirty="0">
              <a:solidFill>
                <a:prstClr val="black"/>
              </a:solidFill>
              <a:latin typeface="Calibri" panose="020F0502020204030204"/>
            </a:endParaRPr>
          </a:p>
        </p:txBody>
      </p:sp>
      <p:sp>
        <p:nvSpPr>
          <p:cNvPr id="6" name="TextBox 5">
            <a:extLst>
              <a:ext uri="{FF2B5EF4-FFF2-40B4-BE49-F238E27FC236}">
                <a16:creationId xmlns:a16="http://schemas.microsoft.com/office/drawing/2014/main" id="{47B8FA8D-9F2B-D20D-A034-B4AD992D9DA7}"/>
              </a:ext>
            </a:extLst>
          </p:cNvPr>
          <p:cNvSpPr txBox="1"/>
          <p:nvPr/>
        </p:nvSpPr>
        <p:spPr>
          <a:xfrm>
            <a:off x="6419603" y="1396426"/>
            <a:ext cx="4966855" cy="584775"/>
          </a:xfrm>
          <a:prstGeom prst="rect">
            <a:avLst/>
          </a:prstGeom>
          <a:noFill/>
        </p:spPr>
        <p:txBody>
          <a:bodyPr wrap="square" rtlCol="0">
            <a:spAutoFit/>
          </a:bodyPr>
          <a:lstStyle/>
          <a:p>
            <a:pPr defTabSz="914377"/>
            <a:r>
              <a:rPr lang="en-US" sz="3200" dirty="0">
                <a:solidFill>
                  <a:prstClr val="black"/>
                </a:solidFill>
                <a:latin typeface="Calibri" panose="020F0502020204030204"/>
              </a:rPr>
              <a:t>GV ĐIỀN VÀO ĐÂY</a:t>
            </a:r>
          </a:p>
        </p:txBody>
      </p:sp>
      <p:sp>
        <p:nvSpPr>
          <p:cNvPr id="7" name="TextBox 6">
            <a:extLst>
              <a:ext uri="{FF2B5EF4-FFF2-40B4-BE49-F238E27FC236}">
                <a16:creationId xmlns:a16="http://schemas.microsoft.com/office/drawing/2014/main" id="{6DA96153-11A1-1E60-7B5D-E5D50D584F09}"/>
              </a:ext>
            </a:extLst>
          </p:cNvPr>
          <p:cNvSpPr txBox="1"/>
          <p:nvPr/>
        </p:nvSpPr>
        <p:spPr>
          <a:xfrm>
            <a:off x="6419602" y="2314227"/>
            <a:ext cx="4966855" cy="584775"/>
          </a:xfrm>
          <a:prstGeom prst="rect">
            <a:avLst/>
          </a:prstGeom>
          <a:noFill/>
        </p:spPr>
        <p:txBody>
          <a:bodyPr wrap="square" rtlCol="0">
            <a:spAutoFit/>
          </a:bodyPr>
          <a:lstStyle/>
          <a:p>
            <a:pPr defTabSz="914377"/>
            <a:r>
              <a:rPr lang="en-US" sz="3200" dirty="0">
                <a:solidFill>
                  <a:prstClr val="black"/>
                </a:solidFill>
                <a:latin typeface="Calibri" panose="020F0502020204030204"/>
              </a:rPr>
              <a:t>GV ĐIỀN VÀO ĐÂY</a:t>
            </a:r>
          </a:p>
        </p:txBody>
      </p:sp>
      <p:sp>
        <p:nvSpPr>
          <p:cNvPr id="8" name="TextBox 7">
            <a:extLst>
              <a:ext uri="{FF2B5EF4-FFF2-40B4-BE49-F238E27FC236}">
                <a16:creationId xmlns:a16="http://schemas.microsoft.com/office/drawing/2014/main" id="{415AE392-C2CF-A9D6-B8BE-A955782569EA}"/>
              </a:ext>
            </a:extLst>
          </p:cNvPr>
          <p:cNvSpPr txBox="1"/>
          <p:nvPr/>
        </p:nvSpPr>
        <p:spPr>
          <a:xfrm>
            <a:off x="6419602" y="3269305"/>
            <a:ext cx="4966855" cy="584775"/>
          </a:xfrm>
          <a:prstGeom prst="rect">
            <a:avLst/>
          </a:prstGeom>
          <a:noFill/>
        </p:spPr>
        <p:txBody>
          <a:bodyPr wrap="square" rtlCol="0">
            <a:spAutoFit/>
          </a:bodyPr>
          <a:lstStyle/>
          <a:p>
            <a:pPr defTabSz="914377"/>
            <a:r>
              <a:rPr lang="en-US" sz="3200" dirty="0">
                <a:solidFill>
                  <a:prstClr val="black"/>
                </a:solidFill>
                <a:latin typeface="Calibri" panose="020F0502020204030204"/>
              </a:rPr>
              <a:t>GV ĐIỀN VÀO ĐÂY</a:t>
            </a:r>
          </a:p>
        </p:txBody>
      </p:sp>
      <p:sp>
        <p:nvSpPr>
          <p:cNvPr id="9" name="TextBox 8">
            <a:extLst>
              <a:ext uri="{FF2B5EF4-FFF2-40B4-BE49-F238E27FC236}">
                <a16:creationId xmlns:a16="http://schemas.microsoft.com/office/drawing/2014/main" id="{3C51CEF6-8332-8E0E-78B4-EB8351AA33CA}"/>
              </a:ext>
            </a:extLst>
          </p:cNvPr>
          <p:cNvSpPr txBox="1"/>
          <p:nvPr/>
        </p:nvSpPr>
        <p:spPr>
          <a:xfrm>
            <a:off x="6419601" y="4224383"/>
            <a:ext cx="4966855" cy="584775"/>
          </a:xfrm>
          <a:prstGeom prst="rect">
            <a:avLst/>
          </a:prstGeom>
          <a:noFill/>
        </p:spPr>
        <p:txBody>
          <a:bodyPr wrap="square" rtlCol="0">
            <a:spAutoFit/>
          </a:bodyPr>
          <a:lstStyle/>
          <a:p>
            <a:pPr defTabSz="914377"/>
            <a:r>
              <a:rPr lang="en-US" sz="3200" dirty="0">
                <a:solidFill>
                  <a:prstClr val="black"/>
                </a:solidFill>
                <a:latin typeface="Calibri" panose="020F0502020204030204"/>
              </a:rPr>
              <a:t>GV ĐIỀN VÀO ĐÂY</a:t>
            </a:r>
          </a:p>
        </p:txBody>
      </p:sp>
      <p:sp>
        <p:nvSpPr>
          <p:cNvPr id="10" name="TextBox 9">
            <a:extLst>
              <a:ext uri="{FF2B5EF4-FFF2-40B4-BE49-F238E27FC236}">
                <a16:creationId xmlns:a16="http://schemas.microsoft.com/office/drawing/2014/main" id="{D25231AB-4B0D-2674-4194-DF801698A972}"/>
              </a:ext>
            </a:extLst>
          </p:cNvPr>
          <p:cNvSpPr txBox="1"/>
          <p:nvPr/>
        </p:nvSpPr>
        <p:spPr>
          <a:xfrm>
            <a:off x="6419599" y="5179461"/>
            <a:ext cx="4966855" cy="584775"/>
          </a:xfrm>
          <a:prstGeom prst="rect">
            <a:avLst/>
          </a:prstGeom>
          <a:noFill/>
        </p:spPr>
        <p:txBody>
          <a:bodyPr wrap="square" rtlCol="0">
            <a:spAutoFit/>
          </a:bodyPr>
          <a:lstStyle/>
          <a:p>
            <a:pPr defTabSz="914377"/>
            <a:r>
              <a:rPr lang="en-US" sz="3200" dirty="0">
                <a:solidFill>
                  <a:prstClr val="black"/>
                </a:solidFill>
                <a:latin typeface="Calibri" panose="020F0502020204030204"/>
              </a:rPr>
              <a:t>GV ĐIỀN VÀO ĐÂY</a:t>
            </a:r>
          </a:p>
        </p:txBody>
      </p:sp>
      <p:pic>
        <p:nvPicPr>
          <p:cNvPr id="11" name="Picture 10" descr="A picture containing text&#10;&#10;Description automatically generated">
            <a:extLst>
              <a:ext uri="{FF2B5EF4-FFF2-40B4-BE49-F238E27FC236}">
                <a16:creationId xmlns:a16="http://schemas.microsoft.com/office/drawing/2014/main" id="{EFDE572F-7462-350D-E005-26F2B66476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0474" y="935876"/>
            <a:ext cx="759241" cy="1073891"/>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8F837AA7-53BB-0E00-D775-0B35B2E41E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3" y="1826160"/>
            <a:ext cx="759241" cy="1073891"/>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90A46384-B966-973B-40FB-B7950BA0F9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3" y="2793084"/>
            <a:ext cx="759241" cy="1073891"/>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CEC4F2B0-1C3D-A67D-8F8A-D81F5A4B50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3" y="3779944"/>
            <a:ext cx="759241" cy="1073891"/>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D93D3712-F166-5EDF-BE42-15572DE241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0372" y="4766804"/>
            <a:ext cx="759241" cy="1073891"/>
          </a:xfrm>
          <a:prstGeom prst="rect">
            <a:avLst/>
          </a:prstGeom>
        </p:spPr>
      </p:pic>
      <p:pic>
        <p:nvPicPr>
          <p:cNvPr id="16" name="Picture 15">
            <a:extLst>
              <a:ext uri="{FF2B5EF4-FFF2-40B4-BE49-F238E27FC236}">
                <a16:creationId xmlns:a16="http://schemas.microsoft.com/office/drawing/2014/main" id="{C202A3EE-0FF9-1F99-D2B9-4DDB4832E284}"/>
              </a:ext>
            </a:extLst>
          </p:cNvPr>
          <p:cNvPicPr>
            <a:picLocks noChangeAspect="1"/>
          </p:cNvPicPr>
          <p:nvPr/>
        </p:nvPicPr>
        <p:blipFill>
          <a:blip r:embed="rId4"/>
          <a:stretch>
            <a:fillRect/>
          </a:stretch>
        </p:blipFill>
        <p:spPr>
          <a:xfrm>
            <a:off x="-110629" y="581839"/>
            <a:ext cx="4974767" cy="1255885"/>
          </a:xfrm>
          <a:prstGeom prst="rect">
            <a:avLst/>
          </a:prstGeom>
        </p:spPr>
      </p:pic>
    </p:spTree>
    <p:extLst>
      <p:ext uri="{BB962C8B-B14F-4D97-AF65-F5344CB8AC3E}">
        <p14:creationId xmlns:p14="http://schemas.microsoft.com/office/powerpoint/2010/main" val="3280490815"/>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par>
                                <p:cTn id="19" presetID="14" presetClass="entr" presetSubtype="1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par>
                                <p:cTn id="25" presetID="14" presetClass="entr" presetSubtype="1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randombar(horizontal)">
                                      <p:cBhvr>
                                        <p:cTn id="30" dur="500"/>
                                        <p:tgtEl>
                                          <p:spTgt spid="8"/>
                                        </p:tgtEl>
                                      </p:cBhvr>
                                    </p:animEffect>
                                  </p:childTnLst>
                                </p:cTn>
                              </p:par>
                              <p:par>
                                <p:cTn id="31" presetID="14" presetClass="entr" presetSubtype="1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randombar(horizontal)">
                                      <p:cBhvr>
                                        <p:cTn id="36" dur="500"/>
                                        <p:tgtEl>
                                          <p:spTgt spid="9"/>
                                        </p:tgtEl>
                                      </p:cBhvr>
                                    </p:animEffect>
                                  </p:childTnLst>
                                </p:cTn>
                              </p:par>
                              <p:par>
                                <p:cTn id="37" presetID="14" presetClass="entr" presetSubtype="1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randombar(horizontal)">
                                      <p:cBhvr>
                                        <p:cTn id="42" dur="500"/>
                                        <p:tgtEl>
                                          <p:spTgt spid="1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randombar(horizontal)">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B711AB13-139F-4A9A-A7E7-70B89376D52D}"/>
              </a:ext>
            </a:extLst>
          </p:cNvPr>
          <p:cNvPicPr>
            <a:picLocks noChangeAspect="1"/>
          </p:cNvPicPr>
          <p:nvPr/>
        </p:nvPicPr>
        <p:blipFill rotWithShape="1">
          <a:blip r:embed="rId3">
            <a:extLst>
              <a:ext uri="{28A0092B-C50C-407E-A947-70E740481C1C}">
                <a14:useLocalDpi xmlns:a14="http://schemas.microsoft.com/office/drawing/2010/main" val="0"/>
              </a:ext>
            </a:extLst>
          </a:blip>
          <a:srcRect t="12218"/>
          <a:stretch/>
        </p:blipFill>
        <p:spPr>
          <a:xfrm>
            <a:off x="7074130" y="0"/>
            <a:ext cx="4913107" cy="3650844"/>
          </a:xfrm>
          <a:prstGeom prst="rect">
            <a:avLst/>
          </a:prstGeom>
        </p:spPr>
      </p:pic>
      <p:pic>
        <p:nvPicPr>
          <p:cNvPr id="21" name="图片 20">
            <a:extLst>
              <a:ext uri="{FF2B5EF4-FFF2-40B4-BE49-F238E27FC236}">
                <a16:creationId xmlns:a16="http://schemas.microsoft.com/office/drawing/2014/main" id="{BDFDC256-7977-499B-8948-7EF94CF3E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8496" y="1706235"/>
            <a:ext cx="1538414" cy="1576200"/>
          </a:xfrm>
          <a:prstGeom prst="rect">
            <a:avLst/>
          </a:prstGeom>
        </p:spPr>
      </p:pic>
      <p:grpSp>
        <p:nvGrpSpPr>
          <p:cNvPr id="22" name="组合 21">
            <a:extLst>
              <a:ext uri="{FF2B5EF4-FFF2-40B4-BE49-F238E27FC236}">
                <a16:creationId xmlns:a16="http://schemas.microsoft.com/office/drawing/2014/main" id="{E355F0AF-F7DE-42B0-B409-8A22F0CBD194}"/>
              </a:ext>
            </a:extLst>
          </p:cNvPr>
          <p:cNvGrpSpPr/>
          <p:nvPr/>
        </p:nvGrpSpPr>
        <p:grpSpPr>
          <a:xfrm>
            <a:off x="7506586" y="3753292"/>
            <a:ext cx="3180766" cy="2205840"/>
            <a:chOff x="6987162" y="3076286"/>
            <a:chExt cx="4112129" cy="3291072"/>
          </a:xfrm>
        </p:grpSpPr>
        <p:pic>
          <p:nvPicPr>
            <p:cNvPr id="23" name="图片 22">
              <a:extLst>
                <a:ext uri="{FF2B5EF4-FFF2-40B4-BE49-F238E27FC236}">
                  <a16:creationId xmlns:a16="http://schemas.microsoft.com/office/drawing/2014/main" id="{8E6E042A-8A65-4596-8E3D-8608ADD94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7162" y="3076286"/>
              <a:ext cx="4112129" cy="3291072"/>
            </a:xfrm>
            <a:prstGeom prst="rect">
              <a:avLst/>
            </a:prstGeom>
          </p:spPr>
        </p:pic>
        <p:sp>
          <p:nvSpPr>
            <p:cNvPr id="24" name="文本框 23">
              <a:extLst>
                <a:ext uri="{FF2B5EF4-FFF2-40B4-BE49-F238E27FC236}">
                  <a16:creationId xmlns:a16="http://schemas.microsoft.com/office/drawing/2014/main" id="{E4EE9080-72CC-4B54-B616-FB4D4FD0C07B}"/>
                </a:ext>
              </a:extLst>
            </p:cNvPr>
            <p:cNvSpPr txBox="1"/>
            <p:nvPr/>
          </p:nvSpPr>
          <p:spPr>
            <a:xfrm>
              <a:off x="7392774" y="5876656"/>
              <a:ext cx="184731" cy="461665"/>
            </a:xfrm>
            <a:prstGeom prst="rect">
              <a:avLst/>
            </a:prstGeom>
            <a:noFill/>
            <a:effectLst>
              <a:softEdge rad="139700"/>
            </a:effectLst>
          </p:spPr>
          <p:txBody>
            <a:bodyPr vert="horz" wrap="none" rtlCol="0">
              <a:spAutoFit/>
            </a:bodyPr>
            <a:lstStyle>
              <a:defPPr>
                <a:defRPr lang="zh-CN"/>
              </a:defPPr>
              <a:lvl1pPr>
                <a:defRPr sz="2800" b="1">
                  <a:solidFill>
                    <a:schemeClr val="accent2">
                      <a:lumMod val="50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300" normalizeH="0" baseline="0" noProof="0" dirty="0">
                <a:ln>
                  <a:noFill/>
                </a:ln>
                <a:solidFill>
                  <a:srgbClr val="ED7D31">
                    <a:lumMod val="50000"/>
                  </a:srgbClr>
                </a:solidFill>
                <a:effectLst/>
                <a:uLnTx/>
                <a:uFillTx/>
                <a:latin typeface="Times New Roman"/>
                <a:ea typeface="字魂47号-三分行楷"/>
                <a:cs typeface="+mn-cs"/>
              </a:endParaRPr>
            </a:p>
          </p:txBody>
        </p:sp>
      </p:grpSp>
      <p:pic>
        <p:nvPicPr>
          <p:cNvPr id="25" name="图片 24">
            <a:extLst>
              <a:ext uri="{FF2B5EF4-FFF2-40B4-BE49-F238E27FC236}">
                <a16:creationId xmlns:a16="http://schemas.microsoft.com/office/drawing/2014/main" id="{802B0763-0FF3-4943-9CF9-8A13FC8DAA2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7961" y="3625708"/>
            <a:ext cx="2065850" cy="2832719"/>
          </a:xfrm>
          <a:prstGeom prst="rect">
            <a:avLst/>
          </a:prstGeom>
        </p:spPr>
      </p:pic>
      <p:pic>
        <p:nvPicPr>
          <p:cNvPr id="26" name="图片 25">
            <a:extLst>
              <a:ext uri="{FF2B5EF4-FFF2-40B4-BE49-F238E27FC236}">
                <a16:creationId xmlns:a16="http://schemas.microsoft.com/office/drawing/2014/main" id="{F9338CAA-E142-40D8-A1AB-B9996F191C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79388" y="5912464"/>
            <a:ext cx="809625" cy="647700"/>
          </a:xfrm>
          <a:prstGeom prst="rect">
            <a:avLst/>
          </a:prstGeom>
        </p:spPr>
      </p:pic>
      <p:pic>
        <p:nvPicPr>
          <p:cNvPr id="27" name="图片 26">
            <a:extLst>
              <a:ext uri="{FF2B5EF4-FFF2-40B4-BE49-F238E27FC236}">
                <a16:creationId xmlns:a16="http://schemas.microsoft.com/office/drawing/2014/main" id="{C8AED519-9D60-444A-AE1E-C9B6430669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31146" y="5247458"/>
            <a:ext cx="835656" cy="1402365"/>
          </a:xfrm>
          <a:prstGeom prst="rect">
            <a:avLst/>
          </a:prstGeom>
        </p:spPr>
      </p:pic>
      <p:pic>
        <p:nvPicPr>
          <p:cNvPr id="3" name="Picture 2" descr="A blue and orange text&#10;&#10;AI-generated content may be incorrect.">
            <a:extLst>
              <a:ext uri="{FF2B5EF4-FFF2-40B4-BE49-F238E27FC236}">
                <a16:creationId xmlns:a16="http://schemas.microsoft.com/office/drawing/2014/main" id="{1C532731-FD6D-F4F2-5691-FDF9F0C1C5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7171" y="1311296"/>
            <a:ext cx="8254699" cy="2853175"/>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D25D19FC-9D18-A61E-9692-463E3EDBDB3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64759" y="144281"/>
            <a:ext cx="1418706" cy="1418706"/>
          </a:xfrm>
          <a:prstGeom prst="rect">
            <a:avLst/>
          </a:prstGeom>
        </p:spPr>
      </p:pic>
    </p:spTree>
    <p:extLst>
      <p:ext uri="{BB962C8B-B14F-4D97-AF65-F5344CB8AC3E}">
        <p14:creationId xmlns:p14="http://schemas.microsoft.com/office/powerpoint/2010/main" val="70173907"/>
      </p:ext>
    </p:extLst>
  </p:cSld>
  <p:clrMapOvr>
    <a:masterClrMapping/>
  </p:clrMapOvr>
  <mc:AlternateContent xmlns:mc="http://schemas.openxmlformats.org/markup-compatibility/2006" xmlns:p14="http://schemas.microsoft.com/office/powerpoint/2010/main">
    <mc:Choice Requires="p14">
      <p:transition spd="slow" p14:dur="15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963" fill="hold"/>
                                        <p:tgtEl>
                                          <p:spTgt spid="22"/>
                                        </p:tgtEl>
                                        <p:attrNameLst>
                                          <p:attrName>ppt_x</p:attrName>
                                        </p:attrNameLst>
                                      </p:cBhvr>
                                      <p:tavLst>
                                        <p:tav tm="0">
                                          <p:val>
                                            <p:strVal val="1+#ppt_w/2"/>
                                          </p:val>
                                        </p:tav>
                                        <p:tav tm="100000">
                                          <p:val>
                                            <p:strVal val="#ppt_x"/>
                                          </p:val>
                                        </p:tav>
                                      </p:tavLst>
                                    </p:anim>
                                    <p:anim calcmode="lin" valueType="num">
                                      <p:cBhvr additive="base">
                                        <p:cTn id="8" dur="1963"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110" fill="hold"/>
                                        <p:tgtEl>
                                          <p:spTgt spid="20"/>
                                        </p:tgtEl>
                                        <p:attrNameLst>
                                          <p:attrName>ppt_x</p:attrName>
                                        </p:attrNameLst>
                                      </p:cBhvr>
                                      <p:tavLst>
                                        <p:tav tm="0">
                                          <p:val>
                                            <p:strVal val="1+#ppt_w/2"/>
                                          </p:val>
                                        </p:tav>
                                        <p:tav tm="100000">
                                          <p:val>
                                            <p:strVal val="#ppt_x"/>
                                          </p:val>
                                        </p:tav>
                                      </p:tavLst>
                                    </p:anim>
                                    <p:anim calcmode="lin" valueType="num">
                                      <p:cBhvr additive="base">
                                        <p:cTn id="12" dur="211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916" fill="hold"/>
                                        <p:tgtEl>
                                          <p:spTgt spid="25"/>
                                        </p:tgtEl>
                                        <p:attrNameLst>
                                          <p:attrName>ppt_x</p:attrName>
                                        </p:attrNameLst>
                                      </p:cBhvr>
                                      <p:tavLst>
                                        <p:tav tm="0">
                                          <p:val>
                                            <p:strVal val="0-#ppt_w/2"/>
                                          </p:val>
                                        </p:tav>
                                        <p:tav tm="100000">
                                          <p:val>
                                            <p:strVal val="#ppt_x"/>
                                          </p:val>
                                        </p:tav>
                                      </p:tavLst>
                                    </p:anim>
                                    <p:anim calcmode="lin" valueType="num">
                                      <p:cBhvr additive="base">
                                        <p:cTn id="16" dur="1916"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2158" fill="hold"/>
                                        <p:tgtEl>
                                          <p:spTgt spid="26"/>
                                        </p:tgtEl>
                                        <p:attrNameLst>
                                          <p:attrName>ppt_x</p:attrName>
                                        </p:attrNameLst>
                                      </p:cBhvr>
                                      <p:tavLst>
                                        <p:tav tm="0">
                                          <p:val>
                                            <p:strVal val="0-#ppt_w/2"/>
                                          </p:val>
                                        </p:tav>
                                        <p:tav tm="100000">
                                          <p:val>
                                            <p:strVal val="#ppt_x"/>
                                          </p:val>
                                        </p:tav>
                                      </p:tavLst>
                                    </p:anim>
                                    <p:anim calcmode="lin" valueType="num">
                                      <p:cBhvr additive="base">
                                        <p:cTn id="20" dur="2158"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2191" fill="hold"/>
                                        <p:tgtEl>
                                          <p:spTgt spid="27"/>
                                        </p:tgtEl>
                                        <p:attrNameLst>
                                          <p:attrName>ppt_x</p:attrName>
                                        </p:attrNameLst>
                                      </p:cBhvr>
                                      <p:tavLst>
                                        <p:tav tm="0">
                                          <p:val>
                                            <p:strVal val="1+#ppt_w/2"/>
                                          </p:val>
                                        </p:tav>
                                        <p:tav tm="100000">
                                          <p:val>
                                            <p:strVal val="#ppt_x"/>
                                          </p:val>
                                        </p:tav>
                                      </p:tavLst>
                                    </p:anim>
                                    <p:anim calcmode="lin" valueType="num">
                                      <p:cBhvr additive="base">
                                        <p:cTn id="24" dur="2191" fill="hold"/>
                                        <p:tgtEl>
                                          <p:spTgt spid="27"/>
                                        </p:tgtEl>
                                        <p:attrNameLst>
                                          <p:attrName>ppt_y</p:attrName>
                                        </p:attrNameLst>
                                      </p:cBhvr>
                                      <p:tavLst>
                                        <p:tav tm="0">
                                          <p:val>
                                            <p:strVal val="#ppt_y"/>
                                          </p:val>
                                        </p:tav>
                                        <p:tav tm="100000">
                                          <p:val>
                                            <p:strVal val="#ppt_y"/>
                                          </p:val>
                                        </p:tav>
                                      </p:tavLst>
                                    </p:anim>
                                  </p:childTnLst>
                                </p:cTn>
                              </p:par>
                              <p:par>
                                <p:cTn id="25" presetID="10" presetClass="entr" presetSubtype="0" fill="hold" nodeType="withEffect">
                                  <p:stCondLst>
                                    <p:cond delay="125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25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barn(inVertical)">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252">
      <a:dk1>
        <a:srgbClr val="757070"/>
      </a:dk1>
      <a:lt1>
        <a:sysClr val="window" lastClr="FFFFFF"/>
      </a:lt1>
      <a:dk2>
        <a:srgbClr val="44546A"/>
      </a:dk2>
      <a:lt2>
        <a:srgbClr val="E7E6E6"/>
      </a:lt2>
      <a:accent1>
        <a:srgbClr val="FFFFF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0">
      <a:majorFont>
        <a:latin typeface="Times New Roman"/>
        <a:ea typeface="字魂47号-三分行楷"/>
        <a:cs typeface=""/>
      </a:majorFont>
      <a:minorFont>
        <a:latin typeface="Times New Roman"/>
        <a:ea typeface="字魂47号-三分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alpha val="75000"/>
          </a:schemeClr>
        </a:solidFill>
        <a:ln>
          <a:noFill/>
        </a:ln>
      </a:spPr>
      <a:bodyPr rtlCol="0" anchor="ctr"/>
      <a:lstStyle>
        <a:defPPr algn="ctr">
          <a:defRPr sz="3200" dirty="0" smtClean="0">
            <a:solidFill>
              <a:srgbClr val="4CB9D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52">
      <a:dk1>
        <a:srgbClr val="757070"/>
      </a:dk1>
      <a:lt1>
        <a:sysClr val="window" lastClr="FFFFFF"/>
      </a:lt1>
      <a:dk2>
        <a:srgbClr val="44546A"/>
      </a:dk2>
      <a:lt2>
        <a:srgbClr val="E7E6E6"/>
      </a:lt2>
      <a:accent1>
        <a:srgbClr val="FFFFF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0">
      <a:majorFont>
        <a:latin typeface="Times New Roman"/>
        <a:ea typeface="字魂47号-三分行楷"/>
        <a:cs typeface=""/>
      </a:majorFont>
      <a:minorFont>
        <a:latin typeface="Times New Roman"/>
        <a:ea typeface="字魂47号-三分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alpha val="75000"/>
          </a:schemeClr>
        </a:solidFill>
        <a:ln>
          <a:noFill/>
        </a:ln>
      </a:spPr>
      <a:bodyPr rtlCol="0" anchor="ctr"/>
      <a:lstStyle>
        <a:defPPr algn="ctr">
          <a:defRPr sz="3200" dirty="0" smtClean="0">
            <a:solidFill>
              <a:srgbClr val="4CB9D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wsifsll">
      <a:majorFont>
        <a:latin typeface="" panose="020F0302020204030204"/>
        <a:ea typeface="阿里巴巴普惠体"/>
        <a:cs typeface=""/>
      </a:majorFont>
      <a:minorFont>
        <a:latin typeface="" panose="020F0502020204030204"/>
        <a:ea typeface="阿里巴巴普惠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329</TotalTime>
  <Words>2079</Words>
  <Application>Microsoft Office PowerPoint</Application>
  <PresentationFormat>Widescreen</PresentationFormat>
  <Paragraphs>131</Paragraphs>
  <Slides>33</Slides>
  <Notes>21</Notes>
  <HiddenSlides>0</HiddenSlides>
  <MMClips>3</MMClips>
  <ScaleCrop>false</ScaleCrop>
  <HeadingPairs>
    <vt:vector size="6" baseType="variant">
      <vt:variant>
        <vt:lpstr>Fonts Used</vt:lpstr>
      </vt:variant>
      <vt:variant>
        <vt:i4>12</vt:i4>
      </vt:variant>
      <vt:variant>
        <vt:lpstr>Theme</vt:lpstr>
      </vt:variant>
      <vt:variant>
        <vt:i4>6</vt:i4>
      </vt:variant>
      <vt:variant>
        <vt:lpstr>Slide Titles</vt:lpstr>
      </vt:variant>
      <vt:variant>
        <vt:i4>33</vt:i4>
      </vt:variant>
    </vt:vector>
  </HeadingPairs>
  <TitlesOfParts>
    <vt:vector size="51" baseType="lpstr">
      <vt:lpstr>等线</vt:lpstr>
      <vt:lpstr>等线 Light</vt:lpstr>
      <vt:lpstr>DFPOP1-W9</vt:lpstr>
      <vt:lpstr>字魂107号-萌趣欢乐体</vt:lpstr>
      <vt:lpstr>字魂73号-江南手书</vt:lpstr>
      <vt:lpstr>#9Slide07 SVNBeachwood Sans</vt:lpstr>
      <vt:lpstr>Arial</vt:lpstr>
      <vt:lpstr>Calibri</vt:lpstr>
      <vt:lpstr>Cambria</vt:lpstr>
      <vt:lpstr>Segoe UI Historic</vt:lpstr>
      <vt:lpstr>Times New Roman</vt:lpstr>
      <vt:lpstr>Wingdings</vt:lpstr>
      <vt:lpstr>Office 主题​​</vt:lpstr>
      <vt:lpstr>1_Office 主题​​</vt:lpstr>
      <vt:lpstr>3_Office 主题​​</vt:lpstr>
      <vt:lpstr>2_Office 主题​​</vt:lpstr>
      <vt:lpstr>4_Office 主题​​</vt:lpstr>
      <vt:lpstr>5_Office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90</cp:revision>
  <dcterms:created xsi:type="dcterms:W3CDTF">2023-07-28T23:53:47Z</dcterms:created>
  <dcterms:modified xsi:type="dcterms:W3CDTF">2025-09-18T03:53:13Z</dcterms:modified>
</cp:coreProperties>
</file>