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5.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5" r:id="rId2"/>
    <p:sldMasterId id="2147483710" r:id="rId3"/>
    <p:sldMasterId id="2147483723" r:id="rId4"/>
    <p:sldMasterId id="2147483737" r:id="rId5"/>
    <p:sldMasterId id="2147483758" r:id="rId6"/>
  </p:sldMasterIdLst>
  <p:notesMasterIdLst>
    <p:notesMasterId r:id="rId30"/>
  </p:notesMasterIdLst>
  <p:sldIdLst>
    <p:sldId id="284" r:id="rId7"/>
    <p:sldId id="753" r:id="rId8"/>
    <p:sldId id="754" r:id="rId9"/>
    <p:sldId id="755" r:id="rId10"/>
    <p:sldId id="260" r:id="rId11"/>
    <p:sldId id="756" r:id="rId12"/>
    <p:sldId id="448" r:id="rId13"/>
    <p:sldId id="748" r:id="rId14"/>
    <p:sldId id="749" r:id="rId15"/>
    <p:sldId id="291" r:id="rId16"/>
    <p:sldId id="732" r:id="rId17"/>
    <p:sldId id="750" r:id="rId18"/>
    <p:sldId id="733" r:id="rId19"/>
    <p:sldId id="751" r:id="rId20"/>
    <p:sldId id="738" r:id="rId21"/>
    <p:sldId id="744" r:id="rId22"/>
    <p:sldId id="745" r:id="rId23"/>
    <p:sldId id="752" r:id="rId24"/>
    <p:sldId id="269" r:id="rId25"/>
    <p:sldId id="271" r:id="rId26"/>
    <p:sldId id="272" r:id="rId27"/>
    <p:sldId id="273" r:id="rId28"/>
    <p:sldId id="743"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BF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0616" autoAdjust="0"/>
  </p:normalViewPr>
  <p:slideViewPr>
    <p:cSldViewPr snapToGrid="0">
      <p:cViewPr varScale="1">
        <p:scale>
          <a:sx n="58" d="100"/>
          <a:sy n="58" d="100"/>
        </p:scale>
        <p:origin x="98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65F5E6-B462-498F-B0AE-F3726B6281E9}" type="datetimeFigureOut">
              <a:rPr lang="en-US" smtClean="0"/>
              <a:t>9/24/2025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DADBC3-3189-44E2-8B4C-8A9D8AEC2DBB}" type="slidenum">
              <a:rPr lang="en-US" smtClean="0"/>
              <a:t>‹#›</a:t>
            </a:fld>
            <a:endParaRPr lang="en-US"/>
          </a:p>
        </p:txBody>
      </p:sp>
    </p:spTree>
    <p:extLst>
      <p:ext uri="{BB962C8B-B14F-4D97-AF65-F5344CB8AC3E}">
        <p14:creationId xmlns:p14="http://schemas.microsoft.com/office/powerpoint/2010/main" val="1630783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Text Placeholder 2"/>
          <p:cNvSpPr>
            <a:spLocks noGrp="1"/>
          </p:cNvSpPr>
          <p:nvPr>
            <p:ph type="body" idx="3"/>
          </p:nvPr>
        </p:nvSpPr>
        <p:spPr/>
        <p:txBody>
          <a:bodyPr/>
          <a:lstStyle/>
          <a:p>
            <a:r>
              <a:rPr lang="en-US" dirty="0" err="1">
                <a:sym typeface="+mn-ea"/>
              </a:rPr>
              <a:t>Bấm</a:t>
            </a:r>
            <a:r>
              <a:rPr lang="en-US" dirty="0">
                <a:sym typeface="+mn-ea"/>
              </a:rPr>
              <a:t> </a:t>
            </a:r>
            <a:r>
              <a:rPr lang="en-US" dirty="0" err="1">
                <a:sym typeface="+mn-ea"/>
              </a:rPr>
              <a:t>vào</a:t>
            </a:r>
            <a:r>
              <a:rPr lang="en-US" dirty="0">
                <a:sym typeface="+mn-ea"/>
              </a:rPr>
              <a:t> </a:t>
            </a:r>
            <a:r>
              <a:rPr lang="en-US" dirty="0" err="1">
                <a:sym typeface="+mn-ea"/>
              </a:rPr>
              <a:t>số</a:t>
            </a:r>
            <a:r>
              <a:rPr lang="en-US" dirty="0">
                <a:sym typeface="+mn-ea"/>
              </a:rPr>
              <a:t> </a:t>
            </a:r>
            <a:r>
              <a:rPr lang="en-US" dirty="0" err="1">
                <a:sym typeface="+mn-ea"/>
              </a:rPr>
              <a:t>đến</a:t>
            </a:r>
            <a:r>
              <a:rPr lang="en-US" dirty="0">
                <a:sym typeface="+mn-ea"/>
              </a:rPr>
              <a:t> </a:t>
            </a:r>
            <a:r>
              <a:rPr lang="en-US" dirty="0" err="1">
                <a:sym typeface="+mn-ea"/>
              </a:rPr>
              <a:t>câu</a:t>
            </a:r>
            <a:r>
              <a:rPr lang="en-US" dirty="0">
                <a:sym typeface="+mn-ea"/>
              </a:rPr>
              <a:t> </a:t>
            </a:r>
            <a:r>
              <a:rPr lang="en-US" dirty="0" err="1">
                <a:sym typeface="+mn-ea"/>
              </a:rPr>
              <a:t>hỏi</a:t>
            </a:r>
            <a:r>
              <a:rPr lang="en-US" dirty="0">
                <a:sym typeface="+mn-ea"/>
              </a:rPr>
              <a:t>, </a:t>
            </a:r>
            <a:r>
              <a:rPr lang="en-US" dirty="0" err="1">
                <a:sym typeface="+mn-ea"/>
              </a:rPr>
              <a:t>trả</a:t>
            </a:r>
            <a:r>
              <a:rPr lang="en-US" dirty="0">
                <a:sym typeface="+mn-ea"/>
              </a:rPr>
              <a:t> </a:t>
            </a:r>
            <a:r>
              <a:rPr lang="en-US" dirty="0" err="1">
                <a:sym typeface="+mn-ea"/>
              </a:rPr>
              <a:t>lời</a:t>
            </a:r>
            <a:r>
              <a:rPr lang="en-US" dirty="0">
                <a:sym typeface="+mn-ea"/>
              </a:rPr>
              <a:t> </a:t>
            </a:r>
            <a:r>
              <a:rPr lang="en-US" dirty="0" err="1">
                <a:sym typeface="+mn-ea"/>
              </a:rPr>
              <a:t>xong</a:t>
            </a:r>
            <a:r>
              <a:rPr lang="en-US" dirty="0">
                <a:sym typeface="+mn-ea"/>
              </a:rPr>
              <a:t> quay </a:t>
            </a:r>
            <a:r>
              <a:rPr lang="en-US" dirty="0" err="1">
                <a:sym typeface="+mn-ea"/>
              </a:rPr>
              <a:t>về</a:t>
            </a:r>
            <a:r>
              <a:rPr lang="en-US" dirty="0">
                <a:sym typeface="+mn-ea"/>
              </a:rPr>
              <a:t> </a:t>
            </a:r>
            <a:r>
              <a:rPr lang="en-US" dirty="0" err="1">
                <a:sym typeface="+mn-ea"/>
              </a:rPr>
              <a:t>bấm</a:t>
            </a:r>
            <a:r>
              <a:rPr lang="en-US" dirty="0">
                <a:sym typeface="+mn-ea"/>
              </a:rPr>
              <a:t> </a:t>
            </a:r>
            <a:r>
              <a:rPr lang="en-US" dirty="0" err="1">
                <a:sym typeface="+mn-ea"/>
              </a:rPr>
              <a:t>vào</a:t>
            </a:r>
            <a:r>
              <a:rPr lang="en-US" dirty="0">
                <a:sym typeface="+mn-ea"/>
              </a:rPr>
              <a:t> </a:t>
            </a:r>
            <a:r>
              <a:rPr lang="en-US" dirty="0" err="1">
                <a:sym typeface="+mn-ea"/>
              </a:rPr>
              <a:t>mô</a:t>
            </a:r>
            <a:r>
              <a:rPr lang="en-US" dirty="0">
                <a:sym typeface="+mn-ea"/>
              </a:rPr>
              <a:t> </a:t>
            </a:r>
            <a:r>
              <a:rPr lang="en-US" dirty="0" err="1">
                <a:sym typeface="+mn-ea"/>
              </a:rPr>
              <a:t>đất</a:t>
            </a:r>
            <a:r>
              <a:rPr lang="en-US" dirty="0">
                <a:sym typeface="+mn-ea"/>
              </a:rPr>
              <a:t> </a:t>
            </a:r>
            <a:r>
              <a:rPr lang="en-US" dirty="0" err="1">
                <a:sym typeface="+mn-ea"/>
              </a:rPr>
              <a:t>tương</a:t>
            </a:r>
            <a:r>
              <a:rPr lang="en-US" dirty="0">
                <a:sym typeface="+mn-ea"/>
              </a:rPr>
              <a:t> </a:t>
            </a:r>
            <a:r>
              <a:rPr lang="en-US" dirty="0" err="1">
                <a:sym typeface="+mn-ea"/>
              </a:rPr>
              <a:t>ứng</a:t>
            </a:r>
            <a:r>
              <a:rPr lang="en-US" dirty="0">
                <a:sym typeface="+mn-ea"/>
              </a:rPr>
              <a:t> </a:t>
            </a:r>
            <a:r>
              <a:rPr lang="en-US" dirty="0" err="1">
                <a:sym typeface="+mn-ea"/>
              </a:rPr>
              <a:t>để</a:t>
            </a:r>
            <a:r>
              <a:rPr lang="en-US" dirty="0">
                <a:sym typeface="+mn-ea"/>
              </a:rPr>
              <a:t> </a:t>
            </a:r>
            <a:r>
              <a:rPr lang="en-US" dirty="0" err="1">
                <a:sym typeface="+mn-ea"/>
              </a:rPr>
              <a:t>cây</a:t>
            </a:r>
            <a:r>
              <a:rPr lang="en-US" dirty="0">
                <a:sym typeface="+mn-ea"/>
              </a:rPr>
              <a:t> </a:t>
            </a:r>
            <a:r>
              <a:rPr lang="en-US" dirty="0" err="1">
                <a:sym typeface="+mn-ea"/>
              </a:rPr>
              <a:t>mọc</a:t>
            </a:r>
            <a:r>
              <a:rPr lang="en-US" dirty="0">
                <a:sym typeface="+mn-ea"/>
              </a:rPr>
              <a:t> </a:t>
            </a:r>
            <a:r>
              <a:rPr lang="en-US" dirty="0" err="1">
                <a:sym typeface="+mn-ea"/>
              </a:rPr>
              <a:t>lên</a:t>
            </a:r>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3CB6AC-ED1D-4070-B0CF-F253D24D8F95}"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等线" panose="02010600030101010101" pitchFamily="2" charset="-122"/>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Arial" panose="020B0604020202020204" pitchFamily="34" charset="0"/>
            </a:endParaRPr>
          </a:p>
        </p:txBody>
      </p:sp>
    </p:spTree>
    <p:extLst>
      <p:ext uri="{BB962C8B-B14F-4D97-AF65-F5344CB8AC3E}">
        <p14:creationId xmlns:p14="http://schemas.microsoft.com/office/powerpoint/2010/main" val="18719115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4.png"/><Relationship Id="rId1" Type="http://schemas.openxmlformats.org/officeDocument/2006/relationships/slideMaster" Target="../slideMasters/slideMaster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b="13113"/>
          <a:stretch/>
        </p:blipFill>
        <p:spPr>
          <a:xfrm>
            <a:off x="-1" y="-100483"/>
            <a:ext cx="12369521" cy="6958484"/>
          </a:xfrm>
          <a:prstGeom prst="rect">
            <a:avLst/>
          </a:prstGeom>
        </p:spPr>
      </p:pic>
    </p:spTree>
    <p:extLst>
      <p:ext uri="{BB962C8B-B14F-4D97-AF65-F5344CB8AC3E}">
        <p14:creationId xmlns:p14="http://schemas.microsoft.com/office/powerpoint/2010/main" val="3806624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ounded Rectangle 7"/>
          <p:cNvSpPr/>
          <p:nvPr userDrawn="1"/>
        </p:nvSpPr>
        <p:spPr>
          <a:xfrm>
            <a:off x="511215" y="757737"/>
            <a:ext cx="11169569" cy="5702401"/>
          </a:xfrm>
          <a:prstGeom prst="roundRect">
            <a:avLst/>
          </a:prstGeom>
          <a:solidFill>
            <a:schemeClr val="bg1">
              <a:alpha val="93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5826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641855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2054" name="Picture 6" descr="Bãi Biển Văn Chương đơn Giản Ảnh Nền, Nước Biển, Màu Xanh, Biển Hình nền  Vector để tải xuống miễn phí"/>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199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sp>
        <p:nvSpPr>
          <p:cNvPr id="8" name="Rounded Rectangle 7"/>
          <p:cNvSpPr/>
          <p:nvPr userDrawn="1"/>
        </p:nvSpPr>
        <p:spPr>
          <a:xfrm>
            <a:off x="536615" y="836511"/>
            <a:ext cx="11169569" cy="5702401"/>
          </a:xfrm>
          <a:prstGeom prst="roundRect">
            <a:avLst/>
          </a:prstGeom>
          <a:solidFill>
            <a:schemeClr val="bg1">
              <a:alpha val="93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54755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spTree>
    <p:extLst>
      <p:ext uri="{BB962C8B-B14F-4D97-AF65-F5344CB8AC3E}">
        <p14:creationId xmlns:p14="http://schemas.microsoft.com/office/powerpoint/2010/main" val="1309014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spTree>
    <p:extLst>
      <p:ext uri="{BB962C8B-B14F-4D97-AF65-F5344CB8AC3E}">
        <p14:creationId xmlns:p14="http://schemas.microsoft.com/office/powerpoint/2010/main" val="942551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spTree>
    <p:extLst>
      <p:ext uri="{BB962C8B-B14F-4D97-AF65-F5344CB8AC3E}">
        <p14:creationId xmlns:p14="http://schemas.microsoft.com/office/powerpoint/2010/main" val="118845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pic>
        <p:nvPicPr>
          <p:cNvPr id="5" name="图片 4">
            <a:extLst>
              <a:ext uri="{FF2B5EF4-FFF2-40B4-BE49-F238E27FC236}">
                <a16:creationId xmlns:a16="http://schemas.microsoft.com/office/drawing/2014/main" id="{61886466-2EBA-4C8E-A249-C34FE2500B25}"/>
              </a:ext>
            </a:extLst>
          </p:cNvPr>
          <p:cNvPicPr>
            <a:picLocks noChangeAspect="1"/>
          </p:cNvPicPr>
          <p:nvPr userDrawn="1"/>
        </p:nvPicPr>
        <p:blipFill>
          <a:blip r:embed="rId2"/>
          <a:stretch>
            <a:fillRect/>
          </a:stretch>
        </p:blipFill>
        <p:spPr>
          <a:xfrm>
            <a:off x="0" y="1"/>
            <a:ext cx="12192000" cy="6857999"/>
          </a:xfrm>
          <a:prstGeom prst="rect">
            <a:avLst/>
          </a:prstGeom>
        </p:spPr>
      </p:pic>
      <p:pic>
        <p:nvPicPr>
          <p:cNvPr id="6" name="Picture 5"/>
          <p:cNvPicPr>
            <a:picLocks noChangeAspect="1"/>
          </p:cNvPicPr>
          <p:nvPr userDrawn="1"/>
        </p:nvPicPr>
        <p:blipFill rotWithShape="1">
          <a:blip r:embed="rId3">
            <a:extLst>
              <a:ext uri="{28A0092B-C50C-407E-A947-70E740481C1C}">
                <a14:useLocalDpi xmlns:a14="http://schemas.microsoft.com/office/drawing/2010/main" val="0"/>
              </a:ext>
            </a:extLst>
          </a:blip>
          <a:srcRect t="59333"/>
          <a:stretch/>
        </p:blipFill>
        <p:spPr>
          <a:xfrm>
            <a:off x="-1587" y="5230854"/>
            <a:ext cx="12192000" cy="2137948"/>
          </a:xfrm>
          <a:prstGeom prst="rect">
            <a:avLst/>
          </a:prstGeom>
        </p:spPr>
      </p:pic>
    </p:spTree>
    <p:extLst>
      <p:ext uri="{BB962C8B-B14F-4D97-AF65-F5344CB8AC3E}">
        <p14:creationId xmlns:p14="http://schemas.microsoft.com/office/powerpoint/2010/main" val="2032052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spTree>
    <p:extLst>
      <p:ext uri="{BB962C8B-B14F-4D97-AF65-F5344CB8AC3E}">
        <p14:creationId xmlns:p14="http://schemas.microsoft.com/office/powerpoint/2010/main" val="3619882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spTree>
    <p:extLst>
      <p:ext uri="{BB962C8B-B14F-4D97-AF65-F5344CB8AC3E}">
        <p14:creationId xmlns:p14="http://schemas.microsoft.com/office/powerpoint/2010/main" val="4004274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344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spTree>
    <p:extLst>
      <p:ext uri="{BB962C8B-B14F-4D97-AF65-F5344CB8AC3E}">
        <p14:creationId xmlns:p14="http://schemas.microsoft.com/office/powerpoint/2010/main" val="1650705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b="13113"/>
          <a:stretch/>
        </p:blipFill>
        <p:spPr>
          <a:xfrm>
            <a:off x="-1" y="-100483"/>
            <a:ext cx="12369521" cy="6958484"/>
          </a:xfrm>
          <a:prstGeom prst="rect">
            <a:avLst/>
          </a:prstGeom>
        </p:spPr>
      </p:pic>
    </p:spTree>
    <p:extLst>
      <p:ext uri="{BB962C8B-B14F-4D97-AF65-F5344CB8AC3E}">
        <p14:creationId xmlns:p14="http://schemas.microsoft.com/office/powerpoint/2010/main" val="3388837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Rectangle: Rounded Corners 8">
            <a:extLst>
              <a:ext uri="{FF2B5EF4-FFF2-40B4-BE49-F238E27FC236}">
                <a16:creationId xmlns:a16="http://schemas.microsoft.com/office/drawing/2014/main" id="{91D9E3B6-179C-413C-A203-7B0444FC16DF}"/>
              </a:ext>
            </a:extLst>
          </p:cNvPr>
          <p:cNvSpPr/>
          <p:nvPr userDrawn="1"/>
        </p:nvSpPr>
        <p:spPr>
          <a:xfrm>
            <a:off x="246743" y="365125"/>
            <a:ext cx="11524343" cy="612775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20240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988588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2054" name="Picture 6" descr="Bãi Biển Văn Chương đơn Giản Ảnh Nền, Nước Biển, Màu Xanh, Biển Hình nền  Vector để tải xuống miễn phí"/>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199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sp>
        <p:nvSpPr>
          <p:cNvPr id="8" name="Rounded Rectangle 7"/>
          <p:cNvSpPr/>
          <p:nvPr userDrawn="1"/>
        </p:nvSpPr>
        <p:spPr>
          <a:xfrm>
            <a:off x="536615" y="836511"/>
            <a:ext cx="11169569" cy="5702401"/>
          </a:xfrm>
          <a:prstGeom prst="roundRect">
            <a:avLst/>
          </a:prstGeom>
          <a:solidFill>
            <a:schemeClr val="bg1">
              <a:alpha val="93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9623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spTree>
    <p:extLst>
      <p:ext uri="{BB962C8B-B14F-4D97-AF65-F5344CB8AC3E}">
        <p14:creationId xmlns:p14="http://schemas.microsoft.com/office/powerpoint/2010/main" val="3877778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spTree>
    <p:extLst>
      <p:ext uri="{BB962C8B-B14F-4D97-AF65-F5344CB8AC3E}">
        <p14:creationId xmlns:p14="http://schemas.microsoft.com/office/powerpoint/2010/main" val="1822958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spTree>
    <p:extLst>
      <p:ext uri="{BB962C8B-B14F-4D97-AF65-F5344CB8AC3E}">
        <p14:creationId xmlns:p14="http://schemas.microsoft.com/office/powerpoint/2010/main" val="3025528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pic>
        <p:nvPicPr>
          <p:cNvPr id="5" name="图片 4">
            <a:extLst>
              <a:ext uri="{FF2B5EF4-FFF2-40B4-BE49-F238E27FC236}">
                <a16:creationId xmlns:a16="http://schemas.microsoft.com/office/drawing/2014/main" id="{61886466-2EBA-4C8E-A249-C34FE2500B25}"/>
              </a:ext>
            </a:extLst>
          </p:cNvPr>
          <p:cNvPicPr>
            <a:picLocks noChangeAspect="1"/>
          </p:cNvPicPr>
          <p:nvPr userDrawn="1"/>
        </p:nvPicPr>
        <p:blipFill>
          <a:blip r:embed="rId2"/>
          <a:stretch>
            <a:fillRect/>
          </a:stretch>
        </p:blipFill>
        <p:spPr>
          <a:xfrm>
            <a:off x="0" y="1"/>
            <a:ext cx="12192000" cy="6857999"/>
          </a:xfrm>
          <a:prstGeom prst="rect">
            <a:avLst/>
          </a:prstGeom>
        </p:spPr>
      </p:pic>
      <p:pic>
        <p:nvPicPr>
          <p:cNvPr id="6" name="Picture 5"/>
          <p:cNvPicPr>
            <a:picLocks noChangeAspect="1"/>
          </p:cNvPicPr>
          <p:nvPr userDrawn="1"/>
        </p:nvPicPr>
        <p:blipFill rotWithShape="1">
          <a:blip r:embed="rId3">
            <a:extLst>
              <a:ext uri="{28A0092B-C50C-407E-A947-70E740481C1C}">
                <a14:useLocalDpi xmlns:a14="http://schemas.microsoft.com/office/drawing/2010/main" val="0"/>
              </a:ext>
            </a:extLst>
          </a:blip>
          <a:srcRect t="59333"/>
          <a:stretch/>
        </p:blipFill>
        <p:spPr>
          <a:xfrm>
            <a:off x="-1587" y="5230854"/>
            <a:ext cx="12192000" cy="2137948"/>
          </a:xfrm>
          <a:prstGeom prst="rect">
            <a:avLst/>
          </a:prstGeom>
        </p:spPr>
      </p:pic>
    </p:spTree>
    <p:extLst>
      <p:ext uri="{BB962C8B-B14F-4D97-AF65-F5344CB8AC3E}">
        <p14:creationId xmlns:p14="http://schemas.microsoft.com/office/powerpoint/2010/main" val="1598642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spTree>
    <p:extLst>
      <p:ext uri="{BB962C8B-B14F-4D97-AF65-F5344CB8AC3E}">
        <p14:creationId xmlns:p14="http://schemas.microsoft.com/office/powerpoint/2010/main" val="2764194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spTree>
    <p:extLst>
      <p:ext uri="{BB962C8B-B14F-4D97-AF65-F5344CB8AC3E}">
        <p14:creationId xmlns:p14="http://schemas.microsoft.com/office/powerpoint/2010/main" val="3993939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spTree>
    <p:extLst>
      <p:ext uri="{BB962C8B-B14F-4D97-AF65-F5344CB8AC3E}">
        <p14:creationId xmlns:p14="http://schemas.microsoft.com/office/powerpoint/2010/main" val="275321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spTree>
    <p:extLst>
      <p:ext uri="{BB962C8B-B14F-4D97-AF65-F5344CB8AC3E}">
        <p14:creationId xmlns:p14="http://schemas.microsoft.com/office/powerpoint/2010/main" val="1750281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b="13113"/>
          <a:stretch/>
        </p:blipFill>
        <p:spPr>
          <a:xfrm>
            <a:off x="-1" y="-100483"/>
            <a:ext cx="12369521" cy="6958484"/>
          </a:xfrm>
          <a:prstGeom prst="rect">
            <a:avLst/>
          </a:prstGeom>
        </p:spPr>
      </p:pic>
    </p:spTree>
    <p:extLst>
      <p:ext uri="{BB962C8B-B14F-4D97-AF65-F5344CB8AC3E}">
        <p14:creationId xmlns:p14="http://schemas.microsoft.com/office/powerpoint/2010/main" val="1925529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Rounded Rectangle 7"/>
          <p:cNvSpPr/>
          <p:nvPr userDrawn="1"/>
        </p:nvSpPr>
        <p:spPr>
          <a:xfrm>
            <a:off x="511215" y="757737"/>
            <a:ext cx="11169569" cy="5702401"/>
          </a:xfrm>
          <a:prstGeom prst="roundRect">
            <a:avLst/>
          </a:prstGeom>
          <a:solidFill>
            <a:schemeClr val="bg1">
              <a:alpha val="93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1064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7880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2054" name="Picture 6" descr="Bãi Biển Văn Chương đơn Giản Ảnh Nền, Nước Biển, Màu Xanh, Biển Hình nền  Vector để tải xuống miễn phí"/>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199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sp>
        <p:nvSpPr>
          <p:cNvPr id="8" name="Rounded Rectangle 7"/>
          <p:cNvSpPr/>
          <p:nvPr userDrawn="1"/>
        </p:nvSpPr>
        <p:spPr>
          <a:xfrm>
            <a:off x="536615" y="836511"/>
            <a:ext cx="11169569" cy="5702401"/>
          </a:xfrm>
          <a:prstGeom prst="roundRect">
            <a:avLst/>
          </a:prstGeom>
          <a:solidFill>
            <a:schemeClr val="bg1">
              <a:alpha val="93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1945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spTree>
    <p:extLst>
      <p:ext uri="{BB962C8B-B14F-4D97-AF65-F5344CB8AC3E}">
        <p14:creationId xmlns:p14="http://schemas.microsoft.com/office/powerpoint/2010/main" val="1958274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8" name="Footer Placeholder 7"/>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spTree>
    <p:extLst>
      <p:ext uri="{BB962C8B-B14F-4D97-AF65-F5344CB8AC3E}">
        <p14:creationId xmlns:p14="http://schemas.microsoft.com/office/powerpoint/2010/main" val="3004833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spTree>
    <p:extLst>
      <p:ext uri="{BB962C8B-B14F-4D97-AF65-F5344CB8AC3E}">
        <p14:creationId xmlns:p14="http://schemas.microsoft.com/office/powerpoint/2010/main" val="1174019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pic>
        <p:nvPicPr>
          <p:cNvPr id="5" name="图片 4">
            <a:extLst>
              <a:ext uri="{FF2B5EF4-FFF2-40B4-BE49-F238E27FC236}">
                <a16:creationId xmlns:a16="http://schemas.microsoft.com/office/drawing/2014/main" id="{61886466-2EBA-4C8E-A249-C34FE2500B25}"/>
              </a:ext>
            </a:extLst>
          </p:cNvPr>
          <p:cNvPicPr>
            <a:picLocks noChangeAspect="1"/>
          </p:cNvPicPr>
          <p:nvPr userDrawn="1"/>
        </p:nvPicPr>
        <p:blipFill>
          <a:blip r:embed="rId2"/>
          <a:stretch>
            <a:fillRect/>
          </a:stretch>
        </p:blipFill>
        <p:spPr>
          <a:xfrm>
            <a:off x="0" y="1"/>
            <a:ext cx="12192000" cy="6857999"/>
          </a:xfrm>
          <a:prstGeom prst="rect">
            <a:avLst/>
          </a:prstGeom>
        </p:spPr>
      </p:pic>
      <p:pic>
        <p:nvPicPr>
          <p:cNvPr id="6" name="Picture 5"/>
          <p:cNvPicPr>
            <a:picLocks noChangeAspect="1"/>
          </p:cNvPicPr>
          <p:nvPr userDrawn="1"/>
        </p:nvPicPr>
        <p:blipFill rotWithShape="1">
          <a:blip r:embed="rId3">
            <a:extLst>
              <a:ext uri="{28A0092B-C50C-407E-A947-70E740481C1C}">
                <a14:useLocalDpi xmlns:a14="http://schemas.microsoft.com/office/drawing/2010/main" val="0"/>
              </a:ext>
            </a:extLst>
          </a:blip>
          <a:srcRect t="59333"/>
          <a:stretch/>
        </p:blipFill>
        <p:spPr>
          <a:xfrm>
            <a:off x="-1587" y="5230854"/>
            <a:ext cx="12192000" cy="2137948"/>
          </a:xfrm>
          <a:prstGeom prst="rect">
            <a:avLst/>
          </a:prstGeom>
        </p:spPr>
      </p:pic>
    </p:spTree>
    <p:extLst>
      <p:ext uri="{BB962C8B-B14F-4D97-AF65-F5344CB8AC3E}">
        <p14:creationId xmlns:p14="http://schemas.microsoft.com/office/powerpoint/2010/main" val="219210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spTree>
    <p:extLst>
      <p:ext uri="{BB962C8B-B14F-4D97-AF65-F5344CB8AC3E}">
        <p14:creationId xmlns:p14="http://schemas.microsoft.com/office/powerpoint/2010/main" val="1649780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spTree>
    <p:extLst>
      <p:ext uri="{BB962C8B-B14F-4D97-AF65-F5344CB8AC3E}">
        <p14:creationId xmlns:p14="http://schemas.microsoft.com/office/powerpoint/2010/main" val="1374188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spTree>
    <p:extLst>
      <p:ext uri="{BB962C8B-B14F-4D97-AF65-F5344CB8AC3E}">
        <p14:creationId xmlns:p14="http://schemas.microsoft.com/office/powerpoint/2010/main" val="3989888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CD3F220E-26B8-466E-BF8A-B857E25FE5BD}" type="datetimeFigureOut">
              <a:rPr lang="en-US" smtClean="0"/>
              <a:t>9/24/2025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9BC1FAB-FE1B-483E-A689-155B21EB2071}" type="slidenum">
              <a:rPr lang="en-US" smtClean="0"/>
              <a:t>‹#›</a:t>
            </a:fld>
            <a:endParaRPr lang="en-US"/>
          </a:p>
        </p:txBody>
      </p:sp>
    </p:spTree>
    <p:extLst>
      <p:ext uri="{BB962C8B-B14F-4D97-AF65-F5344CB8AC3E}">
        <p14:creationId xmlns:p14="http://schemas.microsoft.com/office/powerpoint/2010/main" val="2014956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1539B-86BF-B75C-432C-2CF5DB379A08}"/>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9591A2-0980-3637-7A3B-86D2B0B4C571}"/>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D4B5CFE-DB61-3945-950C-100A7436C821}"/>
              </a:ext>
            </a:extLst>
          </p:cNvPr>
          <p:cNvSpPr>
            <a:spLocks noGrp="1"/>
          </p:cNvSpPr>
          <p:nvPr>
            <p:ph type="dt" sz="half" idx="10"/>
          </p:nvPr>
        </p:nvSpPr>
        <p:spPr>
          <a:xfrm>
            <a:off x="838200" y="6356350"/>
            <a:ext cx="2743200" cy="365125"/>
          </a:xfrm>
          <a:prstGeom prst="rect">
            <a:avLst/>
          </a:prstGeom>
        </p:spPr>
        <p:txBody>
          <a:bodyPr/>
          <a:lstStyle/>
          <a:p>
            <a:fld id="{92A317B5-4BF7-47E9-A415-BC2FEE3B2F96}" type="datetimeFigureOut">
              <a:rPr lang="en-US" smtClean="0"/>
              <a:t>9/24/2025</a:t>
            </a:fld>
            <a:endParaRPr lang="en-US"/>
          </a:p>
        </p:txBody>
      </p:sp>
      <p:sp>
        <p:nvSpPr>
          <p:cNvPr id="5" name="Footer Placeholder 4">
            <a:extLst>
              <a:ext uri="{FF2B5EF4-FFF2-40B4-BE49-F238E27FC236}">
                <a16:creationId xmlns:a16="http://schemas.microsoft.com/office/drawing/2014/main" id="{27B73E24-02D4-0619-7853-B6EB472A992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7AE06F7-1311-C6A2-5076-EC61C95E9DBF}"/>
              </a:ext>
            </a:extLst>
          </p:cNvPr>
          <p:cNvSpPr>
            <a:spLocks noGrp="1"/>
          </p:cNvSpPr>
          <p:nvPr>
            <p:ph type="sldNum" sz="quarter" idx="12"/>
          </p:nvPr>
        </p:nvSpPr>
        <p:spPr>
          <a:xfrm>
            <a:off x="8610600" y="6356350"/>
            <a:ext cx="2743200" cy="365125"/>
          </a:xfrm>
          <a:prstGeom prst="rect">
            <a:avLst/>
          </a:prstGeom>
        </p:spPr>
        <p:txBody>
          <a:bodyPr/>
          <a:lstStyle/>
          <a:p>
            <a:fld id="{536D2C04-7F1C-4E15-9FA6-EA42DB1A37D4}" type="slidenum">
              <a:rPr lang="en-US" smtClean="0"/>
              <a:t>‹#›</a:t>
            </a:fld>
            <a:endParaRPr lang="en-US"/>
          </a:p>
        </p:txBody>
      </p:sp>
    </p:spTree>
    <p:extLst>
      <p:ext uri="{BB962C8B-B14F-4D97-AF65-F5344CB8AC3E}">
        <p14:creationId xmlns:p14="http://schemas.microsoft.com/office/powerpoint/2010/main" val="15076446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97BE3-4034-A73E-7BF3-6CCD45E3191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1C49B60C-605F-B2A2-2FED-30A0F0018006}"/>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153E06-43C7-E1A7-B2BB-EE568C3B8171}"/>
              </a:ext>
            </a:extLst>
          </p:cNvPr>
          <p:cNvSpPr>
            <a:spLocks noGrp="1"/>
          </p:cNvSpPr>
          <p:nvPr>
            <p:ph type="dt" sz="half" idx="10"/>
          </p:nvPr>
        </p:nvSpPr>
        <p:spPr>
          <a:xfrm>
            <a:off x="838200" y="6356350"/>
            <a:ext cx="2743200" cy="365125"/>
          </a:xfrm>
          <a:prstGeom prst="rect">
            <a:avLst/>
          </a:prstGeom>
        </p:spPr>
        <p:txBody>
          <a:bodyPr/>
          <a:lstStyle/>
          <a:p>
            <a:fld id="{92A317B5-4BF7-47E9-A415-BC2FEE3B2F96}" type="datetimeFigureOut">
              <a:rPr lang="en-US" smtClean="0"/>
              <a:t>9/24/2025</a:t>
            </a:fld>
            <a:endParaRPr lang="en-US"/>
          </a:p>
        </p:txBody>
      </p:sp>
      <p:sp>
        <p:nvSpPr>
          <p:cNvPr id="5" name="Footer Placeholder 4">
            <a:extLst>
              <a:ext uri="{FF2B5EF4-FFF2-40B4-BE49-F238E27FC236}">
                <a16:creationId xmlns:a16="http://schemas.microsoft.com/office/drawing/2014/main" id="{2B541051-CE5E-7861-A6E6-A8DAB13223F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1EB6F56-1BBF-2E01-CF5C-76AE34E7F489}"/>
              </a:ext>
            </a:extLst>
          </p:cNvPr>
          <p:cNvSpPr>
            <a:spLocks noGrp="1"/>
          </p:cNvSpPr>
          <p:nvPr>
            <p:ph type="sldNum" sz="quarter" idx="12"/>
          </p:nvPr>
        </p:nvSpPr>
        <p:spPr>
          <a:xfrm>
            <a:off x="8610600" y="6356350"/>
            <a:ext cx="2743200" cy="365125"/>
          </a:xfrm>
          <a:prstGeom prst="rect">
            <a:avLst/>
          </a:prstGeom>
        </p:spPr>
        <p:txBody>
          <a:bodyPr/>
          <a:lstStyle/>
          <a:p>
            <a:fld id="{536D2C04-7F1C-4E15-9FA6-EA42DB1A37D4}" type="slidenum">
              <a:rPr lang="en-US" smtClean="0"/>
              <a:t>‹#›</a:t>
            </a:fld>
            <a:endParaRPr lang="en-US"/>
          </a:p>
        </p:txBody>
      </p:sp>
      <p:pic>
        <p:nvPicPr>
          <p:cNvPr id="7" name="图片 3">
            <a:extLst>
              <a:ext uri="{FF2B5EF4-FFF2-40B4-BE49-F238E27FC236}">
                <a16:creationId xmlns:a16="http://schemas.microsoft.com/office/drawing/2014/main" id="{1C500659-F1DC-EDCA-588E-AA509288DE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pic>
        <p:nvPicPr>
          <p:cNvPr id="8" name="图片 8">
            <a:extLst>
              <a:ext uri="{FF2B5EF4-FFF2-40B4-BE49-F238E27FC236}">
                <a16:creationId xmlns:a16="http://schemas.microsoft.com/office/drawing/2014/main" id="{CDE0F763-E777-6753-5B2F-5FFE69040C2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2358" b="13608"/>
          <a:stretch/>
        </p:blipFill>
        <p:spPr>
          <a:xfrm rot="5195870">
            <a:off x="2704555" y="-2720495"/>
            <a:ext cx="6782891" cy="12298989"/>
          </a:xfrm>
          <a:prstGeom prst="rect">
            <a:avLst/>
          </a:prstGeom>
        </p:spPr>
      </p:pic>
    </p:spTree>
    <p:extLst>
      <p:ext uri="{BB962C8B-B14F-4D97-AF65-F5344CB8AC3E}">
        <p14:creationId xmlns:p14="http://schemas.microsoft.com/office/powerpoint/2010/main" val="2742833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97BE3-4034-A73E-7BF3-6CCD45E3191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1C49B60C-605F-B2A2-2FED-30A0F0018006}"/>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153E06-43C7-E1A7-B2BB-EE568C3B8171}"/>
              </a:ext>
            </a:extLst>
          </p:cNvPr>
          <p:cNvSpPr>
            <a:spLocks noGrp="1"/>
          </p:cNvSpPr>
          <p:nvPr>
            <p:ph type="dt" sz="half" idx="10"/>
          </p:nvPr>
        </p:nvSpPr>
        <p:spPr>
          <a:xfrm>
            <a:off x="838200" y="6356350"/>
            <a:ext cx="2743200" cy="365125"/>
          </a:xfrm>
          <a:prstGeom prst="rect">
            <a:avLst/>
          </a:prstGeom>
        </p:spPr>
        <p:txBody>
          <a:bodyPr/>
          <a:lstStyle/>
          <a:p>
            <a:fld id="{92A317B5-4BF7-47E9-A415-BC2FEE3B2F96}" type="datetimeFigureOut">
              <a:rPr lang="en-US" smtClean="0"/>
              <a:t>9/24/2025</a:t>
            </a:fld>
            <a:endParaRPr lang="en-US"/>
          </a:p>
        </p:txBody>
      </p:sp>
      <p:sp>
        <p:nvSpPr>
          <p:cNvPr id="5" name="Footer Placeholder 4">
            <a:extLst>
              <a:ext uri="{FF2B5EF4-FFF2-40B4-BE49-F238E27FC236}">
                <a16:creationId xmlns:a16="http://schemas.microsoft.com/office/drawing/2014/main" id="{2B541051-CE5E-7861-A6E6-A8DAB13223F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1EB6F56-1BBF-2E01-CF5C-76AE34E7F489}"/>
              </a:ext>
            </a:extLst>
          </p:cNvPr>
          <p:cNvSpPr>
            <a:spLocks noGrp="1"/>
          </p:cNvSpPr>
          <p:nvPr>
            <p:ph type="sldNum" sz="quarter" idx="12"/>
          </p:nvPr>
        </p:nvSpPr>
        <p:spPr>
          <a:xfrm>
            <a:off x="8610600" y="6356350"/>
            <a:ext cx="2743200" cy="365125"/>
          </a:xfrm>
          <a:prstGeom prst="rect">
            <a:avLst/>
          </a:prstGeom>
        </p:spPr>
        <p:txBody>
          <a:bodyPr/>
          <a:lstStyle/>
          <a:p>
            <a:fld id="{536D2C04-7F1C-4E15-9FA6-EA42DB1A37D4}" type="slidenum">
              <a:rPr lang="en-US" smtClean="0"/>
              <a:t>‹#›</a:t>
            </a:fld>
            <a:endParaRPr lang="en-US"/>
          </a:p>
        </p:txBody>
      </p:sp>
      <p:pic>
        <p:nvPicPr>
          <p:cNvPr id="7" name="图片 3">
            <a:extLst>
              <a:ext uri="{FF2B5EF4-FFF2-40B4-BE49-F238E27FC236}">
                <a16:creationId xmlns:a16="http://schemas.microsoft.com/office/drawing/2014/main" id="{1C500659-F1DC-EDCA-588E-AA509288DE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pic>
        <p:nvPicPr>
          <p:cNvPr id="8" name="图片 8">
            <a:extLst>
              <a:ext uri="{FF2B5EF4-FFF2-40B4-BE49-F238E27FC236}">
                <a16:creationId xmlns:a16="http://schemas.microsoft.com/office/drawing/2014/main" id="{CDE0F763-E777-6753-5B2F-5FFE69040C2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2358" b="13608"/>
          <a:stretch/>
        </p:blipFill>
        <p:spPr>
          <a:xfrm rot="5195870">
            <a:off x="2704555" y="-2720495"/>
            <a:ext cx="6782891" cy="12298989"/>
          </a:xfrm>
          <a:prstGeom prst="rect">
            <a:avLst/>
          </a:prstGeom>
        </p:spPr>
      </p:pic>
      <p:pic>
        <p:nvPicPr>
          <p:cNvPr id="9" name="Picture 8">
            <a:extLst>
              <a:ext uri="{FF2B5EF4-FFF2-40B4-BE49-F238E27FC236}">
                <a16:creationId xmlns:a16="http://schemas.microsoft.com/office/drawing/2014/main" id="{99152044-F794-192C-47EE-71C462A4C389}"/>
              </a:ext>
            </a:extLst>
          </p:cNvPr>
          <p:cNvPicPr>
            <a:picLocks noChangeAspect="1"/>
          </p:cNvPicPr>
          <p:nvPr userDrawn="1"/>
        </p:nvPicPr>
        <p:blipFill>
          <a:blip r:embed="rId4"/>
          <a:stretch>
            <a:fillRect/>
          </a:stretch>
        </p:blipFill>
        <p:spPr>
          <a:xfrm>
            <a:off x="-352110" y="6519186"/>
            <a:ext cx="1542422" cy="518205"/>
          </a:xfrm>
          <a:prstGeom prst="rect">
            <a:avLst/>
          </a:prstGeom>
        </p:spPr>
      </p:pic>
    </p:spTree>
    <p:extLst>
      <p:ext uri="{BB962C8B-B14F-4D97-AF65-F5344CB8AC3E}">
        <p14:creationId xmlns:p14="http://schemas.microsoft.com/office/powerpoint/2010/main" val="1143809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E9703-BA14-2139-DB07-1E0248DDA2CE}"/>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996B3AD-F7C5-2BF5-15DB-1688B7CDA455}"/>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A4DFB6A-67A6-A934-F65A-C3D8A6E7B312}"/>
              </a:ext>
            </a:extLst>
          </p:cNvPr>
          <p:cNvSpPr>
            <a:spLocks noGrp="1"/>
          </p:cNvSpPr>
          <p:nvPr>
            <p:ph type="dt" sz="half" idx="10"/>
          </p:nvPr>
        </p:nvSpPr>
        <p:spPr>
          <a:xfrm>
            <a:off x="838200" y="6356350"/>
            <a:ext cx="2743200" cy="365125"/>
          </a:xfrm>
          <a:prstGeom prst="rect">
            <a:avLst/>
          </a:prstGeom>
        </p:spPr>
        <p:txBody>
          <a:bodyPr/>
          <a:lstStyle/>
          <a:p>
            <a:fld id="{92A317B5-4BF7-47E9-A415-BC2FEE3B2F96}" type="datetimeFigureOut">
              <a:rPr lang="en-US" smtClean="0"/>
              <a:t>9/24/2025</a:t>
            </a:fld>
            <a:endParaRPr lang="en-US"/>
          </a:p>
        </p:txBody>
      </p:sp>
      <p:sp>
        <p:nvSpPr>
          <p:cNvPr id="5" name="Footer Placeholder 4">
            <a:extLst>
              <a:ext uri="{FF2B5EF4-FFF2-40B4-BE49-F238E27FC236}">
                <a16:creationId xmlns:a16="http://schemas.microsoft.com/office/drawing/2014/main" id="{7B90375E-47DA-F758-78E5-91786E82D0E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5597AE8-0686-36CE-086F-29D8908F61E9}"/>
              </a:ext>
            </a:extLst>
          </p:cNvPr>
          <p:cNvSpPr>
            <a:spLocks noGrp="1"/>
          </p:cNvSpPr>
          <p:nvPr>
            <p:ph type="sldNum" sz="quarter" idx="12"/>
          </p:nvPr>
        </p:nvSpPr>
        <p:spPr>
          <a:xfrm>
            <a:off x="8610600" y="6356350"/>
            <a:ext cx="2743200" cy="365125"/>
          </a:xfrm>
          <a:prstGeom prst="rect">
            <a:avLst/>
          </a:prstGeom>
        </p:spPr>
        <p:txBody>
          <a:bodyPr/>
          <a:lstStyle/>
          <a:p>
            <a:fld id="{536D2C04-7F1C-4E15-9FA6-EA42DB1A37D4}" type="slidenum">
              <a:rPr lang="en-US" smtClean="0"/>
              <a:t>‹#›</a:t>
            </a:fld>
            <a:endParaRPr lang="en-US"/>
          </a:p>
        </p:txBody>
      </p:sp>
      <p:pic>
        <p:nvPicPr>
          <p:cNvPr id="7" name="图片 3">
            <a:extLst>
              <a:ext uri="{FF2B5EF4-FFF2-40B4-BE49-F238E27FC236}">
                <a16:creationId xmlns:a16="http://schemas.microsoft.com/office/drawing/2014/main" id="{3643854A-BFAD-EE1E-2BEA-5FBE130651C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sp>
        <p:nvSpPr>
          <p:cNvPr id="8" name="矩形 1">
            <a:extLst>
              <a:ext uri="{FF2B5EF4-FFF2-40B4-BE49-F238E27FC236}">
                <a16:creationId xmlns:a16="http://schemas.microsoft.com/office/drawing/2014/main" id="{7682F01A-9B19-FBBA-A6AF-5B9FC08357CA}"/>
              </a:ext>
            </a:extLst>
          </p:cNvPr>
          <p:cNvSpPr/>
          <p:nvPr userDrawn="1"/>
        </p:nvSpPr>
        <p:spPr>
          <a:xfrm>
            <a:off x="465992" y="621783"/>
            <a:ext cx="11298116" cy="5795890"/>
          </a:xfrm>
          <a:prstGeom prst="rect">
            <a:avLst/>
          </a:prstGeom>
          <a:solidFill>
            <a:schemeClr val="bg1"/>
          </a:solidFill>
          <a:ln w="38100">
            <a:solidFill>
              <a:srgbClr val="61ADF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105号-简雅黑" panose="00000500000000000000" pitchFamily="2" charset="-122"/>
              <a:ea typeface="字魂105号-简雅黑" panose="00000500000000000000" pitchFamily="2" charset="-122"/>
              <a:sym typeface="字魂105号-简雅黑" panose="00000500000000000000" pitchFamily="2" charset="-122"/>
            </a:endParaRPr>
          </a:p>
        </p:txBody>
      </p:sp>
      <p:pic>
        <p:nvPicPr>
          <p:cNvPr id="9" name="Picture 8">
            <a:extLst>
              <a:ext uri="{FF2B5EF4-FFF2-40B4-BE49-F238E27FC236}">
                <a16:creationId xmlns:a16="http://schemas.microsoft.com/office/drawing/2014/main" id="{8C6EBFCB-D581-BA4A-0047-9B9968DEDEAD}"/>
              </a:ext>
            </a:extLst>
          </p:cNvPr>
          <p:cNvPicPr>
            <a:picLocks noChangeAspect="1"/>
          </p:cNvPicPr>
          <p:nvPr userDrawn="1"/>
        </p:nvPicPr>
        <p:blipFill>
          <a:blip r:embed="rId3"/>
          <a:stretch>
            <a:fillRect/>
          </a:stretch>
        </p:blipFill>
        <p:spPr>
          <a:xfrm>
            <a:off x="-352110" y="6519186"/>
            <a:ext cx="1542422" cy="518205"/>
          </a:xfrm>
          <a:prstGeom prst="rect">
            <a:avLst/>
          </a:prstGeom>
        </p:spPr>
      </p:pic>
    </p:spTree>
    <p:extLst>
      <p:ext uri="{BB962C8B-B14F-4D97-AF65-F5344CB8AC3E}">
        <p14:creationId xmlns:p14="http://schemas.microsoft.com/office/powerpoint/2010/main" val="26646211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8" name="图片 3">
            <a:extLst>
              <a:ext uri="{FF2B5EF4-FFF2-40B4-BE49-F238E27FC236}">
                <a16:creationId xmlns:a16="http://schemas.microsoft.com/office/drawing/2014/main" id="{33489F27-4C72-B514-43B7-8328303522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spTree>
    <p:extLst>
      <p:ext uri="{BB962C8B-B14F-4D97-AF65-F5344CB8AC3E}">
        <p14:creationId xmlns:p14="http://schemas.microsoft.com/office/powerpoint/2010/main" val="196221578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8" name="图片 3">
            <a:extLst>
              <a:ext uri="{FF2B5EF4-FFF2-40B4-BE49-F238E27FC236}">
                <a16:creationId xmlns:a16="http://schemas.microsoft.com/office/drawing/2014/main" id="{33489F27-4C72-B514-43B7-8328303522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667000" y="-2666998"/>
            <a:ext cx="6858003" cy="12192000"/>
          </a:xfrm>
          <a:prstGeom prst="rect">
            <a:avLst/>
          </a:prstGeom>
        </p:spPr>
      </p:pic>
      <p:pic>
        <p:nvPicPr>
          <p:cNvPr id="2" name="Picture 1">
            <a:extLst>
              <a:ext uri="{FF2B5EF4-FFF2-40B4-BE49-F238E27FC236}">
                <a16:creationId xmlns:a16="http://schemas.microsoft.com/office/drawing/2014/main" id="{3AD50C5B-0ED1-EED3-E25C-D848E8B6E41C}"/>
              </a:ext>
            </a:extLst>
          </p:cNvPr>
          <p:cNvPicPr>
            <a:picLocks noChangeAspect="1"/>
          </p:cNvPicPr>
          <p:nvPr userDrawn="1"/>
        </p:nvPicPr>
        <p:blipFill>
          <a:blip r:embed="rId3"/>
          <a:stretch>
            <a:fillRect/>
          </a:stretch>
        </p:blipFill>
        <p:spPr>
          <a:xfrm>
            <a:off x="-352110" y="6519186"/>
            <a:ext cx="1542422" cy="518205"/>
          </a:xfrm>
          <a:prstGeom prst="rect">
            <a:avLst/>
          </a:prstGeom>
        </p:spPr>
      </p:pic>
    </p:spTree>
    <p:extLst>
      <p:ext uri="{BB962C8B-B14F-4D97-AF65-F5344CB8AC3E}">
        <p14:creationId xmlns:p14="http://schemas.microsoft.com/office/powerpoint/2010/main" val="8475667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BDE6C-63F6-6C80-0C5C-F94C241B82D7}"/>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3D771796-7844-DB85-EB38-F26A7D550647}"/>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79AA1C8-CCC6-B84B-C1FA-888C5BABD117}"/>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D108E28-627F-2D44-D81C-6C15BF2C5C04}"/>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13AE90-3BBD-87A3-D638-61782525EB86}"/>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C733959-FCA8-A66D-B92F-DB0EB64CBF55}"/>
              </a:ext>
            </a:extLst>
          </p:cNvPr>
          <p:cNvSpPr>
            <a:spLocks noGrp="1"/>
          </p:cNvSpPr>
          <p:nvPr>
            <p:ph type="dt" sz="half" idx="10"/>
          </p:nvPr>
        </p:nvSpPr>
        <p:spPr>
          <a:xfrm>
            <a:off x="838200" y="6356350"/>
            <a:ext cx="2743200" cy="365125"/>
          </a:xfrm>
          <a:prstGeom prst="rect">
            <a:avLst/>
          </a:prstGeom>
        </p:spPr>
        <p:txBody>
          <a:bodyPr/>
          <a:lstStyle/>
          <a:p>
            <a:fld id="{92A317B5-4BF7-47E9-A415-BC2FEE3B2F96}" type="datetimeFigureOut">
              <a:rPr lang="en-US" smtClean="0"/>
              <a:t>9/24/2025</a:t>
            </a:fld>
            <a:endParaRPr lang="en-US"/>
          </a:p>
        </p:txBody>
      </p:sp>
      <p:sp>
        <p:nvSpPr>
          <p:cNvPr id="8" name="Footer Placeholder 7">
            <a:extLst>
              <a:ext uri="{FF2B5EF4-FFF2-40B4-BE49-F238E27FC236}">
                <a16:creationId xmlns:a16="http://schemas.microsoft.com/office/drawing/2014/main" id="{DE6F3A65-CA66-5E81-4BA7-18FD2BD7282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2E077C3-116D-597C-5AB0-C82C90A9E04C}"/>
              </a:ext>
            </a:extLst>
          </p:cNvPr>
          <p:cNvSpPr>
            <a:spLocks noGrp="1"/>
          </p:cNvSpPr>
          <p:nvPr>
            <p:ph type="sldNum" sz="quarter" idx="12"/>
          </p:nvPr>
        </p:nvSpPr>
        <p:spPr>
          <a:xfrm>
            <a:off x="8610600" y="6356350"/>
            <a:ext cx="2743200" cy="365125"/>
          </a:xfrm>
          <a:prstGeom prst="rect">
            <a:avLst/>
          </a:prstGeom>
        </p:spPr>
        <p:txBody>
          <a:bodyPr/>
          <a:lstStyle/>
          <a:p>
            <a:fld id="{536D2C04-7F1C-4E15-9FA6-EA42DB1A37D4}" type="slidenum">
              <a:rPr lang="en-US" smtClean="0"/>
              <a:t>‹#›</a:t>
            </a:fld>
            <a:endParaRPr lang="en-US"/>
          </a:p>
        </p:txBody>
      </p:sp>
    </p:spTree>
    <p:extLst>
      <p:ext uri="{BB962C8B-B14F-4D97-AF65-F5344CB8AC3E}">
        <p14:creationId xmlns:p14="http://schemas.microsoft.com/office/powerpoint/2010/main" val="83844353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71315-9374-42B2-CA36-BC3536D1765E}"/>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D16AC519-3402-D6B5-0D85-7ED734439BD1}"/>
              </a:ext>
            </a:extLst>
          </p:cNvPr>
          <p:cNvSpPr>
            <a:spLocks noGrp="1"/>
          </p:cNvSpPr>
          <p:nvPr>
            <p:ph type="dt" sz="half" idx="10"/>
          </p:nvPr>
        </p:nvSpPr>
        <p:spPr>
          <a:xfrm>
            <a:off x="838200" y="6356350"/>
            <a:ext cx="2743200" cy="365125"/>
          </a:xfrm>
          <a:prstGeom prst="rect">
            <a:avLst/>
          </a:prstGeom>
        </p:spPr>
        <p:txBody>
          <a:bodyPr/>
          <a:lstStyle/>
          <a:p>
            <a:fld id="{92A317B5-4BF7-47E9-A415-BC2FEE3B2F96}" type="datetimeFigureOut">
              <a:rPr lang="en-US" smtClean="0"/>
              <a:t>9/24/2025</a:t>
            </a:fld>
            <a:endParaRPr lang="en-US"/>
          </a:p>
        </p:txBody>
      </p:sp>
      <p:sp>
        <p:nvSpPr>
          <p:cNvPr id="4" name="Footer Placeholder 3">
            <a:extLst>
              <a:ext uri="{FF2B5EF4-FFF2-40B4-BE49-F238E27FC236}">
                <a16:creationId xmlns:a16="http://schemas.microsoft.com/office/drawing/2014/main" id="{AD83A296-B661-19CE-BBED-C2ABB7B0B64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53A7D5BE-52F4-EFEE-7C09-54E73E8DBD40}"/>
              </a:ext>
            </a:extLst>
          </p:cNvPr>
          <p:cNvSpPr>
            <a:spLocks noGrp="1"/>
          </p:cNvSpPr>
          <p:nvPr>
            <p:ph type="sldNum" sz="quarter" idx="12"/>
          </p:nvPr>
        </p:nvSpPr>
        <p:spPr>
          <a:xfrm>
            <a:off x="8610600" y="6356350"/>
            <a:ext cx="2743200" cy="365125"/>
          </a:xfrm>
          <a:prstGeom prst="rect">
            <a:avLst/>
          </a:prstGeom>
        </p:spPr>
        <p:txBody>
          <a:bodyPr/>
          <a:lstStyle/>
          <a:p>
            <a:fld id="{536D2C04-7F1C-4E15-9FA6-EA42DB1A37D4}" type="slidenum">
              <a:rPr lang="en-US" smtClean="0"/>
              <a:t>‹#›</a:t>
            </a:fld>
            <a:endParaRPr lang="en-US"/>
          </a:p>
        </p:txBody>
      </p:sp>
    </p:spTree>
    <p:extLst>
      <p:ext uri="{BB962C8B-B14F-4D97-AF65-F5344CB8AC3E}">
        <p14:creationId xmlns:p14="http://schemas.microsoft.com/office/powerpoint/2010/main" val="269265799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F44B879-72FA-A95E-E2A7-A6269E4C2861}"/>
              </a:ext>
            </a:extLst>
          </p:cNvPr>
          <p:cNvSpPr>
            <a:spLocks noGrp="1"/>
          </p:cNvSpPr>
          <p:nvPr>
            <p:ph type="dt" sz="half" idx="10"/>
          </p:nvPr>
        </p:nvSpPr>
        <p:spPr>
          <a:xfrm>
            <a:off x="838200" y="6356350"/>
            <a:ext cx="2743200" cy="365125"/>
          </a:xfrm>
          <a:prstGeom prst="rect">
            <a:avLst/>
          </a:prstGeom>
        </p:spPr>
        <p:txBody>
          <a:bodyPr/>
          <a:lstStyle/>
          <a:p>
            <a:fld id="{92A317B5-4BF7-47E9-A415-BC2FEE3B2F96}" type="datetimeFigureOut">
              <a:rPr lang="en-US" smtClean="0"/>
              <a:t>9/24/2025</a:t>
            </a:fld>
            <a:endParaRPr lang="en-US"/>
          </a:p>
        </p:txBody>
      </p:sp>
      <p:sp>
        <p:nvSpPr>
          <p:cNvPr id="3" name="Footer Placeholder 2">
            <a:extLst>
              <a:ext uri="{FF2B5EF4-FFF2-40B4-BE49-F238E27FC236}">
                <a16:creationId xmlns:a16="http://schemas.microsoft.com/office/drawing/2014/main" id="{2C50A52C-DE84-7CDA-4D8C-38033264049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F0EBCB7D-379E-BB84-1B0E-B2424B6BF58B}"/>
              </a:ext>
            </a:extLst>
          </p:cNvPr>
          <p:cNvSpPr>
            <a:spLocks noGrp="1"/>
          </p:cNvSpPr>
          <p:nvPr>
            <p:ph type="sldNum" sz="quarter" idx="12"/>
          </p:nvPr>
        </p:nvSpPr>
        <p:spPr>
          <a:xfrm>
            <a:off x="8610600" y="6356350"/>
            <a:ext cx="2743200" cy="365125"/>
          </a:xfrm>
          <a:prstGeom prst="rect">
            <a:avLst/>
          </a:prstGeom>
        </p:spPr>
        <p:txBody>
          <a:bodyPr/>
          <a:lstStyle/>
          <a:p>
            <a:fld id="{536D2C04-7F1C-4E15-9FA6-EA42DB1A37D4}" type="slidenum">
              <a:rPr lang="en-US" smtClean="0"/>
              <a:t>‹#›</a:t>
            </a:fld>
            <a:endParaRPr lang="en-US"/>
          </a:p>
        </p:txBody>
      </p:sp>
    </p:spTree>
    <p:extLst>
      <p:ext uri="{BB962C8B-B14F-4D97-AF65-F5344CB8AC3E}">
        <p14:creationId xmlns:p14="http://schemas.microsoft.com/office/powerpoint/2010/main" val="368379873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2A9B4-7B15-ACE4-7D69-A2713CDD119B}"/>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8DB7BE3-906F-F433-76AB-981A4BDAB6EE}"/>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94556D7-9B32-617A-9617-493136D7B14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E9AB4C4-CE0E-273A-BCA3-A73E6BBF3A3E}"/>
              </a:ext>
            </a:extLst>
          </p:cNvPr>
          <p:cNvSpPr>
            <a:spLocks noGrp="1"/>
          </p:cNvSpPr>
          <p:nvPr>
            <p:ph type="dt" sz="half" idx="10"/>
          </p:nvPr>
        </p:nvSpPr>
        <p:spPr>
          <a:xfrm>
            <a:off x="838200" y="6356350"/>
            <a:ext cx="2743200" cy="365125"/>
          </a:xfrm>
          <a:prstGeom prst="rect">
            <a:avLst/>
          </a:prstGeom>
        </p:spPr>
        <p:txBody>
          <a:bodyPr/>
          <a:lstStyle/>
          <a:p>
            <a:fld id="{92A317B5-4BF7-47E9-A415-BC2FEE3B2F96}" type="datetimeFigureOut">
              <a:rPr lang="en-US" smtClean="0"/>
              <a:t>9/24/2025</a:t>
            </a:fld>
            <a:endParaRPr lang="en-US"/>
          </a:p>
        </p:txBody>
      </p:sp>
      <p:sp>
        <p:nvSpPr>
          <p:cNvPr id="6" name="Footer Placeholder 5">
            <a:extLst>
              <a:ext uri="{FF2B5EF4-FFF2-40B4-BE49-F238E27FC236}">
                <a16:creationId xmlns:a16="http://schemas.microsoft.com/office/drawing/2014/main" id="{40B1437A-A64E-7D5F-F7C4-59B07788207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F745A35-7470-C567-7B64-E5B5E85C55FC}"/>
              </a:ext>
            </a:extLst>
          </p:cNvPr>
          <p:cNvSpPr>
            <a:spLocks noGrp="1"/>
          </p:cNvSpPr>
          <p:nvPr>
            <p:ph type="sldNum" sz="quarter" idx="12"/>
          </p:nvPr>
        </p:nvSpPr>
        <p:spPr>
          <a:xfrm>
            <a:off x="8610600" y="6356350"/>
            <a:ext cx="2743200" cy="365125"/>
          </a:xfrm>
          <a:prstGeom prst="rect">
            <a:avLst/>
          </a:prstGeom>
        </p:spPr>
        <p:txBody>
          <a:bodyPr/>
          <a:lstStyle/>
          <a:p>
            <a:fld id="{536D2C04-7F1C-4E15-9FA6-EA42DB1A37D4}" type="slidenum">
              <a:rPr lang="en-US" smtClean="0"/>
              <a:t>‹#›</a:t>
            </a:fld>
            <a:endParaRPr lang="en-US"/>
          </a:p>
        </p:txBody>
      </p:sp>
    </p:spTree>
    <p:extLst>
      <p:ext uri="{BB962C8B-B14F-4D97-AF65-F5344CB8AC3E}">
        <p14:creationId xmlns:p14="http://schemas.microsoft.com/office/powerpoint/2010/main" val="22658842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1AC6EA-0C14-F5E8-D539-B0D892245E4C}"/>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D2E945B-18E5-1D4C-D60E-2083540D290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2F3FE6E-2F48-6FB7-CFF6-27114F37D2C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8B69E4-B19E-D32A-08D8-E2AEA37AE890}"/>
              </a:ext>
            </a:extLst>
          </p:cNvPr>
          <p:cNvSpPr>
            <a:spLocks noGrp="1"/>
          </p:cNvSpPr>
          <p:nvPr>
            <p:ph type="dt" sz="half" idx="10"/>
          </p:nvPr>
        </p:nvSpPr>
        <p:spPr>
          <a:xfrm>
            <a:off x="838200" y="6356350"/>
            <a:ext cx="2743200" cy="365125"/>
          </a:xfrm>
          <a:prstGeom prst="rect">
            <a:avLst/>
          </a:prstGeom>
        </p:spPr>
        <p:txBody>
          <a:bodyPr/>
          <a:lstStyle/>
          <a:p>
            <a:fld id="{92A317B5-4BF7-47E9-A415-BC2FEE3B2F96}" type="datetimeFigureOut">
              <a:rPr lang="en-US" smtClean="0"/>
              <a:t>9/24/2025</a:t>
            </a:fld>
            <a:endParaRPr lang="en-US"/>
          </a:p>
        </p:txBody>
      </p:sp>
      <p:sp>
        <p:nvSpPr>
          <p:cNvPr id="6" name="Footer Placeholder 5">
            <a:extLst>
              <a:ext uri="{FF2B5EF4-FFF2-40B4-BE49-F238E27FC236}">
                <a16:creationId xmlns:a16="http://schemas.microsoft.com/office/drawing/2014/main" id="{F15A7F5D-5141-7DC7-AB9B-EEF2A956275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BE9DAA7-2B21-0BA9-BA69-8C106473AB93}"/>
              </a:ext>
            </a:extLst>
          </p:cNvPr>
          <p:cNvSpPr>
            <a:spLocks noGrp="1"/>
          </p:cNvSpPr>
          <p:nvPr>
            <p:ph type="sldNum" sz="quarter" idx="12"/>
          </p:nvPr>
        </p:nvSpPr>
        <p:spPr>
          <a:xfrm>
            <a:off x="8610600" y="6356350"/>
            <a:ext cx="2743200" cy="365125"/>
          </a:xfrm>
          <a:prstGeom prst="rect">
            <a:avLst/>
          </a:prstGeom>
        </p:spPr>
        <p:txBody>
          <a:bodyPr/>
          <a:lstStyle/>
          <a:p>
            <a:fld id="{536D2C04-7F1C-4E15-9FA6-EA42DB1A37D4}" type="slidenum">
              <a:rPr lang="en-US" smtClean="0"/>
              <a:t>‹#›</a:t>
            </a:fld>
            <a:endParaRPr lang="en-US"/>
          </a:p>
        </p:txBody>
      </p:sp>
    </p:spTree>
    <p:extLst>
      <p:ext uri="{BB962C8B-B14F-4D97-AF65-F5344CB8AC3E}">
        <p14:creationId xmlns:p14="http://schemas.microsoft.com/office/powerpoint/2010/main" val="39717023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B8256-A6E5-010F-CC12-F4991E172987}"/>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00A7EDA-5B8E-451F-A1AB-33AC778CDDFC}"/>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1DD76F-CF45-080A-2F19-7F25D7BCDD3D}"/>
              </a:ext>
            </a:extLst>
          </p:cNvPr>
          <p:cNvSpPr>
            <a:spLocks noGrp="1"/>
          </p:cNvSpPr>
          <p:nvPr>
            <p:ph type="dt" sz="half" idx="10"/>
          </p:nvPr>
        </p:nvSpPr>
        <p:spPr>
          <a:xfrm>
            <a:off x="838200" y="6356350"/>
            <a:ext cx="2743200" cy="365125"/>
          </a:xfrm>
          <a:prstGeom prst="rect">
            <a:avLst/>
          </a:prstGeom>
        </p:spPr>
        <p:txBody>
          <a:bodyPr/>
          <a:lstStyle/>
          <a:p>
            <a:fld id="{92A317B5-4BF7-47E9-A415-BC2FEE3B2F96}" type="datetimeFigureOut">
              <a:rPr lang="en-US" smtClean="0"/>
              <a:t>9/24/2025</a:t>
            </a:fld>
            <a:endParaRPr lang="en-US"/>
          </a:p>
        </p:txBody>
      </p:sp>
      <p:sp>
        <p:nvSpPr>
          <p:cNvPr id="5" name="Footer Placeholder 4">
            <a:extLst>
              <a:ext uri="{FF2B5EF4-FFF2-40B4-BE49-F238E27FC236}">
                <a16:creationId xmlns:a16="http://schemas.microsoft.com/office/drawing/2014/main" id="{D81B92FE-FA3C-0068-7EA5-DFDA0F75FCE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FC70588-96AD-C383-4500-771B280A620A}"/>
              </a:ext>
            </a:extLst>
          </p:cNvPr>
          <p:cNvSpPr>
            <a:spLocks noGrp="1"/>
          </p:cNvSpPr>
          <p:nvPr>
            <p:ph type="sldNum" sz="quarter" idx="12"/>
          </p:nvPr>
        </p:nvSpPr>
        <p:spPr>
          <a:xfrm>
            <a:off x="8610600" y="6356350"/>
            <a:ext cx="2743200" cy="365125"/>
          </a:xfrm>
          <a:prstGeom prst="rect">
            <a:avLst/>
          </a:prstGeom>
        </p:spPr>
        <p:txBody>
          <a:bodyPr/>
          <a:lstStyle/>
          <a:p>
            <a:fld id="{536D2C04-7F1C-4E15-9FA6-EA42DB1A37D4}" type="slidenum">
              <a:rPr lang="en-US" smtClean="0"/>
              <a:t>‹#›</a:t>
            </a:fld>
            <a:endParaRPr lang="en-US"/>
          </a:p>
        </p:txBody>
      </p:sp>
    </p:spTree>
    <p:extLst>
      <p:ext uri="{BB962C8B-B14F-4D97-AF65-F5344CB8AC3E}">
        <p14:creationId xmlns:p14="http://schemas.microsoft.com/office/powerpoint/2010/main" val="264050448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850DD1-1EE9-B448-BDC2-1C9EC1DE425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D6A2C1-1EF8-22ED-871B-F12D655130FD}"/>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76DE07-AA90-8262-2375-DD304B701A72}"/>
              </a:ext>
            </a:extLst>
          </p:cNvPr>
          <p:cNvSpPr>
            <a:spLocks noGrp="1"/>
          </p:cNvSpPr>
          <p:nvPr>
            <p:ph type="dt" sz="half" idx="10"/>
          </p:nvPr>
        </p:nvSpPr>
        <p:spPr>
          <a:xfrm>
            <a:off x="838200" y="6356350"/>
            <a:ext cx="2743200" cy="365125"/>
          </a:xfrm>
          <a:prstGeom prst="rect">
            <a:avLst/>
          </a:prstGeom>
        </p:spPr>
        <p:txBody>
          <a:bodyPr/>
          <a:lstStyle/>
          <a:p>
            <a:fld id="{92A317B5-4BF7-47E9-A415-BC2FEE3B2F96}" type="datetimeFigureOut">
              <a:rPr lang="en-US" smtClean="0"/>
              <a:t>9/24/2025</a:t>
            </a:fld>
            <a:endParaRPr lang="en-US"/>
          </a:p>
        </p:txBody>
      </p:sp>
      <p:sp>
        <p:nvSpPr>
          <p:cNvPr id="5" name="Footer Placeholder 4">
            <a:extLst>
              <a:ext uri="{FF2B5EF4-FFF2-40B4-BE49-F238E27FC236}">
                <a16:creationId xmlns:a16="http://schemas.microsoft.com/office/drawing/2014/main" id="{9FDB1246-0BFF-7D6F-15CA-1FFC07A1A83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16E3DDD-C955-1C34-0385-37FA11B4210D}"/>
              </a:ext>
            </a:extLst>
          </p:cNvPr>
          <p:cNvSpPr>
            <a:spLocks noGrp="1"/>
          </p:cNvSpPr>
          <p:nvPr>
            <p:ph type="sldNum" sz="quarter" idx="12"/>
          </p:nvPr>
        </p:nvSpPr>
        <p:spPr>
          <a:xfrm>
            <a:off x="8610600" y="6356350"/>
            <a:ext cx="2743200" cy="365125"/>
          </a:xfrm>
          <a:prstGeom prst="rect">
            <a:avLst/>
          </a:prstGeom>
        </p:spPr>
        <p:txBody>
          <a:bodyPr/>
          <a:lstStyle/>
          <a:p>
            <a:fld id="{536D2C04-7F1C-4E15-9FA6-EA42DB1A37D4}" type="slidenum">
              <a:rPr lang="en-US" smtClean="0"/>
              <a:t>‹#›</a:t>
            </a:fld>
            <a:endParaRPr lang="en-US"/>
          </a:p>
        </p:txBody>
      </p:sp>
    </p:spTree>
    <p:extLst>
      <p:ext uri="{BB962C8B-B14F-4D97-AF65-F5344CB8AC3E}">
        <p14:creationId xmlns:p14="http://schemas.microsoft.com/office/powerpoint/2010/main" val="112804726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stretch>
            <a:fillRect/>
          </a:stretch>
        </p:blipFill>
        <p:spPr>
          <a:xfrm>
            <a:off x="0" y="0"/>
            <a:ext cx="12174719" cy="6844937"/>
          </a:xfrm>
          <a:prstGeom prst="rect">
            <a:avLst/>
          </a:prstGeom>
        </p:spPr>
      </p:pic>
      <p:sp>
        <p:nvSpPr>
          <p:cNvPr id="3" name="Title 1">
            <a:extLst>
              <a:ext uri="{FF2B5EF4-FFF2-40B4-BE49-F238E27FC236}">
                <a16:creationId xmlns:a16="http://schemas.microsoft.com/office/drawing/2014/main" id="{67CE625A-7EB5-37D6-AA98-E6F10E173EFB}"/>
              </a:ext>
            </a:extLst>
          </p:cNvPr>
          <p:cNvSpPr txBox="1">
            <a:spLocks/>
          </p:cNvSpPr>
          <p:nvPr userDrawn="1"/>
        </p:nvSpPr>
        <p:spPr>
          <a:xfrm>
            <a:off x="-759234" y="5808133"/>
            <a:ext cx="2914996" cy="1049868"/>
          </a:xfrm>
          <a:prstGeom prst="rect">
            <a:avLst/>
          </a:prstGeom>
        </p:spPr>
        <p:txBody>
          <a:bodyPr vert="horz" lIns="121920" tIns="60960" rIns="121920" bIns="6096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1219140" rtl="0" eaLnBrk="1" fontAlgn="auto" latinLnBrk="0" hangingPunct="1">
              <a:lnSpc>
                <a:spcPct val="90000"/>
              </a:lnSpc>
              <a:spcBef>
                <a:spcPct val="0"/>
              </a:spcBef>
              <a:spcAft>
                <a:spcPts val="0"/>
              </a:spcAft>
              <a:buClr>
                <a:srgbClr val="000000"/>
              </a:buClr>
              <a:buSzTx/>
              <a:buFont typeface="Arial"/>
              <a:buNone/>
              <a:tabLst/>
              <a:defRPr/>
            </a:pPr>
            <a:r>
              <a:rPr kumimoji="0" lang="en-US" sz="2400" b="0" i="0" u="none" strike="noStrike" kern="1200" cap="none" spc="0" normalizeH="0" baseline="0" noProof="0">
                <a:ln>
                  <a:noFill/>
                </a:ln>
                <a:solidFill>
                  <a:schemeClr val="accent1"/>
                </a:solidFill>
                <a:effectLst/>
                <a:uLnTx/>
                <a:uFillTx/>
                <a:latin typeface="#9Slide07 HoneyCream" pitchFamily="2" charset="0"/>
                <a:ea typeface="+mj-ea"/>
                <a:cs typeface="+mj-cs"/>
                <a:sym typeface="Arial"/>
              </a:rPr>
              <a:t>Măng Non</a:t>
            </a:r>
            <a:endParaRPr kumimoji="0" lang="en-US" sz="2400" b="0" i="0" u="none" strike="noStrike" kern="1200" cap="none" spc="0" normalizeH="0" baseline="0" noProof="0" dirty="0">
              <a:ln>
                <a:noFill/>
              </a:ln>
              <a:solidFill>
                <a:schemeClr val="accent1"/>
              </a:solidFill>
              <a:effectLst/>
              <a:uLnTx/>
              <a:uFillTx/>
              <a:latin typeface="#9Slide07 HoneyCream" pitchFamily="2" charset="0"/>
              <a:ea typeface="+mj-ea"/>
              <a:cs typeface="+mj-cs"/>
              <a:sym typeface="Arial"/>
            </a:endParaRPr>
          </a:p>
        </p:txBody>
      </p:sp>
    </p:spTree>
    <p:extLst>
      <p:ext uri="{BB962C8B-B14F-4D97-AF65-F5344CB8AC3E}">
        <p14:creationId xmlns:p14="http://schemas.microsoft.com/office/powerpoint/2010/main" val="54911467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BBCA82B0-CF8D-4016-BDBE-79713C0B08F7}" type="datetimeFigureOut">
              <a:rPr lang="en-US" smtClean="0"/>
              <a:t>9/24/2025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A170A90A-7C2C-4E5F-9027-3C27BA302632}" type="slidenum">
              <a:rPr lang="en-US" smtClean="0"/>
              <a:t>‹#›</a:t>
            </a:fld>
            <a:endParaRPr lang="en-US"/>
          </a:p>
        </p:txBody>
      </p:sp>
    </p:spTree>
    <p:extLst>
      <p:ext uri="{BB962C8B-B14F-4D97-AF65-F5344CB8AC3E}">
        <p14:creationId xmlns:p14="http://schemas.microsoft.com/office/powerpoint/2010/main" val="12368240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BBCA82B0-CF8D-4016-BDBE-79713C0B08F7}" type="datetimeFigureOut">
              <a:rPr lang="en-US" smtClean="0"/>
              <a:t>9/24/2025</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A170A90A-7C2C-4E5F-9027-3C27BA302632}" type="slidenum">
              <a:rPr lang="en-US" smtClean="0"/>
              <a:t>‹#›</a:t>
            </a:fld>
            <a:endParaRPr lang="en-US"/>
          </a:p>
        </p:txBody>
      </p:sp>
    </p:spTree>
    <p:extLst>
      <p:ext uri="{BB962C8B-B14F-4D97-AF65-F5344CB8AC3E}">
        <p14:creationId xmlns:p14="http://schemas.microsoft.com/office/powerpoint/2010/main" val="3452919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838200" y="6356350"/>
            <a:ext cx="2743200" cy="365125"/>
          </a:xfrm>
          <a:prstGeom prst="rect">
            <a:avLst/>
          </a:prstGeom>
        </p:spPr>
        <p:txBody>
          <a:bodyPr/>
          <a:lstStyle/>
          <a:p>
            <a:fld id="{BBCA82B0-CF8D-4016-BDBE-79713C0B08F7}" type="datetimeFigureOut">
              <a:rPr lang="en-US" smtClean="0"/>
              <a:t>9/24/2025</a:t>
            </a:fld>
            <a:endParaRPr lang="en-US"/>
          </a:p>
        </p:txBody>
      </p:sp>
      <p:sp>
        <p:nvSpPr>
          <p:cNvPr id="4" name="Footer Placeholder 3"/>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8610600" y="6356350"/>
            <a:ext cx="2743200" cy="365125"/>
          </a:xfrm>
          <a:prstGeom prst="rect">
            <a:avLst/>
          </a:prstGeom>
        </p:spPr>
        <p:txBody>
          <a:bodyPr/>
          <a:lstStyle/>
          <a:p>
            <a:fld id="{A170A90A-7C2C-4E5F-9027-3C27BA302632}" type="slidenum">
              <a:rPr lang="en-US" smtClean="0"/>
              <a:t>‹#›</a:t>
            </a:fld>
            <a:endParaRPr lang="en-US"/>
          </a:p>
        </p:txBody>
      </p:sp>
    </p:spTree>
    <p:extLst>
      <p:ext uri="{BB962C8B-B14F-4D97-AF65-F5344CB8AC3E}">
        <p14:creationId xmlns:p14="http://schemas.microsoft.com/office/powerpoint/2010/main" val="200673781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BBCA82B0-CF8D-4016-BDBE-79713C0B08F7}" type="datetimeFigureOut">
              <a:rPr lang="en-US" smtClean="0"/>
              <a:t>9/24/2025</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A170A90A-7C2C-4E5F-9027-3C27BA302632}" type="slidenum">
              <a:rPr lang="en-US" smtClean="0"/>
              <a:t>‹#›</a:t>
            </a:fld>
            <a:endParaRPr lang="en-US"/>
          </a:p>
        </p:txBody>
      </p:sp>
    </p:spTree>
    <p:extLst>
      <p:ext uri="{BB962C8B-B14F-4D97-AF65-F5344CB8AC3E}">
        <p14:creationId xmlns:p14="http://schemas.microsoft.com/office/powerpoint/2010/main" val="242420537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矩形: 圆角 6">
            <a:extLst>
              <a:ext uri="{FF2B5EF4-FFF2-40B4-BE49-F238E27FC236}">
                <a16:creationId xmlns:a16="http://schemas.microsoft.com/office/drawing/2014/main" id="{0B1E60C3-9521-0908-E20F-17099CBDA311}"/>
              </a:ext>
            </a:extLst>
          </p:cNvPr>
          <p:cNvSpPr/>
          <p:nvPr userDrawn="1"/>
        </p:nvSpPr>
        <p:spPr>
          <a:xfrm>
            <a:off x="390525" y="274320"/>
            <a:ext cx="11410950" cy="6311647"/>
          </a:xfrm>
          <a:prstGeom prst="roundRect">
            <a:avLst>
              <a:gd name="adj" fmla="val 40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cs typeface="+mn-cs"/>
            </a:endParaRPr>
          </a:p>
        </p:txBody>
      </p:sp>
    </p:spTree>
    <p:extLst>
      <p:ext uri="{BB962C8B-B14F-4D97-AF65-F5344CB8AC3E}">
        <p14:creationId xmlns:p14="http://schemas.microsoft.com/office/powerpoint/2010/main" val="323108799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êu đề Bản chiếu">
    <p:spTree>
      <p:nvGrpSpPr>
        <p:cNvPr id="1" name=""/>
        <p:cNvGrpSpPr/>
        <p:nvPr/>
      </p:nvGrpSpPr>
      <p:grpSpPr>
        <a:xfrm>
          <a:off x="0" y="0"/>
          <a:ext cx="0" cy="0"/>
          <a:chOff x="0" y="0"/>
          <a:chExt cx="0" cy="0"/>
        </a:xfrm>
      </p:grpSpPr>
      <p:pic>
        <p:nvPicPr>
          <p:cNvPr id="2" name="图片 34">
            <a:extLst>
              <a:ext uri="{FF2B5EF4-FFF2-40B4-BE49-F238E27FC236}">
                <a16:creationId xmlns:a16="http://schemas.microsoft.com/office/drawing/2014/main" id="{65F97B1F-41CD-3138-587E-C0B687B9A34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2782" b="57714"/>
          <a:stretch/>
        </p:blipFill>
        <p:spPr>
          <a:xfrm>
            <a:off x="1" y="0"/>
            <a:ext cx="1981200" cy="4352924"/>
          </a:xfrm>
          <a:prstGeom prst="rect">
            <a:avLst/>
          </a:prstGeom>
        </p:spPr>
      </p:pic>
      <p:pic>
        <p:nvPicPr>
          <p:cNvPr id="3" name="图片 35">
            <a:extLst>
              <a:ext uri="{FF2B5EF4-FFF2-40B4-BE49-F238E27FC236}">
                <a16:creationId xmlns:a16="http://schemas.microsoft.com/office/drawing/2014/main" id="{14AF3F37-1B20-740F-DC6B-D2DEB91C8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411" r="3081" b="71536"/>
          <a:stretch/>
        </p:blipFill>
        <p:spPr>
          <a:xfrm>
            <a:off x="10344150" y="4763"/>
            <a:ext cx="1638300" cy="2930055"/>
          </a:xfrm>
          <a:prstGeom prst="rect">
            <a:avLst/>
          </a:prstGeom>
        </p:spPr>
      </p:pic>
    </p:spTree>
    <p:extLst>
      <p:ext uri="{BB962C8B-B14F-4D97-AF65-F5344CB8AC3E}">
        <p14:creationId xmlns:p14="http://schemas.microsoft.com/office/powerpoint/2010/main" val="91062599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êu đề và Nội dung">
    <p:spTree>
      <p:nvGrpSpPr>
        <p:cNvPr id="1" name=""/>
        <p:cNvGrpSpPr/>
        <p:nvPr/>
      </p:nvGrpSpPr>
      <p:grpSpPr>
        <a:xfrm>
          <a:off x="0" y="0"/>
          <a:ext cx="0" cy="0"/>
          <a:chOff x="0" y="0"/>
          <a:chExt cx="0" cy="0"/>
        </a:xfrm>
      </p:grpSpPr>
      <p:pic>
        <p:nvPicPr>
          <p:cNvPr id="3" name="图片 14">
            <a:extLst>
              <a:ext uri="{FF2B5EF4-FFF2-40B4-BE49-F238E27FC236}">
                <a16:creationId xmlns:a16="http://schemas.microsoft.com/office/drawing/2014/main" id="{10020A98-5024-FFA6-C2DA-D1945048842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038" t="15264" r="86395" b="60214"/>
          <a:stretch/>
        </p:blipFill>
        <p:spPr>
          <a:xfrm rot="5400000">
            <a:off x="1456607" y="-1456606"/>
            <a:ext cx="1276798" cy="4190016"/>
          </a:xfrm>
          <a:prstGeom prst="rect">
            <a:avLst/>
          </a:prstGeom>
        </p:spPr>
      </p:pic>
      <p:pic>
        <p:nvPicPr>
          <p:cNvPr id="4" name="图片 15">
            <a:extLst>
              <a:ext uri="{FF2B5EF4-FFF2-40B4-BE49-F238E27FC236}">
                <a16:creationId xmlns:a16="http://schemas.microsoft.com/office/drawing/2014/main" id="{C343F6E4-0D87-0005-6FB6-D6FB9C55C68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9675" r="6352" b="75100"/>
          <a:stretch/>
        </p:blipFill>
        <p:spPr>
          <a:xfrm rot="16200000">
            <a:off x="9081378" y="-1343343"/>
            <a:ext cx="1767280" cy="4453964"/>
          </a:xfrm>
          <a:prstGeom prst="rect">
            <a:avLst/>
          </a:prstGeom>
        </p:spPr>
      </p:pic>
      <p:sp>
        <p:nvSpPr>
          <p:cNvPr id="2" name="矩形: 圆角 6">
            <a:extLst>
              <a:ext uri="{FF2B5EF4-FFF2-40B4-BE49-F238E27FC236}">
                <a16:creationId xmlns:a16="http://schemas.microsoft.com/office/drawing/2014/main" id="{0B1E60C3-9521-0908-E20F-17099CBDA311}"/>
              </a:ext>
            </a:extLst>
          </p:cNvPr>
          <p:cNvSpPr/>
          <p:nvPr userDrawn="1"/>
        </p:nvSpPr>
        <p:spPr>
          <a:xfrm>
            <a:off x="390525" y="542611"/>
            <a:ext cx="11410950" cy="5915339"/>
          </a:xfrm>
          <a:prstGeom prst="roundRect">
            <a:avLst>
              <a:gd name="adj" fmla="val 40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cs typeface="+mn-cs"/>
            </a:endParaRPr>
          </a:p>
        </p:txBody>
      </p:sp>
      <p:grpSp>
        <p:nvGrpSpPr>
          <p:cNvPr id="5" name="组合 30">
            <a:extLst>
              <a:ext uri="{FF2B5EF4-FFF2-40B4-BE49-F238E27FC236}">
                <a16:creationId xmlns:a16="http://schemas.microsoft.com/office/drawing/2014/main" id="{3D308B17-293F-7E13-20AF-859CB600BD31}"/>
              </a:ext>
            </a:extLst>
          </p:cNvPr>
          <p:cNvGrpSpPr/>
          <p:nvPr userDrawn="1"/>
        </p:nvGrpSpPr>
        <p:grpSpPr>
          <a:xfrm>
            <a:off x="0" y="6101307"/>
            <a:ext cx="12192000" cy="756693"/>
            <a:chOff x="0" y="6101307"/>
            <a:chExt cx="12192000" cy="756693"/>
          </a:xfrm>
        </p:grpSpPr>
        <p:pic>
          <p:nvPicPr>
            <p:cNvPr id="6" name="图片 19">
              <a:extLst>
                <a:ext uri="{FF2B5EF4-FFF2-40B4-BE49-F238E27FC236}">
                  <a16:creationId xmlns:a16="http://schemas.microsoft.com/office/drawing/2014/main" id="{8E1908ED-961D-7D46-EEDE-F32606CCC5B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6139752"/>
              <a:ext cx="12192000" cy="318198"/>
            </a:xfrm>
            <a:prstGeom prst="rect">
              <a:avLst/>
            </a:prstGeom>
          </p:spPr>
        </p:pic>
        <p:pic>
          <p:nvPicPr>
            <p:cNvPr id="8" name="图片 25">
              <a:extLst>
                <a:ext uri="{FF2B5EF4-FFF2-40B4-BE49-F238E27FC236}">
                  <a16:creationId xmlns:a16="http://schemas.microsoft.com/office/drawing/2014/main" id="{EE3E86DF-340A-5D58-27D7-0CDA249C5D3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81736" b="7230"/>
            <a:stretch/>
          </p:blipFill>
          <p:spPr>
            <a:xfrm>
              <a:off x="0" y="6101307"/>
              <a:ext cx="12192000" cy="756693"/>
            </a:xfrm>
            <a:prstGeom prst="rect">
              <a:avLst/>
            </a:prstGeom>
          </p:spPr>
        </p:pic>
        <p:pic>
          <p:nvPicPr>
            <p:cNvPr id="9" name="图片 27">
              <a:extLst>
                <a:ext uri="{FF2B5EF4-FFF2-40B4-BE49-F238E27FC236}">
                  <a16:creationId xmlns:a16="http://schemas.microsoft.com/office/drawing/2014/main" id="{04085452-ED7E-577C-6DE6-6AED9BA1EF57}"/>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b="8780"/>
            <a:stretch/>
          </p:blipFill>
          <p:spPr>
            <a:xfrm>
              <a:off x="0" y="6247599"/>
              <a:ext cx="7540188" cy="605638"/>
            </a:xfrm>
            <a:prstGeom prst="rect">
              <a:avLst/>
            </a:prstGeom>
          </p:spPr>
        </p:pic>
        <p:pic>
          <p:nvPicPr>
            <p:cNvPr id="10" name="图片 28">
              <a:extLst>
                <a:ext uri="{FF2B5EF4-FFF2-40B4-BE49-F238E27FC236}">
                  <a16:creationId xmlns:a16="http://schemas.microsoft.com/office/drawing/2014/main" id="{F2CDB38B-8ABE-21F0-1B2E-34DF85B937E3}"/>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r="4500" b="8781"/>
            <a:stretch/>
          </p:blipFill>
          <p:spPr>
            <a:xfrm>
              <a:off x="4991100" y="6247599"/>
              <a:ext cx="7200900" cy="605638"/>
            </a:xfrm>
            <a:prstGeom prst="rect">
              <a:avLst/>
            </a:prstGeom>
          </p:spPr>
        </p:pic>
      </p:grpSp>
      <p:sp>
        <p:nvSpPr>
          <p:cNvPr id="11" name="Title 1">
            <a:extLst>
              <a:ext uri="{FF2B5EF4-FFF2-40B4-BE49-F238E27FC236}">
                <a16:creationId xmlns:a16="http://schemas.microsoft.com/office/drawing/2014/main" id="{29689D37-EFE0-ABC0-323E-EA23E9C3494D}"/>
              </a:ext>
            </a:extLst>
          </p:cNvPr>
          <p:cNvSpPr txBox="1">
            <a:spLocks/>
          </p:cNvSpPr>
          <p:nvPr userDrawn="1"/>
        </p:nvSpPr>
        <p:spPr>
          <a:xfrm>
            <a:off x="-160403" y="6382262"/>
            <a:ext cx="1540006" cy="32492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err="1">
                <a:ln>
                  <a:noFill/>
                </a:ln>
                <a:solidFill>
                  <a:srgbClr val="5B9BD5">
                    <a:lumMod val="50000"/>
                  </a:srgbClr>
                </a:solidFill>
                <a:effectLst/>
                <a:uLnTx/>
                <a:uFillTx/>
                <a:latin typeface="#9Slide07 HoneyCream" pitchFamily="2" charset="0"/>
                <a:ea typeface="+mj-ea"/>
                <a:cs typeface="+mj-cs"/>
              </a:rPr>
              <a:t>Măng</a:t>
            </a:r>
            <a:r>
              <a:rPr kumimoji="0" lang="en-US" sz="2000" b="0" i="0" u="none" strike="noStrike" kern="1200" cap="none" spc="0" normalizeH="0" baseline="0" noProof="0" dirty="0">
                <a:ln>
                  <a:noFill/>
                </a:ln>
                <a:solidFill>
                  <a:srgbClr val="5B9BD5">
                    <a:lumMod val="50000"/>
                  </a:srgbClr>
                </a:solidFill>
                <a:effectLst/>
                <a:uLnTx/>
                <a:uFillTx/>
                <a:latin typeface="#9Slide07 HoneyCream" pitchFamily="2" charset="0"/>
                <a:ea typeface="+mj-ea"/>
                <a:cs typeface="+mj-cs"/>
              </a:rPr>
              <a:t> Non</a:t>
            </a:r>
          </a:p>
        </p:txBody>
      </p:sp>
    </p:spTree>
    <p:extLst>
      <p:ext uri="{BB962C8B-B14F-4D97-AF65-F5344CB8AC3E}">
        <p14:creationId xmlns:p14="http://schemas.microsoft.com/office/powerpoint/2010/main" val="34394332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êu đề Bản chiếu">
    <p:spTree>
      <p:nvGrpSpPr>
        <p:cNvPr id="1" name=""/>
        <p:cNvGrpSpPr/>
        <p:nvPr/>
      </p:nvGrpSpPr>
      <p:grpSpPr>
        <a:xfrm>
          <a:off x="0" y="0"/>
          <a:ext cx="0" cy="0"/>
          <a:chOff x="0" y="0"/>
          <a:chExt cx="0" cy="0"/>
        </a:xfrm>
      </p:grpSpPr>
      <p:pic>
        <p:nvPicPr>
          <p:cNvPr id="2" name="图片 34">
            <a:extLst>
              <a:ext uri="{FF2B5EF4-FFF2-40B4-BE49-F238E27FC236}">
                <a16:creationId xmlns:a16="http://schemas.microsoft.com/office/drawing/2014/main" id="{65F97B1F-41CD-3138-587E-C0B687B9A34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2782" b="57714"/>
          <a:stretch/>
        </p:blipFill>
        <p:spPr>
          <a:xfrm>
            <a:off x="1" y="0"/>
            <a:ext cx="1981200" cy="4352924"/>
          </a:xfrm>
          <a:prstGeom prst="rect">
            <a:avLst/>
          </a:prstGeom>
        </p:spPr>
      </p:pic>
      <p:pic>
        <p:nvPicPr>
          <p:cNvPr id="3" name="图片 35">
            <a:extLst>
              <a:ext uri="{FF2B5EF4-FFF2-40B4-BE49-F238E27FC236}">
                <a16:creationId xmlns:a16="http://schemas.microsoft.com/office/drawing/2014/main" id="{14AF3F37-1B20-740F-DC6B-D2DEB91C8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411" r="3081" b="71536"/>
          <a:stretch/>
        </p:blipFill>
        <p:spPr>
          <a:xfrm>
            <a:off x="10344150" y="4763"/>
            <a:ext cx="1638300" cy="2930055"/>
          </a:xfrm>
          <a:prstGeom prst="rect">
            <a:avLst/>
          </a:prstGeom>
        </p:spPr>
      </p:pic>
    </p:spTree>
    <p:extLst>
      <p:ext uri="{BB962C8B-B14F-4D97-AF65-F5344CB8AC3E}">
        <p14:creationId xmlns:p14="http://schemas.microsoft.com/office/powerpoint/2010/main" val="18851473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êu đề và Nội dung">
    <p:spTree>
      <p:nvGrpSpPr>
        <p:cNvPr id="1" name=""/>
        <p:cNvGrpSpPr/>
        <p:nvPr/>
      </p:nvGrpSpPr>
      <p:grpSpPr>
        <a:xfrm>
          <a:off x="0" y="0"/>
          <a:ext cx="0" cy="0"/>
          <a:chOff x="0" y="0"/>
          <a:chExt cx="0" cy="0"/>
        </a:xfrm>
      </p:grpSpPr>
      <p:pic>
        <p:nvPicPr>
          <p:cNvPr id="3" name="图片 14">
            <a:extLst>
              <a:ext uri="{FF2B5EF4-FFF2-40B4-BE49-F238E27FC236}">
                <a16:creationId xmlns:a16="http://schemas.microsoft.com/office/drawing/2014/main" id="{10020A98-5024-FFA6-C2DA-D1945048842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038" t="15264" r="86395" b="60214"/>
          <a:stretch/>
        </p:blipFill>
        <p:spPr>
          <a:xfrm rot="5400000">
            <a:off x="1456607" y="-1456606"/>
            <a:ext cx="1276798" cy="4190016"/>
          </a:xfrm>
          <a:prstGeom prst="rect">
            <a:avLst/>
          </a:prstGeom>
        </p:spPr>
      </p:pic>
      <p:pic>
        <p:nvPicPr>
          <p:cNvPr id="4" name="图片 15">
            <a:extLst>
              <a:ext uri="{FF2B5EF4-FFF2-40B4-BE49-F238E27FC236}">
                <a16:creationId xmlns:a16="http://schemas.microsoft.com/office/drawing/2014/main" id="{C343F6E4-0D87-0005-6FB6-D6FB9C55C68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9675" r="6352" b="75100"/>
          <a:stretch/>
        </p:blipFill>
        <p:spPr>
          <a:xfrm rot="16200000">
            <a:off x="9081378" y="-1343343"/>
            <a:ext cx="1767280" cy="4453964"/>
          </a:xfrm>
          <a:prstGeom prst="rect">
            <a:avLst/>
          </a:prstGeom>
        </p:spPr>
      </p:pic>
      <p:sp>
        <p:nvSpPr>
          <p:cNvPr id="2" name="矩形: 圆角 6">
            <a:extLst>
              <a:ext uri="{FF2B5EF4-FFF2-40B4-BE49-F238E27FC236}">
                <a16:creationId xmlns:a16="http://schemas.microsoft.com/office/drawing/2014/main" id="{0B1E60C3-9521-0908-E20F-17099CBDA311}"/>
              </a:ext>
            </a:extLst>
          </p:cNvPr>
          <p:cNvSpPr/>
          <p:nvPr userDrawn="1"/>
        </p:nvSpPr>
        <p:spPr>
          <a:xfrm>
            <a:off x="390525" y="542611"/>
            <a:ext cx="11410950" cy="5915339"/>
          </a:xfrm>
          <a:prstGeom prst="roundRect">
            <a:avLst>
              <a:gd name="adj" fmla="val 40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cs typeface="+mn-cs"/>
            </a:endParaRPr>
          </a:p>
        </p:txBody>
      </p:sp>
      <p:grpSp>
        <p:nvGrpSpPr>
          <p:cNvPr id="5" name="组合 30">
            <a:extLst>
              <a:ext uri="{FF2B5EF4-FFF2-40B4-BE49-F238E27FC236}">
                <a16:creationId xmlns:a16="http://schemas.microsoft.com/office/drawing/2014/main" id="{3D308B17-293F-7E13-20AF-859CB600BD31}"/>
              </a:ext>
            </a:extLst>
          </p:cNvPr>
          <p:cNvGrpSpPr/>
          <p:nvPr userDrawn="1"/>
        </p:nvGrpSpPr>
        <p:grpSpPr>
          <a:xfrm>
            <a:off x="0" y="6101307"/>
            <a:ext cx="12192000" cy="756693"/>
            <a:chOff x="0" y="6101307"/>
            <a:chExt cx="12192000" cy="756693"/>
          </a:xfrm>
        </p:grpSpPr>
        <p:pic>
          <p:nvPicPr>
            <p:cNvPr id="6" name="图片 19">
              <a:extLst>
                <a:ext uri="{FF2B5EF4-FFF2-40B4-BE49-F238E27FC236}">
                  <a16:creationId xmlns:a16="http://schemas.microsoft.com/office/drawing/2014/main" id="{8E1908ED-961D-7D46-EEDE-F32606CCC5B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6139752"/>
              <a:ext cx="12192000" cy="318198"/>
            </a:xfrm>
            <a:prstGeom prst="rect">
              <a:avLst/>
            </a:prstGeom>
          </p:spPr>
        </p:pic>
        <p:pic>
          <p:nvPicPr>
            <p:cNvPr id="8" name="图片 25">
              <a:extLst>
                <a:ext uri="{FF2B5EF4-FFF2-40B4-BE49-F238E27FC236}">
                  <a16:creationId xmlns:a16="http://schemas.microsoft.com/office/drawing/2014/main" id="{EE3E86DF-340A-5D58-27D7-0CDA249C5D3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81736" b="7230"/>
            <a:stretch/>
          </p:blipFill>
          <p:spPr>
            <a:xfrm>
              <a:off x="0" y="6101307"/>
              <a:ext cx="12192000" cy="756693"/>
            </a:xfrm>
            <a:prstGeom prst="rect">
              <a:avLst/>
            </a:prstGeom>
          </p:spPr>
        </p:pic>
        <p:pic>
          <p:nvPicPr>
            <p:cNvPr id="9" name="图片 27">
              <a:extLst>
                <a:ext uri="{FF2B5EF4-FFF2-40B4-BE49-F238E27FC236}">
                  <a16:creationId xmlns:a16="http://schemas.microsoft.com/office/drawing/2014/main" id="{04085452-ED7E-577C-6DE6-6AED9BA1EF57}"/>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b="8780"/>
            <a:stretch/>
          </p:blipFill>
          <p:spPr>
            <a:xfrm>
              <a:off x="0" y="6247599"/>
              <a:ext cx="7540188" cy="605638"/>
            </a:xfrm>
            <a:prstGeom prst="rect">
              <a:avLst/>
            </a:prstGeom>
          </p:spPr>
        </p:pic>
        <p:pic>
          <p:nvPicPr>
            <p:cNvPr id="10" name="图片 28">
              <a:extLst>
                <a:ext uri="{FF2B5EF4-FFF2-40B4-BE49-F238E27FC236}">
                  <a16:creationId xmlns:a16="http://schemas.microsoft.com/office/drawing/2014/main" id="{F2CDB38B-8ABE-21F0-1B2E-34DF85B937E3}"/>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r="4500" b="8781"/>
            <a:stretch/>
          </p:blipFill>
          <p:spPr>
            <a:xfrm>
              <a:off x="4991100" y="6247599"/>
              <a:ext cx="7200900" cy="605638"/>
            </a:xfrm>
            <a:prstGeom prst="rect">
              <a:avLst/>
            </a:prstGeom>
          </p:spPr>
        </p:pic>
      </p:grpSp>
      <p:sp>
        <p:nvSpPr>
          <p:cNvPr id="11" name="Title 1">
            <a:extLst>
              <a:ext uri="{FF2B5EF4-FFF2-40B4-BE49-F238E27FC236}">
                <a16:creationId xmlns:a16="http://schemas.microsoft.com/office/drawing/2014/main" id="{29689D37-EFE0-ABC0-323E-EA23E9C3494D}"/>
              </a:ext>
            </a:extLst>
          </p:cNvPr>
          <p:cNvSpPr txBox="1">
            <a:spLocks/>
          </p:cNvSpPr>
          <p:nvPr userDrawn="1"/>
        </p:nvSpPr>
        <p:spPr>
          <a:xfrm>
            <a:off x="-160403" y="6382262"/>
            <a:ext cx="1540006" cy="32492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err="1">
                <a:ln>
                  <a:noFill/>
                </a:ln>
                <a:solidFill>
                  <a:srgbClr val="5B9BD5">
                    <a:lumMod val="50000"/>
                  </a:srgbClr>
                </a:solidFill>
                <a:effectLst/>
                <a:uLnTx/>
                <a:uFillTx/>
                <a:latin typeface="#9Slide07 HoneyCream" pitchFamily="2" charset="0"/>
                <a:ea typeface="+mj-ea"/>
                <a:cs typeface="+mj-cs"/>
              </a:rPr>
              <a:t>Măng</a:t>
            </a:r>
            <a:r>
              <a:rPr kumimoji="0" lang="en-US" sz="2000" b="0" i="0" u="none" strike="noStrike" kern="1200" cap="none" spc="0" normalizeH="0" baseline="0" noProof="0" dirty="0">
                <a:ln>
                  <a:noFill/>
                </a:ln>
                <a:solidFill>
                  <a:srgbClr val="5B9BD5">
                    <a:lumMod val="50000"/>
                  </a:srgbClr>
                </a:solidFill>
                <a:effectLst/>
                <a:uLnTx/>
                <a:uFillTx/>
                <a:latin typeface="#9Slide07 HoneyCream" pitchFamily="2" charset="0"/>
                <a:ea typeface="+mj-ea"/>
                <a:cs typeface="+mj-cs"/>
              </a:rPr>
              <a:t> Non</a:t>
            </a:r>
          </a:p>
        </p:txBody>
      </p:sp>
    </p:spTree>
    <p:extLst>
      <p:ext uri="{BB962C8B-B14F-4D97-AF65-F5344CB8AC3E}">
        <p14:creationId xmlns:p14="http://schemas.microsoft.com/office/powerpoint/2010/main" val="16135529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Tiêu đề Bản chiếu">
    <p:spTree>
      <p:nvGrpSpPr>
        <p:cNvPr id="1" name=""/>
        <p:cNvGrpSpPr/>
        <p:nvPr/>
      </p:nvGrpSpPr>
      <p:grpSpPr>
        <a:xfrm>
          <a:off x="0" y="0"/>
          <a:ext cx="0" cy="0"/>
          <a:chOff x="0" y="0"/>
          <a:chExt cx="0" cy="0"/>
        </a:xfrm>
      </p:grpSpPr>
      <p:pic>
        <p:nvPicPr>
          <p:cNvPr id="2" name="图片 34">
            <a:extLst>
              <a:ext uri="{FF2B5EF4-FFF2-40B4-BE49-F238E27FC236}">
                <a16:creationId xmlns:a16="http://schemas.microsoft.com/office/drawing/2014/main" id="{65F97B1F-41CD-3138-587E-C0B687B9A34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2782" b="57714"/>
          <a:stretch/>
        </p:blipFill>
        <p:spPr>
          <a:xfrm>
            <a:off x="1" y="0"/>
            <a:ext cx="1981200" cy="4352924"/>
          </a:xfrm>
          <a:prstGeom prst="rect">
            <a:avLst/>
          </a:prstGeom>
        </p:spPr>
      </p:pic>
      <p:pic>
        <p:nvPicPr>
          <p:cNvPr id="3" name="图片 35">
            <a:extLst>
              <a:ext uri="{FF2B5EF4-FFF2-40B4-BE49-F238E27FC236}">
                <a16:creationId xmlns:a16="http://schemas.microsoft.com/office/drawing/2014/main" id="{14AF3F37-1B20-740F-DC6B-D2DEB91C8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411" r="3081" b="71536"/>
          <a:stretch/>
        </p:blipFill>
        <p:spPr>
          <a:xfrm>
            <a:off x="10344150" y="4763"/>
            <a:ext cx="1638300" cy="2930055"/>
          </a:xfrm>
          <a:prstGeom prst="rect">
            <a:avLst/>
          </a:prstGeom>
        </p:spPr>
      </p:pic>
    </p:spTree>
    <p:extLst>
      <p:ext uri="{BB962C8B-B14F-4D97-AF65-F5344CB8AC3E}">
        <p14:creationId xmlns:p14="http://schemas.microsoft.com/office/powerpoint/2010/main" val="357945494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Tiêu đề và Nội dung">
    <p:spTree>
      <p:nvGrpSpPr>
        <p:cNvPr id="1" name=""/>
        <p:cNvGrpSpPr/>
        <p:nvPr/>
      </p:nvGrpSpPr>
      <p:grpSpPr>
        <a:xfrm>
          <a:off x="0" y="0"/>
          <a:ext cx="0" cy="0"/>
          <a:chOff x="0" y="0"/>
          <a:chExt cx="0" cy="0"/>
        </a:xfrm>
      </p:grpSpPr>
      <p:pic>
        <p:nvPicPr>
          <p:cNvPr id="3" name="图片 14">
            <a:extLst>
              <a:ext uri="{FF2B5EF4-FFF2-40B4-BE49-F238E27FC236}">
                <a16:creationId xmlns:a16="http://schemas.microsoft.com/office/drawing/2014/main" id="{10020A98-5024-FFA6-C2DA-D1945048842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038" t="15264" r="86395" b="60214"/>
          <a:stretch/>
        </p:blipFill>
        <p:spPr>
          <a:xfrm rot="5400000">
            <a:off x="1456607" y="-1456606"/>
            <a:ext cx="1276798" cy="4190016"/>
          </a:xfrm>
          <a:prstGeom prst="rect">
            <a:avLst/>
          </a:prstGeom>
        </p:spPr>
      </p:pic>
      <p:pic>
        <p:nvPicPr>
          <p:cNvPr id="4" name="图片 15">
            <a:extLst>
              <a:ext uri="{FF2B5EF4-FFF2-40B4-BE49-F238E27FC236}">
                <a16:creationId xmlns:a16="http://schemas.microsoft.com/office/drawing/2014/main" id="{C343F6E4-0D87-0005-6FB6-D6FB9C55C68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9675" r="6352" b="75100"/>
          <a:stretch/>
        </p:blipFill>
        <p:spPr>
          <a:xfrm rot="16200000">
            <a:off x="9081378" y="-1343343"/>
            <a:ext cx="1767280" cy="4453964"/>
          </a:xfrm>
          <a:prstGeom prst="rect">
            <a:avLst/>
          </a:prstGeom>
        </p:spPr>
      </p:pic>
      <p:sp>
        <p:nvSpPr>
          <p:cNvPr id="2" name="矩形: 圆角 6">
            <a:extLst>
              <a:ext uri="{FF2B5EF4-FFF2-40B4-BE49-F238E27FC236}">
                <a16:creationId xmlns:a16="http://schemas.microsoft.com/office/drawing/2014/main" id="{0B1E60C3-9521-0908-E20F-17099CBDA311}"/>
              </a:ext>
            </a:extLst>
          </p:cNvPr>
          <p:cNvSpPr/>
          <p:nvPr userDrawn="1"/>
        </p:nvSpPr>
        <p:spPr>
          <a:xfrm>
            <a:off x="390525" y="542611"/>
            <a:ext cx="11410950" cy="5915339"/>
          </a:xfrm>
          <a:prstGeom prst="roundRect">
            <a:avLst>
              <a:gd name="adj" fmla="val 40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cs typeface="+mn-cs"/>
            </a:endParaRPr>
          </a:p>
        </p:txBody>
      </p:sp>
      <p:grpSp>
        <p:nvGrpSpPr>
          <p:cNvPr id="5" name="组合 30">
            <a:extLst>
              <a:ext uri="{FF2B5EF4-FFF2-40B4-BE49-F238E27FC236}">
                <a16:creationId xmlns:a16="http://schemas.microsoft.com/office/drawing/2014/main" id="{3D308B17-293F-7E13-20AF-859CB600BD31}"/>
              </a:ext>
            </a:extLst>
          </p:cNvPr>
          <p:cNvGrpSpPr/>
          <p:nvPr userDrawn="1"/>
        </p:nvGrpSpPr>
        <p:grpSpPr>
          <a:xfrm>
            <a:off x="0" y="6101307"/>
            <a:ext cx="12192000" cy="756693"/>
            <a:chOff x="0" y="6101307"/>
            <a:chExt cx="12192000" cy="756693"/>
          </a:xfrm>
        </p:grpSpPr>
        <p:pic>
          <p:nvPicPr>
            <p:cNvPr id="6" name="图片 19">
              <a:extLst>
                <a:ext uri="{FF2B5EF4-FFF2-40B4-BE49-F238E27FC236}">
                  <a16:creationId xmlns:a16="http://schemas.microsoft.com/office/drawing/2014/main" id="{8E1908ED-961D-7D46-EEDE-F32606CCC5B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6139752"/>
              <a:ext cx="12192000" cy="318198"/>
            </a:xfrm>
            <a:prstGeom prst="rect">
              <a:avLst/>
            </a:prstGeom>
          </p:spPr>
        </p:pic>
        <p:pic>
          <p:nvPicPr>
            <p:cNvPr id="8" name="图片 25">
              <a:extLst>
                <a:ext uri="{FF2B5EF4-FFF2-40B4-BE49-F238E27FC236}">
                  <a16:creationId xmlns:a16="http://schemas.microsoft.com/office/drawing/2014/main" id="{EE3E86DF-340A-5D58-27D7-0CDA249C5D3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81736" b="7230"/>
            <a:stretch/>
          </p:blipFill>
          <p:spPr>
            <a:xfrm>
              <a:off x="0" y="6101307"/>
              <a:ext cx="12192000" cy="756693"/>
            </a:xfrm>
            <a:prstGeom prst="rect">
              <a:avLst/>
            </a:prstGeom>
          </p:spPr>
        </p:pic>
        <p:pic>
          <p:nvPicPr>
            <p:cNvPr id="9" name="图片 27">
              <a:extLst>
                <a:ext uri="{FF2B5EF4-FFF2-40B4-BE49-F238E27FC236}">
                  <a16:creationId xmlns:a16="http://schemas.microsoft.com/office/drawing/2014/main" id="{04085452-ED7E-577C-6DE6-6AED9BA1EF57}"/>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b="8780"/>
            <a:stretch/>
          </p:blipFill>
          <p:spPr>
            <a:xfrm>
              <a:off x="0" y="6247599"/>
              <a:ext cx="7540188" cy="605638"/>
            </a:xfrm>
            <a:prstGeom prst="rect">
              <a:avLst/>
            </a:prstGeom>
          </p:spPr>
        </p:pic>
        <p:pic>
          <p:nvPicPr>
            <p:cNvPr id="10" name="图片 28">
              <a:extLst>
                <a:ext uri="{FF2B5EF4-FFF2-40B4-BE49-F238E27FC236}">
                  <a16:creationId xmlns:a16="http://schemas.microsoft.com/office/drawing/2014/main" id="{F2CDB38B-8ABE-21F0-1B2E-34DF85B937E3}"/>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r="4500" b="8781"/>
            <a:stretch/>
          </p:blipFill>
          <p:spPr>
            <a:xfrm>
              <a:off x="4991100" y="6247599"/>
              <a:ext cx="7200900" cy="605638"/>
            </a:xfrm>
            <a:prstGeom prst="rect">
              <a:avLst/>
            </a:prstGeom>
          </p:spPr>
        </p:pic>
      </p:grpSp>
      <p:sp>
        <p:nvSpPr>
          <p:cNvPr id="11" name="Title 1">
            <a:extLst>
              <a:ext uri="{FF2B5EF4-FFF2-40B4-BE49-F238E27FC236}">
                <a16:creationId xmlns:a16="http://schemas.microsoft.com/office/drawing/2014/main" id="{29689D37-EFE0-ABC0-323E-EA23E9C3494D}"/>
              </a:ext>
            </a:extLst>
          </p:cNvPr>
          <p:cNvSpPr txBox="1">
            <a:spLocks/>
          </p:cNvSpPr>
          <p:nvPr userDrawn="1"/>
        </p:nvSpPr>
        <p:spPr>
          <a:xfrm>
            <a:off x="-160403" y="6382262"/>
            <a:ext cx="1540006" cy="32492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err="1">
                <a:ln>
                  <a:noFill/>
                </a:ln>
                <a:solidFill>
                  <a:srgbClr val="5B9BD5">
                    <a:lumMod val="50000"/>
                  </a:srgbClr>
                </a:solidFill>
                <a:effectLst/>
                <a:uLnTx/>
                <a:uFillTx/>
                <a:latin typeface="#9Slide07 HoneyCream" pitchFamily="2" charset="0"/>
                <a:ea typeface="+mj-ea"/>
                <a:cs typeface="+mj-cs"/>
              </a:rPr>
              <a:t>Măng</a:t>
            </a:r>
            <a:r>
              <a:rPr kumimoji="0" lang="en-US" sz="2000" b="0" i="0" u="none" strike="noStrike" kern="1200" cap="none" spc="0" normalizeH="0" baseline="0" noProof="0" dirty="0">
                <a:ln>
                  <a:noFill/>
                </a:ln>
                <a:solidFill>
                  <a:srgbClr val="5B9BD5">
                    <a:lumMod val="50000"/>
                  </a:srgbClr>
                </a:solidFill>
                <a:effectLst/>
                <a:uLnTx/>
                <a:uFillTx/>
                <a:latin typeface="#9Slide07 HoneyCream" pitchFamily="2" charset="0"/>
                <a:ea typeface="+mj-ea"/>
                <a:cs typeface="+mj-cs"/>
              </a:rPr>
              <a:t> Non</a:t>
            </a:r>
          </a:p>
        </p:txBody>
      </p:sp>
    </p:spTree>
    <p:extLst>
      <p:ext uri="{BB962C8B-B14F-4D97-AF65-F5344CB8AC3E}">
        <p14:creationId xmlns:p14="http://schemas.microsoft.com/office/powerpoint/2010/main" val="189592386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Tiêu đề Bản chiếu">
    <p:spTree>
      <p:nvGrpSpPr>
        <p:cNvPr id="1" name=""/>
        <p:cNvGrpSpPr/>
        <p:nvPr/>
      </p:nvGrpSpPr>
      <p:grpSpPr>
        <a:xfrm>
          <a:off x="0" y="0"/>
          <a:ext cx="0" cy="0"/>
          <a:chOff x="0" y="0"/>
          <a:chExt cx="0" cy="0"/>
        </a:xfrm>
      </p:grpSpPr>
      <p:pic>
        <p:nvPicPr>
          <p:cNvPr id="2" name="图片 34">
            <a:extLst>
              <a:ext uri="{FF2B5EF4-FFF2-40B4-BE49-F238E27FC236}">
                <a16:creationId xmlns:a16="http://schemas.microsoft.com/office/drawing/2014/main" id="{65F97B1F-41CD-3138-587E-C0B687B9A34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2782" b="57714"/>
          <a:stretch/>
        </p:blipFill>
        <p:spPr>
          <a:xfrm>
            <a:off x="1" y="0"/>
            <a:ext cx="1981200" cy="4352924"/>
          </a:xfrm>
          <a:prstGeom prst="rect">
            <a:avLst/>
          </a:prstGeom>
        </p:spPr>
      </p:pic>
      <p:pic>
        <p:nvPicPr>
          <p:cNvPr id="3" name="图片 35">
            <a:extLst>
              <a:ext uri="{FF2B5EF4-FFF2-40B4-BE49-F238E27FC236}">
                <a16:creationId xmlns:a16="http://schemas.microsoft.com/office/drawing/2014/main" id="{14AF3F37-1B20-740F-DC6B-D2DEB91C8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411" r="3081" b="71536"/>
          <a:stretch/>
        </p:blipFill>
        <p:spPr>
          <a:xfrm>
            <a:off x="10344150" y="4763"/>
            <a:ext cx="1638300" cy="2930055"/>
          </a:xfrm>
          <a:prstGeom prst="rect">
            <a:avLst/>
          </a:prstGeom>
        </p:spPr>
      </p:pic>
    </p:spTree>
    <p:extLst>
      <p:ext uri="{BB962C8B-B14F-4D97-AF65-F5344CB8AC3E}">
        <p14:creationId xmlns:p14="http://schemas.microsoft.com/office/powerpoint/2010/main" val="293259608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Tiêu đề và Nội dung">
    <p:spTree>
      <p:nvGrpSpPr>
        <p:cNvPr id="1" name=""/>
        <p:cNvGrpSpPr/>
        <p:nvPr/>
      </p:nvGrpSpPr>
      <p:grpSpPr>
        <a:xfrm>
          <a:off x="0" y="0"/>
          <a:ext cx="0" cy="0"/>
          <a:chOff x="0" y="0"/>
          <a:chExt cx="0" cy="0"/>
        </a:xfrm>
      </p:grpSpPr>
      <p:pic>
        <p:nvPicPr>
          <p:cNvPr id="3" name="图片 14">
            <a:extLst>
              <a:ext uri="{FF2B5EF4-FFF2-40B4-BE49-F238E27FC236}">
                <a16:creationId xmlns:a16="http://schemas.microsoft.com/office/drawing/2014/main" id="{10020A98-5024-FFA6-C2DA-D1945048842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038" t="15264" r="86395" b="60214"/>
          <a:stretch/>
        </p:blipFill>
        <p:spPr>
          <a:xfrm rot="5400000">
            <a:off x="1456607" y="-1456606"/>
            <a:ext cx="1276798" cy="4190016"/>
          </a:xfrm>
          <a:prstGeom prst="rect">
            <a:avLst/>
          </a:prstGeom>
        </p:spPr>
      </p:pic>
      <p:pic>
        <p:nvPicPr>
          <p:cNvPr id="4" name="图片 15">
            <a:extLst>
              <a:ext uri="{FF2B5EF4-FFF2-40B4-BE49-F238E27FC236}">
                <a16:creationId xmlns:a16="http://schemas.microsoft.com/office/drawing/2014/main" id="{C343F6E4-0D87-0005-6FB6-D6FB9C55C68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9675" r="6352" b="75100"/>
          <a:stretch/>
        </p:blipFill>
        <p:spPr>
          <a:xfrm rot="16200000">
            <a:off x="9081378" y="-1343343"/>
            <a:ext cx="1767280" cy="4453964"/>
          </a:xfrm>
          <a:prstGeom prst="rect">
            <a:avLst/>
          </a:prstGeom>
        </p:spPr>
      </p:pic>
      <p:sp>
        <p:nvSpPr>
          <p:cNvPr id="2" name="矩形: 圆角 6">
            <a:extLst>
              <a:ext uri="{FF2B5EF4-FFF2-40B4-BE49-F238E27FC236}">
                <a16:creationId xmlns:a16="http://schemas.microsoft.com/office/drawing/2014/main" id="{0B1E60C3-9521-0908-E20F-17099CBDA311}"/>
              </a:ext>
            </a:extLst>
          </p:cNvPr>
          <p:cNvSpPr/>
          <p:nvPr userDrawn="1"/>
        </p:nvSpPr>
        <p:spPr>
          <a:xfrm>
            <a:off x="390525" y="542611"/>
            <a:ext cx="11410950" cy="5915339"/>
          </a:xfrm>
          <a:prstGeom prst="roundRect">
            <a:avLst>
              <a:gd name="adj" fmla="val 40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cs typeface="+mn-cs"/>
            </a:endParaRPr>
          </a:p>
        </p:txBody>
      </p:sp>
      <p:grpSp>
        <p:nvGrpSpPr>
          <p:cNvPr id="5" name="组合 30">
            <a:extLst>
              <a:ext uri="{FF2B5EF4-FFF2-40B4-BE49-F238E27FC236}">
                <a16:creationId xmlns:a16="http://schemas.microsoft.com/office/drawing/2014/main" id="{3D308B17-293F-7E13-20AF-859CB600BD31}"/>
              </a:ext>
            </a:extLst>
          </p:cNvPr>
          <p:cNvGrpSpPr/>
          <p:nvPr userDrawn="1"/>
        </p:nvGrpSpPr>
        <p:grpSpPr>
          <a:xfrm>
            <a:off x="0" y="6101307"/>
            <a:ext cx="12192000" cy="756693"/>
            <a:chOff x="0" y="6101307"/>
            <a:chExt cx="12192000" cy="756693"/>
          </a:xfrm>
        </p:grpSpPr>
        <p:pic>
          <p:nvPicPr>
            <p:cNvPr id="6" name="图片 19">
              <a:extLst>
                <a:ext uri="{FF2B5EF4-FFF2-40B4-BE49-F238E27FC236}">
                  <a16:creationId xmlns:a16="http://schemas.microsoft.com/office/drawing/2014/main" id="{8E1908ED-961D-7D46-EEDE-F32606CCC5B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6139752"/>
              <a:ext cx="12192000" cy="318198"/>
            </a:xfrm>
            <a:prstGeom prst="rect">
              <a:avLst/>
            </a:prstGeom>
          </p:spPr>
        </p:pic>
        <p:pic>
          <p:nvPicPr>
            <p:cNvPr id="8" name="图片 25">
              <a:extLst>
                <a:ext uri="{FF2B5EF4-FFF2-40B4-BE49-F238E27FC236}">
                  <a16:creationId xmlns:a16="http://schemas.microsoft.com/office/drawing/2014/main" id="{EE3E86DF-340A-5D58-27D7-0CDA249C5D3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81736" b="7230"/>
            <a:stretch/>
          </p:blipFill>
          <p:spPr>
            <a:xfrm>
              <a:off x="0" y="6101307"/>
              <a:ext cx="12192000" cy="756693"/>
            </a:xfrm>
            <a:prstGeom prst="rect">
              <a:avLst/>
            </a:prstGeom>
          </p:spPr>
        </p:pic>
        <p:pic>
          <p:nvPicPr>
            <p:cNvPr id="9" name="图片 27">
              <a:extLst>
                <a:ext uri="{FF2B5EF4-FFF2-40B4-BE49-F238E27FC236}">
                  <a16:creationId xmlns:a16="http://schemas.microsoft.com/office/drawing/2014/main" id="{04085452-ED7E-577C-6DE6-6AED9BA1EF57}"/>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b="8780"/>
            <a:stretch/>
          </p:blipFill>
          <p:spPr>
            <a:xfrm>
              <a:off x="0" y="6247599"/>
              <a:ext cx="7540188" cy="605638"/>
            </a:xfrm>
            <a:prstGeom prst="rect">
              <a:avLst/>
            </a:prstGeom>
          </p:spPr>
        </p:pic>
        <p:pic>
          <p:nvPicPr>
            <p:cNvPr id="10" name="图片 28">
              <a:extLst>
                <a:ext uri="{FF2B5EF4-FFF2-40B4-BE49-F238E27FC236}">
                  <a16:creationId xmlns:a16="http://schemas.microsoft.com/office/drawing/2014/main" id="{F2CDB38B-8ABE-21F0-1B2E-34DF85B937E3}"/>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r="4500" b="8781"/>
            <a:stretch/>
          </p:blipFill>
          <p:spPr>
            <a:xfrm>
              <a:off x="4991100" y="6247599"/>
              <a:ext cx="7200900" cy="605638"/>
            </a:xfrm>
            <a:prstGeom prst="rect">
              <a:avLst/>
            </a:prstGeom>
          </p:spPr>
        </p:pic>
      </p:grpSp>
      <p:sp>
        <p:nvSpPr>
          <p:cNvPr id="11" name="Title 1">
            <a:extLst>
              <a:ext uri="{FF2B5EF4-FFF2-40B4-BE49-F238E27FC236}">
                <a16:creationId xmlns:a16="http://schemas.microsoft.com/office/drawing/2014/main" id="{29689D37-EFE0-ABC0-323E-EA23E9C3494D}"/>
              </a:ext>
            </a:extLst>
          </p:cNvPr>
          <p:cNvSpPr txBox="1">
            <a:spLocks/>
          </p:cNvSpPr>
          <p:nvPr userDrawn="1"/>
        </p:nvSpPr>
        <p:spPr>
          <a:xfrm>
            <a:off x="-160403" y="6382262"/>
            <a:ext cx="1540006" cy="32492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err="1">
                <a:ln>
                  <a:noFill/>
                </a:ln>
                <a:solidFill>
                  <a:srgbClr val="5B9BD5">
                    <a:lumMod val="50000"/>
                  </a:srgbClr>
                </a:solidFill>
                <a:effectLst/>
                <a:uLnTx/>
                <a:uFillTx/>
                <a:latin typeface="#9Slide07 HoneyCream" pitchFamily="2" charset="0"/>
                <a:ea typeface="+mj-ea"/>
                <a:cs typeface="+mj-cs"/>
              </a:rPr>
              <a:t>Măng</a:t>
            </a:r>
            <a:r>
              <a:rPr kumimoji="0" lang="en-US" sz="2000" b="0" i="0" u="none" strike="noStrike" kern="1200" cap="none" spc="0" normalizeH="0" baseline="0" noProof="0" dirty="0">
                <a:ln>
                  <a:noFill/>
                </a:ln>
                <a:solidFill>
                  <a:srgbClr val="5B9BD5">
                    <a:lumMod val="50000"/>
                  </a:srgbClr>
                </a:solidFill>
                <a:effectLst/>
                <a:uLnTx/>
                <a:uFillTx/>
                <a:latin typeface="#9Slide07 HoneyCream" pitchFamily="2" charset="0"/>
                <a:ea typeface="+mj-ea"/>
                <a:cs typeface="+mj-cs"/>
              </a:rPr>
              <a:t> Non</a:t>
            </a:r>
          </a:p>
        </p:txBody>
      </p:sp>
    </p:spTree>
    <p:extLst>
      <p:ext uri="{BB962C8B-B14F-4D97-AF65-F5344CB8AC3E}">
        <p14:creationId xmlns:p14="http://schemas.microsoft.com/office/powerpoint/2010/main" val="407710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Tiêu đề Bản chiếu">
    <p:spTree>
      <p:nvGrpSpPr>
        <p:cNvPr id="1" name=""/>
        <p:cNvGrpSpPr/>
        <p:nvPr/>
      </p:nvGrpSpPr>
      <p:grpSpPr>
        <a:xfrm>
          <a:off x="0" y="0"/>
          <a:ext cx="0" cy="0"/>
          <a:chOff x="0" y="0"/>
          <a:chExt cx="0" cy="0"/>
        </a:xfrm>
      </p:grpSpPr>
      <p:pic>
        <p:nvPicPr>
          <p:cNvPr id="2" name="图片 34">
            <a:extLst>
              <a:ext uri="{FF2B5EF4-FFF2-40B4-BE49-F238E27FC236}">
                <a16:creationId xmlns:a16="http://schemas.microsoft.com/office/drawing/2014/main" id="{65F97B1F-41CD-3138-587E-C0B687B9A34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2782" b="57714"/>
          <a:stretch/>
        </p:blipFill>
        <p:spPr>
          <a:xfrm>
            <a:off x="1" y="0"/>
            <a:ext cx="1981200" cy="4352924"/>
          </a:xfrm>
          <a:prstGeom prst="rect">
            <a:avLst/>
          </a:prstGeom>
        </p:spPr>
      </p:pic>
      <p:pic>
        <p:nvPicPr>
          <p:cNvPr id="3" name="图片 35">
            <a:extLst>
              <a:ext uri="{FF2B5EF4-FFF2-40B4-BE49-F238E27FC236}">
                <a16:creationId xmlns:a16="http://schemas.microsoft.com/office/drawing/2014/main" id="{14AF3F37-1B20-740F-DC6B-D2DEB91C8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411" r="3081" b="71536"/>
          <a:stretch/>
        </p:blipFill>
        <p:spPr>
          <a:xfrm>
            <a:off x="10344150" y="4763"/>
            <a:ext cx="1638300" cy="2930055"/>
          </a:xfrm>
          <a:prstGeom prst="rect">
            <a:avLst/>
          </a:prstGeom>
        </p:spPr>
      </p:pic>
    </p:spTree>
    <p:extLst>
      <p:ext uri="{BB962C8B-B14F-4D97-AF65-F5344CB8AC3E}">
        <p14:creationId xmlns:p14="http://schemas.microsoft.com/office/powerpoint/2010/main" val="201093260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Tiêu đề và Nội dung">
    <p:spTree>
      <p:nvGrpSpPr>
        <p:cNvPr id="1" name=""/>
        <p:cNvGrpSpPr/>
        <p:nvPr/>
      </p:nvGrpSpPr>
      <p:grpSpPr>
        <a:xfrm>
          <a:off x="0" y="0"/>
          <a:ext cx="0" cy="0"/>
          <a:chOff x="0" y="0"/>
          <a:chExt cx="0" cy="0"/>
        </a:xfrm>
      </p:grpSpPr>
      <p:pic>
        <p:nvPicPr>
          <p:cNvPr id="3" name="图片 14">
            <a:extLst>
              <a:ext uri="{FF2B5EF4-FFF2-40B4-BE49-F238E27FC236}">
                <a16:creationId xmlns:a16="http://schemas.microsoft.com/office/drawing/2014/main" id="{10020A98-5024-FFA6-C2DA-D1945048842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038" t="15264" r="86395" b="60214"/>
          <a:stretch/>
        </p:blipFill>
        <p:spPr>
          <a:xfrm rot="5400000">
            <a:off x="1456607" y="-1456606"/>
            <a:ext cx="1276798" cy="4190016"/>
          </a:xfrm>
          <a:prstGeom prst="rect">
            <a:avLst/>
          </a:prstGeom>
        </p:spPr>
      </p:pic>
      <p:pic>
        <p:nvPicPr>
          <p:cNvPr id="4" name="图片 15">
            <a:extLst>
              <a:ext uri="{FF2B5EF4-FFF2-40B4-BE49-F238E27FC236}">
                <a16:creationId xmlns:a16="http://schemas.microsoft.com/office/drawing/2014/main" id="{C343F6E4-0D87-0005-6FB6-D6FB9C55C68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9675" r="6352" b="75100"/>
          <a:stretch/>
        </p:blipFill>
        <p:spPr>
          <a:xfrm rot="16200000">
            <a:off x="9081378" y="-1343343"/>
            <a:ext cx="1767280" cy="4453964"/>
          </a:xfrm>
          <a:prstGeom prst="rect">
            <a:avLst/>
          </a:prstGeom>
        </p:spPr>
      </p:pic>
      <p:sp>
        <p:nvSpPr>
          <p:cNvPr id="2" name="矩形: 圆角 6">
            <a:extLst>
              <a:ext uri="{FF2B5EF4-FFF2-40B4-BE49-F238E27FC236}">
                <a16:creationId xmlns:a16="http://schemas.microsoft.com/office/drawing/2014/main" id="{0B1E60C3-9521-0908-E20F-17099CBDA311}"/>
              </a:ext>
            </a:extLst>
          </p:cNvPr>
          <p:cNvSpPr/>
          <p:nvPr userDrawn="1"/>
        </p:nvSpPr>
        <p:spPr>
          <a:xfrm>
            <a:off x="390525" y="542611"/>
            <a:ext cx="11410950" cy="5915339"/>
          </a:xfrm>
          <a:prstGeom prst="roundRect">
            <a:avLst>
              <a:gd name="adj" fmla="val 40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cs typeface="+mn-cs"/>
            </a:endParaRPr>
          </a:p>
        </p:txBody>
      </p:sp>
      <p:grpSp>
        <p:nvGrpSpPr>
          <p:cNvPr id="5" name="组合 30">
            <a:extLst>
              <a:ext uri="{FF2B5EF4-FFF2-40B4-BE49-F238E27FC236}">
                <a16:creationId xmlns:a16="http://schemas.microsoft.com/office/drawing/2014/main" id="{3D308B17-293F-7E13-20AF-859CB600BD31}"/>
              </a:ext>
            </a:extLst>
          </p:cNvPr>
          <p:cNvGrpSpPr/>
          <p:nvPr userDrawn="1"/>
        </p:nvGrpSpPr>
        <p:grpSpPr>
          <a:xfrm>
            <a:off x="0" y="6101307"/>
            <a:ext cx="12192000" cy="756693"/>
            <a:chOff x="0" y="6101307"/>
            <a:chExt cx="12192000" cy="756693"/>
          </a:xfrm>
        </p:grpSpPr>
        <p:pic>
          <p:nvPicPr>
            <p:cNvPr id="6" name="图片 19">
              <a:extLst>
                <a:ext uri="{FF2B5EF4-FFF2-40B4-BE49-F238E27FC236}">
                  <a16:creationId xmlns:a16="http://schemas.microsoft.com/office/drawing/2014/main" id="{8E1908ED-961D-7D46-EEDE-F32606CCC5B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6139752"/>
              <a:ext cx="12192000" cy="318198"/>
            </a:xfrm>
            <a:prstGeom prst="rect">
              <a:avLst/>
            </a:prstGeom>
          </p:spPr>
        </p:pic>
        <p:pic>
          <p:nvPicPr>
            <p:cNvPr id="8" name="图片 25">
              <a:extLst>
                <a:ext uri="{FF2B5EF4-FFF2-40B4-BE49-F238E27FC236}">
                  <a16:creationId xmlns:a16="http://schemas.microsoft.com/office/drawing/2014/main" id="{EE3E86DF-340A-5D58-27D7-0CDA249C5D3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81736" b="7230"/>
            <a:stretch/>
          </p:blipFill>
          <p:spPr>
            <a:xfrm>
              <a:off x="0" y="6101307"/>
              <a:ext cx="12192000" cy="756693"/>
            </a:xfrm>
            <a:prstGeom prst="rect">
              <a:avLst/>
            </a:prstGeom>
          </p:spPr>
        </p:pic>
        <p:pic>
          <p:nvPicPr>
            <p:cNvPr id="9" name="图片 27">
              <a:extLst>
                <a:ext uri="{FF2B5EF4-FFF2-40B4-BE49-F238E27FC236}">
                  <a16:creationId xmlns:a16="http://schemas.microsoft.com/office/drawing/2014/main" id="{04085452-ED7E-577C-6DE6-6AED9BA1EF57}"/>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b="8780"/>
            <a:stretch/>
          </p:blipFill>
          <p:spPr>
            <a:xfrm>
              <a:off x="0" y="6247599"/>
              <a:ext cx="7540188" cy="605638"/>
            </a:xfrm>
            <a:prstGeom prst="rect">
              <a:avLst/>
            </a:prstGeom>
          </p:spPr>
        </p:pic>
        <p:pic>
          <p:nvPicPr>
            <p:cNvPr id="10" name="图片 28">
              <a:extLst>
                <a:ext uri="{FF2B5EF4-FFF2-40B4-BE49-F238E27FC236}">
                  <a16:creationId xmlns:a16="http://schemas.microsoft.com/office/drawing/2014/main" id="{F2CDB38B-8ABE-21F0-1B2E-34DF85B937E3}"/>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r="4500" b="8781"/>
            <a:stretch/>
          </p:blipFill>
          <p:spPr>
            <a:xfrm>
              <a:off x="4991100" y="6247599"/>
              <a:ext cx="7200900" cy="605638"/>
            </a:xfrm>
            <a:prstGeom prst="rect">
              <a:avLst/>
            </a:prstGeom>
          </p:spPr>
        </p:pic>
      </p:grpSp>
      <p:sp>
        <p:nvSpPr>
          <p:cNvPr id="11" name="Title 1">
            <a:extLst>
              <a:ext uri="{FF2B5EF4-FFF2-40B4-BE49-F238E27FC236}">
                <a16:creationId xmlns:a16="http://schemas.microsoft.com/office/drawing/2014/main" id="{29689D37-EFE0-ABC0-323E-EA23E9C3494D}"/>
              </a:ext>
            </a:extLst>
          </p:cNvPr>
          <p:cNvSpPr txBox="1">
            <a:spLocks/>
          </p:cNvSpPr>
          <p:nvPr userDrawn="1"/>
        </p:nvSpPr>
        <p:spPr>
          <a:xfrm>
            <a:off x="-160403" y="6382262"/>
            <a:ext cx="1540006" cy="32492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err="1">
                <a:ln>
                  <a:noFill/>
                </a:ln>
                <a:solidFill>
                  <a:srgbClr val="5B9BD5">
                    <a:lumMod val="50000"/>
                  </a:srgbClr>
                </a:solidFill>
                <a:effectLst/>
                <a:uLnTx/>
                <a:uFillTx/>
                <a:latin typeface="#9Slide07 HoneyCream" pitchFamily="2" charset="0"/>
                <a:ea typeface="+mj-ea"/>
                <a:cs typeface="+mj-cs"/>
              </a:rPr>
              <a:t>Măng</a:t>
            </a:r>
            <a:r>
              <a:rPr kumimoji="0" lang="en-US" sz="2000" b="0" i="0" u="none" strike="noStrike" kern="1200" cap="none" spc="0" normalizeH="0" baseline="0" noProof="0" dirty="0">
                <a:ln>
                  <a:noFill/>
                </a:ln>
                <a:solidFill>
                  <a:srgbClr val="5B9BD5">
                    <a:lumMod val="50000"/>
                  </a:srgbClr>
                </a:solidFill>
                <a:effectLst/>
                <a:uLnTx/>
                <a:uFillTx/>
                <a:latin typeface="#9Slide07 HoneyCream" pitchFamily="2" charset="0"/>
                <a:ea typeface="+mj-ea"/>
                <a:cs typeface="+mj-cs"/>
              </a:rPr>
              <a:t> Non</a:t>
            </a:r>
          </a:p>
        </p:txBody>
      </p:sp>
    </p:spTree>
    <p:extLst>
      <p:ext uri="{BB962C8B-B14F-4D97-AF65-F5344CB8AC3E}">
        <p14:creationId xmlns:p14="http://schemas.microsoft.com/office/powerpoint/2010/main" val="291886831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Tiêu đề Bản chiếu">
    <p:spTree>
      <p:nvGrpSpPr>
        <p:cNvPr id="1" name=""/>
        <p:cNvGrpSpPr/>
        <p:nvPr/>
      </p:nvGrpSpPr>
      <p:grpSpPr>
        <a:xfrm>
          <a:off x="0" y="0"/>
          <a:ext cx="0" cy="0"/>
          <a:chOff x="0" y="0"/>
          <a:chExt cx="0" cy="0"/>
        </a:xfrm>
      </p:grpSpPr>
      <p:pic>
        <p:nvPicPr>
          <p:cNvPr id="2" name="图片 34">
            <a:extLst>
              <a:ext uri="{FF2B5EF4-FFF2-40B4-BE49-F238E27FC236}">
                <a16:creationId xmlns:a16="http://schemas.microsoft.com/office/drawing/2014/main" id="{65F97B1F-41CD-3138-587E-C0B687B9A34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2782" b="57714"/>
          <a:stretch/>
        </p:blipFill>
        <p:spPr>
          <a:xfrm>
            <a:off x="1" y="0"/>
            <a:ext cx="1981200" cy="4352924"/>
          </a:xfrm>
          <a:prstGeom prst="rect">
            <a:avLst/>
          </a:prstGeom>
        </p:spPr>
      </p:pic>
      <p:pic>
        <p:nvPicPr>
          <p:cNvPr id="3" name="图片 35">
            <a:extLst>
              <a:ext uri="{FF2B5EF4-FFF2-40B4-BE49-F238E27FC236}">
                <a16:creationId xmlns:a16="http://schemas.microsoft.com/office/drawing/2014/main" id="{14AF3F37-1B20-740F-DC6B-D2DEB91C8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411" r="3081" b="71536"/>
          <a:stretch/>
        </p:blipFill>
        <p:spPr>
          <a:xfrm>
            <a:off x="10344150" y="4763"/>
            <a:ext cx="1638300" cy="2930055"/>
          </a:xfrm>
          <a:prstGeom prst="rect">
            <a:avLst/>
          </a:prstGeom>
        </p:spPr>
      </p:pic>
    </p:spTree>
    <p:extLst>
      <p:ext uri="{BB962C8B-B14F-4D97-AF65-F5344CB8AC3E}">
        <p14:creationId xmlns:p14="http://schemas.microsoft.com/office/powerpoint/2010/main" val="202599160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5_Tiêu đề và Nội dung">
    <p:spTree>
      <p:nvGrpSpPr>
        <p:cNvPr id="1" name=""/>
        <p:cNvGrpSpPr/>
        <p:nvPr/>
      </p:nvGrpSpPr>
      <p:grpSpPr>
        <a:xfrm>
          <a:off x="0" y="0"/>
          <a:ext cx="0" cy="0"/>
          <a:chOff x="0" y="0"/>
          <a:chExt cx="0" cy="0"/>
        </a:xfrm>
      </p:grpSpPr>
      <p:pic>
        <p:nvPicPr>
          <p:cNvPr id="3" name="图片 14">
            <a:extLst>
              <a:ext uri="{FF2B5EF4-FFF2-40B4-BE49-F238E27FC236}">
                <a16:creationId xmlns:a16="http://schemas.microsoft.com/office/drawing/2014/main" id="{10020A98-5024-FFA6-C2DA-D1945048842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038" t="15264" r="86395" b="60214"/>
          <a:stretch/>
        </p:blipFill>
        <p:spPr>
          <a:xfrm rot="5400000">
            <a:off x="1456607" y="-1456606"/>
            <a:ext cx="1276798" cy="4190016"/>
          </a:xfrm>
          <a:prstGeom prst="rect">
            <a:avLst/>
          </a:prstGeom>
        </p:spPr>
      </p:pic>
      <p:pic>
        <p:nvPicPr>
          <p:cNvPr id="4" name="图片 15">
            <a:extLst>
              <a:ext uri="{FF2B5EF4-FFF2-40B4-BE49-F238E27FC236}">
                <a16:creationId xmlns:a16="http://schemas.microsoft.com/office/drawing/2014/main" id="{C343F6E4-0D87-0005-6FB6-D6FB9C55C68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9675" r="6352" b="75100"/>
          <a:stretch/>
        </p:blipFill>
        <p:spPr>
          <a:xfrm rot="16200000">
            <a:off x="9081378" y="-1343343"/>
            <a:ext cx="1767280" cy="4453964"/>
          </a:xfrm>
          <a:prstGeom prst="rect">
            <a:avLst/>
          </a:prstGeom>
        </p:spPr>
      </p:pic>
      <p:sp>
        <p:nvSpPr>
          <p:cNvPr id="2" name="矩形: 圆角 6">
            <a:extLst>
              <a:ext uri="{FF2B5EF4-FFF2-40B4-BE49-F238E27FC236}">
                <a16:creationId xmlns:a16="http://schemas.microsoft.com/office/drawing/2014/main" id="{0B1E60C3-9521-0908-E20F-17099CBDA311}"/>
              </a:ext>
            </a:extLst>
          </p:cNvPr>
          <p:cNvSpPr/>
          <p:nvPr userDrawn="1"/>
        </p:nvSpPr>
        <p:spPr>
          <a:xfrm>
            <a:off x="390525" y="542611"/>
            <a:ext cx="11410950" cy="5915339"/>
          </a:xfrm>
          <a:prstGeom prst="roundRect">
            <a:avLst>
              <a:gd name="adj" fmla="val 40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cs typeface="+mn-cs"/>
            </a:endParaRPr>
          </a:p>
        </p:txBody>
      </p:sp>
      <p:grpSp>
        <p:nvGrpSpPr>
          <p:cNvPr id="5" name="组合 30">
            <a:extLst>
              <a:ext uri="{FF2B5EF4-FFF2-40B4-BE49-F238E27FC236}">
                <a16:creationId xmlns:a16="http://schemas.microsoft.com/office/drawing/2014/main" id="{3D308B17-293F-7E13-20AF-859CB600BD31}"/>
              </a:ext>
            </a:extLst>
          </p:cNvPr>
          <p:cNvGrpSpPr/>
          <p:nvPr userDrawn="1"/>
        </p:nvGrpSpPr>
        <p:grpSpPr>
          <a:xfrm>
            <a:off x="0" y="6101307"/>
            <a:ext cx="12192000" cy="756693"/>
            <a:chOff x="0" y="6101307"/>
            <a:chExt cx="12192000" cy="756693"/>
          </a:xfrm>
        </p:grpSpPr>
        <p:pic>
          <p:nvPicPr>
            <p:cNvPr id="6" name="图片 19">
              <a:extLst>
                <a:ext uri="{FF2B5EF4-FFF2-40B4-BE49-F238E27FC236}">
                  <a16:creationId xmlns:a16="http://schemas.microsoft.com/office/drawing/2014/main" id="{8E1908ED-961D-7D46-EEDE-F32606CCC5B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6139752"/>
              <a:ext cx="12192000" cy="318198"/>
            </a:xfrm>
            <a:prstGeom prst="rect">
              <a:avLst/>
            </a:prstGeom>
          </p:spPr>
        </p:pic>
        <p:pic>
          <p:nvPicPr>
            <p:cNvPr id="8" name="图片 25">
              <a:extLst>
                <a:ext uri="{FF2B5EF4-FFF2-40B4-BE49-F238E27FC236}">
                  <a16:creationId xmlns:a16="http://schemas.microsoft.com/office/drawing/2014/main" id="{EE3E86DF-340A-5D58-27D7-0CDA249C5D3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81736" b="7230"/>
            <a:stretch/>
          </p:blipFill>
          <p:spPr>
            <a:xfrm>
              <a:off x="0" y="6101307"/>
              <a:ext cx="12192000" cy="756693"/>
            </a:xfrm>
            <a:prstGeom prst="rect">
              <a:avLst/>
            </a:prstGeom>
          </p:spPr>
        </p:pic>
        <p:pic>
          <p:nvPicPr>
            <p:cNvPr id="9" name="图片 27">
              <a:extLst>
                <a:ext uri="{FF2B5EF4-FFF2-40B4-BE49-F238E27FC236}">
                  <a16:creationId xmlns:a16="http://schemas.microsoft.com/office/drawing/2014/main" id="{04085452-ED7E-577C-6DE6-6AED9BA1EF57}"/>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b="8780"/>
            <a:stretch/>
          </p:blipFill>
          <p:spPr>
            <a:xfrm>
              <a:off x="0" y="6247599"/>
              <a:ext cx="7540188" cy="605638"/>
            </a:xfrm>
            <a:prstGeom prst="rect">
              <a:avLst/>
            </a:prstGeom>
          </p:spPr>
        </p:pic>
        <p:pic>
          <p:nvPicPr>
            <p:cNvPr id="10" name="图片 28">
              <a:extLst>
                <a:ext uri="{FF2B5EF4-FFF2-40B4-BE49-F238E27FC236}">
                  <a16:creationId xmlns:a16="http://schemas.microsoft.com/office/drawing/2014/main" id="{F2CDB38B-8ABE-21F0-1B2E-34DF85B937E3}"/>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r="4500" b="8781"/>
            <a:stretch/>
          </p:blipFill>
          <p:spPr>
            <a:xfrm>
              <a:off x="4991100" y="6247599"/>
              <a:ext cx="7200900" cy="605638"/>
            </a:xfrm>
            <a:prstGeom prst="rect">
              <a:avLst/>
            </a:prstGeom>
          </p:spPr>
        </p:pic>
      </p:grpSp>
      <p:sp>
        <p:nvSpPr>
          <p:cNvPr id="11" name="Title 1">
            <a:extLst>
              <a:ext uri="{FF2B5EF4-FFF2-40B4-BE49-F238E27FC236}">
                <a16:creationId xmlns:a16="http://schemas.microsoft.com/office/drawing/2014/main" id="{29689D37-EFE0-ABC0-323E-EA23E9C3494D}"/>
              </a:ext>
            </a:extLst>
          </p:cNvPr>
          <p:cNvSpPr txBox="1">
            <a:spLocks/>
          </p:cNvSpPr>
          <p:nvPr userDrawn="1"/>
        </p:nvSpPr>
        <p:spPr>
          <a:xfrm>
            <a:off x="-160403" y="6382262"/>
            <a:ext cx="1540006" cy="32492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err="1">
                <a:ln>
                  <a:noFill/>
                </a:ln>
                <a:solidFill>
                  <a:srgbClr val="5B9BD5">
                    <a:lumMod val="50000"/>
                  </a:srgbClr>
                </a:solidFill>
                <a:effectLst/>
                <a:uLnTx/>
                <a:uFillTx/>
                <a:latin typeface="#9Slide07 HoneyCream" pitchFamily="2" charset="0"/>
                <a:ea typeface="+mj-ea"/>
                <a:cs typeface="+mj-cs"/>
              </a:rPr>
              <a:t>Măng</a:t>
            </a:r>
            <a:r>
              <a:rPr kumimoji="0" lang="en-US" sz="2000" b="0" i="0" u="none" strike="noStrike" kern="1200" cap="none" spc="0" normalizeH="0" baseline="0" noProof="0" dirty="0">
                <a:ln>
                  <a:noFill/>
                </a:ln>
                <a:solidFill>
                  <a:srgbClr val="5B9BD5">
                    <a:lumMod val="50000"/>
                  </a:srgbClr>
                </a:solidFill>
                <a:effectLst/>
                <a:uLnTx/>
                <a:uFillTx/>
                <a:latin typeface="#9Slide07 HoneyCream" pitchFamily="2" charset="0"/>
                <a:ea typeface="+mj-ea"/>
                <a:cs typeface="+mj-cs"/>
              </a:rPr>
              <a:t> Non</a:t>
            </a:r>
          </a:p>
        </p:txBody>
      </p:sp>
    </p:spTree>
    <p:extLst>
      <p:ext uri="{BB962C8B-B14F-4D97-AF65-F5344CB8AC3E}">
        <p14:creationId xmlns:p14="http://schemas.microsoft.com/office/powerpoint/2010/main" val="315791109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6_Tiêu đề Bản chiếu">
    <p:spTree>
      <p:nvGrpSpPr>
        <p:cNvPr id="1" name=""/>
        <p:cNvGrpSpPr/>
        <p:nvPr/>
      </p:nvGrpSpPr>
      <p:grpSpPr>
        <a:xfrm>
          <a:off x="0" y="0"/>
          <a:ext cx="0" cy="0"/>
          <a:chOff x="0" y="0"/>
          <a:chExt cx="0" cy="0"/>
        </a:xfrm>
      </p:grpSpPr>
      <p:pic>
        <p:nvPicPr>
          <p:cNvPr id="2" name="图片 34">
            <a:extLst>
              <a:ext uri="{FF2B5EF4-FFF2-40B4-BE49-F238E27FC236}">
                <a16:creationId xmlns:a16="http://schemas.microsoft.com/office/drawing/2014/main" id="{65F97B1F-41CD-3138-587E-C0B687B9A34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72782" b="57714"/>
          <a:stretch/>
        </p:blipFill>
        <p:spPr>
          <a:xfrm>
            <a:off x="1" y="0"/>
            <a:ext cx="1981200" cy="4352924"/>
          </a:xfrm>
          <a:prstGeom prst="rect">
            <a:avLst/>
          </a:prstGeom>
        </p:spPr>
      </p:pic>
      <p:pic>
        <p:nvPicPr>
          <p:cNvPr id="3" name="图片 35">
            <a:extLst>
              <a:ext uri="{FF2B5EF4-FFF2-40B4-BE49-F238E27FC236}">
                <a16:creationId xmlns:a16="http://schemas.microsoft.com/office/drawing/2014/main" id="{14AF3F37-1B20-740F-DC6B-D2DEB91C8E9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4411" r="3081" b="71536"/>
          <a:stretch/>
        </p:blipFill>
        <p:spPr>
          <a:xfrm>
            <a:off x="10344150" y="4763"/>
            <a:ext cx="1638300" cy="2930055"/>
          </a:xfrm>
          <a:prstGeom prst="rect">
            <a:avLst/>
          </a:prstGeom>
        </p:spPr>
      </p:pic>
    </p:spTree>
    <p:extLst>
      <p:ext uri="{BB962C8B-B14F-4D97-AF65-F5344CB8AC3E}">
        <p14:creationId xmlns:p14="http://schemas.microsoft.com/office/powerpoint/2010/main" val="13312466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6_Tiêu đề và Nội dung">
    <p:spTree>
      <p:nvGrpSpPr>
        <p:cNvPr id="1" name=""/>
        <p:cNvGrpSpPr/>
        <p:nvPr/>
      </p:nvGrpSpPr>
      <p:grpSpPr>
        <a:xfrm>
          <a:off x="0" y="0"/>
          <a:ext cx="0" cy="0"/>
          <a:chOff x="0" y="0"/>
          <a:chExt cx="0" cy="0"/>
        </a:xfrm>
      </p:grpSpPr>
      <p:pic>
        <p:nvPicPr>
          <p:cNvPr id="3" name="图片 14">
            <a:extLst>
              <a:ext uri="{FF2B5EF4-FFF2-40B4-BE49-F238E27FC236}">
                <a16:creationId xmlns:a16="http://schemas.microsoft.com/office/drawing/2014/main" id="{10020A98-5024-FFA6-C2DA-D1945048842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3038" t="15264" r="86395" b="60214"/>
          <a:stretch/>
        </p:blipFill>
        <p:spPr>
          <a:xfrm rot="5400000">
            <a:off x="1456607" y="-1456606"/>
            <a:ext cx="1276798" cy="4190016"/>
          </a:xfrm>
          <a:prstGeom prst="rect">
            <a:avLst/>
          </a:prstGeom>
        </p:spPr>
      </p:pic>
      <p:pic>
        <p:nvPicPr>
          <p:cNvPr id="4" name="图片 15">
            <a:extLst>
              <a:ext uri="{FF2B5EF4-FFF2-40B4-BE49-F238E27FC236}">
                <a16:creationId xmlns:a16="http://schemas.microsoft.com/office/drawing/2014/main" id="{C343F6E4-0D87-0005-6FB6-D6FB9C55C680}"/>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79675" r="6352" b="75100"/>
          <a:stretch/>
        </p:blipFill>
        <p:spPr>
          <a:xfrm rot="16200000">
            <a:off x="9081378" y="-1343343"/>
            <a:ext cx="1767280" cy="4453964"/>
          </a:xfrm>
          <a:prstGeom prst="rect">
            <a:avLst/>
          </a:prstGeom>
        </p:spPr>
      </p:pic>
      <p:sp>
        <p:nvSpPr>
          <p:cNvPr id="2" name="矩形: 圆角 6">
            <a:extLst>
              <a:ext uri="{FF2B5EF4-FFF2-40B4-BE49-F238E27FC236}">
                <a16:creationId xmlns:a16="http://schemas.microsoft.com/office/drawing/2014/main" id="{0B1E60C3-9521-0908-E20F-17099CBDA311}"/>
              </a:ext>
            </a:extLst>
          </p:cNvPr>
          <p:cNvSpPr/>
          <p:nvPr userDrawn="1"/>
        </p:nvSpPr>
        <p:spPr>
          <a:xfrm>
            <a:off x="390525" y="542611"/>
            <a:ext cx="11410950" cy="5915339"/>
          </a:xfrm>
          <a:prstGeom prst="roundRect">
            <a:avLst>
              <a:gd name="adj" fmla="val 40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cs typeface="+mn-cs"/>
            </a:endParaRPr>
          </a:p>
        </p:txBody>
      </p:sp>
      <p:grpSp>
        <p:nvGrpSpPr>
          <p:cNvPr id="5" name="组合 30">
            <a:extLst>
              <a:ext uri="{FF2B5EF4-FFF2-40B4-BE49-F238E27FC236}">
                <a16:creationId xmlns:a16="http://schemas.microsoft.com/office/drawing/2014/main" id="{3D308B17-293F-7E13-20AF-859CB600BD31}"/>
              </a:ext>
            </a:extLst>
          </p:cNvPr>
          <p:cNvGrpSpPr/>
          <p:nvPr userDrawn="1"/>
        </p:nvGrpSpPr>
        <p:grpSpPr>
          <a:xfrm>
            <a:off x="0" y="6101307"/>
            <a:ext cx="12192000" cy="756693"/>
            <a:chOff x="0" y="6101307"/>
            <a:chExt cx="12192000" cy="756693"/>
          </a:xfrm>
        </p:grpSpPr>
        <p:pic>
          <p:nvPicPr>
            <p:cNvPr id="6" name="图片 19">
              <a:extLst>
                <a:ext uri="{FF2B5EF4-FFF2-40B4-BE49-F238E27FC236}">
                  <a16:creationId xmlns:a16="http://schemas.microsoft.com/office/drawing/2014/main" id="{8E1908ED-961D-7D46-EEDE-F32606CCC5B2}"/>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6139752"/>
              <a:ext cx="12192000" cy="318198"/>
            </a:xfrm>
            <a:prstGeom prst="rect">
              <a:avLst/>
            </a:prstGeom>
          </p:spPr>
        </p:pic>
        <p:pic>
          <p:nvPicPr>
            <p:cNvPr id="8" name="图片 25">
              <a:extLst>
                <a:ext uri="{FF2B5EF4-FFF2-40B4-BE49-F238E27FC236}">
                  <a16:creationId xmlns:a16="http://schemas.microsoft.com/office/drawing/2014/main" id="{EE3E86DF-340A-5D58-27D7-0CDA249C5D3E}"/>
                </a:ext>
              </a:extLst>
            </p:cNvPr>
            <p:cNvPicPr>
              <a:picLocks noChangeAspect="1"/>
            </p:cNvPicPr>
            <p:nvPr userDrawn="1"/>
          </p:nvPicPr>
          <p:blipFill rotWithShape="1">
            <a:blip r:embed="rId5">
              <a:extLst>
                <a:ext uri="{28A0092B-C50C-407E-A947-70E740481C1C}">
                  <a14:useLocalDpi xmlns:a14="http://schemas.microsoft.com/office/drawing/2010/main" val="0"/>
                </a:ext>
              </a:extLst>
            </a:blip>
            <a:srcRect t="81736" b="7230"/>
            <a:stretch/>
          </p:blipFill>
          <p:spPr>
            <a:xfrm>
              <a:off x="0" y="6101307"/>
              <a:ext cx="12192000" cy="756693"/>
            </a:xfrm>
            <a:prstGeom prst="rect">
              <a:avLst/>
            </a:prstGeom>
          </p:spPr>
        </p:pic>
        <p:pic>
          <p:nvPicPr>
            <p:cNvPr id="9" name="图片 27">
              <a:extLst>
                <a:ext uri="{FF2B5EF4-FFF2-40B4-BE49-F238E27FC236}">
                  <a16:creationId xmlns:a16="http://schemas.microsoft.com/office/drawing/2014/main" id="{04085452-ED7E-577C-6DE6-6AED9BA1EF57}"/>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b="8780"/>
            <a:stretch/>
          </p:blipFill>
          <p:spPr>
            <a:xfrm>
              <a:off x="0" y="6247599"/>
              <a:ext cx="7540188" cy="605638"/>
            </a:xfrm>
            <a:prstGeom prst="rect">
              <a:avLst/>
            </a:prstGeom>
          </p:spPr>
        </p:pic>
        <p:pic>
          <p:nvPicPr>
            <p:cNvPr id="10" name="图片 28">
              <a:extLst>
                <a:ext uri="{FF2B5EF4-FFF2-40B4-BE49-F238E27FC236}">
                  <a16:creationId xmlns:a16="http://schemas.microsoft.com/office/drawing/2014/main" id="{F2CDB38B-8ABE-21F0-1B2E-34DF85B937E3}"/>
                </a:ext>
              </a:extLst>
            </p:cNvPr>
            <p:cNvPicPr>
              <a:picLocks noChangeAspect="1"/>
            </p:cNvPicPr>
            <p:nvPr userDrawn="1"/>
          </p:nvPicPr>
          <p:blipFill rotWithShape="1">
            <a:blip r:embed="rId6">
              <a:extLst>
                <a:ext uri="{28A0092B-C50C-407E-A947-70E740481C1C}">
                  <a14:useLocalDpi xmlns:a14="http://schemas.microsoft.com/office/drawing/2010/main" val="0"/>
                </a:ext>
              </a:extLst>
            </a:blip>
            <a:srcRect t="85540" r="4500" b="8781"/>
            <a:stretch/>
          </p:blipFill>
          <p:spPr>
            <a:xfrm>
              <a:off x="4991100" y="6247599"/>
              <a:ext cx="7200900" cy="605638"/>
            </a:xfrm>
            <a:prstGeom prst="rect">
              <a:avLst/>
            </a:prstGeom>
          </p:spPr>
        </p:pic>
      </p:grpSp>
      <p:sp>
        <p:nvSpPr>
          <p:cNvPr id="11" name="Title 1">
            <a:extLst>
              <a:ext uri="{FF2B5EF4-FFF2-40B4-BE49-F238E27FC236}">
                <a16:creationId xmlns:a16="http://schemas.microsoft.com/office/drawing/2014/main" id="{29689D37-EFE0-ABC0-323E-EA23E9C3494D}"/>
              </a:ext>
            </a:extLst>
          </p:cNvPr>
          <p:cNvSpPr txBox="1">
            <a:spLocks/>
          </p:cNvSpPr>
          <p:nvPr userDrawn="1"/>
        </p:nvSpPr>
        <p:spPr>
          <a:xfrm>
            <a:off x="-160403" y="6382262"/>
            <a:ext cx="1540006" cy="324925"/>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dirty="0" err="1">
                <a:ln>
                  <a:noFill/>
                </a:ln>
                <a:solidFill>
                  <a:srgbClr val="5B9BD5">
                    <a:lumMod val="50000"/>
                  </a:srgbClr>
                </a:solidFill>
                <a:effectLst/>
                <a:uLnTx/>
                <a:uFillTx/>
                <a:latin typeface="#9Slide07 HoneyCream" pitchFamily="2" charset="0"/>
                <a:ea typeface="+mj-ea"/>
                <a:cs typeface="+mj-cs"/>
              </a:rPr>
              <a:t>Măng</a:t>
            </a:r>
            <a:r>
              <a:rPr kumimoji="0" lang="en-US" sz="2000" b="0" i="0" u="none" strike="noStrike" kern="1200" cap="none" spc="0" normalizeH="0" baseline="0" noProof="0" dirty="0">
                <a:ln>
                  <a:noFill/>
                </a:ln>
                <a:solidFill>
                  <a:srgbClr val="5B9BD5">
                    <a:lumMod val="50000"/>
                  </a:srgbClr>
                </a:solidFill>
                <a:effectLst/>
                <a:uLnTx/>
                <a:uFillTx/>
                <a:latin typeface="#9Slide07 HoneyCream" pitchFamily="2" charset="0"/>
                <a:ea typeface="+mj-ea"/>
                <a:cs typeface="+mj-cs"/>
              </a:rPr>
              <a:t> Non</a:t>
            </a:r>
          </a:p>
        </p:txBody>
      </p:sp>
    </p:spTree>
    <p:extLst>
      <p:ext uri="{BB962C8B-B14F-4D97-AF65-F5344CB8AC3E}">
        <p14:creationId xmlns:p14="http://schemas.microsoft.com/office/powerpoint/2010/main" val="92239948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C1C773-6C50-47CB-B854-40F0C6CE833B}"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C3A12-48ED-4AB8-9E17-214843E3FA8A}" type="slidenum">
              <a:rPr lang="en-US" smtClean="0"/>
              <a:t>‹#›</a:t>
            </a:fld>
            <a:endParaRPr lang="en-US"/>
          </a:p>
        </p:txBody>
      </p:sp>
    </p:spTree>
    <p:extLst>
      <p:ext uri="{BB962C8B-B14F-4D97-AF65-F5344CB8AC3E}">
        <p14:creationId xmlns:p14="http://schemas.microsoft.com/office/powerpoint/2010/main" val="113679739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C1C773-6C50-47CB-B854-40F0C6CE833B}"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C3A12-48ED-4AB8-9E17-214843E3FA8A}" type="slidenum">
              <a:rPr lang="en-US" smtClean="0"/>
              <a:t>‹#›</a:t>
            </a:fld>
            <a:endParaRPr lang="en-US"/>
          </a:p>
        </p:txBody>
      </p:sp>
    </p:spTree>
    <p:extLst>
      <p:ext uri="{BB962C8B-B14F-4D97-AF65-F5344CB8AC3E}">
        <p14:creationId xmlns:p14="http://schemas.microsoft.com/office/powerpoint/2010/main" val="384898728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C1C773-6C50-47CB-B854-40F0C6CE833B}"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C3A12-48ED-4AB8-9E17-214843E3FA8A}" type="slidenum">
              <a:rPr lang="en-US" smtClean="0"/>
              <a:t>‹#›</a:t>
            </a:fld>
            <a:endParaRPr lang="en-US"/>
          </a:p>
        </p:txBody>
      </p:sp>
    </p:spTree>
    <p:extLst>
      <p:ext uri="{BB962C8B-B14F-4D97-AF65-F5344CB8AC3E}">
        <p14:creationId xmlns:p14="http://schemas.microsoft.com/office/powerpoint/2010/main" val="324669838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9C1C773-6C50-47CB-B854-40F0C6CE833B}"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3C3A12-48ED-4AB8-9E17-214843E3FA8A}" type="slidenum">
              <a:rPr lang="en-US" smtClean="0"/>
              <a:t>‹#›</a:t>
            </a:fld>
            <a:endParaRPr lang="en-US"/>
          </a:p>
        </p:txBody>
      </p:sp>
    </p:spTree>
    <p:extLst>
      <p:ext uri="{BB962C8B-B14F-4D97-AF65-F5344CB8AC3E}">
        <p14:creationId xmlns:p14="http://schemas.microsoft.com/office/powerpoint/2010/main" val="221785737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9C1C773-6C50-47CB-B854-40F0C6CE833B}" type="datetimeFigureOut">
              <a:rPr lang="en-US" smtClean="0"/>
              <a:t>9/24/2025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3C3A12-48ED-4AB8-9E17-214843E3FA8A}" type="slidenum">
              <a:rPr lang="en-US" smtClean="0"/>
              <a:t>‹#›</a:t>
            </a:fld>
            <a:endParaRPr lang="en-US"/>
          </a:p>
        </p:txBody>
      </p:sp>
    </p:spTree>
    <p:extLst>
      <p:ext uri="{BB962C8B-B14F-4D97-AF65-F5344CB8AC3E}">
        <p14:creationId xmlns:p14="http://schemas.microsoft.com/office/powerpoint/2010/main" val="207740724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C1C773-6C50-47CB-B854-40F0C6CE833B}" type="datetimeFigureOut">
              <a:rPr lang="en-US" smtClean="0"/>
              <a:t>9/24/2025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3C3A12-48ED-4AB8-9E17-214843E3FA8A}" type="slidenum">
              <a:rPr lang="en-US" smtClean="0"/>
              <a:t>‹#›</a:t>
            </a:fld>
            <a:endParaRPr lang="en-US"/>
          </a:p>
        </p:txBody>
      </p:sp>
    </p:spTree>
    <p:extLst>
      <p:ext uri="{BB962C8B-B14F-4D97-AF65-F5344CB8AC3E}">
        <p14:creationId xmlns:p14="http://schemas.microsoft.com/office/powerpoint/2010/main" val="124218438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C1C773-6C50-47CB-B854-40F0C6CE833B}" type="datetimeFigureOut">
              <a:rPr lang="en-US" smtClean="0"/>
              <a:t>9/24/2025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3C3A12-48ED-4AB8-9E17-214843E3FA8A}" type="slidenum">
              <a:rPr lang="en-US" smtClean="0"/>
              <a:t>‹#›</a:t>
            </a:fld>
            <a:endParaRPr lang="en-US"/>
          </a:p>
        </p:txBody>
      </p:sp>
    </p:spTree>
    <p:extLst>
      <p:ext uri="{BB962C8B-B14F-4D97-AF65-F5344CB8AC3E}">
        <p14:creationId xmlns:p14="http://schemas.microsoft.com/office/powerpoint/2010/main" val="223378345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C1C773-6C50-47CB-B854-40F0C6CE833B}"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3C3A12-48ED-4AB8-9E17-214843E3FA8A}" type="slidenum">
              <a:rPr lang="en-US" smtClean="0"/>
              <a:t>‹#›</a:t>
            </a:fld>
            <a:endParaRPr lang="en-US"/>
          </a:p>
        </p:txBody>
      </p:sp>
    </p:spTree>
    <p:extLst>
      <p:ext uri="{BB962C8B-B14F-4D97-AF65-F5344CB8AC3E}">
        <p14:creationId xmlns:p14="http://schemas.microsoft.com/office/powerpoint/2010/main" val="407027973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9C1C773-6C50-47CB-B854-40F0C6CE833B}" type="datetimeFigureOut">
              <a:rPr lang="en-US" smtClean="0"/>
              <a:t>9/24/2025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3C3A12-48ED-4AB8-9E17-214843E3FA8A}" type="slidenum">
              <a:rPr lang="en-US" smtClean="0"/>
              <a:t>‹#›</a:t>
            </a:fld>
            <a:endParaRPr lang="en-US"/>
          </a:p>
        </p:txBody>
      </p:sp>
    </p:spTree>
    <p:extLst>
      <p:ext uri="{BB962C8B-B14F-4D97-AF65-F5344CB8AC3E}">
        <p14:creationId xmlns:p14="http://schemas.microsoft.com/office/powerpoint/2010/main" val="370664451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C1C773-6C50-47CB-B854-40F0C6CE833B}"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C3A12-48ED-4AB8-9E17-214843E3FA8A}" type="slidenum">
              <a:rPr lang="en-US" smtClean="0"/>
              <a:t>‹#›</a:t>
            </a:fld>
            <a:endParaRPr lang="en-US"/>
          </a:p>
        </p:txBody>
      </p:sp>
    </p:spTree>
    <p:extLst>
      <p:ext uri="{BB962C8B-B14F-4D97-AF65-F5344CB8AC3E}">
        <p14:creationId xmlns:p14="http://schemas.microsoft.com/office/powerpoint/2010/main" val="381124896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9C1C773-6C50-47CB-B854-40F0C6CE833B}" type="datetimeFigureOut">
              <a:rPr lang="en-US" smtClean="0"/>
              <a:t>9/24/2025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3C3A12-48ED-4AB8-9E17-214843E3FA8A}" type="slidenum">
              <a:rPr lang="en-US" smtClean="0"/>
              <a:t>‹#›</a:t>
            </a:fld>
            <a:endParaRPr lang="en-US"/>
          </a:p>
        </p:txBody>
      </p:sp>
    </p:spTree>
    <p:extLst>
      <p:ext uri="{BB962C8B-B14F-4D97-AF65-F5344CB8AC3E}">
        <p14:creationId xmlns:p14="http://schemas.microsoft.com/office/powerpoint/2010/main" val="2848911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7.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3" Type="http://schemas.openxmlformats.org/officeDocument/2006/relationships/slideLayout" Target="../slideLayouts/slideLayout52.xml"/><Relationship Id="rId21" Type="http://schemas.openxmlformats.org/officeDocument/2006/relationships/theme" Target="../theme/theme5.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slideLayout" Target="../slideLayouts/slideLayout69.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19" Type="http://schemas.openxmlformats.org/officeDocument/2006/relationships/slideLayout" Target="../slideLayouts/slideLayout68.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 Id="rId22" Type="http://schemas.openxmlformats.org/officeDocument/2006/relationships/image" Target="../media/image1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7.xml"/><Relationship Id="rId3" Type="http://schemas.openxmlformats.org/officeDocument/2006/relationships/slideLayout" Target="../slideLayouts/slideLayout72.xml"/><Relationship Id="rId7" Type="http://schemas.openxmlformats.org/officeDocument/2006/relationships/slideLayout" Target="../slideLayouts/slideLayout76.xml"/><Relationship Id="rId12" Type="http://schemas.openxmlformats.org/officeDocument/2006/relationships/theme" Target="../theme/theme6.xml"/><Relationship Id="rId2" Type="http://schemas.openxmlformats.org/officeDocument/2006/relationships/slideLayout" Target="../slideLayouts/slideLayout71.xml"/><Relationship Id="rId1" Type="http://schemas.openxmlformats.org/officeDocument/2006/relationships/slideLayout" Target="../slideLayouts/slideLayout70.xml"/><Relationship Id="rId6" Type="http://schemas.openxmlformats.org/officeDocument/2006/relationships/slideLayout" Target="../slideLayouts/slideLayout75.xml"/><Relationship Id="rId11" Type="http://schemas.openxmlformats.org/officeDocument/2006/relationships/slideLayout" Target="../slideLayouts/slideLayout80.xml"/><Relationship Id="rId5" Type="http://schemas.openxmlformats.org/officeDocument/2006/relationships/slideLayout" Target="../slideLayouts/slideLayout74.xml"/><Relationship Id="rId10" Type="http://schemas.openxmlformats.org/officeDocument/2006/relationships/slideLayout" Target="../slideLayouts/slideLayout79.xml"/><Relationship Id="rId4" Type="http://schemas.openxmlformats.org/officeDocument/2006/relationships/slideLayout" Target="../slideLayouts/slideLayout73.xml"/><Relationship Id="rId9" Type="http://schemas.openxmlformats.org/officeDocument/2006/relationships/slideLayout" Target="../slideLayouts/slideLayout7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4" name="Picture 3" descr="A white circle with leaves and blue text&#10;&#10;Description automatically generated">
            <a:extLst>
              <a:ext uri="{FF2B5EF4-FFF2-40B4-BE49-F238E27FC236}">
                <a16:creationId xmlns:a16="http://schemas.microsoft.com/office/drawing/2014/main" id="{C3E57E8E-2BC9-A84C-3D89-C1AF625A6D05}"/>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6385760" y="7983955"/>
            <a:ext cx="1266825" cy="1266825"/>
          </a:xfrm>
          <a:prstGeom prst="rect">
            <a:avLst/>
          </a:prstGeom>
        </p:spPr>
      </p:pic>
    </p:spTree>
    <p:extLst>
      <p:ext uri="{BB962C8B-B14F-4D97-AF65-F5344CB8AC3E}">
        <p14:creationId xmlns:p14="http://schemas.microsoft.com/office/powerpoint/2010/main" val="36527040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689876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9Slide.vn - 2019">
            <a:extLst>
              <a:ext uri="{FF2B5EF4-FFF2-40B4-BE49-F238E27FC236}">
                <a16:creationId xmlns:a16="http://schemas.microsoft.com/office/drawing/2014/main" id="{6E4F555F-DB5F-4BCB-8BD6-15A557D0E09F}"/>
              </a:ext>
            </a:extLst>
          </p:cNvPr>
          <p:cNvSpPr txBox="1"/>
          <p:nvPr userDrawn="1"/>
        </p:nvSpPr>
        <p:spPr>
          <a:xfrm>
            <a:off x="0" y="-1604665"/>
            <a:ext cx="12192000" cy="461665"/>
          </a:xfrm>
          <a:prstGeom prst="rect">
            <a:avLst/>
          </a:prstGeom>
          <a:noFill/>
        </p:spPr>
        <p:txBody>
          <a:bodyPr vert="horz" rtlCol="0">
            <a:spAutoFit/>
          </a:bodyPr>
          <a:lstStyle/>
          <a:p>
            <a:pPr algn="ctr"/>
            <a:r>
              <a:rPr lang="en-US" sz="2400">
                <a:solidFill>
                  <a:srgbClr val="CFCFCF"/>
                </a:solidFill>
              </a:rPr>
              <a:t>www.9slide.vn</a:t>
            </a:r>
          </a:p>
        </p:txBody>
      </p:sp>
    </p:spTree>
    <p:extLst>
      <p:ext uri="{BB962C8B-B14F-4D97-AF65-F5344CB8AC3E}">
        <p14:creationId xmlns:p14="http://schemas.microsoft.com/office/powerpoint/2010/main" val="2351973045"/>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7" name="Picture 16" descr="A round pink circle with white text and a black background&#10;&#10;AI-generated content may be incorrect.">
            <a:extLst>
              <a:ext uri="{FF2B5EF4-FFF2-40B4-BE49-F238E27FC236}">
                <a16:creationId xmlns:a16="http://schemas.microsoft.com/office/drawing/2014/main" id="{C731D0F6-D83E-2BD1-3E79-AA3C16B2892A}"/>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752600" y="0"/>
            <a:ext cx="1466552" cy="1466552"/>
          </a:xfrm>
          <a:prstGeom prst="rect">
            <a:avLst/>
          </a:prstGeom>
        </p:spPr>
      </p:pic>
      <p:pic>
        <p:nvPicPr>
          <p:cNvPr id="18" name="Picture 17" descr="A round pink circle with white text and a black background&#10;&#10;AI-generated content may be incorrect.">
            <a:extLst>
              <a:ext uri="{FF2B5EF4-FFF2-40B4-BE49-F238E27FC236}">
                <a16:creationId xmlns:a16="http://schemas.microsoft.com/office/drawing/2014/main" id="{348FC687-C985-5BFD-D2C9-471BC8B6EB09}"/>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2496800" y="5257800"/>
            <a:ext cx="1466552" cy="1466552"/>
          </a:xfrm>
          <a:prstGeom prst="rect">
            <a:avLst/>
          </a:prstGeom>
        </p:spPr>
      </p:pic>
    </p:spTree>
    <p:extLst>
      <p:ext uri="{BB962C8B-B14F-4D97-AF65-F5344CB8AC3E}">
        <p14:creationId xmlns:p14="http://schemas.microsoft.com/office/powerpoint/2010/main" val="2861302171"/>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2"/>
          <a:srcRect l="-41" r="8639" b="6077"/>
          <a:stretch/>
        </p:blipFill>
        <p:spPr>
          <a:xfrm>
            <a:off x="0" y="0"/>
            <a:ext cx="12191999" cy="6858000"/>
          </a:xfrm>
          <a:prstGeom prst="rect">
            <a:avLst/>
          </a:prstGeom>
        </p:spPr>
      </p:pic>
    </p:spTree>
    <p:extLst>
      <p:ext uri="{BB962C8B-B14F-4D97-AF65-F5344CB8AC3E}">
        <p14:creationId xmlns:p14="http://schemas.microsoft.com/office/powerpoint/2010/main" val="2042900725"/>
      </p:ext>
    </p:extLst>
  </p:cSld>
  <p:clrMap bg1="lt1" tx1="dk1" bg2="lt2" tx2="dk2" accent1="accent1" accent2="accent2" accent3="accent3" accent4="accent4" accent5="accent5" accent6="accent6" hlink="hlink" folHlink="folHlink"/>
  <p:sldLayoutIdLst>
    <p:sldLayoutId id="2147483738" r:id="rId1"/>
    <p:sldLayoutId id="2147483739" r:id="rId2"/>
    <p:sldLayoutId id="2147483740" r:id="rId3"/>
    <p:sldLayoutId id="2147483741" r:id="rId4"/>
    <p:sldLayoutId id="2147483742" r:id="rId5"/>
    <p:sldLayoutId id="2147483743" r:id="rId6"/>
    <p:sldLayoutId id="2147483744" r:id="rId7"/>
    <p:sldLayoutId id="2147483745" r:id="rId8"/>
    <p:sldLayoutId id="2147483746" r:id="rId9"/>
    <p:sldLayoutId id="2147483747" r:id="rId10"/>
    <p:sldLayoutId id="2147483748" r:id="rId11"/>
    <p:sldLayoutId id="2147483749" r:id="rId12"/>
    <p:sldLayoutId id="2147483750" r:id="rId13"/>
    <p:sldLayoutId id="2147483751" r:id="rId14"/>
    <p:sldLayoutId id="2147483752" r:id="rId15"/>
    <p:sldLayoutId id="2147483753" r:id="rId16"/>
    <p:sldLayoutId id="2147483754" r:id="rId17"/>
    <p:sldLayoutId id="2147483755" r:id="rId18"/>
    <p:sldLayoutId id="2147483756" r:id="rId19"/>
    <p:sldLayoutId id="2147483757" r:id="rId2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C1C773-6C50-47CB-B854-40F0C6CE833B}" type="datetimeFigureOut">
              <a:rPr lang="en-US" smtClean="0"/>
              <a:t>9/24/2025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3C3A12-48ED-4AB8-9E17-214843E3FA8A}" type="slidenum">
              <a:rPr lang="en-US" smtClean="0"/>
              <a:t>‹#›</a:t>
            </a:fld>
            <a:endParaRPr lang="en-US"/>
          </a:p>
        </p:txBody>
      </p:sp>
    </p:spTree>
    <p:extLst>
      <p:ext uri="{BB962C8B-B14F-4D97-AF65-F5344CB8AC3E}">
        <p14:creationId xmlns:p14="http://schemas.microsoft.com/office/powerpoint/2010/main" val="111091852"/>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4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71.xml"/><Relationship Id="rId7" Type="http://schemas.openxmlformats.org/officeDocument/2006/relationships/image" Target="../media/image27.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jpeg"/></Relationships>
</file>

<file path=ppt/slides/_rels/slide3.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33.png"/><Relationship Id="rId18" Type="http://schemas.microsoft.com/office/2007/relationships/hdphoto" Target="../media/hdphoto9.wdp"/><Relationship Id="rId26" Type="http://schemas.microsoft.com/office/2007/relationships/hdphoto" Target="../media/hdphoto11.wdp"/><Relationship Id="rId3" Type="http://schemas.openxmlformats.org/officeDocument/2006/relationships/image" Target="../media/image28.png"/><Relationship Id="rId21" Type="http://schemas.openxmlformats.org/officeDocument/2006/relationships/slide" Target="slide5.xml"/><Relationship Id="rId7" Type="http://schemas.openxmlformats.org/officeDocument/2006/relationships/image" Target="../media/image30.png"/><Relationship Id="rId12" Type="http://schemas.microsoft.com/office/2007/relationships/hdphoto" Target="../media/hdphoto6.wdp"/><Relationship Id="rId17" Type="http://schemas.openxmlformats.org/officeDocument/2006/relationships/image" Target="../media/image35.png"/><Relationship Id="rId25" Type="http://schemas.openxmlformats.org/officeDocument/2006/relationships/image" Target="../media/image38.png"/><Relationship Id="rId2" Type="http://schemas.openxmlformats.org/officeDocument/2006/relationships/notesSlide" Target="../notesSlides/notesSlide1.xml"/><Relationship Id="rId16" Type="http://schemas.microsoft.com/office/2007/relationships/hdphoto" Target="../media/hdphoto8.wdp"/><Relationship Id="rId20" Type="http://schemas.openxmlformats.org/officeDocument/2006/relationships/slide" Target="slide6.xml"/><Relationship Id="rId29" Type="http://schemas.openxmlformats.org/officeDocument/2006/relationships/image" Target="../media/image40.png"/><Relationship Id="rId1" Type="http://schemas.openxmlformats.org/officeDocument/2006/relationships/slideLayout" Target="../slideLayouts/slideLayout70.xml"/><Relationship Id="rId6" Type="http://schemas.microsoft.com/office/2007/relationships/hdphoto" Target="../media/hdphoto3.wdp"/><Relationship Id="rId11" Type="http://schemas.openxmlformats.org/officeDocument/2006/relationships/image" Target="../media/image32.png"/><Relationship Id="rId24" Type="http://schemas.openxmlformats.org/officeDocument/2006/relationships/image" Target="../media/image37.GIF"/><Relationship Id="rId32" Type="http://schemas.openxmlformats.org/officeDocument/2006/relationships/slide" Target="slide7.xml"/><Relationship Id="rId5" Type="http://schemas.openxmlformats.org/officeDocument/2006/relationships/image" Target="../media/image29.png"/><Relationship Id="rId15" Type="http://schemas.openxmlformats.org/officeDocument/2006/relationships/image" Target="../media/image34.png"/><Relationship Id="rId23" Type="http://schemas.microsoft.com/office/2007/relationships/hdphoto" Target="../media/hdphoto10.wdp"/><Relationship Id="rId28" Type="http://schemas.microsoft.com/office/2007/relationships/hdphoto" Target="../media/hdphoto12.wdp"/><Relationship Id="rId10" Type="http://schemas.microsoft.com/office/2007/relationships/hdphoto" Target="../media/hdphoto5.wdp"/><Relationship Id="rId19" Type="http://schemas.openxmlformats.org/officeDocument/2006/relationships/slide" Target="slide4.xml"/><Relationship Id="rId31" Type="http://schemas.microsoft.com/office/2007/relationships/hdphoto" Target="../media/hdphoto13.wdp"/><Relationship Id="rId4" Type="http://schemas.microsoft.com/office/2007/relationships/hdphoto" Target="../media/hdphoto2.wdp"/><Relationship Id="rId9" Type="http://schemas.openxmlformats.org/officeDocument/2006/relationships/image" Target="../media/image31.png"/><Relationship Id="rId14" Type="http://schemas.microsoft.com/office/2007/relationships/hdphoto" Target="../media/hdphoto7.wdp"/><Relationship Id="rId22" Type="http://schemas.openxmlformats.org/officeDocument/2006/relationships/image" Target="../media/image36.png"/><Relationship Id="rId27" Type="http://schemas.openxmlformats.org/officeDocument/2006/relationships/image" Target="../media/image39.png"/><Relationship Id="rId30" Type="http://schemas.openxmlformats.org/officeDocument/2006/relationships/image" Target="../media/image41.png"/></Relationships>
</file>

<file path=ppt/slides/_rels/slide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audio" Target="../media/audio2.wav"/><Relationship Id="rId7" Type="http://schemas.microsoft.com/office/2007/relationships/hdphoto" Target="../media/hdphoto14.wdp"/><Relationship Id="rId2" Type="http://schemas.openxmlformats.org/officeDocument/2006/relationships/audio" Target="../media/audio1.wav"/><Relationship Id="rId1" Type="http://schemas.openxmlformats.org/officeDocument/2006/relationships/slideLayout" Target="../slideLayouts/slideLayout71.xml"/><Relationship Id="rId6" Type="http://schemas.openxmlformats.org/officeDocument/2006/relationships/image" Target="../media/image43.png"/><Relationship Id="rId11" Type="http://schemas.openxmlformats.org/officeDocument/2006/relationships/image" Target="../media/image46.png"/><Relationship Id="rId5" Type="http://schemas.openxmlformats.org/officeDocument/2006/relationships/image" Target="../media/image42.jpeg"/><Relationship Id="rId10" Type="http://schemas.openxmlformats.org/officeDocument/2006/relationships/slide" Target="slide3.xml"/><Relationship Id="rId4" Type="http://schemas.openxmlformats.org/officeDocument/2006/relationships/audio" Target="../media/audio3.wav"/><Relationship Id="rId9" Type="http://schemas.openxmlformats.org/officeDocument/2006/relationships/image" Target="../media/image45.png"/></Relationships>
</file>

<file path=ppt/slides/_rels/slide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audio" Target="../media/audio2.wav"/><Relationship Id="rId7" Type="http://schemas.microsoft.com/office/2007/relationships/hdphoto" Target="../media/hdphoto14.wdp"/><Relationship Id="rId2" Type="http://schemas.openxmlformats.org/officeDocument/2006/relationships/audio" Target="../media/audio1.wav"/><Relationship Id="rId1" Type="http://schemas.openxmlformats.org/officeDocument/2006/relationships/slideLayout" Target="../slideLayouts/slideLayout71.xml"/><Relationship Id="rId6" Type="http://schemas.openxmlformats.org/officeDocument/2006/relationships/image" Target="../media/image43.png"/><Relationship Id="rId11" Type="http://schemas.openxmlformats.org/officeDocument/2006/relationships/image" Target="../media/image47.png"/><Relationship Id="rId5" Type="http://schemas.openxmlformats.org/officeDocument/2006/relationships/image" Target="../media/image42.jpeg"/><Relationship Id="rId10" Type="http://schemas.openxmlformats.org/officeDocument/2006/relationships/slide" Target="slide3.xml"/><Relationship Id="rId4" Type="http://schemas.openxmlformats.org/officeDocument/2006/relationships/audio" Target="../media/audio3.wav"/><Relationship Id="rId9" Type="http://schemas.openxmlformats.org/officeDocument/2006/relationships/image" Target="../media/image45.png"/></Relationships>
</file>

<file path=ppt/slides/_rels/slide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audio" Target="../media/audio2.wav"/><Relationship Id="rId7" Type="http://schemas.microsoft.com/office/2007/relationships/hdphoto" Target="../media/hdphoto14.wdp"/><Relationship Id="rId2" Type="http://schemas.openxmlformats.org/officeDocument/2006/relationships/audio" Target="../media/audio1.wav"/><Relationship Id="rId1" Type="http://schemas.openxmlformats.org/officeDocument/2006/relationships/slideLayout" Target="../slideLayouts/slideLayout71.xml"/><Relationship Id="rId6" Type="http://schemas.openxmlformats.org/officeDocument/2006/relationships/image" Target="../media/image43.png"/><Relationship Id="rId11" Type="http://schemas.openxmlformats.org/officeDocument/2006/relationships/image" Target="../media/image48.png"/><Relationship Id="rId5" Type="http://schemas.openxmlformats.org/officeDocument/2006/relationships/image" Target="../media/image42.jpeg"/><Relationship Id="rId10" Type="http://schemas.openxmlformats.org/officeDocument/2006/relationships/slide" Target="slide3.xml"/><Relationship Id="rId4" Type="http://schemas.openxmlformats.org/officeDocument/2006/relationships/audio" Target="../media/audio3.wav"/><Relationship Id="rId9" Type="http://schemas.openxmlformats.org/officeDocument/2006/relationships/image" Target="../media/image45.png"/></Relationships>
</file>

<file path=ppt/slides/_rels/slide7.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8.jpe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37.xml"/><Relationship Id="rId6" Type="http://schemas.openxmlformats.org/officeDocument/2006/relationships/image" Target="../media/image21.png"/><Relationship Id="rId5" Type="http://schemas.openxmlformats.org/officeDocument/2006/relationships/image" Target="../media/image49.png"/><Relationship Id="rId10" Type="http://schemas.openxmlformats.org/officeDocument/2006/relationships/image" Target="../media/image52.png"/><Relationship Id="rId4" Type="http://schemas.openxmlformats.org/officeDocument/2006/relationships/image" Target="../media/image9.png"/><Relationship Id="rId9" Type="http://schemas.openxmlformats.org/officeDocument/2006/relationships/image" Target="../media/image51.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53.png"/><Relationship Id="rId2" Type="http://schemas.openxmlformats.org/officeDocument/2006/relationships/image" Target="../media/image18.png"/><Relationship Id="rId1" Type="http://schemas.openxmlformats.org/officeDocument/2006/relationships/slideLayout" Target="../slideLayouts/slideLayout4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4.png"/></Relationships>
</file>

<file path=ppt/slides/_rels/slide1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4.xml"/><Relationship Id="rId4" Type="http://schemas.microsoft.com/office/2007/relationships/hdphoto" Target="../media/hdphoto15.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58.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60.png"/><Relationship Id="rId2" Type="http://schemas.openxmlformats.org/officeDocument/2006/relationships/image" Target="../media/image18.png"/><Relationship Id="rId1" Type="http://schemas.openxmlformats.org/officeDocument/2006/relationships/slideLayout" Target="../slideLayouts/slideLayout4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63.png"/><Relationship Id="rId2" Type="http://schemas.openxmlformats.org/officeDocument/2006/relationships/image" Target="../media/image18.png"/><Relationship Id="rId1" Type="http://schemas.openxmlformats.org/officeDocument/2006/relationships/slideLayout" Target="../slideLayouts/slideLayout4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image" Target="../media/image64.png"/><Relationship Id="rId7" Type="http://schemas.openxmlformats.org/officeDocument/2006/relationships/image" Target="../media/image68.png"/><Relationship Id="rId12" Type="http://schemas.openxmlformats.org/officeDocument/2006/relationships/image" Target="../media/image73.svg"/><Relationship Id="rId2" Type="http://schemas.openxmlformats.org/officeDocument/2006/relationships/audio" Target="../media/audio4.wav"/><Relationship Id="rId1" Type="http://schemas.openxmlformats.org/officeDocument/2006/relationships/slideLayout" Target="../slideLayouts/slideLayout55.xml"/><Relationship Id="rId6" Type="http://schemas.openxmlformats.org/officeDocument/2006/relationships/image" Target="../media/image67.svg"/><Relationship Id="rId11" Type="http://schemas.openxmlformats.org/officeDocument/2006/relationships/image" Target="../media/image72.png"/><Relationship Id="rId5" Type="http://schemas.openxmlformats.org/officeDocument/2006/relationships/image" Target="../media/image66.png"/><Relationship Id="rId10" Type="http://schemas.openxmlformats.org/officeDocument/2006/relationships/image" Target="../media/image71.svg"/><Relationship Id="rId4" Type="http://schemas.openxmlformats.org/officeDocument/2006/relationships/image" Target="../media/image65.svg"/><Relationship Id="rId9" Type="http://schemas.openxmlformats.org/officeDocument/2006/relationships/image" Target="../media/image70.png"/></Relationships>
</file>

<file path=ppt/slides/_rels/slide20.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image" Target="../media/image64.png"/><Relationship Id="rId7" Type="http://schemas.openxmlformats.org/officeDocument/2006/relationships/image" Target="../media/image68.png"/><Relationship Id="rId12" Type="http://schemas.openxmlformats.org/officeDocument/2006/relationships/image" Target="../media/image73.svg"/><Relationship Id="rId2" Type="http://schemas.openxmlformats.org/officeDocument/2006/relationships/audio" Target="../media/audio4.wav"/><Relationship Id="rId1" Type="http://schemas.openxmlformats.org/officeDocument/2006/relationships/slideLayout" Target="../slideLayouts/slideLayout55.xml"/><Relationship Id="rId6" Type="http://schemas.openxmlformats.org/officeDocument/2006/relationships/image" Target="../media/image67.svg"/><Relationship Id="rId11" Type="http://schemas.openxmlformats.org/officeDocument/2006/relationships/image" Target="../media/image72.png"/><Relationship Id="rId5" Type="http://schemas.openxmlformats.org/officeDocument/2006/relationships/image" Target="../media/image66.png"/><Relationship Id="rId10" Type="http://schemas.openxmlformats.org/officeDocument/2006/relationships/image" Target="../media/image71.svg"/><Relationship Id="rId4" Type="http://schemas.openxmlformats.org/officeDocument/2006/relationships/image" Target="../media/image65.svg"/><Relationship Id="rId9" Type="http://schemas.openxmlformats.org/officeDocument/2006/relationships/image" Target="../media/image70.png"/></Relationships>
</file>

<file path=ppt/slides/_rels/slide21.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image" Target="../media/image64.png"/><Relationship Id="rId7" Type="http://schemas.openxmlformats.org/officeDocument/2006/relationships/image" Target="../media/image68.png"/><Relationship Id="rId12" Type="http://schemas.openxmlformats.org/officeDocument/2006/relationships/image" Target="../media/image73.svg"/><Relationship Id="rId2" Type="http://schemas.openxmlformats.org/officeDocument/2006/relationships/audio" Target="../media/audio4.wav"/><Relationship Id="rId1" Type="http://schemas.openxmlformats.org/officeDocument/2006/relationships/slideLayout" Target="../slideLayouts/slideLayout55.xml"/><Relationship Id="rId6" Type="http://schemas.openxmlformats.org/officeDocument/2006/relationships/image" Target="../media/image67.svg"/><Relationship Id="rId11" Type="http://schemas.openxmlformats.org/officeDocument/2006/relationships/image" Target="../media/image72.png"/><Relationship Id="rId5" Type="http://schemas.openxmlformats.org/officeDocument/2006/relationships/image" Target="../media/image66.png"/><Relationship Id="rId10" Type="http://schemas.openxmlformats.org/officeDocument/2006/relationships/image" Target="../media/image71.svg"/><Relationship Id="rId4" Type="http://schemas.openxmlformats.org/officeDocument/2006/relationships/image" Target="../media/image65.svg"/><Relationship Id="rId9" Type="http://schemas.openxmlformats.org/officeDocument/2006/relationships/image" Target="../media/image70.png"/></Relationships>
</file>

<file path=ppt/slides/_rels/slide22.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image" Target="../media/image64.png"/><Relationship Id="rId7" Type="http://schemas.openxmlformats.org/officeDocument/2006/relationships/image" Target="../media/image68.png"/><Relationship Id="rId12" Type="http://schemas.openxmlformats.org/officeDocument/2006/relationships/image" Target="../media/image73.svg"/><Relationship Id="rId2" Type="http://schemas.openxmlformats.org/officeDocument/2006/relationships/audio" Target="../media/audio4.wav"/><Relationship Id="rId1" Type="http://schemas.openxmlformats.org/officeDocument/2006/relationships/slideLayout" Target="../slideLayouts/slideLayout55.xml"/><Relationship Id="rId6" Type="http://schemas.openxmlformats.org/officeDocument/2006/relationships/image" Target="../media/image67.svg"/><Relationship Id="rId11" Type="http://schemas.openxmlformats.org/officeDocument/2006/relationships/image" Target="../media/image72.png"/><Relationship Id="rId5" Type="http://schemas.openxmlformats.org/officeDocument/2006/relationships/image" Target="../media/image66.png"/><Relationship Id="rId10" Type="http://schemas.openxmlformats.org/officeDocument/2006/relationships/image" Target="../media/image71.svg"/><Relationship Id="rId4" Type="http://schemas.openxmlformats.org/officeDocument/2006/relationships/image" Target="../media/image65.svg"/><Relationship Id="rId9" Type="http://schemas.openxmlformats.org/officeDocument/2006/relationships/image" Target="../media/image70.png"/></Relationships>
</file>

<file path=ppt/slides/_rels/slide23.xml.rels><?xml version="1.0" encoding="UTF-8" standalone="yes"?>
<Relationships xmlns="http://schemas.openxmlformats.org/package/2006/relationships"><Relationship Id="rId8" Type="http://schemas.openxmlformats.org/officeDocument/2006/relationships/image" Target="../media/image79.png"/><Relationship Id="rId13" Type="http://schemas.openxmlformats.org/officeDocument/2006/relationships/image" Target="../media/image83.png"/><Relationship Id="rId3" Type="http://schemas.openxmlformats.org/officeDocument/2006/relationships/image" Target="../media/image75.png"/><Relationship Id="rId7" Type="http://schemas.microsoft.com/office/2007/relationships/hdphoto" Target="../media/hdphoto16.wdp"/><Relationship Id="rId12" Type="http://schemas.openxmlformats.org/officeDocument/2006/relationships/image" Target="../media/image82.png"/><Relationship Id="rId2" Type="http://schemas.openxmlformats.org/officeDocument/2006/relationships/image" Target="../media/image74.png"/><Relationship Id="rId1" Type="http://schemas.openxmlformats.org/officeDocument/2006/relationships/slideLayout" Target="../slideLayouts/slideLayout27.xml"/><Relationship Id="rId6" Type="http://schemas.openxmlformats.org/officeDocument/2006/relationships/image" Target="../media/image78.png"/><Relationship Id="rId11" Type="http://schemas.openxmlformats.org/officeDocument/2006/relationships/image" Target="../media/image81.png"/><Relationship Id="rId5" Type="http://schemas.openxmlformats.org/officeDocument/2006/relationships/image" Target="../media/image77.png"/><Relationship Id="rId10" Type="http://schemas.openxmlformats.org/officeDocument/2006/relationships/image" Target="../media/image80.png"/><Relationship Id="rId4" Type="http://schemas.openxmlformats.org/officeDocument/2006/relationships/image" Target="../media/image76.png"/><Relationship Id="rId9" Type="http://schemas.microsoft.com/office/2007/relationships/hdphoto" Target="../media/hdphoto17.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C0662550-E0A5-1FDD-6EE5-6ADBDE464F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1803" y="-1008294"/>
            <a:ext cx="6607860" cy="2942671"/>
          </a:xfrm>
          <a:prstGeom prst="rect">
            <a:avLst/>
          </a:prstGeom>
        </p:spPr>
      </p:pic>
      <p:pic>
        <p:nvPicPr>
          <p:cNvPr id="5" name="图片 2">
            <a:extLst>
              <a:ext uri="{FF2B5EF4-FFF2-40B4-BE49-F238E27FC236}">
                <a16:creationId xmlns:a16="http://schemas.microsoft.com/office/drawing/2014/main" id="{9C857232-83CB-F779-D512-DB15052F8B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7334" y="-1914603"/>
            <a:ext cx="9330713" cy="6677022"/>
          </a:xfrm>
          <a:prstGeom prst="rect">
            <a:avLst/>
          </a:prstGeom>
        </p:spPr>
      </p:pic>
      <p:pic>
        <p:nvPicPr>
          <p:cNvPr id="3" name="Picture 2">
            <a:extLst>
              <a:ext uri="{FF2B5EF4-FFF2-40B4-BE49-F238E27FC236}">
                <a16:creationId xmlns:a16="http://schemas.microsoft.com/office/drawing/2014/main" id="{7856273F-A483-5E39-1A87-EBF3F2AC42D1}"/>
              </a:ext>
            </a:extLst>
          </p:cNvPr>
          <p:cNvPicPr>
            <a:picLocks noChangeAspect="1"/>
          </p:cNvPicPr>
          <p:nvPr/>
        </p:nvPicPr>
        <p:blipFill rotWithShape="1">
          <a:blip r:embed="rId4">
            <a:extLst>
              <a:ext uri="{28A0092B-C50C-407E-A947-70E740481C1C}">
                <a14:useLocalDpi xmlns:a14="http://schemas.microsoft.com/office/drawing/2010/main" val="0"/>
              </a:ext>
            </a:extLst>
          </a:blip>
          <a:srcRect t="31064" r="86536" b="47943"/>
          <a:stretch/>
        </p:blipFill>
        <p:spPr>
          <a:xfrm>
            <a:off x="693905" y="1639840"/>
            <a:ext cx="2563174" cy="3122579"/>
          </a:xfrm>
          <a:prstGeom prst="rect">
            <a:avLst/>
          </a:prstGeom>
        </p:spPr>
      </p:pic>
      <p:pic>
        <p:nvPicPr>
          <p:cNvPr id="7" name="Picture 6">
            <a:extLst>
              <a:ext uri="{FF2B5EF4-FFF2-40B4-BE49-F238E27FC236}">
                <a16:creationId xmlns:a16="http://schemas.microsoft.com/office/drawing/2014/main" id="{7AD6A2BF-3B08-DE44-D58D-0E2F8F686654}"/>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595" t="401" r="61267" b="3746"/>
          <a:stretch/>
        </p:blipFill>
        <p:spPr>
          <a:xfrm>
            <a:off x="0" y="3275373"/>
            <a:ext cx="3732435" cy="3702339"/>
          </a:xfrm>
          <a:prstGeom prst="rect">
            <a:avLst/>
          </a:prstGeom>
        </p:spPr>
      </p:pic>
      <p:pic>
        <p:nvPicPr>
          <p:cNvPr id="6" name="Picture 5">
            <a:extLst>
              <a:ext uri="{FF2B5EF4-FFF2-40B4-BE49-F238E27FC236}">
                <a16:creationId xmlns:a16="http://schemas.microsoft.com/office/drawing/2014/main" id="{18A5F105-388A-9CBC-9ECB-24E1AC2E47F1}"/>
              </a:ext>
            </a:extLst>
          </p:cNvPr>
          <p:cNvPicPr>
            <a:picLocks noChangeAspect="1"/>
          </p:cNvPicPr>
          <p:nvPr/>
        </p:nvPicPr>
        <p:blipFill rotWithShape="1">
          <a:blip r:embed="rId4">
            <a:extLst>
              <a:ext uri="{28A0092B-C50C-407E-A947-70E740481C1C}">
                <a14:useLocalDpi xmlns:a14="http://schemas.microsoft.com/office/drawing/2010/main" val="0"/>
              </a:ext>
            </a:extLst>
          </a:blip>
          <a:srcRect l="79918" t="69295" r="4649" b="299"/>
          <a:stretch/>
        </p:blipFill>
        <p:spPr>
          <a:xfrm>
            <a:off x="9815840" y="2116556"/>
            <a:ext cx="2596747" cy="3997534"/>
          </a:xfrm>
          <a:prstGeom prst="rect">
            <a:avLst/>
          </a:prstGeom>
        </p:spPr>
      </p:pic>
      <p:pic>
        <p:nvPicPr>
          <p:cNvPr id="9" name="Picture 8">
            <a:extLst>
              <a:ext uri="{FF2B5EF4-FFF2-40B4-BE49-F238E27FC236}">
                <a16:creationId xmlns:a16="http://schemas.microsoft.com/office/drawing/2014/main" id="{8AD9BA40-8BF3-03C5-6B9E-0680ECAA4EBD}"/>
              </a:ext>
            </a:extLst>
          </p:cNvPr>
          <p:cNvPicPr>
            <a:picLocks noChangeAspect="1"/>
          </p:cNvPicPr>
          <p:nvPr/>
        </p:nvPicPr>
        <p:blipFill rotWithShape="1">
          <a:blip r:embed="rId6">
            <a:extLst>
              <a:ext uri="{28A0092B-C50C-407E-A947-70E740481C1C}">
                <a14:useLocalDpi xmlns:a14="http://schemas.microsoft.com/office/drawing/2010/main" val="0"/>
              </a:ext>
            </a:extLst>
          </a:blip>
          <a:srcRect l="2739" t="72827" r="82083" b="4184"/>
          <a:stretch/>
        </p:blipFill>
        <p:spPr>
          <a:xfrm>
            <a:off x="7161466" y="3429000"/>
            <a:ext cx="2924654" cy="3475743"/>
          </a:xfrm>
          <a:prstGeom prst="rect">
            <a:avLst/>
          </a:prstGeom>
        </p:spPr>
      </p:pic>
      <p:pic>
        <p:nvPicPr>
          <p:cNvPr id="10" name="Picture 9">
            <a:extLst>
              <a:ext uri="{FF2B5EF4-FFF2-40B4-BE49-F238E27FC236}">
                <a16:creationId xmlns:a16="http://schemas.microsoft.com/office/drawing/2014/main" id="{03D69071-7CA7-74A4-290A-334E1988C31A}"/>
              </a:ext>
            </a:extLst>
          </p:cNvPr>
          <p:cNvPicPr>
            <a:picLocks noChangeAspect="1"/>
          </p:cNvPicPr>
          <p:nvPr/>
        </p:nvPicPr>
        <p:blipFill rotWithShape="1">
          <a:blip r:embed="rId4">
            <a:extLst>
              <a:ext uri="{28A0092B-C50C-407E-A947-70E740481C1C}">
                <a14:useLocalDpi xmlns:a14="http://schemas.microsoft.com/office/drawing/2010/main" val="0"/>
              </a:ext>
            </a:extLst>
          </a:blip>
          <a:srcRect l="22216" t="-427" r="62351" b="81415"/>
          <a:stretch/>
        </p:blipFill>
        <p:spPr>
          <a:xfrm>
            <a:off x="2847269" y="3703996"/>
            <a:ext cx="3146088" cy="3028328"/>
          </a:xfrm>
          <a:prstGeom prst="rect">
            <a:avLst/>
          </a:prstGeom>
        </p:spPr>
      </p:pic>
      <p:pic>
        <p:nvPicPr>
          <p:cNvPr id="2" name="Picture 1">
            <a:extLst>
              <a:ext uri="{FF2B5EF4-FFF2-40B4-BE49-F238E27FC236}">
                <a16:creationId xmlns:a16="http://schemas.microsoft.com/office/drawing/2014/main" id="{B8184CD6-DE5C-0077-1400-6F751F346F92}"/>
              </a:ext>
            </a:extLst>
          </p:cNvPr>
          <p:cNvPicPr>
            <a:picLocks noChangeAspect="1"/>
          </p:cNvPicPr>
          <p:nvPr/>
        </p:nvPicPr>
        <p:blipFill>
          <a:blip r:embed="rId7"/>
          <a:stretch>
            <a:fillRect/>
          </a:stretch>
        </p:blipFill>
        <p:spPr>
          <a:xfrm>
            <a:off x="2486356" y="449065"/>
            <a:ext cx="9248434" cy="4133446"/>
          </a:xfrm>
          <a:prstGeom prst="rect">
            <a:avLst/>
          </a:prstGeom>
        </p:spPr>
      </p:pic>
    </p:spTree>
    <p:extLst>
      <p:ext uri="{BB962C8B-B14F-4D97-AF65-F5344CB8AC3E}">
        <p14:creationId xmlns:p14="http://schemas.microsoft.com/office/powerpoint/2010/main" val="44171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26"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80">
                                          <p:stCondLst>
                                            <p:cond delay="0"/>
                                          </p:stCondLst>
                                        </p:cTn>
                                        <p:tgtEl>
                                          <p:spTgt spid="5"/>
                                        </p:tgtEl>
                                      </p:cBhvr>
                                    </p:animEffect>
                                    <p:anim calcmode="lin" valueType="num">
                                      <p:cBhvr>
                                        <p:cTn id="11"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2"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3"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4"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5"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6" dur="26">
                                          <p:stCondLst>
                                            <p:cond delay="650"/>
                                          </p:stCondLst>
                                        </p:cTn>
                                        <p:tgtEl>
                                          <p:spTgt spid="5"/>
                                        </p:tgtEl>
                                      </p:cBhvr>
                                      <p:to x="100000" y="60000"/>
                                    </p:animScale>
                                    <p:animScale>
                                      <p:cBhvr>
                                        <p:cTn id="17" dur="166" decel="50000">
                                          <p:stCondLst>
                                            <p:cond delay="676"/>
                                          </p:stCondLst>
                                        </p:cTn>
                                        <p:tgtEl>
                                          <p:spTgt spid="5"/>
                                        </p:tgtEl>
                                      </p:cBhvr>
                                      <p:to x="100000" y="100000"/>
                                    </p:animScale>
                                    <p:animScale>
                                      <p:cBhvr>
                                        <p:cTn id="18" dur="26">
                                          <p:stCondLst>
                                            <p:cond delay="1312"/>
                                          </p:stCondLst>
                                        </p:cTn>
                                        <p:tgtEl>
                                          <p:spTgt spid="5"/>
                                        </p:tgtEl>
                                      </p:cBhvr>
                                      <p:to x="100000" y="80000"/>
                                    </p:animScale>
                                    <p:animScale>
                                      <p:cBhvr>
                                        <p:cTn id="19" dur="166" decel="50000">
                                          <p:stCondLst>
                                            <p:cond delay="1338"/>
                                          </p:stCondLst>
                                        </p:cTn>
                                        <p:tgtEl>
                                          <p:spTgt spid="5"/>
                                        </p:tgtEl>
                                      </p:cBhvr>
                                      <p:to x="100000" y="100000"/>
                                    </p:animScale>
                                    <p:animScale>
                                      <p:cBhvr>
                                        <p:cTn id="20" dur="26">
                                          <p:stCondLst>
                                            <p:cond delay="1642"/>
                                          </p:stCondLst>
                                        </p:cTn>
                                        <p:tgtEl>
                                          <p:spTgt spid="5"/>
                                        </p:tgtEl>
                                      </p:cBhvr>
                                      <p:to x="100000" y="90000"/>
                                    </p:animScale>
                                    <p:animScale>
                                      <p:cBhvr>
                                        <p:cTn id="21" dur="166" decel="50000">
                                          <p:stCondLst>
                                            <p:cond delay="1668"/>
                                          </p:stCondLst>
                                        </p:cTn>
                                        <p:tgtEl>
                                          <p:spTgt spid="5"/>
                                        </p:tgtEl>
                                      </p:cBhvr>
                                      <p:to x="100000" y="100000"/>
                                    </p:animScale>
                                    <p:animScale>
                                      <p:cBhvr>
                                        <p:cTn id="22" dur="26">
                                          <p:stCondLst>
                                            <p:cond delay="1808"/>
                                          </p:stCondLst>
                                        </p:cTn>
                                        <p:tgtEl>
                                          <p:spTgt spid="5"/>
                                        </p:tgtEl>
                                      </p:cBhvr>
                                      <p:to x="100000" y="95000"/>
                                    </p:animScale>
                                    <p:animScale>
                                      <p:cBhvr>
                                        <p:cTn id="23"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2000" b="-2000"/>
          </a:stretch>
        </a:blipFill>
        <a:effectLst/>
      </p:bgPr>
    </p:bg>
    <p:spTree>
      <p:nvGrpSpPr>
        <p:cNvPr id="1" name=""/>
        <p:cNvGrpSpPr/>
        <p:nvPr/>
      </p:nvGrpSpPr>
      <p:grpSpPr>
        <a:xfrm>
          <a:off x="0" y="0"/>
          <a:ext cx="0" cy="0"/>
          <a:chOff x="0" y="0"/>
          <a:chExt cx="0" cy="0"/>
        </a:xfrm>
      </p:grpSpPr>
      <p:pic>
        <p:nvPicPr>
          <p:cNvPr id="4" name="Picture 3" descr="C:\Users\ADMIN\Desktop\Tai nguyen thiet ke tro choi\Angry birds epic birds\1505573783630 (2).png">
            <a:hlinkClick r:id="" action="ppaction://noaction"/>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281888" y="6107047"/>
            <a:ext cx="1371599" cy="750952"/>
          </a:xfrm>
          <a:prstGeom prst="rect">
            <a:avLst/>
          </a:prstGeom>
          <a:noFill/>
          <a:extLst>
            <a:ext uri="{909E8E84-426E-40DD-AFC4-6F175D3DCCD1}">
              <a14:hiddenFill xmlns:a14="http://schemas.microsoft.com/office/drawing/2010/main">
                <a:solidFill>
                  <a:srgbClr val="FFFFFF"/>
                </a:solidFill>
              </a14:hiddenFill>
            </a:ext>
          </a:extLst>
        </p:spPr>
      </p:pic>
      <p:pic>
        <p:nvPicPr>
          <p:cNvPr id="5" name="BaiHatTrongCayBeatInstrumental-DoanXuanMy-2928979.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828800" y="1981200"/>
            <a:ext cx="609600" cy="609600"/>
          </a:xfrm>
          <a:prstGeom prst="rect">
            <a:avLst/>
          </a:prstGeom>
        </p:spPr>
      </p:pic>
      <p:sp>
        <p:nvSpPr>
          <p:cNvPr id="3" name="Cloud Callout 2"/>
          <p:cNvSpPr/>
          <p:nvPr/>
        </p:nvSpPr>
        <p:spPr>
          <a:xfrm rot="956664">
            <a:off x="7750684" y="372752"/>
            <a:ext cx="4495800" cy="2219889"/>
          </a:xfrm>
          <a:prstGeom prst="cloudCallout">
            <a:avLst>
              <a:gd name="adj1" fmla="val -175320"/>
              <a:gd name="adj2" fmla="val 130943"/>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rPr>
              <a:t>1. Ôn và khởi động nhé </a:t>
            </a:r>
            <a:r>
              <a:rPr kumimoji="0" lang="en-US" sz="4000" b="1" i="0" u="none" strike="noStrike" kern="1200" cap="none" spc="0" normalizeH="0" baseline="0" noProof="0" dirty="0" err="1">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rPr>
              <a:t>lớp</a:t>
            </a:r>
            <a:r>
              <a:rPr kumimoji="0" lang="en-US" sz="4000" b="1" i="0" u="none" strike="noStrike" kern="1200" cap="none" spc="0" normalizeH="0" baseline="0" noProof="0"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uLnTx/>
                <a:uFillTx/>
                <a:latin typeface="Arial-Rounded" panose="020B0500000000000000" pitchFamily="34" charset="0"/>
                <a:ea typeface="Arial-Rounded" panose="020B0500000000000000" pitchFamily="34" charset="0"/>
                <a:cs typeface="Arial-Rounded" panose="020B0500000000000000" pitchFamily="34" charset="0"/>
              </a:rPr>
              <a:t> 4...</a:t>
            </a:r>
            <a:endParaRPr kumimoji="0" lang="en-US" sz="16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AutoShape 2" descr="C:\Users\MyPC\Downloads\TRANH %E1%BA%A2NH NG%E1%BB%98 NGH%C4%A8NH\teacher-woman-260nw-532686670.webp"/>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p:cNvPicPr>
            <a:picLocks noChangeAspect="1"/>
          </p:cNvPicPr>
          <p:nvPr/>
        </p:nvPicPr>
        <p:blipFill>
          <a:blip r:embed="rId7">
            <a:extLst>
              <a:ext uri="{BEBA8EAE-BF5A-486C-A8C5-ECC9F3942E4B}">
                <a14:imgProps xmlns:a14="http://schemas.microsoft.com/office/drawing/2010/main">
                  <a14:imgLayer r:embed="rId8">
                    <a14:imgEffect>
                      <a14:backgroundRemoval t="2857" b="90000" l="10000" r="90000">
                        <a14:foregroundMark x1="47692" y1="25357" x2="48846" y2="28929"/>
                        <a14:foregroundMark x1="61154" y1="27500" x2="61923" y2="30000"/>
                        <a14:foregroundMark x1="53462" y1="38214" x2="53462" y2="38214"/>
                      </a14:backgroundRemoval>
                    </a14:imgEffect>
                  </a14:imgLayer>
                </a14:imgProps>
              </a:ext>
            </a:extLst>
          </a:blip>
          <a:stretch>
            <a:fillRect/>
          </a:stretch>
        </p:blipFill>
        <p:spPr>
          <a:xfrm>
            <a:off x="-685800" y="0"/>
            <a:ext cx="3962400" cy="369981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62907"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31" presetClass="exit" presetSubtype="0" fill="hold" grpId="0" nodeType="clickEffect">
                                  <p:stCondLst>
                                    <p:cond delay="0"/>
                                  </p:stCondLst>
                                  <p:childTnLst>
                                    <p:anim calcmode="lin" valueType="num">
                                      <p:cBhvr>
                                        <p:cTn id="10" dur="1000"/>
                                        <p:tgtEl>
                                          <p:spTgt spid="3"/>
                                        </p:tgtEl>
                                        <p:attrNameLst>
                                          <p:attrName>ppt_w</p:attrName>
                                        </p:attrNameLst>
                                      </p:cBhvr>
                                      <p:tavLst>
                                        <p:tav tm="0">
                                          <p:val>
                                            <p:strVal val="ppt_w"/>
                                          </p:val>
                                        </p:tav>
                                        <p:tav tm="100000">
                                          <p:val>
                                            <p:fltVal val="0"/>
                                          </p:val>
                                        </p:tav>
                                      </p:tavLst>
                                    </p:anim>
                                    <p:anim calcmode="lin" valueType="num">
                                      <p:cBhvr>
                                        <p:cTn id="11" dur="1000"/>
                                        <p:tgtEl>
                                          <p:spTgt spid="3"/>
                                        </p:tgtEl>
                                        <p:attrNameLst>
                                          <p:attrName>ppt_h</p:attrName>
                                        </p:attrNameLst>
                                      </p:cBhvr>
                                      <p:tavLst>
                                        <p:tav tm="0">
                                          <p:val>
                                            <p:strVal val="ppt_h"/>
                                          </p:val>
                                        </p:tav>
                                        <p:tav tm="100000">
                                          <p:val>
                                            <p:fltVal val="0"/>
                                          </p:val>
                                        </p:tav>
                                      </p:tavLst>
                                    </p:anim>
                                    <p:anim calcmode="lin" valueType="num">
                                      <p:cBhvr>
                                        <p:cTn id="12" dur="1000"/>
                                        <p:tgtEl>
                                          <p:spTgt spid="3"/>
                                        </p:tgtEl>
                                        <p:attrNameLst>
                                          <p:attrName>style.rotation</p:attrName>
                                        </p:attrNameLst>
                                      </p:cBhvr>
                                      <p:tavLst>
                                        <p:tav tm="0">
                                          <p:val>
                                            <p:fltVal val="0"/>
                                          </p:val>
                                        </p:tav>
                                        <p:tav tm="100000">
                                          <p:val>
                                            <p:fltVal val="90"/>
                                          </p:val>
                                        </p:tav>
                                      </p:tavLst>
                                    </p:anim>
                                    <p:animEffect transition="out" filter="fade">
                                      <p:cBhvr>
                                        <p:cTn id="13" dur="1000"/>
                                        <p:tgtEl>
                                          <p:spTgt spid="3"/>
                                        </p:tgtEl>
                                      </p:cBhvr>
                                    </p:animEffect>
                                    <p:set>
                                      <p:cBhvr>
                                        <p:cTn id="14" dur="1" fill="hold">
                                          <p:stCondLst>
                                            <p:cond delay="9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repeatCount="indefinite" fill="hold" display="0">
                  <p:stCondLst>
                    <p:cond delay="indefinite"/>
                  </p:stCondLst>
                  <p:endCondLst>
                    <p:cond evt="onStopAudio" delay="0">
                      <p:tgtEl>
                        <p:sldTgt/>
                      </p:tgtEl>
                    </p:cond>
                  </p:endCondLst>
                </p:cTn>
                <p:tgtEl>
                  <p:spTgt spid="5"/>
                </p:tgtEl>
              </p:cMediaNode>
            </p:audio>
          </p:childTnLst>
        </p:cTn>
      </p:par>
    </p:tnLst>
    <p:bldLst>
      <p:bldP spid="3"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20000"/>
                <a:lumOff val="80000"/>
              </a:schemeClr>
            </a:gs>
            <a:gs pos="35000">
              <a:schemeClr val="accent6">
                <a:lumMod val="60000"/>
                <a:lumOff val="40000"/>
              </a:schemeClr>
            </a:gs>
            <a:gs pos="100000">
              <a:schemeClr val="accent6">
                <a:lumMod val="75000"/>
              </a:schemeClr>
            </a:gs>
          </a:gsLst>
          <a:lin ang="5400000" scaled="0"/>
        </a:gradFill>
        <a:effectLst/>
      </p:bgPr>
    </p:bg>
    <p:spTree>
      <p:nvGrpSpPr>
        <p:cNvPr id="1" name=""/>
        <p:cNvGrpSpPr/>
        <p:nvPr/>
      </p:nvGrpSpPr>
      <p:grpSpPr>
        <a:xfrm>
          <a:off x="0" y="0"/>
          <a:ext cx="0" cy="0"/>
          <a:chOff x="0" y="0"/>
          <a:chExt cx="0" cy="0"/>
        </a:xfrm>
      </p:grpSpPr>
      <p:pic>
        <p:nvPicPr>
          <p:cNvPr id="19" name="Picture 18"/>
          <p:cNvPicPr>
            <a:picLocks noChangeAspect="1"/>
          </p:cNvPicPr>
          <p:nvPr/>
        </p:nvPicPr>
        <p:blipFill rotWithShape="1">
          <a:blip r:embed="rId3">
            <a:extLst>
              <a:ext uri="{BEBA8EAE-BF5A-486C-A8C5-ECC9F3942E4B}">
                <a14:imgProps xmlns:a14="http://schemas.microsoft.com/office/drawing/2010/main">
                  <a14:imgLayer r:embed="rId4">
                    <a14:imgEffect>
                      <a14:backgroundRemoval t="0" b="99659" l="0" r="100000">
                        <a14:foregroundMark x1="4248" y1="52218" x2="4085" y2="59727"/>
                        <a14:backgroundMark x1="47876" y1="74744" x2="61928" y2="80546"/>
                        <a14:backgroundMark x1="3595" y1="7850" x2="13725" y2="4778"/>
                      </a14:backgroundRemoval>
                    </a14:imgEffect>
                  </a14:imgLayer>
                </a14:imgProps>
              </a:ext>
              <a:ext uri="{28A0092B-C50C-407E-A947-70E740481C1C}">
                <a14:useLocalDpi xmlns:a14="http://schemas.microsoft.com/office/drawing/2010/main" val="0"/>
              </a:ext>
            </a:extLst>
          </a:blip>
          <a:srcRect b="22090"/>
          <a:stretch>
            <a:fillRect/>
          </a:stretch>
        </p:blipFill>
        <p:spPr>
          <a:xfrm>
            <a:off x="-42226" y="217546"/>
            <a:ext cx="12462825" cy="1729625"/>
          </a:xfrm>
          <a:prstGeom prst="rect">
            <a:avLst/>
          </a:prstGeom>
        </p:spPr>
      </p:pic>
      <p:pic>
        <p:nvPicPr>
          <p:cNvPr id="6" name="Picture 5"/>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2574" b="87512" l="30543" r="96957"/>
                    </a14:imgEffect>
                  </a14:imgLayer>
                </a14:imgProps>
              </a:ext>
              <a:ext uri="{28A0092B-C50C-407E-A947-70E740481C1C}">
                <a14:useLocalDpi xmlns:a14="http://schemas.microsoft.com/office/drawing/2010/main" val="0"/>
              </a:ext>
            </a:extLst>
          </a:blip>
          <a:srcRect l="29269" t="3030" r="5313" b="14116"/>
          <a:stretch>
            <a:fillRect/>
          </a:stretch>
        </p:blipFill>
        <p:spPr>
          <a:xfrm>
            <a:off x="6608855" y="1539291"/>
            <a:ext cx="800092" cy="1155414"/>
          </a:xfrm>
          <a:prstGeom prst="rect">
            <a:avLst/>
          </a:prstGeom>
        </p:spPr>
      </p:pic>
      <p:pic>
        <p:nvPicPr>
          <p:cNvPr id="8" name="Picture 7"/>
          <p:cNvPicPr>
            <a:picLocks noChangeAspect="1"/>
          </p:cNvPicPr>
          <p:nvPr/>
        </p:nvPicPr>
        <p:blipFill rotWithShape="1">
          <a:blip r:embed="rId7">
            <a:extLst>
              <a:ext uri="{BEBA8EAE-BF5A-486C-A8C5-ECC9F3942E4B}">
                <a14:imgProps xmlns:a14="http://schemas.microsoft.com/office/drawing/2010/main">
                  <a14:imgLayer r:embed="rId8">
                    <a14:imgEffect>
                      <a14:backgroundRemoval t="3333" b="90000" l="10000" r="99000">
                        <a14:foregroundMark x1="31000" y1="86667" x2="34333" y2="85667"/>
                        <a14:foregroundMark x1="42333" y1="84333" x2="49333" y2="87000"/>
                        <a14:foregroundMark x1="56333" y1="76667" x2="57333" y2="80667"/>
                        <a14:foregroundMark x1="40333" y1="82333" x2="40333" y2="83000"/>
                        <a14:foregroundMark x1="40000" y1="80333" x2="40000" y2="82000"/>
                        <a14:foregroundMark x1="40333" y1="78667" x2="40333" y2="79667"/>
                        <a14:foregroundMark x1="41000" y1="78333" x2="41333" y2="81000"/>
                        <a14:foregroundMark x1="33667" y1="82667" x2="33667" y2="84000"/>
                        <a14:foregroundMark x1="34000" y1="81000" x2="34000" y2="82333"/>
                        <a14:foregroundMark x1="33333" y1="80667" x2="33333" y2="82333"/>
                        <a14:foregroundMark x1="33333" y1="80000" x2="33333" y2="80333"/>
                        <a14:backgroundMark x1="37000" y1="71000" x2="37000" y2="72333"/>
                        <a14:backgroundMark x1="37000" y1="84000" x2="37667" y2="73333"/>
                        <a14:backgroundMark x1="37667" y1="85333" x2="37667" y2="86667"/>
                        <a14:backgroundMark x1="27333" y1="85333" x2="25000" y2="86333"/>
                        <a14:backgroundMark x1="49000" y1="86333" x2="49000" y2="88000"/>
                        <a14:backgroundMark x1="50000" y1="54667" x2="50667" y2="54667"/>
                        <a14:backgroundMark x1="37000" y1="68333" x2="37000" y2="69333"/>
                      </a14:backgroundRemoval>
                    </a14:imgEffect>
                  </a14:imgLayer>
                </a14:imgProps>
              </a:ext>
              <a:ext uri="{28A0092B-C50C-407E-A947-70E740481C1C}">
                <a14:useLocalDpi xmlns:a14="http://schemas.microsoft.com/office/drawing/2010/main" val="0"/>
              </a:ext>
            </a:extLst>
          </a:blip>
          <a:srcRect l="17895" r="35138" b="6172"/>
          <a:stretch>
            <a:fillRect/>
          </a:stretch>
        </p:blipFill>
        <p:spPr>
          <a:xfrm>
            <a:off x="5173162" y="1186439"/>
            <a:ext cx="762001" cy="1522307"/>
          </a:xfrm>
          <a:prstGeom prst="rect">
            <a:avLst/>
          </a:prstGeom>
        </p:spPr>
      </p:pic>
      <p:pic>
        <p:nvPicPr>
          <p:cNvPr id="9" name="Picture 8"/>
          <p:cNvPicPr>
            <a:picLocks noChangeAspect="1"/>
          </p:cNvPicPr>
          <p:nvPr/>
        </p:nvPicPr>
        <p:blipFill rotWithShape="1">
          <a:blip r:embed="rId9">
            <a:extLst>
              <a:ext uri="{BEBA8EAE-BF5A-486C-A8C5-ECC9F3942E4B}">
                <a14:imgProps xmlns:a14="http://schemas.microsoft.com/office/drawing/2010/main">
                  <a14:imgLayer r:embed="rId10">
                    <a14:imgEffect>
                      <a14:backgroundRemoval t="6000" b="94333" l="8000" r="90667">
                        <a14:foregroundMark x1="44667" y1="53333" x2="49000" y2="62000"/>
                        <a14:foregroundMark x1="48667" y1="48333" x2="48667" y2="52000"/>
                        <a14:foregroundMark x1="52333" y1="51000" x2="51000" y2="53333"/>
                        <a14:backgroundMark x1="30333" y1="35000" x2="30333" y2="35000"/>
                        <a14:backgroundMark x1="25000" y1="11000" x2="30667" y2="58000"/>
                        <a14:backgroundMark x1="22000" y1="54333" x2="31333" y2="70333"/>
                        <a14:backgroundMark x1="37333" y1="14333" x2="35000" y2="53667"/>
                        <a14:backgroundMark x1="21000" y1="49333" x2="27000" y2="61000"/>
                        <a14:backgroundMark x1="31333" y1="25333" x2="54333" y2="23333"/>
                        <a14:backgroundMark x1="32667" y1="55333" x2="39667" y2="58667"/>
                        <a14:backgroundMark x1="34667" y1="66333" x2="35333" y2="74000"/>
                        <a14:backgroundMark x1="42333" y1="61333" x2="45000" y2="62000"/>
                        <a14:backgroundMark x1="43000" y1="54333" x2="52667" y2="61000"/>
                        <a14:backgroundMark x1="44667" y1="61333" x2="51667" y2="64667"/>
                        <a14:backgroundMark x1="45000" y1="43667" x2="57000" y2="57667"/>
                        <a14:backgroundMark x1="40667" y1="45000" x2="50667" y2="53667"/>
                        <a14:backgroundMark x1="49000" y1="49333" x2="48333" y2="59667"/>
                        <a14:backgroundMark x1="48333" y1="46333" x2="42333" y2="54667"/>
                        <a14:backgroundMark x1="52667" y1="45000" x2="44667" y2="57667"/>
                        <a14:backgroundMark x1="44667" y1="49333" x2="44667" y2="57667"/>
                        <a14:backgroundMark x1="44667" y1="44333" x2="48000" y2="59333"/>
                        <a14:backgroundMark x1="54333" y1="45333" x2="48000" y2="63667"/>
                        <a14:backgroundMark x1="50667" y1="45000" x2="47333" y2="57667"/>
                        <a14:backgroundMark x1="39333" y1="41667" x2="45667" y2="63667"/>
                      </a14:backgroundRemoval>
                    </a14:imgEffect>
                  </a14:imgLayer>
                </a14:imgProps>
              </a:ext>
              <a:ext uri="{28A0092B-C50C-407E-A947-70E740481C1C}">
                <a14:useLocalDpi xmlns:a14="http://schemas.microsoft.com/office/drawing/2010/main" val="0"/>
              </a:ext>
            </a:extLst>
          </a:blip>
          <a:srcRect l="29252" t="64194" r="18485"/>
          <a:stretch>
            <a:fillRect/>
          </a:stretch>
        </p:blipFill>
        <p:spPr>
          <a:xfrm>
            <a:off x="2136080" y="2676931"/>
            <a:ext cx="1295400" cy="769337"/>
          </a:xfrm>
          <a:prstGeom prst="rect">
            <a:avLst/>
          </a:prstGeom>
        </p:spPr>
      </p:pic>
      <p:pic>
        <p:nvPicPr>
          <p:cNvPr id="12" name="Picture 11"/>
          <p:cNvPicPr>
            <a:picLocks noChangeAspect="1"/>
          </p:cNvPicPr>
          <p:nvPr/>
        </p:nvPicPr>
        <p:blipFill>
          <a:blip r:embed="rId11" cstate="print">
            <a:extLst>
              <a:ext uri="{BEBA8EAE-BF5A-486C-A8C5-ECC9F3942E4B}">
                <a14:imgProps xmlns:a14="http://schemas.microsoft.com/office/drawing/2010/main">
                  <a14:imgLayer r:embed="rId12">
                    <a14:imgEffect>
                      <a14:backgroundRemoval t="791" b="98201" l="3769" r="94769">
                        <a14:foregroundMark x1="23154" y1="39496" x2="39846" y2="43669"/>
                        <a14:foregroundMark x1="43231" y1="43669" x2="45231" y2="46835"/>
                        <a14:backgroundMark x1="67615" y1="63453" x2="70692" y2="67266"/>
                        <a14:backgroundMark x1="71692" y1="76115" x2="74077" y2="77050"/>
                        <a14:backgroundMark x1="13034" y1="75840" x2="14831" y2="87185"/>
                        <a14:backgroundMark x1="17079" y1="71218" x2="18876" y2="85714"/>
                        <a14:backgroundMark x1="42247" y1="87815" x2="41348" y2="87605"/>
                        <a14:backgroundMark x1="43820" y1="81092" x2="93034" y2="77311"/>
                        <a14:backgroundMark x1="62697" y1="83403" x2="90112" y2="81513"/>
                        <a14:backgroundMark x1="40449" y1="74160" x2="39101" y2="86765"/>
                        <a14:backgroundMark x1="18427" y1="84454" x2="43146" y2="85504"/>
                      </a14:backgroundRemoval>
                    </a14:imgEffect>
                  </a14:imgLayer>
                </a14:imgProps>
              </a:ext>
              <a:ext uri="{28A0092B-C50C-407E-A947-70E740481C1C}">
                <a14:useLocalDpi xmlns:a14="http://schemas.microsoft.com/office/drawing/2010/main" val="0"/>
              </a:ext>
            </a:extLst>
          </a:blip>
          <a:stretch>
            <a:fillRect/>
          </a:stretch>
        </p:blipFill>
        <p:spPr>
          <a:xfrm>
            <a:off x="8160683" y="1992626"/>
            <a:ext cx="1849722" cy="1977779"/>
          </a:xfrm>
          <a:prstGeom prst="rect">
            <a:avLst/>
          </a:prstGeom>
        </p:spPr>
      </p:pic>
      <p:pic>
        <p:nvPicPr>
          <p:cNvPr id="14" name="Picture 13"/>
          <p:cNvPicPr>
            <a:picLocks noChangeAspect="1"/>
          </p:cNvPicPr>
          <p:nvPr/>
        </p:nvPicPr>
        <p:blipFill rotWithShape="1">
          <a:blip r:embed="rId13" cstate="print">
            <a:extLst>
              <a:ext uri="{BEBA8EAE-BF5A-486C-A8C5-ECC9F3942E4B}">
                <a14:imgProps xmlns:a14="http://schemas.microsoft.com/office/drawing/2010/main">
                  <a14:imgLayer r:embed="rId14">
                    <a14:imgEffect>
                      <a14:backgroundRemoval t="9149" b="92526" l="4625" r="45750">
                        <a14:foregroundMark x1="19750" y1="79768" x2="19750" y2="85954"/>
                        <a14:foregroundMark x1="34500" y1="79124" x2="34000" y2="88144"/>
                        <a14:foregroundMark x1="37250" y1="84665" x2="40250" y2="85309"/>
                        <a14:foregroundMark x1="17625" y1="79768" x2="18875" y2="82861"/>
                        <a14:foregroundMark x1="22750" y1="80670" x2="22500" y2="84021"/>
                        <a14:foregroundMark x1="36375" y1="80928" x2="36375" y2="85567"/>
                        <a14:backgroundMark x1="25875" y1="82474" x2="28250" y2="90593"/>
                      </a14:backgroundRemoval>
                    </a14:imgEffect>
                  </a14:imgLayer>
                </a14:imgProps>
              </a:ext>
              <a:ext uri="{28A0092B-C50C-407E-A947-70E740481C1C}">
                <a14:useLocalDpi xmlns:a14="http://schemas.microsoft.com/office/drawing/2010/main" val="0"/>
              </a:ext>
            </a:extLst>
          </a:blip>
          <a:srcRect r="53690" b="8440"/>
          <a:stretch>
            <a:fillRect/>
          </a:stretch>
        </p:blipFill>
        <p:spPr>
          <a:xfrm>
            <a:off x="9756695" y="1842840"/>
            <a:ext cx="911305" cy="1747678"/>
          </a:xfrm>
          <a:prstGeom prst="rect">
            <a:avLst/>
          </a:prstGeom>
        </p:spPr>
      </p:pic>
      <p:pic>
        <p:nvPicPr>
          <p:cNvPr id="15" name="Picture 14"/>
          <p:cNvPicPr>
            <a:picLocks noChangeAspect="1"/>
          </p:cNvPicPr>
          <p:nvPr/>
        </p:nvPicPr>
        <p:blipFill rotWithShape="1">
          <a:blip r:embed="rId15" cstate="print">
            <a:extLst>
              <a:ext uri="{BEBA8EAE-BF5A-486C-A8C5-ECC9F3942E4B}">
                <a14:imgProps xmlns:a14="http://schemas.microsoft.com/office/drawing/2010/main">
                  <a14:imgLayer r:embed="rId16">
                    <a14:imgEffect>
                      <a14:backgroundRemoval t="5589" b="100000" l="53125" r="98875">
                        <a14:foregroundMark x1="78375" y1="31936" x2="81250" y2="51098"/>
                        <a14:foregroundMark x1="81250" y1="51098" x2="81250" y2="51098"/>
                        <a14:foregroundMark x1="72625" y1="54291" x2="74625" y2="65469"/>
                        <a14:foregroundMark x1="76625" y1="83832" x2="76625" y2="88423"/>
                        <a14:foregroundMark x1="86750" y1="82435" x2="87875" y2="89820"/>
                        <a14:foregroundMark x1="82750" y1="88423" x2="87625" y2="87824"/>
                        <a14:foregroundMark x1="85875" y1="82036" x2="86750" y2="87425"/>
                        <a14:foregroundMark x1="86750" y1="87425" x2="86750" y2="87425"/>
                        <a14:foregroundMark x1="88125" y1="83234" x2="88500" y2="87026"/>
                        <a14:foregroundMark x1="77250" y1="82834" x2="77500" y2="88423"/>
                        <a14:foregroundMark x1="76125" y1="82036" x2="76125" y2="86427"/>
                        <a14:foregroundMark x1="74625" y1="82435" x2="75750" y2="88423"/>
                        <a14:foregroundMark x1="85625" y1="82435" x2="85625" y2="86028"/>
                        <a14:foregroundMark x1="84750" y1="81836" x2="85625" y2="84830"/>
                        <a14:backgroundMark x1="63750" y1="88822" x2="64375" y2="93812"/>
                        <a14:backgroundMark x1="80744" y1="76364" x2="80906" y2="80260"/>
                      </a14:backgroundRemoval>
                    </a14:imgEffect>
                  </a14:imgLayer>
                </a14:imgProps>
              </a:ext>
              <a:ext uri="{28A0092B-C50C-407E-A947-70E740481C1C}">
                <a14:useLocalDpi xmlns:a14="http://schemas.microsoft.com/office/drawing/2010/main" val="0"/>
              </a:ext>
            </a:extLst>
          </a:blip>
          <a:srcRect l="57383" b="5267"/>
          <a:stretch>
            <a:fillRect/>
          </a:stretch>
        </p:blipFill>
        <p:spPr>
          <a:xfrm flipH="1">
            <a:off x="1620130" y="1661775"/>
            <a:ext cx="962806" cy="1520994"/>
          </a:xfrm>
          <a:prstGeom prst="rect">
            <a:avLst/>
          </a:prstGeom>
        </p:spPr>
      </p:pic>
      <p:pic>
        <p:nvPicPr>
          <p:cNvPr id="17" name="Picture 16"/>
          <p:cNvPicPr>
            <a:picLocks noChangeAspect="1"/>
          </p:cNvPicPr>
          <p:nvPr/>
        </p:nvPicPr>
        <p:blipFill rotWithShape="1">
          <a:blip r:embed="rId17" cstate="print">
            <a:extLst>
              <a:ext uri="{BEBA8EAE-BF5A-486C-A8C5-ECC9F3942E4B}">
                <a14:imgProps xmlns:a14="http://schemas.microsoft.com/office/drawing/2010/main">
                  <a14:imgLayer r:embed="rId18">
                    <a14:imgEffect>
                      <a14:backgroundRemoval t="758" b="89899" l="9959" r="92224">
                        <a14:foregroundMark x1="49250" y1="27146" x2="49250" y2="41919"/>
                        <a14:foregroundMark x1="40928" y1="31818" x2="60164" y2="25505"/>
                        <a14:foregroundMark x1="36971" y1="28535" x2="37381" y2="36869"/>
                      </a14:backgroundRemoval>
                    </a14:imgEffect>
                  </a14:imgLayer>
                </a14:imgProps>
              </a:ext>
              <a:ext uri="{28A0092B-C50C-407E-A947-70E740481C1C}">
                <a14:useLocalDpi xmlns:a14="http://schemas.microsoft.com/office/drawing/2010/main" val="0"/>
              </a:ext>
            </a:extLst>
          </a:blip>
          <a:srcRect l="8614" r="19096" b="10002"/>
          <a:stretch>
            <a:fillRect/>
          </a:stretch>
        </p:blipFill>
        <p:spPr>
          <a:xfrm flipH="1">
            <a:off x="3141527" y="1773641"/>
            <a:ext cx="1072428" cy="1441948"/>
          </a:xfrm>
          <a:prstGeom prst="rect">
            <a:avLst/>
          </a:prstGeom>
        </p:spPr>
      </p:pic>
      <p:sp>
        <p:nvSpPr>
          <p:cNvPr id="20" name="Cloud 19"/>
          <p:cNvSpPr/>
          <p:nvPr/>
        </p:nvSpPr>
        <p:spPr>
          <a:xfrm>
            <a:off x="1788705" y="60083"/>
            <a:ext cx="1794484" cy="514577"/>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1" name="Cloud 20"/>
          <p:cNvSpPr/>
          <p:nvPr/>
        </p:nvSpPr>
        <p:spPr>
          <a:xfrm>
            <a:off x="6827548" y="45487"/>
            <a:ext cx="1445601" cy="630985"/>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Cloud 21"/>
          <p:cNvSpPr/>
          <p:nvPr/>
        </p:nvSpPr>
        <p:spPr>
          <a:xfrm>
            <a:off x="8740988" y="60083"/>
            <a:ext cx="1126918" cy="616390"/>
          </a:xfrm>
          <a:prstGeom prst="cloud">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25" name="Picture 24"/>
          <p:cNvPicPr>
            <a:picLocks noChangeAspect="1"/>
          </p:cNvPicPr>
          <p:nvPr/>
        </p:nvPicPr>
        <p:blipFill rotWithShape="1">
          <a:blip r:embed="rId9">
            <a:extLst>
              <a:ext uri="{BEBA8EAE-BF5A-486C-A8C5-ECC9F3942E4B}">
                <a14:imgProps xmlns:a14="http://schemas.microsoft.com/office/drawing/2010/main">
                  <a14:imgLayer r:embed="rId10">
                    <a14:imgEffect>
                      <a14:backgroundRemoval t="6000" b="94333" l="8000" r="90667">
                        <a14:foregroundMark x1="44667" y1="53333" x2="49000" y2="62000"/>
                        <a14:foregroundMark x1="48667" y1="48333" x2="48667" y2="52000"/>
                        <a14:foregroundMark x1="52333" y1="51000" x2="51000" y2="53333"/>
                        <a14:backgroundMark x1="30333" y1="35000" x2="30333" y2="35000"/>
                        <a14:backgroundMark x1="25000" y1="11000" x2="30667" y2="58000"/>
                        <a14:backgroundMark x1="22000" y1="54333" x2="31333" y2="70333"/>
                        <a14:backgroundMark x1="37333" y1="14333" x2="35000" y2="53667"/>
                        <a14:backgroundMark x1="21000" y1="49333" x2="27000" y2="61000"/>
                        <a14:backgroundMark x1="31333" y1="25333" x2="54333" y2="23333"/>
                        <a14:backgroundMark x1="32667" y1="55333" x2="39667" y2="58667"/>
                        <a14:backgroundMark x1="34667" y1="66333" x2="35333" y2="74000"/>
                        <a14:backgroundMark x1="42333" y1="61333" x2="45000" y2="62000"/>
                        <a14:backgroundMark x1="43000" y1="54333" x2="52667" y2="61000"/>
                        <a14:backgroundMark x1="44667" y1="61333" x2="51667" y2="64667"/>
                        <a14:backgroundMark x1="45000" y1="43667" x2="57000" y2="57667"/>
                        <a14:backgroundMark x1="40667" y1="45000" x2="50667" y2="53667"/>
                        <a14:backgroundMark x1="49000" y1="49333" x2="48333" y2="59667"/>
                        <a14:backgroundMark x1="48333" y1="46333" x2="42333" y2="54667"/>
                        <a14:backgroundMark x1="52667" y1="45000" x2="44667" y2="57667"/>
                        <a14:backgroundMark x1="44667" y1="49333" x2="44667" y2="57667"/>
                        <a14:backgroundMark x1="44667" y1="44333" x2="48000" y2="59333"/>
                        <a14:backgroundMark x1="54333" y1="45333" x2="48000" y2="63667"/>
                        <a14:backgroundMark x1="50667" y1="45000" x2="47333" y2="57667"/>
                        <a14:backgroundMark x1="39333" y1="41667" x2="45667" y2="63667"/>
                      </a14:backgroundRemoval>
                    </a14:imgEffect>
                  </a14:imgLayer>
                </a14:imgProps>
              </a:ext>
              <a:ext uri="{28A0092B-C50C-407E-A947-70E740481C1C}">
                <a14:useLocalDpi xmlns:a14="http://schemas.microsoft.com/office/drawing/2010/main" val="0"/>
              </a:ext>
            </a:extLst>
          </a:blip>
          <a:srcRect l="29252" t="64194" r="18485"/>
          <a:stretch>
            <a:fillRect/>
          </a:stretch>
        </p:blipFill>
        <p:spPr>
          <a:xfrm>
            <a:off x="5677124" y="2372345"/>
            <a:ext cx="1025713" cy="609170"/>
          </a:xfrm>
          <a:prstGeom prst="rect">
            <a:avLst/>
          </a:prstGeom>
        </p:spPr>
      </p:pic>
      <p:pic>
        <p:nvPicPr>
          <p:cNvPr id="26" name="Picture 25"/>
          <p:cNvPicPr>
            <a:picLocks noChangeAspect="1"/>
          </p:cNvPicPr>
          <p:nvPr/>
        </p:nvPicPr>
        <p:blipFill rotWithShape="1">
          <a:blip r:embed="rId9">
            <a:extLst>
              <a:ext uri="{BEBA8EAE-BF5A-486C-A8C5-ECC9F3942E4B}">
                <a14:imgProps xmlns:a14="http://schemas.microsoft.com/office/drawing/2010/main">
                  <a14:imgLayer r:embed="rId10">
                    <a14:imgEffect>
                      <a14:backgroundRemoval t="6000" b="94333" l="8000" r="90667">
                        <a14:foregroundMark x1="44667" y1="53333" x2="49000" y2="62000"/>
                        <a14:foregroundMark x1="48667" y1="48333" x2="48667" y2="52000"/>
                        <a14:foregroundMark x1="52333" y1="51000" x2="51000" y2="53333"/>
                        <a14:backgroundMark x1="30333" y1="35000" x2="30333" y2="35000"/>
                        <a14:backgroundMark x1="25000" y1="11000" x2="30667" y2="58000"/>
                        <a14:backgroundMark x1="22000" y1="54333" x2="31333" y2="70333"/>
                        <a14:backgroundMark x1="37333" y1="14333" x2="35000" y2="53667"/>
                        <a14:backgroundMark x1="21000" y1="49333" x2="27000" y2="61000"/>
                        <a14:backgroundMark x1="31333" y1="25333" x2="54333" y2="23333"/>
                        <a14:backgroundMark x1="32667" y1="55333" x2="39667" y2="58667"/>
                        <a14:backgroundMark x1="34667" y1="66333" x2="35333" y2="74000"/>
                        <a14:backgroundMark x1="42333" y1="61333" x2="45000" y2="62000"/>
                        <a14:backgroundMark x1="43000" y1="54333" x2="52667" y2="61000"/>
                        <a14:backgroundMark x1="44667" y1="61333" x2="51667" y2="64667"/>
                        <a14:backgroundMark x1="45000" y1="43667" x2="57000" y2="57667"/>
                        <a14:backgroundMark x1="40667" y1="45000" x2="50667" y2="53667"/>
                        <a14:backgroundMark x1="49000" y1="49333" x2="48333" y2="59667"/>
                        <a14:backgroundMark x1="48333" y1="46333" x2="42333" y2="54667"/>
                        <a14:backgroundMark x1="52667" y1="45000" x2="44667" y2="57667"/>
                        <a14:backgroundMark x1="44667" y1="49333" x2="44667" y2="57667"/>
                        <a14:backgroundMark x1="44667" y1="44333" x2="48000" y2="59333"/>
                        <a14:backgroundMark x1="54333" y1="45333" x2="48000" y2="63667"/>
                        <a14:backgroundMark x1="50667" y1="45000" x2="47333" y2="57667"/>
                        <a14:backgroundMark x1="39333" y1="41667" x2="45667" y2="63667"/>
                      </a14:backgroundRemoval>
                    </a14:imgEffect>
                  </a14:imgLayer>
                </a14:imgProps>
              </a:ext>
              <a:ext uri="{28A0092B-C50C-407E-A947-70E740481C1C}">
                <a14:useLocalDpi xmlns:a14="http://schemas.microsoft.com/office/drawing/2010/main" val="0"/>
              </a:ext>
            </a:extLst>
          </a:blip>
          <a:srcRect l="29252" t="64194" r="18485"/>
          <a:stretch>
            <a:fillRect/>
          </a:stretch>
        </p:blipFill>
        <p:spPr>
          <a:xfrm>
            <a:off x="9113167" y="3393800"/>
            <a:ext cx="958424" cy="569207"/>
          </a:xfrm>
          <a:prstGeom prst="rect">
            <a:avLst/>
          </a:prstGeom>
        </p:spPr>
      </p:pic>
      <p:sp>
        <p:nvSpPr>
          <p:cNvPr id="28" name="Oval 27">
            <a:hlinkClick r:id="rId19" action="ppaction://hlinksldjump"/>
          </p:cNvPr>
          <p:cNvSpPr/>
          <p:nvPr/>
        </p:nvSpPr>
        <p:spPr>
          <a:xfrm>
            <a:off x="2610092" y="3308374"/>
            <a:ext cx="412088" cy="42542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1</a:t>
            </a:r>
          </a:p>
        </p:txBody>
      </p:sp>
      <p:sp>
        <p:nvSpPr>
          <p:cNvPr id="29" name="Oval 28">
            <a:hlinkClick r:id="rId20" action="ppaction://hlinksldjump"/>
          </p:cNvPr>
          <p:cNvSpPr/>
          <p:nvPr/>
        </p:nvSpPr>
        <p:spPr>
          <a:xfrm>
            <a:off x="9455818" y="3826971"/>
            <a:ext cx="412088" cy="42542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3</a:t>
            </a:r>
          </a:p>
        </p:txBody>
      </p:sp>
      <p:sp>
        <p:nvSpPr>
          <p:cNvPr id="32" name="Oval 31">
            <a:hlinkClick r:id="rId21" action="ppaction://hlinksldjump"/>
          </p:cNvPr>
          <p:cNvSpPr/>
          <p:nvPr/>
        </p:nvSpPr>
        <p:spPr>
          <a:xfrm>
            <a:off x="5889955" y="2968373"/>
            <a:ext cx="412088" cy="42542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Rounded" panose="020B0500000000000000" pitchFamily="34" charset="0"/>
                <a:ea typeface="Arial-Rounded" panose="020B0500000000000000" pitchFamily="34" charset="0"/>
                <a:cs typeface="Arial-Rounded" panose="020B0500000000000000" pitchFamily="34" charset="0"/>
              </a:rPr>
              <a:t>2</a:t>
            </a:r>
          </a:p>
        </p:txBody>
      </p:sp>
      <p:pic>
        <p:nvPicPr>
          <p:cNvPr id="35" name="Picture 34"/>
          <p:cNvPicPr>
            <a:picLocks noChangeAspect="1"/>
          </p:cNvPicPr>
          <p:nvPr/>
        </p:nvPicPr>
        <p:blipFill rotWithShape="1">
          <a:blip r:embed="rId22">
            <a:extLst>
              <a:ext uri="{BEBA8EAE-BF5A-486C-A8C5-ECC9F3942E4B}">
                <a14:imgProps xmlns:a14="http://schemas.microsoft.com/office/drawing/2010/main">
                  <a14:imgLayer r:embed="rId23">
                    <a14:imgEffect>
                      <a14:backgroundRemoval t="10000" b="99333" l="0" r="48667">
                        <a14:foregroundMark x1="35333" y1="90333" x2="37333" y2="93333"/>
                      </a14:backgroundRemoval>
                    </a14:imgEffect>
                  </a14:imgLayer>
                </a14:imgProps>
              </a:ext>
              <a:ext uri="{28A0092B-C50C-407E-A947-70E740481C1C}">
                <a14:useLocalDpi xmlns:a14="http://schemas.microsoft.com/office/drawing/2010/main" val="0"/>
              </a:ext>
            </a:extLst>
          </a:blip>
          <a:srcRect l="2570" t="35265" r="53846"/>
          <a:stretch>
            <a:fillRect/>
          </a:stretch>
        </p:blipFill>
        <p:spPr>
          <a:xfrm>
            <a:off x="9056522" y="2142008"/>
            <a:ext cx="1071714" cy="1591792"/>
          </a:xfrm>
          <a:prstGeom prst="rect">
            <a:avLst/>
          </a:prstGeom>
        </p:spPr>
      </p:pic>
      <p:pic>
        <p:nvPicPr>
          <p:cNvPr id="36" name="Picture 35"/>
          <p:cNvPicPr>
            <a:picLocks noChangeAspect="1"/>
          </p:cNvPicPr>
          <p:nvPr/>
        </p:nvPicPr>
        <p:blipFill rotWithShape="1">
          <a:blip r:embed="rId22">
            <a:extLst>
              <a:ext uri="{BEBA8EAE-BF5A-486C-A8C5-ECC9F3942E4B}">
                <a14:imgProps xmlns:a14="http://schemas.microsoft.com/office/drawing/2010/main">
                  <a14:imgLayer r:embed="rId23">
                    <a14:imgEffect>
                      <a14:backgroundRemoval t="10000" b="99333" l="0" r="48667">
                        <a14:foregroundMark x1="35333" y1="90333" x2="37333" y2="93333"/>
                      </a14:backgroundRemoval>
                    </a14:imgEffect>
                  </a14:imgLayer>
                </a14:imgProps>
              </a:ext>
              <a:ext uri="{28A0092B-C50C-407E-A947-70E740481C1C}">
                <a14:useLocalDpi xmlns:a14="http://schemas.microsoft.com/office/drawing/2010/main" val="0"/>
              </a:ext>
            </a:extLst>
          </a:blip>
          <a:srcRect l="2570" t="35265" r="53846"/>
          <a:stretch>
            <a:fillRect/>
          </a:stretch>
        </p:blipFill>
        <p:spPr>
          <a:xfrm>
            <a:off x="5696524" y="1186439"/>
            <a:ext cx="986911" cy="1465835"/>
          </a:xfrm>
          <a:prstGeom prst="rect">
            <a:avLst/>
          </a:prstGeom>
        </p:spPr>
      </p:pic>
      <p:pic>
        <p:nvPicPr>
          <p:cNvPr id="37" name="Picture 36"/>
          <p:cNvPicPr>
            <a:picLocks noChangeAspect="1"/>
          </p:cNvPicPr>
          <p:nvPr/>
        </p:nvPicPr>
        <p:blipFill rotWithShape="1">
          <a:blip r:embed="rId22">
            <a:extLst>
              <a:ext uri="{BEBA8EAE-BF5A-486C-A8C5-ECC9F3942E4B}">
                <a14:imgProps xmlns:a14="http://schemas.microsoft.com/office/drawing/2010/main">
                  <a14:imgLayer r:embed="rId23">
                    <a14:imgEffect>
                      <a14:backgroundRemoval t="10000" b="99333" l="0" r="48667">
                        <a14:foregroundMark x1="35333" y1="90333" x2="37333" y2="93333"/>
                      </a14:backgroundRemoval>
                    </a14:imgEffect>
                  </a14:imgLayer>
                </a14:imgProps>
              </a:ext>
              <a:ext uri="{28A0092B-C50C-407E-A947-70E740481C1C}">
                <a14:useLocalDpi xmlns:a14="http://schemas.microsoft.com/office/drawing/2010/main" val="0"/>
              </a:ext>
            </a:extLst>
          </a:blip>
          <a:srcRect l="2570" t="35265" r="53846"/>
          <a:stretch>
            <a:fillRect/>
          </a:stretch>
        </p:blipFill>
        <p:spPr>
          <a:xfrm>
            <a:off x="2136080" y="1295681"/>
            <a:ext cx="1256114" cy="1865676"/>
          </a:xfrm>
          <a:prstGeom prst="rect">
            <a:avLst/>
          </a:prstGeom>
        </p:spPr>
      </p:pic>
      <p:pic>
        <p:nvPicPr>
          <p:cNvPr id="39" name="Picture 38"/>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4197862" y="1289457"/>
            <a:ext cx="835863" cy="1022594"/>
          </a:xfrm>
          <a:prstGeom prst="rect">
            <a:avLst/>
          </a:prstGeom>
        </p:spPr>
      </p:pic>
      <p:pic>
        <p:nvPicPr>
          <p:cNvPr id="40" name="Picture 39"/>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7913006" y="1206147"/>
            <a:ext cx="1354581" cy="786480"/>
          </a:xfrm>
          <a:prstGeom prst="rect">
            <a:avLst/>
          </a:prstGeom>
        </p:spPr>
      </p:pic>
      <p:pic>
        <p:nvPicPr>
          <p:cNvPr id="38" name="Picture 37"/>
          <p:cNvPicPr>
            <a:picLocks noChangeAspect="1"/>
          </p:cNvPicPr>
          <p:nvPr/>
        </p:nvPicPr>
        <p:blipFill>
          <a:blip r:embed="rId25" cstate="print">
            <a:extLst>
              <a:ext uri="{BEBA8EAE-BF5A-486C-A8C5-ECC9F3942E4B}">
                <a14:imgProps xmlns:a14="http://schemas.microsoft.com/office/drawing/2010/main">
                  <a14:imgLayer r:embed="rId26">
                    <a14:imgEffect>
                      <a14:backgroundRemoval t="9744" b="89776" l="3994" r="95048"/>
                    </a14:imgEffect>
                  </a14:imgLayer>
                </a14:imgProps>
              </a:ext>
              <a:ext uri="{28A0092B-C50C-407E-A947-70E740481C1C}">
                <a14:useLocalDpi xmlns:a14="http://schemas.microsoft.com/office/drawing/2010/main" val="0"/>
              </a:ext>
            </a:extLst>
          </a:blip>
          <a:stretch>
            <a:fillRect/>
          </a:stretch>
        </p:blipFill>
        <p:spPr>
          <a:xfrm>
            <a:off x="36107" y="2716679"/>
            <a:ext cx="1675192" cy="2006904"/>
          </a:xfrm>
          <a:prstGeom prst="rect">
            <a:avLst/>
          </a:prstGeom>
        </p:spPr>
      </p:pic>
      <p:pic>
        <p:nvPicPr>
          <p:cNvPr id="5" name="Picture 4"/>
          <p:cNvPicPr>
            <a:picLocks noChangeAspect="1"/>
          </p:cNvPicPr>
          <p:nvPr/>
        </p:nvPicPr>
        <p:blipFill rotWithShape="1">
          <a:blip r:embed="rId27">
            <a:extLst>
              <a:ext uri="{BEBA8EAE-BF5A-486C-A8C5-ECC9F3942E4B}">
                <a14:imgProps xmlns:a14="http://schemas.microsoft.com/office/drawing/2010/main">
                  <a14:imgLayer r:embed="rId28">
                    <a14:imgEffect>
                      <a14:backgroundRemoval t="1778" b="96000" l="0" r="100000">
                        <a14:foregroundMark x1="42000" y1="55111" x2="48000" y2="66222"/>
                        <a14:foregroundMark x1="47556" y1="51111" x2="51111" y2="64667"/>
                        <a14:foregroundMark x1="55778" y1="48222" x2="55333" y2="64000"/>
                      </a14:backgroundRemoval>
                    </a14:imgEffect>
                  </a14:imgLayer>
                </a14:imgProps>
              </a:ext>
              <a:ext uri="{28A0092B-C50C-407E-A947-70E740481C1C}">
                <a14:useLocalDpi xmlns:a14="http://schemas.microsoft.com/office/drawing/2010/main" val="0"/>
              </a:ext>
            </a:extLst>
          </a:blip>
          <a:srcRect l="34856" t="33318" r="33663" b="31496"/>
          <a:stretch>
            <a:fillRect/>
          </a:stretch>
        </p:blipFill>
        <p:spPr>
          <a:xfrm>
            <a:off x="152400" y="5333999"/>
            <a:ext cx="1295400" cy="1447801"/>
          </a:xfrm>
          <a:prstGeom prst="rect">
            <a:avLst/>
          </a:prstGeom>
        </p:spPr>
      </p:pic>
      <p:pic>
        <p:nvPicPr>
          <p:cNvPr id="7" name="Picture 6"/>
          <p:cNvPicPr>
            <a:picLocks noChangeAspect="1"/>
          </p:cNvPicPr>
          <p:nvPr/>
        </p:nvPicPr>
        <p:blipFill rotWithShape="1">
          <a:blip r:embed="rId29">
            <a:extLst>
              <a:ext uri="{BEBA8EAE-BF5A-486C-A8C5-ECC9F3942E4B}">
                <a14:imgProps xmlns:a14="http://schemas.microsoft.com/office/drawing/2010/main">
                  <a14:imgLayer r:embed="rId28">
                    <a14:imgEffect>
                      <a14:backgroundRemoval t="0" b="90000" l="67778" r="98889"/>
                    </a14:imgEffect>
                  </a14:imgLayer>
                </a14:imgProps>
              </a:ext>
              <a:ext uri="{28A0092B-C50C-407E-A947-70E740481C1C}">
                <a14:useLocalDpi xmlns:a14="http://schemas.microsoft.com/office/drawing/2010/main" val="0"/>
              </a:ext>
            </a:extLst>
          </a:blip>
          <a:srcRect l="69597" t="35257" b="33262"/>
          <a:stretch>
            <a:fillRect/>
          </a:stretch>
        </p:blipFill>
        <p:spPr>
          <a:xfrm>
            <a:off x="10179586" y="4986654"/>
            <a:ext cx="1449613" cy="1501030"/>
          </a:xfrm>
          <a:prstGeom prst="rect">
            <a:avLst/>
          </a:prstGeom>
        </p:spPr>
      </p:pic>
      <p:pic>
        <p:nvPicPr>
          <p:cNvPr id="16" name="Picture 15"/>
          <p:cNvPicPr>
            <a:picLocks noChangeAspect="1"/>
          </p:cNvPicPr>
          <p:nvPr/>
        </p:nvPicPr>
        <p:blipFill>
          <a:blip r:embed="rId30" cstate="print">
            <a:extLst>
              <a:ext uri="{BEBA8EAE-BF5A-486C-A8C5-ECC9F3942E4B}">
                <a14:imgProps xmlns:a14="http://schemas.microsoft.com/office/drawing/2010/main">
                  <a14:imgLayer r:embed="rId31">
                    <a14:imgEffect>
                      <a14:backgroundRemoval t="409" b="99591" l="0" r="100000"/>
                    </a14:imgEffect>
                  </a14:imgLayer>
                </a14:imgProps>
              </a:ext>
              <a:ext uri="{28A0092B-C50C-407E-A947-70E740481C1C}">
                <a14:useLocalDpi xmlns:a14="http://schemas.microsoft.com/office/drawing/2010/main" val="0"/>
              </a:ext>
            </a:extLst>
          </a:blip>
          <a:stretch>
            <a:fillRect/>
          </a:stretch>
        </p:blipFill>
        <p:spPr>
          <a:xfrm>
            <a:off x="10425254" y="60083"/>
            <a:ext cx="1412244" cy="811308"/>
          </a:xfrm>
          <a:prstGeom prst="rect">
            <a:avLst/>
          </a:prstGeom>
        </p:spPr>
      </p:pic>
      <p:pic>
        <p:nvPicPr>
          <p:cNvPr id="41" name="Picture 40"/>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40262" y="1442039"/>
            <a:ext cx="1354581" cy="786480"/>
          </a:xfrm>
          <a:prstGeom prst="rect">
            <a:avLst/>
          </a:prstGeom>
        </p:spPr>
      </p:pic>
      <p:pic>
        <p:nvPicPr>
          <p:cNvPr id="43" name="Picture 42"/>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60040" y="1835279"/>
            <a:ext cx="1354581" cy="786480"/>
          </a:xfrm>
          <a:prstGeom prst="rect">
            <a:avLst/>
          </a:prstGeom>
        </p:spPr>
      </p:pic>
      <p:pic>
        <p:nvPicPr>
          <p:cNvPr id="44" name="Picture 43"/>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8894532" y="1232332"/>
            <a:ext cx="1354581" cy="786480"/>
          </a:xfrm>
          <a:prstGeom prst="rect">
            <a:avLst/>
          </a:prstGeom>
        </p:spPr>
      </p:pic>
      <p:sp>
        <p:nvSpPr>
          <p:cNvPr id="2" name="Arrow: Right 1">
            <a:hlinkClick r:id="rId32" action="ppaction://hlinksldjump"/>
            <a:extLst>
              <a:ext uri="{FF2B5EF4-FFF2-40B4-BE49-F238E27FC236}">
                <a16:creationId xmlns:a16="http://schemas.microsoft.com/office/drawing/2014/main" id="{A489920B-D7AE-EAE7-3828-A3FE6008C6BE}"/>
              </a:ext>
            </a:extLst>
          </p:cNvPr>
          <p:cNvSpPr/>
          <p:nvPr/>
        </p:nvSpPr>
        <p:spPr>
          <a:xfrm>
            <a:off x="231354" y="154236"/>
            <a:ext cx="1288974" cy="41864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Học </a:t>
            </a:r>
            <a:r>
              <a:rPr lang="en-US" dirty="0" err="1"/>
              <a:t>tiếp</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75" fill="hold">
                                          <p:stCondLst>
                                            <p:cond delay="0"/>
                                          </p:stCondLst>
                                        </p:cTn>
                                        <p:tgtEl>
                                          <p:spTgt spid="15"/>
                                        </p:tgtEl>
                                        <p:attrNameLst>
                                          <p:attrName>r</p:attrName>
                                        </p:attrNameLst>
                                      </p:cBhvr>
                                    </p:animRot>
                                    <p:animRot by="-240000">
                                      <p:cBhvr>
                                        <p:cTn id="7" dur="750" fill="hold">
                                          <p:stCondLst>
                                            <p:cond delay="750"/>
                                          </p:stCondLst>
                                        </p:cTn>
                                        <p:tgtEl>
                                          <p:spTgt spid="15"/>
                                        </p:tgtEl>
                                        <p:attrNameLst>
                                          <p:attrName>r</p:attrName>
                                        </p:attrNameLst>
                                      </p:cBhvr>
                                    </p:animRot>
                                    <p:animRot by="240000">
                                      <p:cBhvr>
                                        <p:cTn id="8" dur="750" fill="hold">
                                          <p:stCondLst>
                                            <p:cond delay="1500"/>
                                          </p:stCondLst>
                                        </p:cTn>
                                        <p:tgtEl>
                                          <p:spTgt spid="15"/>
                                        </p:tgtEl>
                                        <p:attrNameLst>
                                          <p:attrName>r</p:attrName>
                                        </p:attrNameLst>
                                      </p:cBhvr>
                                    </p:animRot>
                                    <p:animRot by="-240000">
                                      <p:cBhvr>
                                        <p:cTn id="9" dur="750" fill="hold">
                                          <p:stCondLst>
                                            <p:cond delay="2250"/>
                                          </p:stCondLst>
                                        </p:cTn>
                                        <p:tgtEl>
                                          <p:spTgt spid="15"/>
                                        </p:tgtEl>
                                        <p:attrNameLst>
                                          <p:attrName>r</p:attrName>
                                        </p:attrNameLst>
                                      </p:cBhvr>
                                    </p:animRot>
                                    <p:animRot by="120000">
                                      <p:cBhvr>
                                        <p:cTn id="10" dur="750" fill="hold">
                                          <p:stCondLst>
                                            <p:cond delay="3000"/>
                                          </p:stCondLst>
                                        </p:cTn>
                                        <p:tgtEl>
                                          <p:spTgt spid="15"/>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375" fill="hold">
                                          <p:stCondLst>
                                            <p:cond delay="0"/>
                                          </p:stCondLst>
                                        </p:cTn>
                                        <p:tgtEl>
                                          <p:spTgt spid="12"/>
                                        </p:tgtEl>
                                        <p:attrNameLst>
                                          <p:attrName>r</p:attrName>
                                        </p:attrNameLst>
                                      </p:cBhvr>
                                    </p:animRot>
                                    <p:animRot by="-240000">
                                      <p:cBhvr>
                                        <p:cTn id="13" dur="750" fill="hold">
                                          <p:stCondLst>
                                            <p:cond delay="750"/>
                                          </p:stCondLst>
                                        </p:cTn>
                                        <p:tgtEl>
                                          <p:spTgt spid="12"/>
                                        </p:tgtEl>
                                        <p:attrNameLst>
                                          <p:attrName>r</p:attrName>
                                        </p:attrNameLst>
                                      </p:cBhvr>
                                    </p:animRot>
                                    <p:animRot by="240000">
                                      <p:cBhvr>
                                        <p:cTn id="14" dur="750" fill="hold">
                                          <p:stCondLst>
                                            <p:cond delay="1500"/>
                                          </p:stCondLst>
                                        </p:cTn>
                                        <p:tgtEl>
                                          <p:spTgt spid="12"/>
                                        </p:tgtEl>
                                        <p:attrNameLst>
                                          <p:attrName>r</p:attrName>
                                        </p:attrNameLst>
                                      </p:cBhvr>
                                    </p:animRot>
                                    <p:animRot by="-240000">
                                      <p:cBhvr>
                                        <p:cTn id="15" dur="750" fill="hold">
                                          <p:stCondLst>
                                            <p:cond delay="2250"/>
                                          </p:stCondLst>
                                        </p:cTn>
                                        <p:tgtEl>
                                          <p:spTgt spid="12"/>
                                        </p:tgtEl>
                                        <p:attrNameLst>
                                          <p:attrName>r</p:attrName>
                                        </p:attrNameLst>
                                      </p:cBhvr>
                                    </p:animRot>
                                    <p:animRot by="120000">
                                      <p:cBhvr>
                                        <p:cTn id="16" dur="750" fill="hold">
                                          <p:stCondLst>
                                            <p:cond delay="3000"/>
                                          </p:stCondLst>
                                        </p:cTn>
                                        <p:tgtEl>
                                          <p:spTgt spid="12"/>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300" fill="hold">
                                          <p:stCondLst>
                                            <p:cond delay="0"/>
                                          </p:stCondLst>
                                        </p:cTn>
                                        <p:tgtEl>
                                          <p:spTgt spid="8"/>
                                        </p:tgtEl>
                                        <p:attrNameLst>
                                          <p:attrName>r</p:attrName>
                                        </p:attrNameLst>
                                      </p:cBhvr>
                                    </p:animRot>
                                    <p:animRot by="-240000">
                                      <p:cBhvr>
                                        <p:cTn id="19" dur="600" fill="hold">
                                          <p:stCondLst>
                                            <p:cond delay="600"/>
                                          </p:stCondLst>
                                        </p:cTn>
                                        <p:tgtEl>
                                          <p:spTgt spid="8"/>
                                        </p:tgtEl>
                                        <p:attrNameLst>
                                          <p:attrName>r</p:attrName>
                                        </p:attrNameLst>
                                      </p:cBhvr>
                                    </p:animRot>
                                    <p:animRot by="240000">
                                      <p:cBhvr>
                                        <p:cTn id="20" dur="600" fill="hold">
                                          <p:stCondLst>
                                            <p:cond delay="1200"/>
                                          </p:stCondLst>
                                        </p:cTn>
                                        <p:tgtEl>
                                          <p:spTgt spid="8"/>
                                        </p:tgtEl>
                                        <p:attrNameLst>
                                          <p:attrName>r</p:attrName>
                                        </p:attrNameLst>
                                      </p:cBhvr>
                                    </p:animRot>
                                    <p:animRot by="-240000">
                                      <p:cBhvr>
                                        <p:cTn id="21" dur="600" fill="hold">
                                          <p:stCondLst>
                                            <p:cond delay="1800"/>
                                          </p:stCondLst>
                                        </p:cTn>
                                        <p:tgtEl>
                                          <p:spTgt spid="8"/>
                                        </p:tgtEl>
                                        <p:attrNameLst>
                                          <p:attrName>r</p:attrName>
                                        </p:attrNameLst>
                                      </p:cBhvr>
                                    </p:animRot>
                                    <p:animRot by="120000">
                                      <p:cBhvr>
                                        <p:cTn id="22" dur="600" fill="hold">
                                          <p:stCondLst>
                                            <p:cond delay="240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3" restart="whenNotActive" fill="hold" evtFilter="cancelBubble" nodeType="interactiveSeq">
                <p:stCondLst>
                  <p:cond evt="onClick" delay="0">
                    <p:tgtEl>
                      <p:spTgt spid="9"/>
                    </p:tgtEl>
                  </p:cond>
                </p:stCondLst>
                <p:endSync evt="end" delay="0">
                  <p:rtn val="all"/>
                </p:endSync>
                <p:childTnLst>
                  <p:par>
                    <p:cTn id="24" fill="hold">
                      <p:stCondLst>
                        <p:cond delay="0"/>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p:cTn id="28" dur="500" fill="hold"/>
                                        <p:tgtEl>
                                          <p:spTgt spid="37"/>
                                        </p:tgtEl>
                                        <p:attrNameLst>
                                          <p:attrName>ppt_w</p:attrName>
                                        </p:attrNameLst>
                                      </p:cBhvr>
                                      <p:tavLst>
                                        <p:tav tm="0">
                                          <p:val>
                                            <p:fltVal val="0"/>
                                          </p:val>
                                        </p:tav>
                                        <p:tav tm="100000">
                                          <p:val>
                                            <p:strVal val="#ppt_w"/>
                                          </p:val>
                                        </p:tav>
                                      </p:tavLst>
                                    </p:anim>
                                    <p:anim calcmode="lin" valueType="num">
                                      <p:cBhvr>
                                        <p:cTn id="29" dur="500" fill="hold"/>
                                        <p:tgtEl>
                                          <p:spTgt spid="37"/>
                                        </p:tgtEl>
                                        <p:attrNameLst>
                                          <p:attrName>ppt_h</p:attrName>
                                        </p:attrNameLst>
                                      </p:cBhvr>
                                      <p:tavLst>
                                        <p:tav tm="0">
                                          <p:val>
                                            <p:fltVal val="0"/>
                                          </p:val>
                                        </p:tav>
                                        <p:tav tm="100000">
                                          <p:val>
                                            <p:strVal val="#ppt_h"/>
                                          </p:val>
                                        </p:tav>
                                      </p:tavLst>
                                    </p:anim>
                                    <p:animEffect transition="in" filter="fade">
                                      <p:cBhvr>
                                        <p:cTn id="30" dur="500"/>
                                        <p:tgtEl>
                                          <p:spTgt spid="37"/>
                                        </p:tgtEl>
                                      </p:cBhvr>
                                    </p:animEffect>
                                  </p:childTnLst>
                                </p:cTn>
                              </p:par>
                            </p:childTnLst>
                          </p:cTn>
                        </p:par>
                      </p:childTnLst>
                    </p:cTn>
                  </p:par>
                </p:childTnLst>
              </p:cTn>
              <p:nextCondLst>
                <p:cond evt="onClick" delay="0">
                  <p:tgtEl>
                    <p:spTgt spid="9"/>
                  </p:tgtEl>
                </p:cond>
              </p:nextCondLst>
            </p:seq>
            <p:seq concurrent="1" nextAc="seek">
              <p:cTn id="31" restart="whenNotActive" fill="hold" evtFilter="cancelBubble" nodeType="interactiveSeq">
                <p:stCondLst>
                  <p:cond evt="onClick" delay="0">
                    <p:tgtEl>
                      <p:spTgt spid="25"/>
                    </p:tgtEl>
                  </p:cond>
                </p:stCondLst>
                <p:endSync evt="end" delay="0">
                  <p:rtn val="all"/>
                </p:endSync>
                <p:childTnLst>
                  <p:par>
                    <p:cTn id="32" fill="hold">
                      <p:stCondLst>
                        <p:cond delay="0"/>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500" fill="hold"/>
                                        <p:tgtEl>
                                          <p:spTgt spid="36"/>
                                        </p:tgtEl>
                                        <p:attrNameLst>
                                          <p:attrName>ppt_w</p:attrName>
                                        </p:attrNameLst>
                                      </p:cBhvr>
                                      <p:tavLst>
                                        <p:tav tm="0">
                                          <p:val>
                                            <p:fltVal val="0"/>
                                          </p:val>
                                        </p:tav>
                                        <p:tav tm="100000">
                                          <p:val>
                                            <p:strVal val="#ppt_w"/>
                                          </p:val>
                                        </p:tav>
                                      </p:tavLst>
                                    </p:anim>
                                    <p:anim calcmode="lin" valueType="num">
                                      <p:cBhvr>
                                        <p:cTn id="37" dur="500" fill="hold"/>
                                        <p:tgtEl>
                                          <p:spTgt spid="36"/>
                                        </p:tgtEl>
                                        <p:attrNameLst>
                                          <p:attrName>ppt_h</p:attrName>
                                        </p:attrNameLst>
                                      </p:cBhvr>
                                      <p:tavLst>
                                        <p:tav tm="0">
                                          <p:val>
                                            <p:fltVal val="0"/>
                                          </p:val>
                                        </p:tav>
                                        <p:tav tm="100000">
                                          <p:val>
                                            <p:strVal val="#ppt_h"/>
                                          </p:val>
                                        </p:tav>
                                      </p:tavLst>
                                    </p:anim>
                                    <p:animEffect transition="in" filter="fade">
                                      <p:cBhvr>
                                        <p:cTn id="38" dur="500"/>
                                        <p:tgtEl>
                                          <p:spTgt spid="36"/>
                                        </p:tgtEl>
                                      </p:cBhvr>
                                    </p:animEffect>
                                  </p:childTnLst>
                                </p:cTn>
                              </p:par>
                            </p:childTnLst>
                          </p:cTn>
                        </p:par>
                      </p:childTnLst>
                    </p:cTn>
                  </p:par>
                </p:childTnLst>
              </p:cTn>
              <p:nextCondLst>
                <p:cond evt="onClick" delay="0">
                  <p:tgtEl>
                    <p:spTgt spid="25"/>
                  </p:tgtEl>
                </p:cond>
              </p:nextCondLst>
            </p:seq>
            <p:seq concurrent="1" nextAc="seek">
              <p:cTn id="39" restart="whenNotActive" fill="hold" evtFilter="cancelBubble" nodeType="interactiveSeq">
                <p:stCondLst>
                  <p:cond evt="onClick" delay="0">
                    <p:tgtEl>
                      <p:spTgt spid="26"/>
                    </p:tgtEl>
                  </p:cond>
                </p:stCondLst>
                <p:endSync evt="end" delay="0">
                  <p:rtn val="all"/>
                </p:endSync>
                <p:childTnLst>
                  <p:par>
                    <p:cTn id="40" fill="hold">
                      <p:stCondLst>
                        <p:cond delay="0"/>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p:cTn id="44" dur="500" fill="hold"/>
                                        <p:tgtEl>
                                          <p:spTgt spid="35"/>
                                        </p:tgtEl>
                                        <p:attrNameLst>
                                          <p:attrName>ppt_w</p:attrName>
                                        </p:attrNameLst>
                                      </p:cBhvr>
                                      <p:tavLst>
                                        <p:tav tm="0">
                                          <p:val>
                                            <p:fltVal val="0"/>
                                          </p:val>
                                        </p:tav>
                                        <p:tav tm="100000">
                                          <p:val>
                                            <p:strVal val="#ppt_w"/>
                                          </p:val>
                                        </p:tav>
                                      </p:tavLst>
                                    </p:anim>
                                    <p:anim calcmode="lin" valueType="num">
                                      <p:cBhvr>
                                        <p:cTn id="45" dur="500" fill="hold"/>
                                        <p:tgtEl>
                                          <p:spTgt spid="35"/>
                                        </p:tgtEl>
                                        <p:attrNameLst>
                                          <p:attrName>ppt_h</p:attrName>
                                        </p:attrNameLst>
                                      </p:cBhvr>
                                      <p:tavLst>
                                        <p:tav tm="0">
                                          <p:val>
                                            <p:fltVal val="0"/>
                                          </p:val>
                                        </p:tav>
                                        <p:tav tm="100000">
                                          <p:val>
                                            <p:strVal val="#ppt_h"/>
                                          </p:val>
                                        </p:tav>
                                      </p:tavLst>
                                    </p:anim>
                                    <p:animEffect transition="in" filter="fade">
                                      <p:cBhvr>
                                        <p:cTn id="46" dur="500"/>
                                        <p:tgtEl>
                                          <p:spTgt spid="35"/>
                                        </p:tgtEl>
                                      </p:cBhvr>
                                    </p:animEffect>
                                  </p:childTnLst>
                                </p:cTn>
                              </p:par>
                            </p:childTnLst>
                          </p:cTn>
                        </p:par>
                      </p:childTnLst>
                    </p:cTn>
                  </p:par>
                </p:childTnLst>
              </p:cTn>
              <p:nextCondLst>
                <p:cond evt="onClick" delay="0">
                  <p:tgtEl>
                    <p:spTgt spid="2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44000" r="-44000"/>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6">
            <a:extLst>
              <a:ext uri="{BEBA8EAE-BF5A-486C-A8C5-ECC9F3942E4B}">
                <a14:imgProps xmlns:a14="http://schemas.microsoft.com/office/drawing/2010/main">
                  <a14:imgLayer r:embed="rId7">
                    <a14:imgEffect>
                      <a14:backgroundRemoval t="455" b="91250" l="600" r="99400"/>
                    </a14:imgEffect>
                  </a14:imgLayer>
                </a14:imgProps>
              </a:ext>
              <a:ext uri="{28A0092B-C50C-407E-A947-70E740481C1C}">
                <a14:useLocalDpi xmlns:a14="http://schemas.microsoft.com/office/drawing/2010/main" val="0"/>
              </a:ext>
            </a:extLst>
          </a:blip>
          <a:srcRect b="15975"/>
          <a:stretch>
            <a:fillRect/>
          </a:stretch>
        </p:blipFill>
        <p:spPr>
          <a:xfrm>
            <a:off x="838200" y="-282750"/>
            <a:ext cx="10744199" cy="4209369"/>
          </a:xfrm>
          <a:prstGeom prst="rect">
            <a:avLst/>
          </a:prstGeom>
        </p:spPr>
      </p:pic>
      <p:sp>
        <p:nvSpPr>
          <p:cNvPr id="12" name="Rectangle 11"/>
          <p:cNvSpPr/>
          <p:nvPr/>
        </p:nvSpPr>
        <p:spPr>
          <a:xfrm>
            <a:off x="1371600" y="4027708"/>
            <a:ext cx="4608467" cy="908435"/>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A. </a:t>
            </a:r>
            <a:r>
              <a:rPr lang="en-US" altLang="vi-VN" sz="3200" dirty="0">
                <a:solidFill>
                  <a:prstClr val="black"/>
                </a:solidFill>
                <a:latin typeface="Cambria" panose="02040503050406030204" pitchFamily="18" charset="0"/>
                <a:ea typeface="Cambria" panose="02040503050406030204" pitchFamily="18" charset="0"/>
                <a:cs typeface="Arial-Rounded" panose="020B0500000000000000" pitchFamily="34" charset="0"/>
              </a:rPr>
              <a:t>200 000 </a:t>
            </a:r>
            <a:r>
              <a:rPr lang="en-US" altLang="vi-VN" sz="3200" dirty="0" err="1">
                <a:solidFill>
                  <a:prstClr val="black"/>
                </a:solidFill>
                <a:latin typeface="Cambria" panose="02040503050406030204" pitchFamily="18" charset="0"/>
                <a:ea typeface="Cambria" panose="02040503050406030204" pitchFamily="18" charset="0"/>
                <a:cs typeface="Arial-Rounded" panose="020B0500000000000000" pitchFamily="34" charset="0"/>
              </a:rPr>
              <a:t>đồng</a:t>
            </a:r>
            <a:endPar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13" name="Rectangle 12"/>
          <p:cNvSpPr/>
          <p:nvPr/>
        </p:nvSpPr>
        <p:spPr>
          <a:xfrm>
            <a:off x="6708872" y="4027708"/>
            <a:ext cx="4721128" cy="908436"/>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B. </a:t>
            </a:r>
            <a:r>
              <a:rPr kumimoji="0" lang="en-US" alt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300 000 </a:t>
            </a:r>
            <a:r>
              <a:rPr kumimoji="0" lang="en-US" altLang="vi-VN"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đồng</a:t>
            </a:r>
            <a:endParaRPr kumimoji="0" lang="en-US" alt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14" name="Rectangle 13"/>
          <p:cNvSpPr/>
          <p:nvPr/>
        </p:nvSpPr>
        <p:spPr>
          <a:xfrm>
            <a:off x="1371601" y="5093497"/>
            <a:ext cx="4608466" cy="1231103"/>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C.</a:t>
            </a:r>
            <a:r>
              <a:rPr kumimoji="0" lang="en-US" alt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lang="en-US" altLang="vi-VN" sz="3200" dirty="0">
                <a:solidFill>
                  <a:prstClr val="black"/>
                </a:solidFill>
                <a:latin typeface="Cambria" panose="02040503050406030204" pitchFamily="18" charset="0"/>
                <a:ea typeface="Cambria" panose="02040503050406030204" pitchFamily="18" charset="0"/>
                <a:cs typeface="Arial-Rounded" panose="020B0500000000000000" pitchFamily="34" charset="0"/>
              </a:rPr>
              <a:t>290 000 </a:t>
            </a:r>
            <a:r>
              <a:rPr lang="en-US" altLang="vi-VN" sz="3200" dirty="0" err="1">
                <a:solidFill>
                  <a:prstClr val="black"/>
                </a:solidFill>
                <a:latin typeface="Cambria" panose="02040503050406030204" pitchFamily="18" charset="0"/>
                <a:ea typeface="Cambria" panose="02040503050406030204" pitchFamily="18" charset="0"/>
                <a:cs typeface="Arial-Rounded" panose="020B0500000000000000" pitchFamily="34" charset="0"/>
              </a:rPr>
              <a:t>đồng</a:t>
            </a:r>
            <a:endPar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15" name="Rectangle 14"/>
          <p:cNvSpPr/>
          <p:nvPr/>
        </p:nvSpPr>
        <p:spPr>
          <a:xfrm>
            <a:off x="6682368" y="5129495"/>
            <a:ext cx="4747632" cy="1118905"/>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D. </a:t>
            </a:r>
            <a:r>
              <a:rPr lang="en-US" altLang="vi-VN" sz="3200" dirty="0">
                <a:solidFill>
                  <a:prstClr val="black"/>
                </a:solidFill>
                <a:latin typeface="Cambria" panose="02040503050406030204" pitchFamily="18" charset="0"/>
                <a:ea typeface="Cambria" panose="02040503050406030204" pitchFamily="18" charset="0"/>
                <a:cs typeface="Arial-Rounded" panose="020B0500000000000000" pitchFamily="34" charset="0"/>
              </a:rPr>
              <a:t>250 000 </a:t>
            </a:r>
            <a:r>
              <a:rPr lang="en-US" altLang="vi-VN" sz="3200" dirty="0" err="1">
                <a:solidFill>
                  <a:prstClr val="black"/>
                </a:solidFill>
                <a:latin typeface="Cambria" panose="02040503050406030204" pitchFamily="18" charset="0"/>
                <a:ea typeface="Cambria" panose="02040503050406030204" pitchFamily="18" charset="0"/>
                <a:cs typeface="Arial-Rounded" panose="020B0500000000000000" pitchFamily="34" charset="0"/>
              </a:rPr>
              <a:t>đồng</a:t>
            </a:r>
            <a:endParaRPr kumimoji="0" lang="en-US" alt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16" name="Picture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93467" y="4259613"/>
            <a:ext cx="672947" cy="591378"/>
          </a:xfrm>
          <a:prstGeom prst="rect">
            <a:avLst/>
          </a:prstGeom>
        </p:spPr>
      </p:pic>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812584" y="5688947"/>
            <a:ext cx="672129" cy="590658"/>
          </a:xfrm>
          <a:prstGeom prst="rect">
            <a:avLst/>
          </a:prstGeom>
        </p:spPr>
      </p:pic>
      <p:pic>
        <p:nvPicPr>
          <p:cNvPr id="18" name="Picture 1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757872" y="4398441"/>
            <a:ext cx="672128" cy="537702"/>
          </a:xfrm>
          <a:prstGeom prst="rect">
            <a:avLst/>
          </a:prstGeom>
        </p:spPr>
      </p:pic>
      <p:pic>
        <p:nvPicPr>
          <p:cNvPr id="19" name="Picture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35294" y="5761365"/>
            <a:ext cx="672129" cy="590658"/>
          </a:xfrm>
          <a:prstGeom prst="rect">
            <a:avLst/>
          </a:prstGeom>
        </p:spPr>
      </p:pic>
      <p:sp>
        <p:nvSpPr>
          <p:cNvPr id="24" name="Right Arrow 23">
            <a:hlinkClick r:id="rId10" action="ppaction://hlinksldjump"/>
          </p:cNvPr>
          <p:cNvSpPr/>
          <p:nvPr/>
        </p:nvSpPr>
        <p:spPr>
          <a:xfrm>
            <a:off x="11148649" y="6056694"/>
            <a:ext cx="1043351" cy="858113"/>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Trở</a:t>
            </a: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sz="18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về</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25" name="TextBox 24"/>
          <p:cNvSpPr txBox="1"/>
          <p:nvPr/>
        </p:nvSpPr>
        <p:spPr>
          <a:xfrm>
            <a:off x="2875402" y="1221769"/>
            <a:ext cx="5266063" cy="13220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Làm</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tròn</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giá</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đến</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hàng</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trăm</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nghìn</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 </a:t>
            </a:r>
          </a:p>
        </p:txBody>
      </p:sp>
      <p:pic>
        <p:nvPicPr>
          <p:cNvPr id="3" name="Picture 2">
            <a:extLst>
              <a:ext uri="{FF2B5EF4-FFF2-40B4-BE49-F238E27FC236}">
                <a16:creationId xmlns:a16="http://schemas.microsoft.com/office/drawing/2014/main" id="{EA3C07FC-65A1-CF6B-A28E-764D7235EB68}"/>
              </a:ext>
            </a:extLst>
          </p:cNvPr>
          <p:cNvPicPr>
            <a:picLocks noChangeAspect="1"/>
          </p:cNvPicPr>
          <p:nvPr/>
        </p:nvPicPr>
        <p:blipFill>
          <a:blip r:embed="rId11"/>
          <a:stretch>
            <a:fillRect/>
          </a:stretch>
        </p:blipFill>
        <p:spPr>
          <a:xfrm>
            <a:off x="8446996" y="664684"/>
            <a:ext cx="3641089" cy="3052762"/>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anim calcmode="lin" valueType="num">
                                      <p:cBhvr>
                                        <p:cTn id="13" dur="500" fill="hold"/>
                                        <p:tgtEl>
                                          <p:spTgt spid="13"/>
                                        </p:tgtEl>
                                        <p:attrNameLst>
                                          <p:attrName>ppt_x</p:attrName>
                                        </p:attrNameLst>
                                      </p:cBhvr>
                                      <p:tavLst>
                                        <p:tav tm="0">
                                          <p:val>
                                            <p:strVal val="#ppt_x"/>
                                          </p:val>
                                        </p:tav>
                                        <p:tav tm="100000">
                                          <p:val>
                                            <p:strVal val="#ppt_x"/>
                                          </p:val>
                                        </p:tav>
                                      </p:tavLst>
                                    </p:anim>
                                    <p:anim calcmode="lin" valueType="num">
                                      <p:cBhvr>
                                        <p:cTn id="14" dur="5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5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anim calcmode="lin" valueType="num">
                                      <p:cBhvr>
                                        <p:cTn id="18" dur="500" fill="hold"/>
                                        <p:tgtEl>
                                          <p:spTgt spid="14"/>
                                        </p:tgtEl>
                                        <p:attrNameLst>
                                          <p:attrName>ppt_x</p:attrName>
                                        </p:attrNameLst>
                                      </p:cBhvr>
                                      <p:tavLst>
                                        <p:tav tm="0">
                                          <p:val>
                                            <p:strVal val="#ppt_x"/>
                                          </p:val>
                                        </p:tav>
                                        <p:tav tm="100000">
                                          <p:val>
                                            <p:strVal val="#ppt_x"/>
                                          </p:val>
                                        </p:tav>
                                      </p:tavLst>
                                    </p:anim>
                                    <p:anim calcmode="lin" valueType="num">
                                      <p:cBhvr>
                                        <p:cTn id="19" dur="5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anim calcmode="lin" valueType="num">
                                      <p:cBhvr>
                                        <p:cTn id="23" dur="500" fill="hold"/>
                                        <p:tgtEl>
                                          <p:spTgt spid="15"/>
                                        </p:tgtEl>
                                        <p:attrNameLst>
                                          <p:attrName>ppt_x</p:attrName>
                                        </p:attrNameLst>
                                      </p:cBhvr>
                                      <p:tavLst>
                                        <p:tav tm="0">
                                          <p:val>
                                            <p:strVal val="#ppt_x"/>
                                          </p:val>
                                        </p:tav>
                                        <p:tav tm="100000">
                                          <p:val>
                                            <p:strVal val="#ppt_x"/>
                                          </p:val>
                                        </p:tav>
                                      </p:tavLst>
                                    </p:anim>
                                    <p:anim calcmode="lin" valueType="num">
                                      <p:cBhvr>
                                        <p:cTn id="24"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12"/>
                    </p:tgtEl>
                  </p:cond>
                </p:stCondLst>
                <p:endSync evt="end" delay="0">
                  <p:rtn val="all"/>
                </p:endSync>
                <p:childTnLst>
                  <p:par>
                    <p:cTn id="26" fill="hold">
                      <p:stCondLst>
                        <p:cond delay="0"/>
                      </p:stCondLst>
                      <p:childTnLst>
                        <p:par>
                          <p:cTn id="27" fill="hold">
                            <p:stCondLst>
                              <p:cond delay="0"/>
                            </p:stCondLst>
                            <p:childTnLst>
                              <p:par>
                                <p:cTn id="28" presetID="1" presetClass="emph" presetSubtype="2" fill="hold" nodeType="clickEffect">
                                  <p:stCondLst>
                                    <p:cond delay="0"/>
                                  </p:stCondLst>
                                  <p:childTnLst>
                                    <p:animClr clrSpc="rgb" dir="cw">
                                      <p:cBhvr>
                                        <p:cTn id="29" dur="250" fill="hold"/>
                                        <p:tgtEl>
                                          <p:spTgt spid="12"/>
                                        </p:tgtEl>
                                        <p:attrNameLst>
                                          <p:attrName>fillcolor</p:attrName>
                                        </p:attrNameLst>
                                      </p:cBhvr>
                                      <p:to>
                                        <a:srgbClr val="FFF2CC"/>
                                      </p:to>
                                    </p:animClr>
                                    <p:set>
                                      <p:cBhvr>
                                        <p:cTn id="30" dur="250" fill="hold"/>
                                        <p:tgtEl>
                                          <p:spTgt spid="12"/>
                                        </p:tgtEl>
                                        <p:attrNameLst>
                                          <p:attrName>fill.type</p:attrName>
                                        </p:attrNameLst>
                                      </p:cBhvr>
                                      <p:to>
                                        <p:strVal val="solid"/>
                                      </p:to>
                                    </p:set>
                                    <p:set>
                                      <p:cBhvr>
                                        <p:cTn id="31" dur="250" fill="hold"/>
                                        <p:tgtEl>
                                          <p:spTgt spid="12"/>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2" name="click.wav"/>
                                        </p:tgtEl>
                                      </p:cMediaNode>
                                    </p:audio>
                                  </p:subTnLst>
                                </p:cTn>
                              </p:par>
                              <p:par>
                                <p:cTn id="32" presetID="23" presetClass="entr" presetSubtype="32" fill="hold" nodeType="withEffect">
                                  <p:stCondLst>
                                    <p:cond delay="1000"/>
                                  </p:stCondLst>
                                  <p:childTnLst>
                                    <p:set>
                                      <p:cBhvr>
                                        <p:cTn id="33" dur="1" fill="hold">
                                          <p:stCondLst>
                                            <p:cond delay="0"/>
                                          </p:stCondLst>
                                        </p:cTn>
                                        <p:tgtEl>
                                          <p:spTgt spid="16"/>
                                        </p:tgtEl>
                                        <p:attrNameLst>
                                          <p:attrName>style.visibility</p:attrName>
                                        </p:attrNameLst>
                                      </p:cBhvr>
                                      <p:to>
                                        <p:strVal val="visible"/>
                                      </p:to>
                                    </p:set>
                                    <p:anim calcmode="lin" valueType="num">
                                      <p:cBhvr>
                                        <p:cTn id="34" dur="250" fill="hold"/>
                                        <p:tgtEl>
                                          <p:spTgt spid="16"/>
                                        </p:tgtEl>
                                        <p:attrNameLst>
                                          <p:attrName>ppt_w</p:attrName>
                                        </p:attrNameLst>
                                      </p:cBhvr>
                                      <p:tavLst>
                                        <p:tav tm="0">
                                          <p:val>
                                            <p:strVal val="4*#ppt_w"/>
                                          </p:val>
                                        </p:tav>
                                        <p:tav tm="100000">
                                          <p:val>
                                            <p:strVal val="#ppt_w"/>
                                          </p:val>
                                        </p:tav>
                                      </p:tavLst>
                                    </p:anim>
                                    <p:anim calcmode="lin" valueType="num">
                                      <p:cBhvr>
                                        <p:cTn id="35" dur="250" fill="hold"/>
                                        <p:tgtEl>
                                          <p:spTgt spid="16"/>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2"/>
                                            </p:cond>
                                          </p:stCondLst>
                                          <p:endCondLst>
                                            <p:cond evt="onStopAudio" delay="0">
                                              <p:tgtEl>
                                                <p:sldTgt/>
                                              </p:tgtEl>
                                            </p:cond>
                                          </p:endCondLst>
                                        </p:cTn>
                                        <p:tgtEl>
                                          <p:sndTgt r:embed="rId3" name="Wrong Buzzer.wav"/>
                                        </p:tgtEl>
                                      </p:cMediaNode>
                                    </p:audio>
                                  </p:subTnLst>
                                </p:cTn>
                              </p:par>
                              <p:par>
                                <p:cTn id="36" presetID="1" presetClass="emph" presetSubtype="2" fill="hold" nodeType="withEffect">
                                  <p:stCondLst>
                                    <p:cond delay="1000"/>
                                  </p:stCondLst>
                                  <p:childTnLst>
                                    <p:animClr clrSpc="rgb" dir="cw">
                                      <p:cBhvr>
                                        <p:cTn id="37" dur="250" fill="hold"/>
                                        <p:tgtEl>
                                          <p:spTgt spid="12"/>
                                        </p:tgtEl>
                                        <p:attrNameLst>
                                          <p:attrName>fillcolor</p:attrName>
                                        </p:attrNameLst>
                                      </p:cBhvr>
                                      <p:to>
                                        <a:srgbClr val="FFFF00"/>
                                      </p:to>
                                    </p:animClr>
                                    <p:set>
                                      <p:cBhvr>
                                        <p:cTn id="38" dur="250" fill="hold"/>
                                        <p:tgtEl>
                                          <p:spTgt spid="12"/>
                                        </p:tgtEl>
                                        <p:attrNameLst>
                                          <p:attrName>fill.type</p:attrName>
                                        </p:attrNameLst>
                                      </p:cBhvr>
                                      <p:to>
                                        <p:strVal val="solid"/>
                                      </p:to>
                                    </p:set>
                                    <p:set>
                                      <p:cBhvr>
                                        <p:cTn id="39" dur="25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40" restart="whenNotActive" fill="hold" evtFilter="cancelBubble" nodeType="interactiveSeq">
                <p:stCondLst>
                  <p:cond evt="onClick" delay="0">
                    <p:tgtEl>
                      <p:spTgt spid="13"/>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clickEffect">
                                  <p:stCondLst>
                                    <p:cond delay="0"/>
                                  </p:stCondLst>
                                  <p:childTnLst>
                                    <p:animClr clrSpc="rgb" dir="cw">
                                      <p:cBhvr>
                                        <p:cTn id="44" dur="250" fill="hold"/>
                                        <p:tgtEl>
                                          <p:spTgt spid="13"/>
                                        </p:tgtEl>
                                        <p:attrNameLst>
                                          <p:attrName>fillcolor</p:attrName>
                                        </p:attrNameLst>
                                      </p:cBhvr>
                                      <p:to>
                                        <a:srgbClr val="FFF2CC"/>
                                      </p:to>
                                    </p:animClr>
                                    <p:set>
                                      <p:cBhvr>
                                        <p:cTn id="45" dur="250" fill="hold"/>
                                        <p:tgtEl>
                                          <p:spTgt spid="13"/>
                                        </p:tgtEl>
                                        <p:attrNameLst>
                                          <p:attrName>fill.type</p:attrName>
                                        </p:attrNameLst>
                                      </p:cBhvr>
                                      <p:to>
                                        <p:strVal val="solid"/>
                                      </p:to>
                                    </p:set>
                                    <p:set>
                                      <p:cBhvr>
                                        <p:cTn id="46" dur="250" fill="hold"/>
                                        <p:tgtEl>
                                          <p:spTgt spid="13"/>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2" name="click.wav"/>
                                        </p:tgtEl>
                                      </p:cMediaNode>
                                    </p:audio>
                                  </p:subTnLst>
                                </p:cTn>
                              </p:par>
                              <p:par>
                                <p:cTn id="47" presetID="23" presetClass="entr" presetSubtype="32" fill="hold" nodeType="withEffect">
                                  <p:stCondLst>
                                    <p:cond delay="1000"/>
                                  </p:stCondLst>
                                  <p:childTnLst>
                                    <p:set>
                                      <p:cBhvr>
                                        <p:cTn id="48" dur="1" fill="hold">
                                          <p:stCondLst>
                                            <p:cond delay="0"/>
                                          </p:stCondLst>
                                        </p:cTn>
                                        <p:tgtEl>
                                          <p:spTgt spid="18"/>
                                        </p:tgtEl>
                                        <p:attrNameLst>
                                          <p:attrName>style.visibility</p:attrName>
                                        </p:attrNameLst>
                                      </p:cBhvr>
                                      <p:to>
                                        <p:strVal val="visible"/>
                                      </p:to>
                                    </p:set>
                                    <p:anim calcmode="lin" valueType="num">
                                      <p:cBhvr>
                                        <p:cTn id="49" dur="250" fill="hold"/>
                                        <p:tgtEl>
                                          <p:spTgt spid="18"/>
                                        </p:tgtEl>
                                        <p:attrNameLst>
                                          <p:attrName>ppt_w</p:attrName>
                                        </p:attrNameLst>
                                      </p:cBhvr>
                                      <p:tavLst>
                                        <p:tav tm="0">
                                          <p:val>
                                            <p:strVal val="4*#ppt_w"/>
                                          </p:val>
                                        </p:tav>
                                        <p:tav tm="100000">
                                          <p:val>
                                            <p:strVal val="#ppt_w"/>
                                          </p:val>
                                        </p:tav>
                                      </p:tavLst>
                                    </p:anim>
                                    <p:anim calcmode="lin" valueType="num">
                                      <p:cBhvr>
                                        <p:cTn id="50" dur="250" fill="hold"/>
                                        <p:tgtEl>
                                          <p:spTgt spid="1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7"/>
                                            </p:cond>
                                          </p:stCondLst>
                                          <p:endCondLst>
                                            <p:cond evt="onStopAudio" delay="0">
                                              <p:tgtEl>
                                                <p:sldTgt/>
                                              </p:tgtEl>
                                            </p:cond>
                                          </p:endCondLst>
                                        </p:cTn>
                                        <p:tgtEl>
                                          <p:sndTgt r:embed="rId4" name="Check mark.wav"/>
                                        </p:tgtEl>
                                      </p:cMediaNode>
                                    </p:audio>
                                  </p:subTnLst>
                                </p:cTn>
                              </p:par>
                              <p:par>
                                <p:cTn id="51" presetID="1" presetClass="emph" presetSubtype="2" fill="hold" nodeType="withEffect">
                                  <p:stCondLst>
                                    <p:cond delay="1000"/>
                                  </p:stCondLst>
                                  <p:childTnLst>
                                    <p:animClr clrSpc="rgb" dir="cw">
                                      <p:cBhvr>
                                        <p:cTn id="52" dur="250" fill="hold"/>
                                        <p:tgtEl>
                                          <p:spTgt spid="13"/>
                                        </p:tgtEl>
                                        <p:attrNameLst>
                                          <p:attrName>fillcolor</p:attrName>
                                        </p:attrNameLst>
                                      </p:cBhvr>
                                      <p:to>
                                        <a:srgbClr val="00B050"/>
                                      </p:to>
                                    </p:animClr>
                                    <p:set>
                                      <p:cBhvr>
                                        <p:cTn id="53" dur="250" fill="hold"/>
                                        <p:tgtEl>
                                          <p:spTgt spid="13"/>
                                        </p:tgtEl>
                                        <p:attrNameLst>
                                          <p:attrName>fill.type</p:attrName>
                                        </p:attrNameLst>
                                      </p:cBhvr>
                                      <p:to>
                                        <p:strVal val="solid"/>
                                      </p:to>
                                    </p:set>
                                    <p:set>
                                      <p:cBhvr>
                                        <p:cTn id="54" dur="25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55" restart="whenNotActive" fill="hold" evtFilter="cancelBubble" nodeType="interactiveSeq">
                <p:stCondLst>
                  <p:cond evt="onClick" delay="0">
                    <p:tgtEl>
                      <p:spTgt spid="14"/>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clickEffect">
                                  <p:stCondLst>
                                    <p:cond delay="0"/>
                                  </p:stCondLst>
                                  <p:childTnLst>
                                    <p:animClr clrSpc="rgb" dir="cw">
                                      <p:cBhvr>
                                        <p:cTn id="59" dur="250" fill="hold"/>
                                        <p:tgtEl>
                                          <p:spTgt spid="14"/>
                                        </p:tgtEl>
                                        <p:attrNameLst>
                                          <p:attrName>fillcolor</p:attrName>
                                        </p:attrNameLst>
                                      </p:cBhvr>
                                      <p:to>
                                        <a:srgbClr val="FFF2CC"/>
                                      </p:to>
                                    </p:animClr>
                                    <p:set>
                                      <p:cBhvr>
                                        <p:cTn id="60" dur="250" fill="hold"/>
                                        <p:tgtEl>
                                          <p:spTgt spid="14"/>
                                        </p:tgtEl>
                                        <p:attrNameLst>
                                          <p:attrName>fill.type</p:attrName>
                                        </p:attrNameLst>
                                      </p:cBhvr>
                                      <p:to>
                                        <p:strVal val="solid"/>
                                      </p:to>
                                    </p:set>
                                    <p:set>
                                      <p:cBhvr>
                                        <p:cTn id="61" dur="250" fill="hold"/>
                                        <p:tgtEl>
                                          <p:spTgt spid="14"/>
                                        </p:tgtEl>
                                        <p:attrNameLst>
                                          <p:attrName>fill.on</p:attrName>
                                        </p:attrNameLst>
                                      </p:cBhvr>
                                      <p:to>
                                        <p:strVal val="true"/>
                                      </p:to>
                                    </p:set>
                                  </p:childTnLst>
                                  <p:subTnLst>
                                    <p:audio>
                                      <p:cMediaNode>
                                        <p:cTn display="0" masterRel="sameClick">
                                          <p:stCondLst>
                                            <p:cond evt="begin" delay="0">
                                              <p:tn val="58"/>
                                            </p:cond>
                                          </p:stCondLst>
                                          <p:endCondLst>
                                            <p:cond evt="onStopAudio" delay="0">
                                              <p:tgtEl>
                                                <p:sldTgt/>
                                              </p:tgtEl>
                                            </p:cond>
                                          </p:endCondLst>
                                        </p:cTn>
                                        <p:tgtEl>
                                          <p:sndTgt r:embed="rId2" name="click.wav"/>
                                        </p:tgtEl>
                                      </p:cMediaNode>
                                    </p:audio>
                                  </p:subTnLst>
                                </p:cTn>
                              </p:par>
                              <p:par>
                                <p:cTn id="62" presetID="23" presetClass="entr" presetSubtype="32" fill="hold" nodeType="with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p:cTn id="64" dur="250" fill="hold"/>
                                        <p:tgtEl>
                                          <p:spTgt spid="19"/>
                                        </p:tgtEl>
                                        <p:attrNameLst>
                                          <p:attrName>ppt_w</p:attrName>
                                        </p:attrNameLst>
                                      </p:cBhvr>
                                      <p:tavLst>
                                        <p:tav tm="0">
                                          <p:val>
                                            <p:strVal val="4*#ppt_w"/>
                                          </p:val>
                                        </p:tav>
                                        <p:tav tm="100000">
                                          <p:val>
                                            <p:strVal val="#ppt_w"/>
                                          </p:val>
                                        </p:tav>
                                      </p:tavLst>
                                    </p:anim>
                                    <p:anim calcmode="lin" valueType="num">
                                      <p:cBhvr>
                                        <p:cTn id="65" dur="250" fill="hold"/>
                                        <p:tgtEl>
                                          <p:spTgt spid="1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2"/>
                                            </p:cond>
                                          </p:stCondLst>
                                          <p:endCondLst>
                                            <p:cond evt="onStopAudio" delay="0">
                                              <p:tgtEl>
                                                <p:sldTgt/>
                                              </p:tgtEl>
                                            </p:cond>
                                          </p:endCondLst>
                                        </p:cTn>
                                        <p:tgtEl>
                                          <p:sndTgt r:embed="rId3" name="Wrong Buzzer.wav"/>
                                        </p:tgtEl>
                                      </p:cMediaNode>
                                    </p:audio>
                                  </p:subTnLst>
                                </p:cTn>
                              </p:par>
                              <p:par>
                                <p:cTn id="66" presetID="1" presetClass="emph" presetSubtype="2" fill="hold" nodeType="withEffect">
                                  <p:stCondLst>
                                    <p:cond delay="0"/>
                                  </p:stCondLst>
                                  <p:childTnLst>
                                    <p:animClr clrSpc="rgb" dir="cw">
                                      <p:cBhvr>
                                        <p:cTn id="67" dur="250" fill="hold"/>
                                        <p:tgtEl>
                                          <p:spTgt spid="14"/>
                                        </p:tgtEl>
                                        <p:attrNameLst>
                                          <p:attrName>fillcolor</p:attrName>
                                        </p:attrNameLst>
                                      </p:cBhvr>
                                      <p:to>
                                        <a:srgbClr val="FFFF00"/>
                                      </p:to>
                                    </p:animClr>
                                    <p:set>
                                      <p:cBhvr>
                                        <p:cTn id="68" dur="250" fill="hold"/>
                                        <p:tgtEl>
                                          <p:spTgt spid="14"/>
                                        </p:tgtEl>
                                        <p:attrNameLst>
                                          <p:attrName>fill.type</p:attrName>
                                        </p:attrNameLst>
                                      </p:cBhvr>
                                      <p:to>
                                        <p:strVal val="solid"/>
                                      </p:to>
                                    </p:set>
                                    <p:set>
                                      <p:cBhvr>
                                        <p:cTn id="69" dur="25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seq concurrent="1" nextAc="seek">
              <p:cTn id="70" restart="whenNotActive" fill="hold" evtFilter="cancelBubble" nodeType="interactiveSeq">
                <p:stCondLst>
                  <p:cond evt="onClick" delay="0">
                    <p:tgtEl>
                      <p:spTgt spid="15"/>
                    </p:tgtEl>
                  </p:cond>
                </p:stCondLst>
                <p:endSync evt="end" delay="0">
                  <p:rtn val="all"/>
                </p:endSync>
                <p:childTnLst>
                  <p:par>
                    <p:cTn id="71" fill="hold">
                      <p:stCondLst>
                        <p:cond delay="0"/>
                      </p:stCondLst>
                      <p:childTnLst>
                        <p:par>
                          <p:cTn id="72" fill="hold">
                            <p:stCondLst>
                              <p:cond delay="0"/>
                            </p:stCondLst>
                            <p:childTnLst>
                              <p:par>
                                <p:cTn id="73" presetID="1" presetClass="emph" presetSubtype="2" fill="hold" nodeType="clickEffect">
                                  <p:stCondLst>
                                    <p:cond delay="0"/>
                                  </p:stCondLst>
                                  <p:childTnLst>
                                    <p:animClr clrSpc="rgb" dir="cw">
                                      <p:cBhvr>
                                        <p:cTn id="74" dur="250" fill="hold"/>
                                        <p:tgtEl>
                                          <p:spTgt spid="15"/>
                                        </p:tgtEl>
                                        <p:attrNameLst>
                                          <p:attrName>fillcolor</p:attrName>
                                        </p:attrNameLst>
                                      </p:cBhvr>
                                      <p:to>
                                        <a:srgbClr val="FFF2CC"/>
                                      </p:to>
                                    </p:animClr>
                                    <p:set>
                                      <p:cBhvr>
                                        <p:cTn id="75" dur="250" fill="hold"/>
                                        <p:tgtEl>
                                          <p:spTgt spid="15"/>
                                        </p:tgtEl>
                                        <p:attrNameLst>
                                          <p:attrName>fill.type</p:attrName>
                                        </p:attrNameLst>
                                      </p:cBhvr>
                                      <p:to>
                                        <p:strVal val="solid"/>
                                      </p:to>
                                    </p:set>
                                    <p:set>
                                      <p:cBhvr>
                                        <p:cTn id="76" dur="250" fill="hold"/>
                                        <p:tgtEl>
                                          <p:spTgt spid="15"/>
                                        </p:tgtEl>
                                        <p:attrNameLst>
                                          <p:attrName>fill.on</p:attrName>
                                        </p:attrNameLst>
                                      </p:cBhvr>
                                      <p:to>
                                        <p:strVal val="true"/>
                                      </p:to>
                                    </p:set>
                                  </p:childTnLst>
                                  <p:subTnLst>
                                    <p:audio>
                                      <p:cMediaNode>
                                        <p:cTn display="0" masterRel="sameClick">
                                          <p:stCondLst>
                                            <p:cond evt="begin" delay="0">
                                              <p:tn val="73"/>
                                            </p:cond>
                                          </p:stCondLst>
                                          <p:endCondLst>
                                            <p:cond evt="onStopAudio" delay="0">
                                              <p:tgtEl>
                                                <p:sldTgt/>
                                              </p:tgtEl>
                                            </p:cond>
                                          </p:endCondLst>
                                        </p:cTn>
                                        <p:tgtEl>
                                          <p:sndTgt r:embed="rId2" name="click.wav"/>
                                        </p:tgtEl>
                                      </p:cMediaNode>
                                    </p:audio>
                                  </p:subTnLst>
                                </p:cTn>
                              </p:par>
                              <p:par>
                                <p:cTn id="77" presetID="23" presetClass="entr" presetSubtype="32" fill="hold" nodeType="withEffect">
                                  <p:stCondLst>
                                    <p:cond delay="1000"/>
                                  </p:stCondLst>
                                  <p:childTnLst>
                                    <p:set>
                                      <p:cBhvr>
                                        <p:cTn id="78" dur="1" fill="hold">
                                          <p:stCondLst>
                                            <p:cond delay="0"/>
                                          </p:stCondLst>
                                        </p:cTn>
                                        <p:tgtEl>
                                          <p:spTgt spid="17"/>
                                        </p:tgtEl>
                                        <p:attrNameLst>
                                          <p:attrName>style.visibility</p:attrName>
                                        </p:attrNameLst>
                                      </p:cBhvr>
                                      <p:to>
                                        <p:strVal val="visible"/>
                                      </p:to>
                                    </p:set>
                                    <p:anim calcmode="lin" valueType="num">
                                      <p:cBhvr>
                                        <p:cTn id="79" dur="250" fill="hold"/>
                                        <p:tgtEl>
                                          <p:spTgt spid="17"/>
                                        </p:tgtEl>
                                        <p:attrNameLst>
                                          <p:attrName>ppt_w</p:attrName>
                                        </p:attrNameLst>
                                      </p:cBhvr>
                                      <p:tavLst>
                                        <p:tav tm="0">
                                          <p:val>
                                            <p:strVal val="4*#ppt_w"/>
                                          </p:val>
                                        </p:tav>
                                        <p:tav tm="100000">
                                          <p:val>
                                            <p:strVal val="#ppt_w"/>
                                          </p:val>
                                        </p:tav>
                                      </p:tavLst>
                                    </p:anim>
                                    <p:anim calcmode="lin" valueType="num">
                                      <p:cBhvr>
                                        <p:cTn id="80" dur="250" fill="hold"/>
                                        <p:tgtEl>
                                          <p:spTgt spid="1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7"/>
                                            </p:cond>
                                          </p:stCondLst>
                                          <p:endCondLst>
                                            <p:cond evt="onStopAudio" delay="0">
                                              <p:tgtEl>
                                                <p:sldTgt/>
                                              </p:tgtEl>
                                            </p:cond>
                                          </p:endCondLst>
                                        </p:cTn>
                                        <p:tgtEl>
                                          <p:sndTgt r:embed="rId3" name="Wrong Buzzer.wav"/>
                                        </p:tgtEl>
                                      </p:cMediaNode>
                                    </p:audio>
                                  </p:subTnLst>
                                </p:cTn>
                              </p:par>
                              <p:par>
                                <p:cTn id="81" presetID="1" presetClass="emph" presetSubtype="2" fill="hold" nodeType="withEffect">
                                  <p:stCondLst>
                                    <p:cond delay="1000"/>
                                  </p:stCondLst>
                                  <p:childTnLst>
                                    <p:animClr clrSpc="rgb" dir="cw">
                                      <p:cBhvr>
                                        <p:cTn id="82" dur="250" fill="hold"/>
                                        <p:tgtEl>
                                          <p:spTgt spid="15"/>
                                        </p:tgtEl>
                                        <p:attrNameLst>
                                          <p:attrName>fillcolor</p:attrName>
                                        </p:attrNameLst>
                                      </p:cBhvr>
                                      <p:to>
                                        <a:srgbClr val="FFFF00"/>
                                      </p:to>
                                    </p:animClr>
                                    <p:set>
                                      <p:cBhvr>
                                        <p:cTn id="83" dur="250" fill="hold"/>
                                        <p:tgtEl>
                                          <p:spTgt spid="15"/>
                                        </p:tgtEl>
                                        <p:attrNameLst>
                                          <p:attrName>fill.type</p:attrName>
                                        </p:attrNameLst>
                                      </p:cBhvr>
                                      <p:to>
                                        <p:strVal val="solid"/>
                                      </p:to>
                                    </p:set>
                                    <p:set>
                                      <p:cBhvr>
                                        <p:cTn id="84" dur="25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childTnLst>
        </p:cTn>
      </p:par>
    </p:tnLst>
    <p:bldLst>
      <p:bldP spid="12" grpId="0" bldLvl="0" animBg="1"/>
      <p:bldP spid="13" grpId="0" bldLvl="0" animBg="1"/>
      <p:bldP spid="14" grpId="0" bldLvl="0" animBg="1"/>
      <p:bldP spid="15" grpId="0" bldLvl="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44000" r="-44000"/>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6">
            <a:extLst>
              <a:ext uri="{BEBA8EAE-BF5A-486C-A8C5-ECC9F3942E4B}">
                <a14:imgProps xmlns:a14="http://schemas.microsoft.com/office/drawing/2010/main">
                  <a14:imgLayer r:embed="rId7">
                    <a14:imgEffect>
                      <a14:backgroundRemoval t="455" b="91250" l="600" r="99400"/>
                    </a14:imgEffect>
                  </a14:imgLayer>
                </a14:imgProps>
              </a:ext>
              <a:ext uri="{28A0092B-C50C-407E-A947-70E740481C1C}">
                <a14:useLocalDpi xmlns:a14="http://schemas.microsoft.com/office/drawing/2010/main" val="0"/>
              </a:ext>
            </a:extLst>
          </a:blip>
          <a:srcRect b="15975"/>
          <a:stretch>
            <a:fillRect/>
          </a:stretch>
        </p:blipFill>
        <p:spPr>
          <a:xfrm>
            <a:off x="1404193" y="-118406"/>
            <a:ext cx="9524999" cy="4209369"/>
          </a:xfrm>
          <a:prstGeom prst="rect">
            <a:avLst/>
          </a:prstGeom>
        </p:spPr>
      </p:pic>
      <p:sp>
        <p:nvSpPr>
          <p:cNvPr id="12" name="Rectangle 11"/>
          <p:cNvSpPr/>
          <p:nvPr/>
        </p:nvSpPr>
        <p:spPr>
          <a:xfrm>
            <a:off x="2286001" y="4159801"/>
            <a:ext cx="3563300" cy="643793"/>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A. </a:t>
            </a:r>
            <a:r>
              <a:rPr lang="en-US" sz="3200" dirty="0">
                <a:solidFill>
                  <a:prstClr val="black"/>
                </a:solidFill>
                <a:latin typeface="Cambria" panose="02040503050406030204" pitchFamily="18" charset="0"/>
                <a:ea typeface="Cambria" panose="02040503050406030204" pitchFamily="18" charset="0"/>
                <a:cs typeface="Arial-Rounded" panose="020B0500000000000000" pitchFamily="34" charset="0"/>
              </a:rPr>
              <a:t>3 500 000 </a:t>
            </a:r>
            <a:r>
              <a:rPr lang="en-US" sz="3200" dirty="0" err="1">
                <a:solidFill>
                  <a:prstClr val="black"/>
                </a:solidFill>
                <a:latin typeface="Cambria" panose="02040503050406030204" pitchFamily="18" charset="0"/>
                <a:ea typeface="Cambria" panose="02040503050406030204" pitchFamily="18" charset="0"/>
                <a:cs typeface="Arial-Rounded" panose="020B0500000000000000" pitchFamily="34" charset="0"/>
              </a:rPr>
              <a:t>đồng</a:t>
            </a:r>
            <a:endPar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13" name="Rectangle 12"/>
          <p:cNvSpPr/>
          <p:nvPr/>
        </p:nvSpPr>
        <p:spPr>
          <a:xfrm>
            <a:off x="6413939" y="4938129"/>
            <a:ext cx="3796861" cy="643793"/>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D</a:t>
            </a:r>
            <a:r>
              <a:rPr kumimoji="0" lang="vi-VN"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3 600 000 </a:t>
            </a:r>
            <a:r>
              <a:rPr kumimoji="0" lang="en-US" sz="28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đồng</a:t>
            </a:r>
            <a:endParaRPr kumimoji="0" lang="vi-VN" sz="2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14" name="Rectangle 13"/>
          <p:cNvSpPr/>
          <p:nvPr/>
        </p:nvSpPr>
        <p:spPr>
          <a:xfrm>
            <a:off x="2286001" y="4938130"/>
            <a:ext cx="3563299" cy="643793"/>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C.</a:t>
            </a:r>
            <a:r>
              <a:rPr lang="en-US" sz="3200" dirty="0">
                <a:solidFill>
                  <a:prstClr val="black"/>
                </a:solidFill>
                <a:latin typeface="Cambria" panose="02040503050406030204" pitchFamily="18" charset="0"/>
                <a:ea typeface="Cambria" panose="02040503050406030204" pitchFamily="18" charset="0"/>
                <a:cs typeface="Arial-Rounded" panose="020B0500000000000000" pitchFamily="34" charset="0"/>
              </a:rPr>
              <a:t> 3 700 000 </a:t>
            </a:r>
            <a:r>
              <a:rPr lang="en-US" sz="3200" dirty="0" err="1">
                <a:solidFill>
                  <a:prstClr val="black"/>
                </a:solidFill>
                <a:latin typeface="Cambria" panose="02040503050406030204" pitchFamily="18" charset="0"/>
                <a:ea typeface="Cambria" panose="02040503050406030204" pitchFamily="18" charset="0"/>
                <a:cs typeface="Arial-Rounded" panose="020B0500000000000000" pitchFamily="34" charset="0"/>
              </a:rPr>
              <a:t>đồng</a:t>
            </a:r>
            <a:endPar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15" name="Rectangle 14"/>
          <p:cNvSpPr/>
          <p:nvPr/>
        </p:nvSpPr>
        <p:spPr>
          <a:xfrm>
            <a:off x="6413940" y="4136983"/>
            <a:ext cx="3796860" cy="643793"/>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B</a:t>
            </a: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lang="en-US" sz="3200" dirty="0">
                <a:solidFill>
                  <a:prstClr val="black"/>
                </a:solidFill>
                <a:latin typeface="Cambria" panose="02040503050406030204" pitchFamily="18" charset="0"/>
                <a:ea typeface="Cambria" panose="02040503050406030204" pitchFamily="18" charset="0"/>
                <a:cs typeface="Arial-Rounded" panose="020B0500000000000000" pitchFamily="34" charset="0"/>
              </a:rPr>
              <a:t>3 000 000 </a:t>
            </a:r>
            <a:r>
              <a:rPr lang="en-US" sz="3200" dirty="0" err="1">
                <a:solidFill>
                  <a:prstClr val="black"/>
                </a:solidFill>
                <a:latin typeface="Cambria" panose="02040503050406030204" pitchFamily="18" charset="0"/>
                <a:ea typeface="Cambria" panose="02040503050406030204" pitchFamily="18" charset="0"/>
                <a:cs typeface="Arial-Rounded" panose="020B0500000000000000" pitchFamily="34" charset="0"/>
              </a:rPr>
              <a:t>đồng</a:t>
            </a:r>
            <a:endPar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16" name="Picture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62701" y="4104246"/>
            <a:ext cx="672947" cy="591378"/>
          </a:xfrm>
          <a:prstGeom prst="rect">
            <a:avLst/>
          </a:prstGeom>
        </p:spPr>
      </p:pic>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91395" y="4185227"/>
            <a:ext cx="672129" cy="590658"/>
          </a:xfrm>
          <a:prstGeom prst="rect">
            <a:avLst/>
          </a:prstGeom>
        </p:spPr>
      </p:pic>
      <p:pic>
        <p:nvPicPr>
          <p:cNvPr id="18" name="Picture 1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538672" y="4964696"/>
            <a:ext cx="672128" cy="537702"/>
          </a:xfrm>
          <a:prstGeom prst="rect">
            <a:avLst/>
          </a:prstGeom>
        </p:spPr>
      </p:pic>
      <p:pic>
        <p:nvPicPr>
          <p:cNvPr id="19" name="Picture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77172" y="4964696"/>
            <a:ext cx="672129" cy="590658"/>
          </a:xfrm>
          <a:prstGeom prst="rect">
            <a:avLst/>
          </a:prstGeom>
        </p:spPr>
      </p:pic>
      <p:sp>
        <p:nvSpPr>
          <p:cNvPr id="24" name="Right Arrow 23">
            <a:hlinkClick r:id="rId10" action="ppaction://hlinksldjump"/>
          </p:cNvPr>
          <p:cNvSpPr/>
          <p:nvPr/>
        </p:nvSpPr>
        <p:spPr>
          <a:xfrm>
            <a:off x="11148649" y="5867400"/>
            <a:ext cx="1043351" cy="858113"/>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Trở</a:t>
            </a: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sz="18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về</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25" name="TextBox 24"/>
          <p:cNvSpPr txBox="1"/>
          <p:nvPr/>
        </p:nvSpPr>
        <p:spPr>
          <a:xfrm>
            <a:off x="3200400" y="1295497"/>
            <a:ext cx="4919031" cy="132207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Làm</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tròn</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giá</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đến</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hàng</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trăm</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40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nghìn</a:t>
            </a:r>
            <a:r>
              <a:rPr kumimoji="0" lang="en-US" sz="40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 </a:t>
            </a:r>
          </a:p>
        </p:txBody>
      </p:sp>
      <p:pic>
        <p:nvPicPr>
          <p:cNvPr id="5" name="Picture 4">
            <a:extLst>
              <a:ext uri="{FF2B5EF4-FFF2-40B4-BE49-F238E27FC236}">
                <a16:creationId xmlns:a16="http://schemas.microsoft.com/office/drawing/2014/main" id="{7369382B-1335-CA49-0272-1C4E209DB9AE}"/>
              </a:ext>
            </a:extLst>
          </p:cNvPr>
          <p:cNvPicPr>
            <a:picLocks noChangeAspect="1"/>
          </p:cNvPicPr>
          <p:nvPr/>
        </p:nvPicPr>
        <p:blipFill>
          <a:blip r:embed="rId11"/>
          <a:stretch>
            <a:fillRect/>
          </a:stretch>
        </p:blipFill>
        <p:spPr>
          <a:xfrm>
            <a:off x="8176238" y="744371"/>
            <a:ext cx="3488144" cy="3116581"/>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anim calcmode="lin" valueType="num">
                                      <p:cBhvr>
                                        <p:cTn id="13" dur="500" fill="hold"/>
                                        <p:tgtEl>
                                          <p:spTgt spid="13"/>
                                        </p:tgtEl>
                                        <p:attrNameLst>
                                          <p:attrName>ppt_x</p:attrName>
                                        </p:attrNameLst>
                                      </p:cBhvr>
                                      <p:tavLst>
                                        <p:tav tm="0">
                                          <p:val>
                                            <p:strVal val="#ppt_x"/>
                                          </p:val>
                                        </p:tav>
                                        <p:tav tm="100000">
                                          <p:val>
                                            <p:strVal val="#ppt_x"/>
                                          </p:val>
                                        </p:tav>
                                      </p:tavLst>
                                    </p:anim>
                                    <p:anim calcmode="lin" valueType="num">
                                      <p:cBhvr>
                                        <p:cTn id="14" dur="5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5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anim calcmode="lin" valueType="num">
                                      <p:cBhvr>
                                        <p:cTn id="18" dur="500" fill="hold"/>
                                        <p:tgtEl>
                                          <p:spTgt spid="14"/>
                                        </p:tgtEl>
                                        <p:attrNameLst>
                                          <p:attrName>ppt_x</p:attrName>
                                        </p:attrNameLst>
                                      </p:cBhvr>
                                      <p:tavLst>
                                        <p:tav tm="0">
                                          <p:val>
                                            <p:strVal val="#ppt_x"/>
                                          </p:val>
                                        </p:tav>
                                        <p:tav tm="100000">
                                          <p:val>
                                            <p:strVal val="#ppt_x"/>
                                          </p:val>
                                        </p:tav>
                                      </p:tavLst>
                                    </p:anim>
                                    <p:anim calcmode="lin" valueType="num">
                                      <p:cBhvr>
                                        <p:cTn id="19" dur="5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anim calcmode="lin" valueType="num">
                                      <p:cBhvr>
                                        <p:cTn id="23" dur="500" fill="hold"/>
                                        <p:tgtEl>
                                          <p:spTgt spid="15"/>
                                        </p:tgtEl>
                                        <p:attrNameLst>
                                          <p:attrName>ppt_x</p:attrName>
                                        </p:attrNameLst>
                                      </p:cBhvr>
                                      <p:tavLst>
                                        <p:tav tm="0">
                                          <p:val>
                                            <p:strVal val="#ppt_x"/>
                                          </p:val>
                                        </p:tav>
                                        <p:tav tm="100000">
                                          <p:val>
                                            <p:strVal val="#ppt_x"/>
                                          </p:val>
                                        </p:tav>
                                      </p:tavLst>
                                    </p:anim>
                                    <p:anim calcmode="lin" valueType="num">
                                      <p:cBhvr>
                                        <p:cTn id="24"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12"/>
                    </p:tgtEl>
                  </p:cond>
                </p:stCondLst>
                <p:endSync evt="end" delay="0">
                  <p:rtn val="all"/>
                </p:endSync>
                <p:childTnLst>
                  <p:par>
                    <p:cTn id="26" fill="hold">
                      <p:stCondLst>
                        <p:cond delay="0"/>
                      </p:stCondLst>
                      <p:childTnLst>
                        <p:par>
                          <p:cTn id="27" fill="hold">
                            <p:stCondLst>
                              <p:cond delay="0"/>
                            </p:stCondLst>
                            <p:childTnLst>
                              <p:par>
                                <p:cTn id="28" presetID="1" presetClass="emph" presetSubtype="2" fill="hold" nodeType="clickEffect">
                                  <p:stCondLst>
                                    <p:cond delay="0"/>
                                  </p:stCondLst>
                                  <p:childTnLst>
                                    <p:animClr clrSpc="rgb" dir="cw">
                                      <p:cBhvr>
                                        <p:cTn id="29" dur="250" fill="hold"/>
                                        <p:tgtEl>
                                          <p:spTgt spid="12"/>
                                        </p:tgtEl>
                                        <p:attrNameLst>
                                          <p:attrName>fillcolor</p:attrName>
                                        </p:attrNameLst>
                                      </p:cBhvr>
                                      <p:to>
                                        <a:srgbClr val="FFF2CC"/>
                                      </p:to>
                                    </p:animClr>
                                    <p:set>
                                      <p:cBhvr>
                                        <p:cTn id="30" dur="250" fill="hold"/>
                                        <p:tgtEl>
                                          <p:spTgt spid="12"/>
                                        </p:tgtEl>
                                        <p:attrNameLst>
                                          <p:attrName>fill.type</p:attrName>
                                        </p:attrNameLst>
                                      </p:cBhvr>
                                      <p:to>
                                        <p:strVal val="solid"/>
                                      </p:to>
                                    </p:set>
                                    <p:set>
                                      <p:cBhvr>
                                        <p:cTn id="31" dur="250" fill="hold"/>
                                        <p:tgtEl>
                                          <p:spTgt spid="12"/>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2" name="click.wav"/>
                                        </p:tgtEl>
                                      </p:cMediaNode>
                                    </p:audio>
                                  </p:subTnLst>
                                </p:cTn>
                              </p:par>
                              <p:par>
                                <p:cTn id="32" presetID="23" presetClass="entr" presetSubtype="32" fill="hold" nodeType="withEffect">
                                  <p:stCondLst>
                                    <p:cond delay="1000"/>
                                  </p:stCondLst>
                                  <p:childTnLst>
                                    <p:set>
                                      <p:cBhvr>
                                        <p:cTn id="33" dur="1" fill="hold">
                                          <p:stCondLst>
                                            <p:cond delay="0"/>
                                          </p:stCondLst>
                                        </p:cTn>
                                        <p:tgtEl>
                                          <p:spTgt spid="16"/>
                                        </p:tgtEl>
                                        <p:attrNameLst>
                                          <p:attrName>style.visibility</p:attrName>
                                        </p:attrNameLst>
                                      </p:cBhvr>
                                      <p:to>
                                        <p:strVal val="visible"/>
                                      </p:to>
                                    </p:set>
                                    <p:anim calcmode="lin" valueType="num">
                                      <p:cBhvr>
                                        <p:cTn id="34" dur="250" fill="hold"/>
                                        <p:tgtEl>
                                          <p:spTgt spid="16"/>
                                        </p:tgtEl>
                                        <p:attrNameLst>
                                          <p:attrName>ppt_w</p:attrName>
                                        </p:attrNameLst>
                                      </p:cBhvr>
                                      <p:tavLst>
                                        <p:tav tm="0">
                                          <p:val>
                                            <p:strVal val="4*#ppt_w"/>
                                          </p:val>
                                        </p:tav>
                                        <p:tav tm="100000">
                                          <p:val>
                                            <p:strVal val="#ppt_w"/>
                                          </p:val>
                                        </p:tav>
                                      </p:tavLst>
                                    </p:anim>
                                    <p:anim calcmode="lin" valueType="num">
                                      <p:cBhvr>
                                        <p:cTn id="35" dur="250" fill="hold"/>
                                        <p:tgtEl>
                                          <p:spTgt spid="16"/>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2"/>
                                            </p:cond>
                                          </p:stCondLst>
                                          <p:endCondLst>
                                            <p:cond evt="onStopAudio" delay="0">
                                              <p:tgtEl>
                                                <p:sldTgt/>
                                              </p:tgtEl>
                                            </p:cond>
                                          </p:endCondLst>
                                        </p:cTn>
                                        <p:tgtEl>
                                          <p:sndTgt r:embed="rId3" name="Wrong Buzzer.wav"/>
                                        </p:tgtEl>
                                      </p:cMediaNode>
                                    </p:audio>
                                  </p:subTnLst>
                                </p:cTn>
                              </p:par>
                              <p:par>
                                <p:cTn id="36" presetID="1" presetClass="emph" presetSubtype="2" fill="hold" nodeType="withEffect">
                                  <p:stCondLst>
                                    <p:cond delay="1000"/>
                                  </p:stCondLst>
                                  <p:childTnLst>
                                    <p:animClr clrSpc="rgb" dir="cw">
                                      <p:cBhvr>
                                        <p:cTn id="37" dur="250" fill="hold"/>
                                        <p:tgtEl>
                                          <p:spTgt spid="12"/>
                                        </p:tgtEl>
                                        <p:attrNameLst>
                                          <p:attrName>fillcolor</p:attrName>
                                        </p:attrNameLst>
                                      </p:cBhvr>
                                      <p:to>
                                        <a:srgbClr val="FFFF00"/>
                                      </p:to>
                                    </p:animClr>
                                    <p:set>
                                      <p:cBhvr>
                                        <p:cTn id="38" dur="250" fill="hold"/>
                                        <p:tgtEl>
                                          <p:spTgt spid="12"/>
                                        </p:tgtEl>
                                        <p:attrNameLst>
                                          <p:attrName>fill.type</p:attrName>
                                        </p:attrNameLst>
                                      </p:cBhvr>
                                      <p:to>
                                        <p:strVal val="solid"/>
                                      </p:to>
                                    </p:set>
                                    <p:set>
                                      <p:cBhvr>
                                        <p:cTn id="39" dur="25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40" restart="whenNotActive" fill="hold" evtFilter="cancelBubble" nodeType="interactiveSeq">
                <p:stCondLst>
                  <p:cond evt="onClick" delay="0">
                    <p:tgtEl>
                      <p:spTgt spid="13"/>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clickEffect">
                                  <p:stCondLst>
                                    <p:cond delay="0"/>
                                  </p:stCondLst>
                                  <p:childTnLst>
                                    <p:animClr clrSpc="rgb" dir="cw">
                                      <p:cBhvr>
                                        <p:cTn id="44" dur="250" fill="hold"/>
                                        <p:tgtEl>
                                          <p:spTgt spid="13"/>
                                        </p:tgtEl>
                                        <p:attrNameLst>
                                          <p:attrName>fillcolor</p:attrName>
                                        </p:attrNameLst>
                                      </p:cBhvr>
                                      <p:to>
                                        <a:srgbClr val="FFF2CC"/>
                                      </p:to>
                                    </p:animClr>
                                    <p:set>
                                      <p:cBhvr>
                                        <p:cTn id="45" dur="250" fill="hold"/>
                                        <p:tgtEl>
                                          <p:spTgt spid="13"/>
                                        </p:tgtEl>
                                        <p:attrNameLst>
                                          <p:attrName>fill.type</p:attrName>
                                        </p:attrNameLst>
                                      </p:cBhvr>
                                      <p:to>
                                        <p:strVal val="solid"/>
                                      </p:to>
                                    </p:set>
                                    <p:set>
                                      <p:cBhvr>
                                        <p:cTn id="46" dur="250" fill="hold"/>
                                        <p:tgtEl>
                                          <p:spTgt spid="13"/>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2" name="click.wav"/>
                                        </p:tgtEl>
                                      </p:cMediaNode>
                                    </p:audio>
                                  </p:subTnLst>
                                </p:cTn>
                              </p:par>
                              <p:par>
                                <p:cTn id="47" presetID="23" presetClass="entr" presetSubtype="32" fill="hold" nodeType="withEffect">
                                  <p:stCondLst>
                                    <p:cond delay="1000"/>
                                  </p:stCondLst>
                                  <p:childTnLst>
                                    <p:set>
                                      <p:cBhvr>
                                        <p:cTn id="48" dur="1" fill="hold">
                                          <p:stCondLst>
                                            <p:cond delay="0"/>
                                          </p:stCondLst>
                                        </p:cTn>
                                        <p:tgtEl>
                                          <p:spTgt spid="18"/>
                                        </p:tgtEl>
                                        <p:attrNameLst>
                                          <p:attrName>style.visibility</p:attrName>
                                        </p:attrNameLst>
                                      </p:cBhvr>
                                      <p:to>
                                        <p:strVal val="visible"/>
                                      </p:to>
                                    </p:set>
                                    <p:anim calcmode="lin" valueType="num">
                                      <p:cBhvr>
                                        <p:cTn id="49" dur="250" fill="hold"/>
                                        <p:tgtEl>
                                          <p:spTgt spid="18"/>
                                        </p:tgtEl>
                                        <p:attrNameLst>
                                          <p:attrName>ppt_w</p:attrName>
                                        </p:attrNameLst>
                                      </p:cBhvr>
                                      <p:tavLst>
                                        <p:tav tm="0">
                                          <p:val>
                                            <p:strVal val="4*#ppt_w"/>
                                          </p:val>
                                        </p:tav>
                                        <p:tav tm="100000">
                                          <p:val>
                                            <p:strVal val="#ppt_w"/>
                                          </p:val>
                                        </p:tav>
                                      </p:tavLst>
                                    </p:anim>
                                    <p:anim calcmode="lin" valueType="num">
                                      <p:cBhvr>
                                        <p:cTn id="50" dur="250" fill="hold"/>
                                        <p:tgtEl>
                                          <p:spTgt spid="1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7"/>
                                            </p:cond>
                                          </p:stCondLst>
                                          <p:endCondLst>
                                            <p:cond evt="onStopAudio" delay="0">
                                              <p:tgtEl>
                                                <p:sldTgt/>
                                              </p:tgtEl>
                                            </p:cond>
                                          </p:endCondLst>
                                        </p:cTn>
                                        <p:tgtEl>
                                          <p:sndTgt r:embed="rId4" name="Check mark.wav"/>
                                        </p:tgtEl>
                                      </p:cMediaNode>
                                    </p:audio>
                                  </p:subTnLst>
                                </p:cTn>
                              </p:par>
                              <p:par>
                                <p:cTn id="51" presetID="1" presetClass="emph" presetSubtype="2" fill="hold" nodeType="withEffect">
                                  <p:stCondLst>
                                    <p:cond delay="1000"/>
                                  </p:stCondLst>
                                  <p:childTnLst>
                                    <p:animClr clrSpc="rgb" dir="cw">
                                      <p:cBhvr>
                                        <p:cTn id="52" dur="250" fill="hold"/>
                                        <p:tgtEl>
                                          <p:spTgt spid="13"/>
                                        </p:tgtEl>
                                        <p:attrNameLst>
                                          <p:attrName>fillcolor</p:attrName>
                                        </p:attrNameLst>
                                      </p:cBhvr>
                                      <p:to>
                                        <a:srgbClr val="00B050"/>
                                      </p:to>
                                    </p:animClr>
                                    <p:set>
                                      <p:cBhvr>
                                        <p:cTn id="53" dur="250" fill="hold"/>
                                        <p:tgtEl>
                                          <p:spTgt spid="13"/>
                                        </p:tgtEl>
                                        <p:attrNameLst>
                                          <p:attrName>fill.type</p:attrName>
                                        </p:attrNameLst>
                                      </p:cBhvr>
                                      <p:to>
                                        <p:strVal val="solid"/>
                                      </p:to>
                                    </p:set>
                                    <p:set>
                                      <p:cBhvr>
                                        <p:cTn id="54" dur="25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55" restart="whenNotActive" fill="hold" evtFilter="cancelBubble" nodeType="interactiveSeq">
                <p:stCondLst>
                  <p:cond evt="onClick" delay="0">
                    <p:tgtEl>
                      <p:spTgt spid="14"/>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clickEffect">
                                  <p:stCondLst>
                                    <p:cond delay="0"/>
                                  </p:stCondLst>
                                  <p:childTnLst>
                                    <p:animClr clrSpc="rgb" dir="cw">
                                      <p:cBhvr>
                                        <p:cTn id="59" dur="250" fill="hold"/>
                                        <p:tgtEl>
                                          <p:spTgt spid="14"/>
                                        </p:tgtEl>
                                        <p:attrNameLst>
                                          <p:attrName>fillcolor</p:attrName>
                                        </p:attrNameLst>
                                      </p:cBhvr>
                                      <p:to>
                                        <a:srgbClr val="FFF2CC"/>
                                      </p:to>
                                    </p:animClr>
                                    <p:set>
                                      <p:cBhvr>
                                        <p:cTn id="60" dur="250" fill="hold"/>
                                        <p:tgtEl>
                                          <p:spTgt spid="14"/>
                                        </p:tgtEl>
                                        <p:attrNameLst>
                                          <p:attrName>fill.type</p:attrName>
                                        </p:attrNameLst>
                                      </p:cBhvr>
                                      <p:to>
                                        <p:strVal val="solid"/>
                                      </p:to>
                                    </p:set>
                                    <p:set>
                                      <p:cBhvr>
                                        <p:cTn id="61" dur="250" fill="hold"/>
                                        <p:tgtEl>
                                          <p:spTgt spid="14"/>
                                        </p:tgtEl>
                                        <p:attrNameLst>
                                          <p:attrName>fill.on</p:attrName>
                                        </p:attrNameLst>
                                      </p:cBhvr>
                                      <p:to>
                                        <p:strVal val="true"/>
                                      </p:to>
                                    </p:set>
                                  </p:childTnLst>
                                  <p:subTnLst>
                                    <p:audio>
                                      <p:cMediaNode>
                                        <p:cTn display="0" masterRel="sameClick">
                                          <p:stCondLst>
                                            <p:cond evt="begin" delay="0">
                                              <p:tn val="58"/>
                                            </p:cond>
                                          </p:stCondLst>
                                          <p:endCondLst>
                                            <p:cond evt="onStopAudio" delay="0">
                                              <p:tgtEl>
                                                <p:sldTgt/>
                                              </p:tgtEl>
                                            </p:cond>
                                          </p:endCondLst>
                                        </p:cTn>
                                        <p:tgtEl>
                                          <p:sndTgt r:embed="rId2" name="click.wav"/>
                                        </p:tgtEl>
                                      </p:cMediaNode>
                                    </p:audio>
                                  </p:subTnLst>
                                </p:cTn>
                              </p:par>
                              <p:par>
                                <p:cTn id="62" presetID="23" presetClass="entr" presetSubtype="32" fill="hold" nodeType="with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p:cTn id="64" dur="250" fill="hold"/>
                                        <p:tgtEl>
                                          <p:spTgt spid="19"/>
                                        </p:tgtEl>
                                        <p:attrNameLst>
                                          <p:attrName>ppt_w</p:attrName>
                                        </p:attrNameLst>
                                      </p:cBhvr>
                                      <p:tavLst>
                                        <p:tav tm="0">
                                          <p:val>
                                            <p:strVal val="4*#ppt_w"/>
                                          </p:val>
                                        </p:tav>
                                        <p:tav tm="100000">
                                          <p:val>
                                            <p:strVal val="#ppt_w"/>
                                          </p:val>
                                        </p:tav>
                                      </p:tavLst>
                                    </p:anim>
                                    <p:anim calcmode="lin" valueType="num">
                                      <p:cBhvr>
                                        <p:cTn id="65" dur="250" fill="hold"/>
                                        <p:tgtEl>
                                          <p:spTgt spid="1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2"/>
                                            </p:cond>
                                          </p:stCondLst>
                                          <p:endCondLst>
                                            <p:cond evt="onStopAudio" delay="0">
                                              <p:tgtEl>
                                                <p:sldTgt/>
                                              </p:tgtEl>
                                            </p:cond>
                                          </p:endCondLst>
                                        </p:cTn>
                                        <p:tgtEl>
                                          <p:sndTgt r:embed="rId3" name="Wrong Buzzer.wav"/>
                                        </p:tgtEl>
                                      </p:cMediaNode>
                                    </p:audio>
                                  </p:subTnLst>
                                </p:cTn>
                              </p:par>
                              <p:par>
                                <p:cTn id="66" presetID="1" presetClass="emph" presetSubtype="2" fill="hold" nodeType="withEffect">
                                  <p:stCondLst>
                                    <p:cond delay="0"/>
                                  </p:stCondLst>
                                  <p:childTnLst>
                                    <p:animClr clrSpc="rgb" dir="cw">
                                      <p:cBhvr>
                                        <p:cTn id="67" dur="250" fill="hold"/>
                                        <p:tgtEl>
                                          <p:spTgt spid="14"/>
                                        </p:tgtEl>
                                        <p:attrNameLst>
                                          <p:attrName>fillcolor</p:attrName>
                                        </p:attrNameLst>
                                      </p:cBhvr>
                                      <p:to>
                                        <a:srgbClr val="FFFF00"/>
                                      </p:to>
                                    </p:animClr>
                                    <p:set>
                                      <p:cBhvr>
                                        <p:cTn id="68" dur="250" fill="hold"/>
                                        <p:tgtEl>
                                          <p:spTgt spid="14"/>
                                        </p:tgtEl>
                                        <p:attrNameLst>
                                          <p:attrName>fill.type</p:attrName>
                                        </p:attrNameLst>
                                      </p:cBhvr>
                                      <p:to>
                                        <p:strVal val="solid"/>
                                      </p:to>
                                    </p:set>
                                    <p:set>
                                      <p:cBhvr>
                                        <p:cTn id="69" dur="25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seq concurrent="1" nextAc="seek">
              <p:cTn id="70" restart="whenNotActive" fill="hold" evtFilter="cancelBubble" nodeType="interactiveSeq">
                <p:stCondLst>
                  <p:cond evt="onClick" delay="0">
                    <p:tgtEl>
                      <p:spTgt spid="15"/>
                    </p:tgtEl>
                  </p:cond>
                </p:stCondLst>
                <p:endSync evt="end" delay="0">
                  <p:rtn val="all"/>
                </p:endSync>
                <p:childTnLst>
                  <p:par>
                    <p:cTn id="71" fill="hold">
                      <p:stCondLst>
                        <p:cond delay="0"/>
                      </p:stCondLst>
                      <p:childTnLst>
                        <p:par>
                          <p:cTn id="72" fill="hold">
                            <p:stCondLst>
                              <p:cond delay="0"/>
                            </p:stCondLst>
                            <p:childTnLst>
                              <p:par>
                                <p:cTn id="73" presetID="1" presetClass="emph" presetSubtype="2" fill="hold" nodeType="clickEffect">
                                  <p:stCondLst>
                                    <p:cond delay="0"/>
                                  </p:stCondLst>
                                  <p:childTnLst>
                                    <p:animClr clrSpc="rgb" dir="cw">
                                      <p:cBhvr>
                                        <p:cTn id="74" dur="250" fill="hold"/>
                                        <p:tgtEl>
                                          <p:spTgt spid="15"/>
                                        </p:tgtEl>
                                        <p:attrNameLst>
                                          <p:attrName>fillcolor</p:attrName>
                                        </p:attrNameLst>
                                      </p:cBhvr>
                                      <p:to>
                                        <a:srgbClr val="FFF2CC"/>
                                      </p:to>
                                    </p:animClr>
                                    <p:set>
                                      <p:cBhvr>
                                        <p:cTn id="75" dur="250" fill="hold"/>
                                        <p:tgtEl>
                                          <p:spTgt spid="15"/>
                                        </p:tgtEl>
                                        <p:attrNameLst>
                                          <p:attrName>fill.type</p:attrName>
                                        </p:attrNameLst>
                                      </p:cBhvr>
                                      <p:to>
                                        <p:strVal val="solid"/>
                                      </p:to>
                                    </p:set>
                                    <p:set>
                                      <p:cBhvr>
                                        <p:cTn id="76" dur="250" fill="hold"/>
                                        <p:tgtEl>
                                          <p:spTgt spid="15"/>
                                        </p:tgtEl>
                                        <p:attrNameLst>
                                          <p:attrName>fill.on</p:attrName>
                                        </p:attrNameLst>
                                      </p:cBhvr>
                                      <p:to>
                                        <p:strVal val="true"/>
                                      </p:to>
                                    </p:set>
                                  </p:childTnLst>
                                  <p:subTnLst>
                                    <p:audio>
                                      <p:cMediaNode>
                                        <p:cTn display="0" masterRel="sameClick">
                                          <p:stCondLst>
                                            <p:cond evt="begin" delay="0">
                                              <p:tn val="73"/>
                                            </p:cond>
                                          </p:stCondLst>
                                          <p:endCondLst>
                                            <p:cond evt="onStopAudio" delay="0">
                                              <p:tgtEl>
                                                <p:sldTgt/>
                                              </p:tgtEl>
                                            </p:cond>
                                          </p:endCondLst>
                                        </p:cTn>
                                        <p:tgtEl>
                                          <p:sndTgt r:embed="rId2" name="click.wav"/>
                                        </p:tgtEl>
                                      </p:cMediaNode>
                                    </p:audio>
                                  </p:subTnLst>
                                </p:cTn>
                              </p:par>
                              <p:par>
                                <p:cTn id="77" presetID="23" presetClass="entr" presetSubtype="32" fill="hold" nodeType="withEffect">
                                  <p:stCondLst>
                                    <p:cond delay="1000"/>
                                  </p:stCondLst>
                                  <p:childTnLst>
                                    <p:set>
                                      <p:cBhvr>
                                        <p:cTn id="78" dur="1" fill="hold">
                                          <p:stCondLst>
                                            <p:cond delay="0"/>
                                          </p:stCondLst>
                                        </p:cTn>
                                        <p:tgtEl>
                                          <p:spTgt spid="17"/>
                                        </p:tgtEl>
                                        <p:attrNameLst>
                                          <p:attrName>style.visibility</p:attrName>
                                        </p:attrNameLst>
                                      </p:cBhvr>
                                      <p:to>
                                        <p:strVal val="visible"/>
                                      </p:to>
                                    </p:set>
                                    <p:anim calcmode="lin" valueType="num">
                                      <p:cBhvr>
                                        <p:cTn id="79" dur="250" fill="hold"/>
                                        <p:tgtEl>
                                          <p:spTgt spid="17"/>
                                        </p:tgtEl>
                                        <p:attrNameLst>
                                          <p:attrName>ppt_w</p:attrName>
                                        </p:attrNameLst>
                                      </p:cBhvr>
                                      <p:tavLst>
                                        <p:tav tm="0">
                                          <p:val>
                                            <p:strVal val="4*#ppt_w"/>
                                          </p:val>
                                        </p:tav>
                                        <p:tav tm="100000">
                                          <p:val>
                                            <p:strVal val="#ppt_w"/>
                                          </p:val>
                                        </p:tav>
                                      </p:tavLst>
                                    </p:anim>
                                    <p:anim calcmode="lin" valueType="num">
                                      <p:cBhvr>
                                        <p:cTn id="80" dur="250" fill="hold"/>
                                        <p:tgtEl>
                                          <p:spTgt spid="1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7"/>
                                            </p:cond>
                                          </p:stCondLst>
                                          <p:endCondLst>
                                            <p:cond evt="onStopAudio" delay="0">
                                              <p:tgtEl>
                                                <p:sldTgt/>
                                              </p:tgtEl>
                                            </p:cond>
                                          </p:endCondLst>
                                        </p:cTn>
                                        <p:tgtEl>
                                          <p:sndTgt r:embed="rId3" name="Wrong Buzzer.wav"/>
                                        </p:tgtEl>
                                      </p:cMediaNode>
                                    </p:audio>
                                  </p:subTnLst>
                                </p:cTn>
                              </p:par>
                              <p:par>
                                <p:cTn id="81" presetID="1" presetClass="emph" presetSubtype="2" fill="hold" nodeType="withEffect">
                                  <p:stCondLst>
                                    <p:cond delay="1000"/>
                                  </p:stCondLst>
                                  <p:childTnLst>
                                    <p:animClr clrSpc="rgb" dir="cw">
                                      <p:cBhvr>
                                        <p:cTn id="82" dur="250" fill="hold"/>
                                        <p:tgtEl>
                                          <p:spTgt spid="15"/>
                                        </p:tgtEl>
                                        <p:attrNameLst>
                                          <p:attrName>fillcolor</p:attrName>
                                        </p:attrNameLst>
                                      </p:cBhvr>
                                      <p:to>
                                        <a:srgbClr val="FFFF00"/>
                                      </p:to>
                                    </p:animClr>
                                    <p:set>
                                      <p:cBhvr>
                                        <p:cTn id="83" dur="250" fill="hold"/>
                                        <p:tgtEl>
                                          <p:spTgt spid="15"/>
                                        </p:tgtEl>
                                        <p:attrNameLst>
                                          <p:attrName>fill.type</p:attrName>
                                        </p:attrNameLst>
                                      </p:cBhvr>
                                      <p:to>
                                        <p:strVal val="solid"/>
                                      </p:to>
                                    </p:set>
                                    <p:set>
                                      <p:cBhvr>
                                        <p:cTn id="84" dur="25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childTnLst>
        </p:cTn>
      </p:par>
    </p:tnLst>
    <p:bldLst>
      <p:bldP spid="12" grpId="0" bldLvl="0" animBg="1"/>
      <p:bldP spid="13" grpId="0" bldLvl="0" animBg="1"/>
      <p:bldP spid="14" grpId="0" bldLvl="0" animBg="1"/>
      <p:bldP spid="15" grpId="0" bldLvl="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44000" r="-44000"/>
          </a:stretch>
        </a:blip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6">
            <a:extLst>
              <a:ext uri="{BEBA8EAE-BF5A-486C-A8C5-ECC9F3942E4B}">
                <a14:imgProps xmlns:a14="http://schemas.microsoft.com/office/drawing/2010/main">
                  <a14:imgLayer r:embed="rId7">
                    <a14:imgEffect>
                      <a14:backgroundRemoval t="455" b="91250" l="600" r="99400"/>
                    </a14:imgEffect>
                  </a14:imgLayer>
                </a14:imgProps>
              </a:ext>
              <a:ext uri="{28A0092B-C50C-407E-A947-70E740481C1C}">
                <a14:useLocalDpi xmlns:a14="http://schemas.microsoft.com/office/drawing/2010/main" val="0"/>
              </a:ext>
            </a:extLst>
          </a:blip>
          <a:srcRect b="15975"/>
          <a:stretch>
            <a:fillRect/>
          </a:stretch>
        </p:blipFill>
        <p:spPr>
          <a:xfrm>
            <a:off x="1981200" y="-169237"/>
            <a:ext cx="8991599" cy="4209369"/>
          </a:xfrm>
          <a:prstGeom prst="rect">
            <a:avLst/>
          </a:prstGeom>
        </p:spPr>
      </p:pic>
      <p:sp>
        <p:nvSpPr>
          <p:cNvPr id="12" name="Rectangle 11"/>
          <p:cNvSpPr/>
          <p:nvPr/>
        </p:nvSpPr>
        <p:spPr>
          <a:xfrm>
            <a:off x="1371600" y="4101063"/>
            <a:ext cx="4690873" cy="1004337"/>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A.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4 000 000 </a:t>
            </a:r>
            <a:r>
              <a:rPr kumimoji="0" lang="en-US" sz="32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đồng</a:t>
            </a:r>
            <a:endPar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13" name="Rectangle 12"/>
          <p:cNvSpPr/>
          <p:nvPr/>
        </p:nvSpPr>
        <p:spPr>
          <a:xfrm>
            <a:off x="1399309" y="5435371"/>
            <a:ext cx="4663162" cy="1346429"/>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C</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a:t>
            </a: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lang="en-US" sz="3200" dirty="0">
                <a:solidFill>
                  <a:prstClr val="black"/>
                </a:solidFill>
                <a:latin typeface="Cambria" panose="02040503050406030204" pitchFamily="18" charset="0"/>
                <a:ea typeface="Cambria" panose="02040503050406030204" pitchFamily="18" charset="0"/>
                <a:cs typeface="Arial-Rounded" panose="020B0500000000000000" pitchFamily="34" charset="0"/>
              </a:rPr>
              <a:t>4 200 000 </a:t>
            </a:r>
            <a:r>
              <a:rPr lang="en-US" sz="3200" dirty="0" err="1">
                <a:solidFill>
                  <a:prstClr val="black"/>
                </a:solidFill>
                <a:latin typeface="Cambria" panose="02040503050406030204" pitchFamily="18" charset="0"/>
                <a:ea typeface="Cambria" panose="02040503050406030204" pitchFamily="18" charset="0"/>
                <a:cs typeface="Arial-Rounded" panose="020B0500000000000000" pitchFamily="34" charset="0"/>
              </a:rPr>
              <a:t>đồng</a:t>
            </a:r>
            <a:endPar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14" name="Rectangle 13"/>
          <p:cNvSpPr/>
          <p:nvPr/>
        </p:nvSpPr>
        <p:spPr>
          <a:xfrm>
            <a:off x="6764774" y="4109522"/>
            <a:ext cx="4208025" cy="995878"/>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B.</a:t>
            </a:r>
            <a:r>
              <a:rPr kumimoji="0" lang="en-US" alt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 </a:t>
            </a:r>
            <a:r>
              <a:rPr lang="en-US" sz="3200" dirty="0">
                <a:solidFill>
                  <a:prstClr val="black"/>
                </a:solidFill>
                <a:latin typeface="Cambria" panose="02040503050406030204" pitchFamily="18" charset="0"/>
                <a:ea typeface="Cambria" panose="02040503050406030204" pitchFamily="18" charset="0"/>
                <a:cs typeface="Arial-Rounded" panose="020B0500000000000000" pitchFamily="34" charset="0"/>
              </a:rPr>
              <a:t>4 300 000 </a:t>
            </a:r>
            <a:r>
              <a:rPr lang="en-US" sz="3200" dirty="0" err="1">
                <a:solidFill>
                  <a:prstClr val="black"/>
                </a:solidFill>
                <a:latin typeface="Cambria" panose="02040503050406030204" pitchFamily="18" charset="0"/>
                <a:ea typeface="Cambria" panose="02040503050406030204" pitchFamily="18" charset="0"/>
                <a:cs typeface="Arial-Rounded" panose="020B0500000000000000" pitchFamily="34" charset="0"/>
              </a:rPr>
              <a:t>đồng</a:t>
            </a:r>
            <a:endParaRPr kumimoji="0" lang="en-US" alt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sp>
        <p:nvSpPr>
          <p:cNvPr id="15" name="Rectangle 14"/>
          <p:cNvSpPr/>
          <p:nvPr/>
        </p:nvSpPr>
        <p:spPr>
          <a:xfrm>
            <a:off x="6871572" y="5435370"/>
            <a:ext cx="4101227" cy="1346430"/>
          </a:xfrm>
          <a:prstGeom prst="rect">
            <a:avLst/>
          </a:prstGeom>
          <a:solidFill>
            <a:schemeClr val="accent6">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defRPr/>
            </a:pPr>
            <a:r>
              <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rPr>
              <a:t>D. </a:t>
            </a:r>
            <a:r>
              <a:rPr lang="en-US" sz="3200" dirty="0">
                <a:solidFill>
                  <a:prstClr val="black"/>
                </a:solidFill>
                <a:latin typeface="Cambria" panose="02040503050406030204" pitchFamily="18" charset="0"/>
                <a:ea typeface="Cambria" panose="02040503050406030204" pitchFamily="18" charset="0"/>
                <a:cs typeface="Arial-Rounded" panose="020B0500000000000000" pitchFamily="34" charset="0"/>
              </a:rPr>
              <a:t>4 400 000 </a:t>
            </a:r>
            <a:r>
              <a:rPr lang="en-US" sz="3200" dirty="0" err="1">
                <a:solidFill>
                  <a:prstClr val="black"/>
                </a:solidFill>
                <a:latin typeface="Cambria" panose="02040503050406030204" pitchFamily="18" charset="0"/>
                <a:ea typeface="Cambria" panose="02040503050406030204" pitchFamily="18" charset="0"/>
                <a:cs typeface="Arial-Rounded" panose="020B0500000000000000" pitchFamily="34" charset="0"/>
              </a:rPr>
              <a:t>đồng</a:t>
            </a:r>
            <a:endParaRPr kumimoji="0" lang="vi-VN"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Arial-Rounded" panose="020B0500000000000000" pitchFamily="34" charset="0"/>
            </a:endParaRPr>
          </a:p>
        </p:txBody>
      </p:sp>
      <p:pic>
        <p:nvPicPr>
          <p:cNvPr id="16" name="Picture 1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19423" y="4514022"/>
            <a:ext cx="672947" cy="591378"/>
          </a:xfrm>
          <a:prstGeom prst="rect">
            <a:avLst/>
          </a:prstGeom>
        </p:spPr>
      </p:pic>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300670" y="6242258"/>
            <a:ext cx="672129" cy="590658"/>
          </a:xfrm>
          <a:prstGeom prst="rect">
            <a:avLst/>
          </a:prstGeom>
        </p:spPr>
      </p:pic>
      <p:pic>
        <p:nvPicPr>
          <p:cNvPr id="18" name="Picture 17"/>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390343" y="6320298"/>
            <a:ext cx="672128" cy="537702"/>
          </a:xfrm>
          <a:prstGeom prst="rect">
            <a:avLst/>
          </a:prstGeom>
        </p:spPr>
      </p:pic>
      <p:pic>
        <p:nvPicPr>
          <p:cNvPr id="19" name="Picture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40876" y="4069047"/>
            <a:ext cx="672129" cy="590658"/>
          </a:xfrm>
          <a:prstGeom prst="rect">
            <a:avLst/>
          </a:prstGeom>
        </p:spPr>
      </p:pic>
      <p:sp>
        <p:nvSpPr>
          <p:cNvPr id="24" name="Right Arrow 23">
            <a:hlinkClick r:id="rId10" action="ppaction://hlinksldjump"/>
          </p:cNvPr>
          <p:cNvSpPr/>
          <p:nvPr/>
        </p:nvSpPr>
        <p:spPr>
          <a:xfrm>
            <a:off x="11148649" y="5981730"/>
            <a:ext cx="1043351" cy="858113"/>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Trở</a:t>
            </a:r>
            <a:r>
              <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sz="18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rPr>
              <a:t>về</a:t>
            </a:r>
            <a:endParaRPr kumimoji="0" lang="en-US" sz="1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Times New Roman" panose="02020603050405020304" pitchFamily="18" charset="0"/>
            </a:endParaRPr>
          </a:p>
        </p:txBody>
      </p:sp>
      <p:sp>
        <p:nvSpPr>
          <p:cNvPr id="25" name="TextBox 24"/>
          <p:cNvSpPr txBox="1"/>
          <p:nvPr/>
        </p:nvSpPr>
        <p:spPr>
          <a:xfrm>
            <a:off x="3657601" y="1252650"/>
            <a:ext cx="4120308"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Làm</a:t>
            </a: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tròn</a:t>
            </a: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giá</a:t>
            </a: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đến</a:t>
            </a: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hàng</a:t>
            </a: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trăm</a:t>
            </a: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 </a:t>
            </a:r>
            <a:r>
              <a:rPr kumimoji="0" lang="en-US" sz="3200" b="1" i="0" u="none" strike="noStrike" kern="1200" cap="none" spc="0" normalizeH="0" baseline="0" noProof="0" dirty="0" err="1">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nghìn</a:t>
            </a: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Rounded" panose="020B0500000000000000" pitchFamily="34" charset="0"/>
              </a:rPr>
              <a:t>? </a:t>
            </a:r>
          </a:p>
        </p:txBody>
      </p:sp>
      <p:pic>
        <p:nvPicPr>
          <p:cNvPr id="3" name="Picture 2">
            <a:extLst>
              <a:ext uri="{FF2B5EF4-FFF2-40B4-BE49-F238E27FC236}">
                <a16:creationId xmlns:a16="http://schemas.microsoft.com/office/drawing/2014/main" id="{A236FAE8-55AF-8071-E81F-304CDA8E035F}"/>
              </a:ext>
            </a:extLst>
          </p:cNvPr>
          <p:cNvPicPr>
            <a:picLocks noChangeAspect="1"/>
          </p:cNvPicPr>
          <p:nvPr/>
        </p:nvPicPr>
        <p:blipFill>
          <a:blip r:embed="rId11"/>
          <a:stretch>
            <a:fillRect/>
          </a:stretch>
        </p:blipFill>
        <p:spPr>
          <a:xfrm>
            <a:off x="8206992" y="292234"/>
            <a:ext cx="3219450" cy="34956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100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anim calcmode="lin" valueType="num">
                                      <p:cBhvr>
                                        <p:cTn id="13" dur="500" fill="hold"/>
                                        <p:tgtEl>
                                          <p:spTgt spid="13"/>
                                        </p:tgtEl>
                                        <p:attrNameLst>
                                          <p:attrName>ppt_x</p:attrName>
                                        </p:attrNameLst>
                                      </p:cBhvr>
                                      <p:tavLst>
                                        <p:tav tm="0">
                                          <p:val>
                                            <p:strVal val="#ppt_x"/>
                                          </p:val>
                                        </p:tav>
                                        <p:tav tm="100000">
                                          <p:val>
                                            <p:strVal val="#ppt_x"/>
                                          </p:val>
                                        </p:tav>
                                      </p:tavLst>
                                    </p:anim>
                                    <p:anim calcmode="lin" valueType="num">
                                      <p:cBhvr>
                                        <p:cTn id="14" dur="500" fill="hold"/>
                                        <p:tgtEl>
                                          <p:spTgt spid="1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50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anim calcmode="lin" valueType="num">
                                      <p:cBhvr>
                                        <p:cTn id="18" dur="500" fill="hold"/>
                                        <p:tgtEl>
                                          <p:spTgt spid="14"/>
                                        </p:tgtEl>
                                        <p:attrNameLst>
                                          <p:attrName>ppt_x</p:attrName>
                                        </p:attrNameLst>
                                      </p:cBhvr>
                                      <p:tavLst>
                                        <p:tav tm="0">
                                          <p:val>
                                            <p:strVal val="#ppt_x"/>
                                          </p:val>
                                        </p:tav>
                                        <p:tav tm="100000">
                                          <p:val>
                                            <p:strVal val="#ppt_x"/>
                                          </p:val>
                                        </p:tav>
                                      </p:tavLst>
                                    </p:anim>
                                    <p:anim calcmode="lin" valueType="num">
                                      <p:cBhvr>
                                        <p:cTn id="19" dur="500" fill="hold"/>
                                        <p:tgtEl>
                                          <p:spTgt spid="1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0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anim calcmode="lin" valueType="num">
                                      <p:cBhvr>
                                        <p:cTn id="23" dur="500" fill="hold"/>
                                        <p:tgtEl>
                                          <p:spTgt spid="15"/>
                                        </p:tgtEl>
                                        <p:attrNameLst>
                                          <p:attrName>ppt_x</p:attrName>
                                        </p:attrNameLst>
                                      </p:cBhvr>
                                      <p:tavLst>
                                        <p:tav tm="0">
                                          <p:val>
                                            <p:strVal val="#ppt_x"/>
                                          </p:val>
                                        </p:tav>
                                        <p:tav tm="100000">
                                          <p:val>
                                            <p:strVal val="#ppt_x"/>
                                          </p:val>
                                        </p:tav>
                                      </p:tavLst>
                                    </p:anim>
                                    <p:anim calcmode="lin" valueType="num">
                                      <p:cBhvr>
                                        <p:cTn id="24"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12"/>
                    </p:tgtEl>
                  </p:cond>
                </p:stCondLst>
                <p:endSync evt="end" delay="0">
                  <p:rtn val="all"/>
                </p:endSync>
                <p:childTnLst>
                  <p:par>
                    <p:cTn id="26" fill="hold">
                      <p:stCondLst>
                        <p:cond delay="0"/>
                      </p:stCondLst>
                      <p:childTnLst>
                        <p:par>
                          <p:cTn id="27" fill="hold">
                            <p:stCondLst>
                              <p:cond delay="0"/>
                            </p:stCondLst>
                            <p:childTnLst>
                              <p:par>
                                <p:cTn id="28" presetID="1" presetClass="emph" presetSubtype="2" fill="hold" nodeType="clickEffect">
                                  <p:stCondLst>
                                    <p:cond delay="0"/>
                                  </p:stCondLst>
                                  <p:childTnLst>
                                    <p:animClr clrSpc="rgb" dir="cw">
                                      <p:cBhvr>
                                        <p:cTn id="29" dur="250" fill="hold"/>
                                        <p:tgtEl>
                                          <p:spTgt spid="12"/>
                                        </p:tgtEl>
                                        <p:attrNameLst>
                                          <p:attrName>fillcolor</p:attrName>
                                        </p:attrNameLst>
                                      </p:cBhvr>
                                      <p:to>
                                        <a:srgbClr val="FFF2CC"/>
                                      </p:to>
                                    </p:animClr>
                                    <p:set>
                                      <p:cBhvr>
                                        <p:cTn id="30" dur="250" fill="hold"/>
                                        <p:tgtEl>
                                          <p:spTgt spid="12"/>
                                        </p:tgtEl>
                                        <p:attrNameLst>
                                          <p:attrName>fill.type</p:attrName>
                                        </p:attrNameLst>
                                      </p:cBhvr>
                                      <p:to>
                                        <p:strVal val="solid"/>
                                      </p:to>
                                    </p:set>
                                    <p:set>
                                      <p:cBhvr>
                                        <p:cTn id="31" dur="250" fill="hold"/>
                                        <p:tgtEl>
                                          <p:spTgt spid="12"/>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2" name="click.wav"/>
                                        </p:tgtEl>
                                      </p:cMediaNode>
                                    </p:audio>
                                  </p:subTnLst>
                                </p:cTn>
                              </p:par>
                              <p:par>
                                <p:cTn id="32" presetID="23" presetClass="entr" presetSubtype="32" fill="hold" nodeType="withEffect">
                                  <p:stCondLst>
                                    <p:cond delay="1000"/>
                                  </p:stCondLst>
                                  <p:childTnLst>
                                    <p:set>
                                      <p:cBhvr>
                                        <p:cTn id="33" dur="1" fill="hold">
                                          <p:stCondLst>
                                            <p:cond delay="0"/>
                                          </p:stCondLst>
                                        </p:cTn>
                                        <p:tgtEl>
                                          <p:spTgt spid="16"/>
                                        </p:tgtEl>
                                        <p:attrNameLst>
                                          <p:attrName>style.visibility</p:attrName>
                                        </p:attrNameLst>
                                      </p:cBhvr>
                                      <p:to>
                                        <p:strVal val="visible"/>
                                      </p:to>
                                    </p:set>
                                    <p:anim calcmode="lin" valueType="num">
                                      <p:cBhvr>
                                        <p:cTn id="34" dur="250" fill="hold"/>
                                        <p:tgtEl>
                                          <p:spTgt spid="16"/>
                                        </p:tgtEl>
                                        <p:attrNameLst>
                                          <p:attrName>ppt_w</p:attrName>
                                        </p:attrNameLst>
                                      </p:cBhvr>
                                      <p:tavLst>
                                        <p:tav tm="0">
                                          <p:val>
                                            <p:strVal val="4*#ppt_w"/>
                                          </p:val>
                                        </p:tav>
                                        <p:tav tm="100000">
                                          <p:val>
                                            <p:strVal val="#ppt_w"/>
                                          </p:val>
                                        </p:tav>
                                      </p:tavLst>
                                    </p:anim>
                                    <p:anim calcmode="lin" valueType="num">
                                      <p:cBhvr>
                                        <p:cTn id="35" dur="250" fill="hold"/>
                                        <p:tgtEl>
                                          <p:spTgt spid="16"/>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32"/>
                                            </p:cond>
                                          </p:stCondLst>
                                          <p:endCondLst>
                                            <p:cond evt="onStopAudio" delay="0">
                                              <p:tgtEl>
                                                <p:sldTgt/>
                                              </p:tgtEl>
                                            </p:cond>
                                          </p:endCondLst>
                                        </p:cTn>
                                        <p:tgtEl>
                                          <p:sndTgt r:embed="rId3" name="Wrong Buzzer.wav"/>
                                        </p:tgtEl>
                                      </p:cMediaNode>
                                    </p:audio>
                                  </p:subTnLst>
                                </p:cTn>
                              </p:par>
                              <p:par>
                                <p:cTn id="36" presetID="1" presetClass="emph" presetSubtype="2" fill="hold" nodeType="withEffect">
                                  <p:stCondLst>
                                    <p:cond delay="1000"/>
                                  </p:stCondLst>
                                  <p:childTnLst>
                                    <p:animClr clrSpc="rgb" dir="cw">
                                      <p:cBhvr>
                                        <p:cTn id="37" dur="250" fill="hold"/>
                                        <p:tgtEl>
                                          <p:spTgt spid="12"/>
                                        </p:tgtEl>
                                        <p:attrNameLst>
                                          <p:attrName>fillcolor</p:attrName>
                                        </p:attrNameLst>
                                      </p:cBhvr>
                                      <p:to>
                                        <a:srgbClr val="FFFF00"/>
                                      </p:to>
                                    </p:animClr>
                                    <p:set>
                                      <p:cBhvr>
                                        <p:cTn id="38" dur="250" fill="hold"/>
                                        <p:tgtEl>
                                          <p:spTgt spid="12"/>
                                        </p:tgtEl>
                                        <p:attrNameLst>
                                          <p:attrName>fill.type</p:attrName>
                                        </p:attrNameLst>
                                      </p:cBhvr>
                                      <p:to>
                                        <p:strVal val="solid"/>
                                      </p:to>
                                    </p:set>
                                    <p:set>
                                      <p:cBhvr>
                                        <p:cTn id="39" dur="25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40" restart="whenNotActive" fill="hold" evtFilter="cancelBubble" nodeType="interactiveSeq">
                <p:stCondLst>
                  <p:cond evt="onClick" delay="0">
                    <p:tgtEl>
                      <p:spTgt spid="13"/>
                    </p:tgtEl>
                  </p:cond>
                </p:stCondLst>
                <p:endSync evt="end" delay="0">
                  <p:rtn val="all"/>
                </p:endSync>
                <p:childTnLst>
                  <p:par>
                    <p:cTn id="41" fill="hold">
                      <p:stCondLst>
                        <p:cond delay="0"/>
                      </p:stCondLst>
                      <p:childTnLst>
                        <p:par>
                          <p:cTn id="42" fill="hold">
                            <p:stCondLst>
                              <p:cond delay="0"/>
                            </p:stCondLst>
                            <p:childTnLst>
                              <p:par>
                                <p:cTn id="43" presetID="1" presetClass="emph" presetSubtype="2" fill="hold" nodeType="clickEffect">
                                  <p:stCondLst>
                                    <p:cond delay="0"/>
                                  </p:stCondLst>
                                  <p:childTnLst>
                                    <p:animClr clrSpc="rgb" dir="cw">
                                      <p:cBhvr>
                                        <p:cTn id="44" dur="250" fill="hold"/>
                                        <p:tgtEl>
                                          <p:spTgt spid="13"/>
                                        </p:tgtEl>
                                        <p:attrNameLst>
                                          <p:attrName>fillcolor</p:attrName>
                                        </p:attrNameLst>
                                      </p:cBhvr>
                                      <p:to>
                                        <a:srgbClr val="FFF2CC"/>
                                      </p:to>
                                    </p:animClr>
                                    <p:set>
                                      <p:cBhvr>
                                        <p:cTn id="45" dur="250" fill="hold"/>
                                        <p:tgtEl>
                                          <p:spTgt spid="13"/>
                                        </p:tgtEl>
                                        <p:attrNameLst>
                                          <p:attrName>fill.type</p:attrName>
                                        </p:attrNameLst>
                                      </p:cBhvr>
                                      <p:to>
                                        <p:strVal val="solid"/>
                                      </p:to>
                                    </p:set>
                                    <p:set>
                                      <p:cBhvr>
                                        <p:cTn id="46" dur="250" fill="hold"/>
                                        <p:tgtEl>
                                          <p:spTgt spid="13"/>
                                        </p:tgtEl>
                                        <p:attrNameLst>
                                          <p:attrName>fill.on</p:attrName>
                                        </p:attrNameLst>
                                      </p:cBhvr>
                                      <p:to>
                                        <p:strVal val="true"/>
                                      </p:to>
                                    </p:set>
                                  </p:childTnLst>
                                  <p:subTnLst>
                                    <p:audio>
                                      <p:cMediaNode>
                                        <p:cTn display="0" masterRel="sameClick">
                                          <p:stCondLst>
                                            <p:cond evt="begin" delay="0">
                                              <p:tn val="43"/>
                                            </p:cond>
                                          </p:stCondLst>
                                          <p:endCondLst>
                                            <p:cond evt="onStopAudio" delay="0">
                                              <p:tgtEl>
                                                <p:sldTgt/>
                                              </p:tgtEl>
                                            </p:cond>
                                          </p:endCondLst>
                                        </p:cTn>
                                        <p:tgtEl>
                                          <p:sndTgt r:embed="rId2" name="click.wav"/>
                                        </p:tgtEl>
                                      </p:cMediaNode>
                                    </p:audio>
                                  </p:subTnLst>
                                </p:cTn>
                              </p:par>
                              <p:par>
                                <p:cTn id="47" presetID="23" presetClass="entr" presetSubtype="32" fill="hold" nodeType="withEffect">
                                  <p:stCondLst>
                                    <p:cond delay="1000"/>
                                  </p:stCondLst>
                                  <p:childTnLst>
                                    <p:set>
                                      <p:cBhvr>
                                        <p:cTn id="48" dur="1" fill="hold">
                                          <p:stCondLst>
                                            <p:cond delay="0"/>
                                          </p:stCondLst>
                                        </p:cTn>
                                        <p:tgtEl>
                                          <p:spTgt spid="18"/>
                                        </p:tgtEl>
                                        <p:attrNameLst>
                                          <p:attrName>style.visibility</p:attrName>
                                        </p:attrNameLst>
                                      </p:cBhvr>
                                      <p:to>
                                        <p:strVal val="visible"/>
                                      </p:to>
                                    </p:set>
                                    <p:anim calcmode="lin" valueType="num">
                                      <p:cBhvr>
                                        <p:cTn id="49" dur="250" fill="hold"/>
                                        <p:tgtEl>
                                          <p:spTgt spid="18"/>
                                        </p:tgtEl>
                                        <p:attrNameLst>
                                          <p:attrName>ppt_w</p:attrName>
                                        </p:attrNameLst>
                                      </p:cBhvr>
                                      <p:tavLst>
                                        <p:tav tm="0">
                                          <p:val>
                                            <p:strVal val="4*#ppt_w"/>
                                          </p:val>
                                        </p:tav>
                                        <p:tav tm="100000">
                                          <p:val>
                                            <p:strVal val="#ppt_w"/>
                                          </p:val>
                                        </p:tav>
                                      </p:tavLst>
                                    </p:anim>
                                    <p:anim calcmode="lin" valueType="num">
                                      <p:cBhvr>
                                        <p:cTn id="50" dur="250" fill="hold"/>
                                        <p:tgtEl>
                                          <p:spTgt spid="18"/>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47"/>
                                            </p:cond>
                                          </p:stCondLst>
                                          <p:endCondLst>
                                            <p:cond evt="onStopAudio" delay="0">
                                              <p:tgtEl>
                                                <p:sldTgt/>
                                              </p:tgtEl>
                                            </p:cond>
                                          </p:endCondLst>
                                        </p:cTn>
                                        <p:tgtEl>
                                          <p:sndTgt r:embed="rId4" name="Check mark.wav"/>
                                        </p:tgtEl>
                                      </p:cMediaNode>
                                    </p:audio>
                                  </p:subTnLst>
                                </p:cTn>
                              </p:par>
                              <p:par>
                                <p:cTn id="51" presetID="1" presetClass="emph" presetSubtype="2" fill="hold" nodeType="withEffect">
                                  <p:stCondLst>
                                    <p:cond delay="1000"/>
                                  </p:stCondLst>
                                  <p:childTnLst>
                                    <p:animClr clrSpc="rgb" dir="cw">
                                      <p:cBhvr>
                                        <p:cTn id="52" dur="250" fill="hold"/>
                                        <p:tgtEl>
                                          <p:spTgt spid="13"/>
                                        </p:tgtEl>
                                        <p:attrNameLst>
                                          <p:attrName>fillcolor</p:attrName>
                                        </p:attrNameLst>
                                      </p:cBhvr>
                                      <p:to>
                                        <a:srgbClr val="00B050"/>
                                      </p:to>
                                    </p:animClr>
                                    <p:set>
                                      <p:cBhvr>
                                        <p:cTn id="53" dur="250" fill="hold"/>
                                        <p:tgtEl>
                                          <p:spTgt spid="13"/>
                                        </p:tgtEl>
                                        <p:attrNameLst>
                                          <p:attrName>fill.type</p:attrName>
                                        </p:attrNameLst>
                                      </p:cBhvr>
                                      <p:to>
                                        <p:strVal val="solid"/>
                                      </p:to>
                                    </p:set>
                                    <p:set>
                                      <p:cBhvr>
                                        <p:cTn id="54" dur="25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55" restart="whenNotActive" fill="hold" evtFilter="cancelBubble" nodeType="interactiveSeq">
                <p:stCondLst>
                  <p:cond evt="onClick" delay="0">
                    <p:tgtEl>
                      <p:spTgt spid="14"/>
                    </p:tgtEl>
                  </p:cond>
                </p:stCondLst>
                <p:endSync evt="end" delay="0">
                  <p:rtn val="all"/>
                </p:endSync>
                <p:childTnLst>
                  <p:par>
                    <p:cTn id="56" fill="hold">
                      <p:stCondLst>
                        <p:cond delay="0"/>
                      </p:stCondLst>
                      <p:childTnLst>
                        <p:par>
                          <p:cTn id="57" fill="hold">
                            <p:stCondLst>
                              <p:cond delay="0"/>
                            </p:stCondLst>
                            <p:childTnLst>
                              <p:par>
                                <p:cTn id="58" presetID="1" presetClass="emph" presetSubtype="2" fill="hold" nodeType="clickEffect">
                                  <p:stCondLst>
                                    <p:cond delay="0"/>
                                  </p:stCondLst>
                                  <p:childTnLst>
                                    <p:animClr clrSpc="rgb" dir="cw">
                                      <p:cBhvr>
                                        <p:cTn id="59" dur="250" fill="hold"/>
                                        <p:tgtEl>
                                          <p:spTgt spid="14"/>
                                        </p:tgtEl>
                                        <p:attrNameLst>
                                          <p:attrName>fillcolor</p:attrName>
                                        </p:attrNameLst>
                                      </p:cBhvr>
                                      <p:to>
                                        <a:srgbClr val="FFF2CC"/>
                                      </p:to>
                                    </p:animClr>
                                    <p:set>
                                      <p:cBhvr>
                                        <p:cTn id="60" dur="250" fill="hold"/>
                                        <p:tgtEl>
                                          <p:spTgt spid="14"/>
                                        </p:tgtEl>
                                        <p:attrNameLst>
                                          <p:attrName>fill.type</p:attrName>
                                        </p:attrNameLst>
                                      </p:cBhvr>
                                      <p:to>
                                        <p:strVal val="solid"/>
                                      </p:to>
                                    </p:set>
                                    <p:set>
                                      <p:cBhvr>
                                        <p:cTn id="61" dur="250" fill="hold"/>
                                        <p:tgtEl>
                                          <p:spTgt spid="14"/>
                                        </p:tgtEl>
                                        <p:attrNameLst>
                                          <p:attrName>fill.on</p:attrName>
                                        </p:attrNameLst>
                                      </p:cBhvr>
                                      <p:to>
                                        <p:strVal val="true"/>
                                      </p:to>
                                    </p:set>
                                  </p:childTnLst>
                                  <p:subTnLst>
                                    <p:audio>
                                      <p:cMediaNode>
                                        <p:cTn display="0" masterRel="sameClick">
                                          <p:stCondLst>
                                            <p:cond evt="begin" delay="0">
                                              <p:tn val="58"/>
                                            </p:cond>
                                          </p:stCondLst>
                                          <p:endCondLst>
                                            <p:cond evt="onStopAudio" delay="0">
                                              <p:tgtEl>
                                                <p:sldTgt/>
                                              </p:tgtEl>
                                            </p:cond>
                                          </p:endCondLst>
                                        </p:cTn>
                                        <p:tgtEl>
                                          <p:sndTgt r:embed="rId2" name="click.wav"/>
                                        </p:tgtEl>
                                      </p:cMediaNode>
                                    </p:audio>
                                  </p:subTnLst>
                                </p:cTn>
                              </p:par>
                              <p:par>
                                <p:cTn id="62" presetID="23" presetClass="entr" presetSubtype="32" fill="hold" nodeType="with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p:cTn id="64" dur="250" fill="hold"/>
                                        <p:tgtEl>
                                          <p:spTgt spid="19"/>
                                        </p:tgtEl>
                                        <p:attrNameLst>
                                          <p:attrName>ppt_w</p:attrName>
                                        </p:attrNameLst>
                                      </p:cBhvr>
                                      <p:tavLst>
                                        <p:tav tm="0">
                                          <p:val>
                                            <p:strVal val="4*#ppt_w"/>
                                          </p:val>
                                        </p:tav>
                                        <p:tav tm="100000">
                                          <p:val>
                                            <p:strVal val="#ppt_w"/>
                                          </p:val>
                                        </p:tav>
                                      </p:tavLst>
                                    </p:anim>
                                    <p:anim calcmode="lin" valueType="num">
                                      <p:cBhvr>
                                        <p:cTn id="65" dur="250" fill="hold"/>
                                        <p:tgtEl>
                                          <p:spTgt spid="19"/>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62"/>
                                            </p:cond>
                                          </p:stCondLst>
                                          <p:endCondLst>
                                            <p:cond evt="onStopAudio" delay="0">
                                              <p:tgtEl>
                                                <p:sldTgt/>
                                              </p:tgtEl>
                                            </p:cond>
                                          </p:endCondLst>
                                        </p:cTn>
                                        <p:tgtEl>
                                          <p:sndTgt r:embed="rId3" name="Wrong Buzzer.wav"/>
                                        </p:tgtEl>
                                      </p:cMediaNode>
                                    </p:audio>
                                  </p:subTnLst>
                                </p:cTn>
                              </p:par>
                              <p:par>
                                <p:cTn id="66" presetID="1" presetClass="emph" presetSubtype="2" fill="hold" nodeType="withEffect">
                                  <p:stCondLst>
                                    <p:cond delay="0"/>
                                  </p:stCondLst>
                                  <p:childTnLst>
                                    <p:animClr clrSpc="rgb" dir="cw">
                                      <p:cBhvr>
                                        <p:cTn id="67" dur="250" fill="hold"/>
                                        <p:tgtEl>
                                          <p:spTgt spid="14"/>
                                        </p:tgtEl>
                                        <p:attrNameLst>
                                          <p:attrName>fillcolor</p:attrName>
                                        </p:attrNameLst>
                                      </p:cBhvr>
                                      <p:to>
                                        <a:srgbClr val="FFFF00"/>
                                      </p:to>
                                    </p:animClr>
                                    <p:set>
                                      <p:cBhvr>
                                        <p:cTn id="68" dur="250" fill="hold"/>
                                        <p:tgtEl>
                                          <p:spTgt spid="14"/>
                                        </p:tgtEl>
                                        <p:attrNameLst>
                                          <p:attrName>fill.type</p:attrName>
                                        </p:attrNameLst>
                                      </p:cBhvr>
                                      <p:to>
                                        <p:strVal val="solid"/>
                                      </p:to>
                                    </p:set>
                                    <p:set>
                                      <p:cBhvr>
                                        <p:cTn id="69" dur="25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seq concurrent="1" nextAc="seek">
              <p:cTn id="70" restart="whenNotActive" fill="hold" evtFilter="cancelBubble" nodeType="interactiveSeq">
                <p:stCondLst>
                  <p:cond evt="onClick" delay="0">
                    <p:tgtEl>
                      <p:spTgt spid="15"/>
                    </p:tgtEl>
                  </p:cond>
                </p:stCondLst>
                <p:endSync evt="end" delay="0">
                  <p:rtn val="all"/>
                </p:endSync>
                <p:childTnLst>
                  <p:par>
                    <p:cTn id="71" fill="hold">
                      <p:stCondLst>
                        <p:cond delay="0"/>
                      </p:stCondLst>
                      <p:childTnLst>
                        <p:par>
                          <p:cTn id="72" fill="hold">
                            <p:stCondLst>
                              <p:cond delay="0"/>
                            </p:stCondLst>
                            <p:childTnLst>
                              <p:par>
                                <p:cTn id="73" presetID="1" presetClass="emph" presetSubtype="2" fill="hold" nodeType="clickEffect">
                                  <p:stCondLst>
                                    <p:cond delay="0"/>
                                  </p:stCondLst>
                                  <p:childTnLst>
                                    <p:animClr clrSpc="rgb" dir="cw">
                                      <p:cBhvr>
                                        <p:cTn id="74" dur="250" fill="hold"/>
                                        <p:tgtEl>
                                          <p:spTgt spid="15"/>
                                        </p:tgtEl>
                                        <p:attrNameLst>
                                          <p:attrName>fillcolor</p:attrName>
                                        </p:attrNameLst>
                                      </p:cBhvr>
                                      <p:to>
                                        <a:srgbClr val="FFF2CC"/>
                                      </p:to>
                                    </p:animClr>
                                    <p:set>
                                      <p:cBhvr>
                                        <p:cTn id="75" dur="250" fill="hold"/>
                                        <p:tgtEl>
                                          <p:spTgt spid="15"/>
                                        </p:tgtEl>
                                        <p:attrNameLst>
                                          <p:attrName>fill.type</p:attrName>
                                        </p:attrNameLst>
                                      </p:cBhvr>
                                      <p:to>
                                        <p:strVal val="solid"/>
                                      </p:to>
                                    </p:set>
                                    <p:set>
                                      <p:cBhvr>
                                        <p:cTn id="76" dur="250" fill="hold"/>
                                        <p:tgtEl>
                                          <p:spTgt spid="15"/>
                                        </p:tgtEl>
                                        <p:attrNameLst>
                                          <p:attrName>fill.on</p:attrName>
                                        </p:attrNameLst>
                                      </p:cBhvr>
                                      <p:to>
                                        <p:strVal val="true"/>
                                      </p:to>
                                    </p:set>
                                  </p:childTnLst>
                                  <p:subTnLst>
                                    <p:audio>
                                      <p:cMediaNode>
                                        <p:cTn display="0" masterRel="sameClick">
                                          <p:stCondLst>
                                            <p:cond evt="begin" delay="0">
                                              <p:tn val="73"/>
                                            </p:cond>
                                          </p:stCondLst>
                                          <p:endCondLst>
                                            <p:cond evt="onStopAudio" delay="0">
                                              <p:tgtEl>
                                                <p:sldTgt/>
                                              </p:tgtEl>
                                            </p:cond>
                                          </p:endCondLst>
                                        </p:cTn>
                                        <p:tgtEl>
                                          <p:sndTgt r:embed="rId2" name="click.wav"/>
                                        </p:tgtEl>
                                      </p:cMediaNode>
                                    </p:audio>
                                  </p:subTnLst>
                                </p:cTn>
                              </p:par>
                              <p:par>
                                <p:cTn id="77" presetID="23" presetClass="entr" presetSubtype="32" fill="hold" nodeType="withEffect">
                                  <p:stCondLst>
                                    <p:cond delay="1000"/>
                                  </p:stCondLst>
                                  <p:childTnLst>
                                    <p:set>
                                      <p:cBhvr>
                                        <p:cTn id="78" dur="1" fill="hold">
                                          <p:stCondLst>
                                            <p:cond delay="0"/>
                                          </p:stCondLst>
                                        </p:cTn>
                                        <p:tgtEl>
                                          <p:spTgt spid="17"/>
                                        </p:tgtEl>
                                        <p:attrNameLst>
                                          <p:attrName>style.visibility</p:attrName>
                                        </p:attrNameLst>
                                      </p:cBhvr>
                                      <p:to>
                                        <p:strVal val="visible"/>
                                      </p:to>
                                    </p:set>
                                    <p:anim calcmode="lin" valueType="num">
                                      <p:cBhvr>
                                        <p:cTn id="79" dur="250" fill="hold"/>
                                        <p:tgtEl>
                                          <p:spTgt spid="17"/>
                                        </p:tgtEl>
                                        <p:attrNameLst>
                                          <p:attrName>ppt_w</p:attrName>
                                        </p:attrNameLst>
                                      </p:cBhvr>
                                      <p:tavLst>
                                        <p:tav tm="0">
                                          <p:val>
                                            <p:strVal val="4*#ppt_w"/>
                                          </p:val>
                                        </p:tav>
                                        <p:tav tm="100000">
                                          <p:val>
                                            <p:strVal val="#ppt_w"/>
                                          </p:val>
                                        </p:tav>
                                      </p:tavLst>
                                    </p:anim>
                                    <p:anim calcmode="lin" valueType="num">
                                      <p:cBhvr>
                                        <p:cTn id="80" dur="250" fill="hold"/>
                                        <p:tgtEl>
                                          <p:spTgt spid="17"/>
                                        </p:tgtEl>
                                        <p:attrNameLst>
                                          <p:attrName>ppt_h</p:attrName>
                                        </p:attrNameLst>
                                      </p:cBhvr>
                                      <p:tavLst>
                                        <p:tav tm="0">
                                          <p:val>
                                            <p:strVal val="4*#ppt_h"/>
                                          </p:val>
                                        </p:tav>
                                        <p:tav tm="100000">
                                          <p:val>
                                            <p:strVal val="#ppt_h"/>
                                          </p:val>
                                        </p:tav>
                                      </p:tavLst>
                                    </p:anim>
                                  </p:childTnLst>
                                  <p:subTnLst>
                                    <p:audio>
                                      <p:cMediaNode>
                                        <p:cTn display="0" masterRel="sameClick">
                                          <p:stCondLst>
                                            <p:cond evt="begin" delay="0">
                                              <p:tn val="77"/>
                                            </p:cond>
                                          </p:stCondLst>
                                          <p:endCondLst>
                                            <p:cond evt="onStopAudio" delay="0">
                                              <p:tgtEl>
                                                <p:sldTgt/>
                                              </p:tgtEl>
                                            </p:cond>
                                          </p:endCondLst>
                                        </p:cTn>
                                        <p:tgtEl>
                                          <p:sndTgt r:embed="rId3" name="Wrong Buzzer.wav"/>
                                        </p:tgtEl>
                                      </p:cMediaNode>
                                    </p:audio>
                                  </p:subTnLst>
                                </p:cTn>
                              </p:par>
                              <p:par>
                                <p:cTn id="81" presetID="1" presetClass="emph" presetSubtype="2" fill="hold" nodeType="withEffect">
                                  <p:stCondLst>
                                    <p:cond delay="1000"/>
                                  </p:stCondLst>
                                  <p:childTnLst>
                                    <p:animClr clrSpc="rgb" dir="cw">
                                      <p:cBhvr>
                                        <p:cTn id="82" dur="250" fill="hold"/>
                                        <p:tgtEl>
                                          <p:spTgt spid="15"/>
                                        </p:tgtEl>
                                        <p:attrNameLst>
                                          <p:attrName>fillcolor</p:attrName>
                                        </p:attrNameLst>
                                      </p:cBhvr>
                                      <p:to>
                                        <a:srgbClr val="FFFF00"/>
                                      </p:to>
                                    </p:animClr>
                                    <p:set>
                                      <p:cBhvr>
                                        <p:cTn id="83" dur="250" fill="hold"/>
                                        <p:tgtEl>
                                          <p:spTgt spid="15"/>
                                        </p:tgtEl>
                                        <p:attrNameLst>
                                          <p:attrName>fill.type</p:attrName>
                                        </p:attrNameLst>
                                      </p:cBhvr>
                                      <p:to>
                                        <p:strVal val="solid"/>
                                      </p:to>
                                    </p:set>
                                    <p:set>
                                      <p:cBhvr>
                                        <p:cTn id="84" dur="25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childTnLst>
        </p:cTn>
      </p:par>
    </p:tnLst>
    <p:bldLst>
      <p:bldP spid="12" grpId="0" bldLvl="0" animBg="1"/>
      <p:bldP spid="13" grpId="0" bldLvl="0" animBg="1"/>
      <p:bldP spid="14" grpId="0" bldLvl="0" animBg="1"/>
      <p:bldP spid="15"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667001" y="-2666998"/>
            <a:ext cx="6858003" cy="12192000"/>
          </a:xfrm>
          <a:prstGeom prst="rect">
            <a:avLst/>
          </a:prstGeom>
        </p:spPr>
      </p:pic>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t="2358" b="13608"/>
          <a:stretch/>
        </p:blipFill>
        <p:spPr>
          <a:xfrm rot="5195870">
            <a:off x="3429892" y="-2436453"/>
            <a:ext cx="5332216" cy="10030506"/>
          </a:xfrm>
          <a:prstGeom prst="rect">
            <a:avLst/>
          </a:prstGeom>
        </p:spPr>
      </p:pic>
      <p:pic>
        <p:nvPicPr>
          <p:cNvPr id="14" name="Picture 13">
            <a:extLst>
              <a:ext uri="{FF2B5EF4-FFF2-40B4-BE49-F238E27FC236}">
                <a16:creationId xmlns:a16="http://schemas.microsoft.com/office/drawing/2014/main" id="{BAF74296-F94C-16C1-06C7-A56F272DD995}"/>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46197" t="8773"/>
          <a:stretch/>
        </p:blipFill>
        <p:spPr>
          <a:xfrm>
            <a:off x="6530549" y="3069378"/>
            <a:ext cx="5685052" cy="3923098"/>
          </a:xfrm>
          <a:prstGeom prst="rect">
            <a:avLst/>
          </a:prstGeom>
        </p:spPr>
      </p:pic>
      <p:pic>
        <p:nvPicPr>
          <p:cNvPr id="15" name="Picture 14">
            <a:extLst>
              <a:ext uri="{FF2B5EF4-FFF2-40B4-BE49-F238E27FC236}">
                <a16:creationId xmlns:a16="http://schemas.microsoft.com/office/drawing/2014/main" id="{67C38860-C151-0BF4-6702-E816CB2E1CF4}"/>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l="-595" t="401" r="61267" b="3746"/>
          <a:stretch/>
        </p:blipFill>
        <p:spPr>
          <a:xfrm>
            <a:off x="201335" y="3245362"/>
            <a:ext cx="3732435" cy="3702339"/>
          </a:xfrm>
          <a:prstGeom prst="rect">
            <a:avLst/>
          </a:prstGeom>
        </p:spPr>
      </p:pic>
      <p:pic>
        <p:nvPicPr>
          <p:cNvPr id="19" name="Picture 18">
            <a:extLst>
              <a:ext uri="{FF2B5EF4-FFF2-40B4-BE49-F238E27FC236}">
                <a16:creationId xmlns:a16="http://schemas.microsoft.com/office/drawing/2014/main" id="{DAEC63F2-D9B5-EADC-645C-B7F076C0FC2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51821" y="-871489"/>
            <a:ext cx="6607860" cy="2942671"/>
          </a:xfrm>
          <a:prstGeom prst="rect">
            <a:avLst/>
          </a:prstGeom>
        </p:spPr>
      </p:pic>
      <p:grpSp>
        <p:nvGrpSpPr>
          <p:cNvPr id="4" name="Group 3">
            <a:extLst>
              <a:ext uri="{FF2B5EF4-FFF2-40B4-BE49-F238E27FC236}">
                <a16:creationId xmlns:a16="http://schemas.microsoft.com/office/drawing/2014/main" id="{77A46341-65C6-263C-C73A-F96BC7499E98}"/>
              </a:ext>
            </a:extLst>
          </p:cNvPr>
          <p:cNvGrpSpPr/>
          <p:nvPr/>
        </p:nvGrpSpPr>
        <p:grpSpPr>
          <a:xfrm>
            <a:off x="9041702" y="52390"/>
            <a:ext cx="3241053" cy="1762716"/>
            <a:chOff x="9041702" y="52390"/>
            <a:chExt cx="3241053" cy="1762716"/>
          </a:xfrm>
        </p:grpSpPr>
        <p:pic>
          <p:nvPicPr>
            <p:cNvPr id="37" name="Picture 36">
              <a:extLst>
                <a:ext uri="{FF2B5EF4-FFF2-40B4-BE49-F238E27FC236}">
                  <a16:creationId xmlns:a16="http://schemas.microsoft.com/office/drawing/2014/main" id="{BA897306-7260-AE84-6AFA-0E14EAB5999E}"/>
                </a:ext>
              </a:extLst>
            </p:cNvPr>
            <p:cNvPicPr>
              <a:picLocks noChangeAspect="1"/>
            </p:cNvPicPr>
            <p:nvPr/>
          </p:nvPicPr>
          <p:blipFill rotWithShape="1">
            <a:blip r:embed="rId8">
              <a:extLst>
                <a:ext uri="{28A0092B-C50C-407E-A947-70E740481C1C}">
                  <a14:useLocalDpi xmlns:a14="http://schemas.microsoft.com/office/drawing/2010/main" val="0"/>
                </a:ext>
              </a:extLst>
            </a:blip>
            <a:srcRect l="61265" t="-1976" r="5635" b="78498"/>
            <a:stretch/>
          </p:blipFill>
          <p:spPr>
            <a:xfrm>
              <a:off x="9937361" y="285068"/>
              <a:ext cx="2345394" cy="1362605"/>
            </a:xfrm>
            <a:prstGeom prst="rect">
              <a:avLst/>
            </a:prstGeom>
          </p:spPr>
        </p:pic>
        <p:pic>
          <p:nvPicPr>
            <p:cNvPr id="45" name="Picture 44">
              <a:extLst>
                <a:ext uri="{FF2B5EF4-FFF2-40B4-BE49-F238E27FC236}">
                  <a16:creationId xmlns:a16="http://schemas.microsoft.com/office/drawing/2014/main" id="{B3146E09-7B50-7F4D-0707-A53D8BC0107D}"/>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flipH="1">
              <a:off x="9041702" y="52390"/>
              <a:ext cx="1809435" cy="1762716"/>
            </a:xfrm>
            <a:prstGeom prst="rect">
              <a:avLst/>
            </a:prstGeom>
          </p:spPr>
        </p:pic>
      </p:grpSp>
      <p:sp>
        <p:nvSpPr>
          <p:cNvPr id="5" name="TextBox 4">
            <a:extLst>
              <a:ext uri="{FF2B5EF4-FFF2-40B4-BE49-F238E27FC236}">
                <a16:creationId xmlns:a16="http://schemas.microsoft.com/office/drawing/2014/main" id="{EF4858B6-0458-058D-B448-792C0DCA5B4C}"/>
              </a:ext>
            </a:extLst>
          </p:cNvPr>
          <p:cNvSpPr txBox="1"/>
          <p:nvPr/>
        </p:nvSpPr>
        <p:spPr>
          <a:xfrm>
            <a:off x="4953000" y="838200"/>
            <a:ext cx="3200400" cy="1938992"/>
          </a:xfrm>
          <a:prstGeom prst="rect">
            <a:avLst/>
          </a:prstGeom>
          <a:noFill/>
        </p:spPr>
        <p:txBody>
          <a:bodyPr wrap="squar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60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Arial-Rounded" pitchFamily="34" charset="0"/>
              </a:rPr>
              <a:t>Bài</a:t>
            </a:r>
            <a:r>
              <a:rPr kumimoji="0" lang="en-US" sz="60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Rounded" pitchFamily="34" charset="0"/>
              </a:rPr>
              <a:t> 14</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60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endParaRPr>
          </a:p>
        </p:txBody>
      </p:sp>
      <p:pic>
        <p:nvPicPr>
          <p:cNvPr id="6" name="Picture 5">
            <a:extLst>
              <a:ext uri="{FF2B5EF4-FFF2-40B4-BE49-F238E27FC236}">
                <a16:creationId xmlns:a16="http://schemas.microsoft.com/office/drawing/2014/main" id="{719855C5-9157-74E4-C096-F20FA89774EA}"/>
              </a:ext>
            </a:extLst>
          </p:cNvPr>
          <p:cNvPicPr>
            <a:picLocks noChangeAspect="1"/>
          </p:cNvPicPr>
          <p:nvPr/>
        </p:nvPicPr>
        <p:blipFill>
          <a:blip r:embed="rId10"/>
          <a:stretch>
            <a:fillRect/>
          </a:stretch>
        </p:blipFill>
        <p:spPr>
          <a:xfrm>
            <a:off x="683989" y="1937314"/>
            <a:ext cx="10717697" cy="1835055"/>
          </a:xfrm>
          <a:prstGeom prst="rect">
            <a:avLst/>
          </a:prstGeom>
        </p:spPr>
      </p:pic>
    </p:spTree>
    <p:extLst>
      <p:ext uri="{BB962C8B-B14F-4D97-AF65-F5344CB8AC3E}">
        <p14:creationId xmlns:p14="http://schemas.microsoft.com/office/powerpoint/2010/main" val="17856580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par>
                                <p:cTn id="17" presetID="53" presetClass="entr" presetSubtype="16"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F3079-78A0-2EC0-D1B8-D210FEDEDAB4}"/>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B57FF50A-710F-2BCA-3769-046D1B043C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1803" y="-1008294"/>
            <a:ext cx="6607860" cy="2942671"/>
          </a:xfrm>
          <a:prstGeom prst="rect">
            <a:avLst/>
          </a:prstGeom>
        </p:spPr>
      </p:pic>
      <p:pic>
        <p:nvPicPr>
          <p:cNvPr id="5" name="图片 2">
            <a:extLst>
              <a:ext uri="{FF2B5EF4-FFF2-40B4-BE49-F238E27FC236}">
                <a16:creationId xmlns:a16="http://schemas.microsoft.com/office/drawing/2014/main" id="{6B6DD491-DB69-17E1-42F2-FFAAB029B4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7334" y="-1914603"/>
            <a:ext cx="9330713" cy="6677022"/>
          </a:xfrm>
          <a:prstGeom prst="rect">
            <a:avLst/>
          </a:prstGeom>
        </p:spPr>
      </p:pic>
      <p:pic>
        <p:nvPicPr>
          <p:cNvPr id="3" name="Picture 2">
            <a:extLst>
              <a:ext uri="{FF2B5EF4-FFF2-40B4-BE49-F238E27FC236}">
                <a16:creationId xmlns:a16="http://schemas.microsoft.com/office/drawing/2014/main" id="{F41AED79-E3B3-7AA6-1DCD-E3B73EBEDE99}"/>
              </a:ext>
            </a:extLst>
          </p:cNvPr>
          <p:cNvPicPr>
            <a:picLocks noChangeAspect="1"/>
          </p:cNvPicPr>
          <p:nvPr/>
        </p:nvPicPr>
        <p:blipFill rotWithShape="1">
          <a:blip r:embed="rId4">
            <a:extLst>
              <a:ext uri="{28A0092B-C50C-407E-A947-70E740481C1C}">
                <a14:useLocalDpi xmlns:a14="http://schemas.microsoft.com/office/drawing/2010/main" val="0"/>
              </a:ext>
            </a:extLst>
          </a:blip>
          <a:srcRect t="31064" r="86536" b="47943"/>
          <a:stretch/>
        </p:blipFill>
        <p:spPr>
          <a:xfrm>
            <a:off x="693905" y="1639840"/>
            <a:ext cx="2563174" cy="3122579"/>
          </a:xfrm>
          <a:prstGeom prst="rect">
            <a:avLst/>
          </a:prstGeom>
        </p:spPr>
      </p:pic>
      <p:pic>
        <p:nvPicPr>
          <p:cNvPr id="7" name="Picture 6">
            <a:extLst>
              <a:ext uri="{FF2B5EF4-FFF2-40B4-BE49-F238E27FC236}">
                <a16:creationId xmlns:a16="http://schemas.microsoft.com/office/drawing/2014/main" id="{8BCECB4B-21E5-AA8C-4D87-C5DF6872D4B1}"/>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595" t="401" r="61267" b="3746"/>
          <a:stretch/>
        </p:blipFill>
        <p:spPr>
          <a:xfrm>
            <a:off x="0" y="3275373"/>
            <a:ext cx="3732435" cy="3702339"/>
          </a:xfrm>
          <a:prstGeom prst="rect">
            <a:avLst/>
          </a:prstGeom>
        </p:spPr>
      </p:pic>
      <p:pic>
        <p:nvPicPr>
          <p:cNvPr id="6" name="Picture 5">
            <a:extLst>
              <a:ext uri="{FF2B5EF4-FFF2-40B4-BE49-F238E27FC236}">
                <a16:creationId xmlns:a16="http://schemas.microsoft.com/office/drawing/2014/main" id="{6C0C809E-1F2A-3CC7-1DC4-92D284BCC5C4}"/>
              </a:ext>
            </a:extLst>
          </p:cNvPr>
          <p:cNvPicPr>
            <a:picLocks noChangeAspect="1"/>
          </p:cNvPicPr>
          <p:nvPr/>
        </p:nvPicPr>
        <p:blipFill rotWithShape="1">
          <a:blip r:embed="rId4">
            <a:extLst>
              <a:ext uri="{28A0092B-C50C-407E-A947-70E740481C1C}">
                <a14:useLocalDpi xmlns:a14="http://schemas.microsoft.com/office/drawing/2010/main" val="0"/>
              </a:ext>
            </a:extLst>
          </a:blip>
          <a:srcRect l="79918" t="69295" r="4649" b="299"/>
          <a:stretch/>
        </p:blipFill>
        <p:spPr>
          <a:xfrm>
            <a:off x="9815840" y="2116556"/>
            <a:ext cx="2596747" cy="3997534"/>
          </a:xfrm>
          <a:prstGeom prst="rect">
            <a:avLst/>
          </a:prstGeom>
        </p:spPr>
      </p:pic>
      <p:pic>
        <p:nvPicPr>
          <p:cNvPr id="9" name="Picture 8">
            <a:extLst>
              <a:ext uri="{FF2B5EF4-FFF2-40B4-BE49-F238E27FC236}">
                <a16:creationId xmlns:a16="http://schemas.microsoft.com/office/drawing/2014/main" id="{97E27F19-F64C-E3AF-0219-67E94B6307DA}"/>
              </a:ext>
            </a:extLst>
          </p:cNvPr>
          <p:cNvPicPr>
            <a:picLocks noChangeAspect="1"/>
          </p:cNvPicPr>
          <p:nvPr/>
        </p:nvPicPr>
        <p:blipFill rotWithShape="1">
          <a:blip r:embed="rId6">
            <a:extLst>
              <a:ext uri="{28A0092B-C50C-407E-A947-70E740481C1C}">
                <a14:useLocalDpi xmlns:a14="http://schemas.microsoft.com/office/drawing/2010/main" val="0"/>
              </a:ext>
            </a:extLst>
          </a:blip>
          <a:srcRect l="2739" t="72827" r="82083" b="4184"/>
          <a:stretch/>
        </p:blipFill>
        <p:spPr>
          <a:xfrm>
            <a:off x="7161466" y="3429000"/>
            <a:ext cx="2924654" cy="3475743"/>
          </a:xfrm>
          <a:prstGeom prst="rect">
            <a:avLst/>
          </a:prstGeom>
        </p:spPr>
      </p:pic>
      <p:pic>
        <p:nvPicPr>
          <p:cNvPr id="10" name="Picture 9">
            <a:extLst>
              <a:ext uri="{FF2B5EF4-FFF2-40B4-BE49-F238E27FC236}">
                <a16:creationId xmlns:a16="http://schemas.microsoft.com/office/drawing/2014/main" id="{4176BC45-5593-E928-BD41-C50EB06CF820}"/>
              </a:ext>
            </a:extLst>
          </p:cNvPr>
          <p:cNvPicPr>
            <a:picLocks noChangeAspect="1"/>
          </p:cNvPicPr>
          <p:nvPr/>
        </p:nvPicPr>
        <p:blipFill rotWithShape="1">
          <a:blip r:embed="rId4">
            <a:extLst>
              <a:ext uri="{28A0092B-C50C-407E-A947-70E740481C1C}">
                <a14:useLocalDpi xmlns:a14="http://schemas.microsoft.com/office/drawing/2010/main" val="0"/>
              </a:ext>
            </a:extLst>
          </a:blip>
          <a:srcRect l="22216" t="-427" r="62351" b="81415"/>
          <a:stretch/>
        </p:blipFill>
        <p:spPr>
          <a:xfrm>
            <a:off x="2847269" y="3703996"/>
            <a:ext cx="3146088" cy="3028328"/>
          </a:xfrm>
          <a:prstGeom prst="rect">
            <a:avLst/>
          </a:prstGeom>
        </p:spPr>
      </p:pic>
      <p:pic>
        <p:nvPicPr>
          <p:cNvPr id="8" name="Picture 7" descr="A green and red letters&#10;&#10;AI-generated content may be incorrect.">
            <a:extLst>
              <a:ext uri="{FF2B5EF4-FFF2-40B4-BE49-F238E27FC236}">
                <a16:creationId xmlns:a16="http://schemas.microsoft.com/office/drawing/2014/main" id="{CAA76A6C-1330-7180-C1CF-AFCDAB06A67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47237" y="1519921"/>
            <a:ext cx="8010005" cy="1876573"/>
          </a:xfrm>
          <a:prstGeom prst="rect">
            <a:avLst/>
          </a:prstGeom>
        </p:spPr>
      </p:pic>
    </p:spTree>
    <p:extLst>
      <p:ext uri="{BB962C8B-B14F-4D97-AF65-F5344CB8AC3E}">
        <p14:creationId xmlns:p14="http://schemas.microsoft.com/office/powerpoint/2010/main" val="2906210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hiết kế chưa có tên (3)">
            <a:hlinkClick r:id="" action="ppaction://media"/>
            <a:extLst>
              <a:ext uri="{FF2B5EF4-FFF2-40B4-BE49-F238E27FC236}">
                <a16:creationId xmlns:a16="http://schemas.microsoft.com/office/drawing/2014/main" id="{B10132C2-2CCB-741D-4EAA-9A2A9C728DF0}"/>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591323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6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E9C18DE-6A3E-1422-E0B8-C7A5404FE143}"/>
              </a:ext>
            </a:extLst>
          </p:cNvPr>
          <p:cNvPicPr>
            <a:picLocks noChangeAspect="1"/>
          </p:cNvPicPr>
          <p:nvPr/>
        </p:nvPicPr>
        <p:blipFill>
          <a:blip r:embed="rId2" cstate="print"/>
          <a:stretch>
            <a:fillRect/>
          </a:stretch>
        </p:blipFill>
        <p:spPr>
          <a:xfrm>
            <a:off x="495300" y="351753"/>
            <a:ext cx="2104336" cy="1052168"/>
          </a:xfrm>
          <a:prstGeom prst="rect">
            <a:avLst/>
          </a:prstGeom>
        </p:spPr>
      </p:pic>
      <p:pic>
        <p:nvPicPr>
          <p:cNvPr id="5" name="Picture 4">
            <a:extLst>
              <a:ext uri="{FF2B5EF4-FFF2-40B4-BE49-F238E27FC236}">
                <a16:creationId xmlns:a16="http://schemas.microsoft.com/office/drawing/2014/main" id="{55EA77BA-293C-9A41-BB04-7AFB844042FA}"/>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1685925" y="2005012"/>
            <a:ext cx="8648700" cy="3133725"/>
          </a:xfrm>
          <a:prstGeom prst="rect">
            <a:avLst/>
          </a:prstGeom>
        </p:spPr>
      </p:pic>
      <p:sp>
        <p:nvSpPr>
          <p:cNvPr id="6" name="Rounded Rectangular Callout 2">
            <a:extLst>
              <a:ext uri="{FF2B5EF4-FFF2-40B4-BE49-F238E27FC236}">
                <a16:creationId xmlns:a16="http://schemas.microsoft.com/office/drawing/2014/main" id="{9ED986C2-5A7A-8A6F-FCEA-62F30D9A790D}"/>
              </a:ext>
            </a:extLst>
          </p:cNvPr>
          <p:cNvSpPr/>
          <p:nvPr/>
        </p:nvSpPr>
        <p:spPr>
          <a:xfrm>
            <a:off x="606056" y="1590675"/>
            <a:ext cx="3359888" cy="1193106"/>
          </a:xfrm>
          <a:prstGeom prst="wedgeRoundRectCallout">
            <a:avLst>
              <a:gd name="adj1" fmla="val -4770"/>
              <a:gd name="adj2" fmla="val 79798"/>
              <a:gd name="adj3" fmla="val 16667"/>
            </a:avLst>
          </a:prstGeom>
          <a:solidFill>
            <a:schemeClr val="accent4">
              <a:lumMod val="20000"/>
              <a:lumOff val="8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0" algn="ctr">
              <a:lnSpc>
                <a:spcPct val="110000"/>
              </a:lnSpc>
              <a:buFont typeface="Arial" panose="020B0604020202020204" pitchFamily="34" charset="0"/>
              <a:buNone/>
            </a:pPr>
            <a:r>
              <a:rPr lang="en-US" sz="2000" b="1" dirty="0">
                <a:solidFill>
                  <a:schemeClr val="tx1"/>
                </a:solidFill>
                <a:latin typeface="Cambria" panose="02040503050406030204" pitchFamily="18" charset="0"/>
                <a:ea typeface="Cambria" panose="02040503050406030204" pitchFamily="18" charset="0"/>
                <a:cs typeface="Calibri" panose="020F0502020204030204" charset="0"/>
              </a:rPr>
              <a:t>Sao Kim </a:t>
            </a:r>
            <a:r>
              <a:rPr lang="en-US" sz="2000" b="1" dirty="0" err="1">
                <a:solidFill>
                  <a:schemeClr val="tx1"/>
                </a:solidFill>
                <a:latin typeface="Cambria" panose="02040503050406030204" pitchFamily="18" charset="0"/>
                <a:ea typeface="Cambria" panose="02040503050406030204" pitchFamily="18" charset="0"/>
                <a:cs typeface="Calibri" panose="020F0502020204030204" charset="0"/>
              </a:rPr>
              <a:t>cách</a:t>
            </a:r>
            <a:r>
              <a:rPr lang="en-US" sz="2000" b="1" dirty="0">
                <a:solidFill>
                  <a:schemeClr val="tx1"/>
                </a:solidFill>
                <a:latin typeface="Cambria" panose="02040503050406030204" pitchFamily="18" charset="0"/>
                <a:ea typeface="Cambria" panose="02040503050406030204" pitchFamily="18" charset="0"/>
                <a:cs typeface="Calibri" panose="020F0502020204030204" charset="0"/>
              </a:rPr>
              <a:t> </a:t>
            </a:r>
            <a:r>
              <a:rPr lang="en-US" sz="2000" b="1" dirty="0" err="1">
                <a:solidFill>
                  <a:schemeClr val="tx1"/>
                </a:solidFill>
                <a:latin typeface="Cambria" panose="02040503050406030204" pitchFamily="18" charset="0"/>
                <a:ea typeface="Cambria" panose="02040503050406030204" pitchFamily="18" charset="0"/>
                <a:cs typeface="Calibri" panose="020F0502020204030204" charset="0"/>
              </a:rPr>
              <a:t>Mặt</a:t>
            </a:r>
            <a:r>
              <a:rPr lang="en-US" sz="2000" b="1" dirty="0">
                <a:solidFill>
                  <a:schemeClr val="tx1"/>
                </a:solidFill>
                <a:latin typeface="Cambria" panose="02040503050406030204" pitchFamily="18" charset="0"/>
                <a:ea typeface="Cambria" panose="02040503050406030204" pitchFamily="18" charset="0"/>
                <a:cs typeface="Calibri" panose="020F0502020204030204" charset="0"/>
              </a:rPr>
              <a:t> </a:t>
            </a:r>
            <a:r>
              <a:rPr lang="en-US" sz="2000" b="1" dirty="0" err="1">
                <a:solidFill>
                  <a:schemeClr val="tx1"/>
                </a:solidFill>
                <a:latin typeface="Cambria" panose="02040503050406030204" pitchFamily="18" charset="0"/>
                <a:ea typeface="Cambria" panose="02040503050406030204" pitchFamily="18" charset="0"/>
                <a:cs typeface="Calibri" panose="020F0502020204030204" charset="0"/>
              </a:rPr>
              <a:t>Trời</a:t>
            </a:r>
            <a:r>
              <a:rPr lang="en-US" sz="2000" b="1" dirty="0">
                <a:solidFill>
                  <a:schemeClr val="tx1"/>
                </a:solidFill>
                <a:latin typeface="Cambria" panose="02040503050406030204" pitchFamily="18" charset="0"/>
                <a:ea typeface="Cambria" panose="02040503050406030204" pitchFamily="18" charset="0"/>
                <a:cs typeface="Calibri" panose="020F0502020204030204" charset="0"/>
              </a:rPr>
              <a:t> </a:t>
            </a:r>
            <a:r>
              <a:rPr lang="en-US" sz="2000" b="1" dirty="0" err="1">
                <a:solidFill>
                  <a:schemeClr val="tx1"/>
                </a:solidFill>
                <a:latin typeface="Cambria" panose="02040503050406030204" pitchFamily="18" charset="0"/>
                <a:ea typeface="Cambria" panose="02040503050406030204" pitchFamily="18" charset="0"/>
                <a:cs typeface="Calibri" panose="020F0502020204030204" charset="0"/>
              </a:rPr>
              <a:t>khoảng</a:t>
            </a:r>
            <a:r>
              <a:rPr lang="en-US" sz="2000" b="1" dirty="0">
                <a:solidFill>
                  <a:schemeClr val="tx1"/>
                </a:solidFill>
                <a:latin typeface="Cambria" panose="02040503050406030204" pitchFamily="18" charset="0"/>
                <a:ea typeface="Cambria" panose="02040503050406030204" pitchFamily="18" charset="0"/>
                <a:cs typeface="Calibri" panose="020F0502020204030204" charset="0"/>
              </a:rPr>
              <a:t> 108 000 000 km.</a:t>
            </a:r>
          </a:p>
        </p:txBody>
      </p:sp>
      <p:sp>
        <p:nvSpPr>
          <p:cNvPr id="7" name="Rounded Rectangular Callout 2">
            <a:extLst>
              <a:ext uri="{FF2B5EF4-FFF2-40B4-BE49-F238E27FC236}">
                <a16:creationId xmlns:a16="http://schemas.microsoft.com/office/drawing/2014/main" id="{A046D15C-3ED1-804D-0D50-4A554E38C577}"/>
              </a:ext>
            </a:extLst>
          </p:cNvPr>
          <p:cNvSpPr/>
          <p:nvPr/>
        </p:nvSpPr>
        <p:spPr>
          <a:xfrm>
            <a:off x="5372101" y="1704975"/>
            <a:ext cx="2438400" cy="1193106"/>
          </a:xfrm>
          <a:prstGeom prst="wedgeRoundRectCallout">
            <a:avLst>
              <a:gd name="adj1" fmla="val -4770"/>
              <a:gd name="adj2" fmla="val 79798"/>
              <a:gd name="adj3" fmla="val 16667"/>
            </a:avLst>
          </a:prstGeom>
          <a:solidFill>
            <a:schemeClr val="accent4">
              <a:lumMod val="20000"/>
              <a:lumOff val="8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0" algn="ctr">
              <a:lnSpc>
                <a:spcPct val="110000"/>
              </a:lnSpc>
              <a:buFont typeface="Arial" panose="020B0604020202020204" pitchFamily="34" charset="0"/>
              <a:buNone/>
            </a:pPr>
            <a:r>
              <a:rPr lang="en-US" sz="2000" b="1" dirty="0">
                <a:solidFill>
                  <a:schemeClr val="tx1"/>
                </a:solidFill>
                <a:latin typeface="Cambria" panose="02040503050406030204" pitchFamily="18" charset="0"/>
                <a:ea typeface="Cambria" panose="02040503050406030204" pitchFamily="18" charset="0"/>
                <a:cs typeface="Calibri" panose="020F0502020204030204" charset="0"/>
              </a:rPr>
              <a:t>Sao </a:t>
            </a:r>
            <a:r>
              <a:rPr lang="en-US" sz="2000" b="1" dirty="0" err="1">
                <a:solidFill>
                  <a:schemeClr val="tx1"/>
                </a:solidFill>
                <a:latin typeface="Cambria" panose="02040503050406030204" pitchFamily="18" charset="0"/>
                <a:ea typeface="Cambria" panose="02040503050406030204" pitchFamily="18" charset="0"/>
                <a:cs typeface="Calibri" panose="020F0502020204030204" charset="0"/>
              </a:rPr>
              <a:t>Hỏa</a:t>
            </a:r>
            <a:r>
              <a:rPr lang="en-US" sz="2000" b="1" dirty="0">
                <a:solidFill>
                  <a:schemeClr val="tx1"/>
                </a:solidFill>
                <a:latin typeface="Cambria" panose="02040503050406030204" pitchFamily="18" charset="0"/>
                <a:ea typeface="Cambria" panose="02040503050406030204" pitchFamily="18" charset="0"/>
                <a:cs typeface="Calibri" panose="020F0502020204030204" charset="0"/>
              </a:rPr>
              <a:t> </a:t>
            </a:r>
            <a:r>
              <a:rPr lang="en-US" sz="2000" b="1" dirty="0" err="1">
                <a:solidFill>
                  <a:schemeClr val="tx1"/>
                </a:solidFill>
                <a:latin typeface="Cambria" panose="02040503050406030204" pitchFamily="18" charset="0"/>
                <a:ea typeface="Cambria" panose="02040503050406030204" pitchFamily="18" charset="0"/>
                <a:cs typeface="Calibri" panose="020F0502020204030204" charset="0"/>
              </a:rPr>
              <a:t>cách</a:t>
            </a:r>
            <a:r>
              <a:rPr lang="en-US" sz="2000" b="1" dirty="0">
                <a:solidFill>
                  <a:schemeClr val="tx1"/>
                </a:solidFill>
                <a:latin typeface="Cambria" panose="02040503050406030204" pitchFamily="18" charset="0"/>
                <a:ea typeface="Cambria" panose="02040503050406030204" pitchFamily="18" charset="0"/>
                <a:cs typeface="Calibri" panose="020F0502020204030204" charset="0"/>
              </a:rPr>
              <a:t> </a:t>
            </a:r>
            <a:r>
              <a:rPr lang="en-US" sz="2000" b="1" dirty="0" err="1">
                <a:solidFill>
                  <a:schemeClr val="tx1"/>
                </a:solidFill>
                <a:latin typeface="Cambria" panose="02040503050406030204" pitchFamily="18" charset="0"/>
                <a:ea typeface="Cambria" panose="02040503050406030204" pitchFamily="18" charset="0"/>
                <a:cs typeface="Calibri" panose="020F0502020204030204" charset="0"/>
              </a:rPr>
              <a:t>Mặt</a:t>
            </a:r>
            <a:r>
              <a:rPr lang="en-US" sz="2000" b="1" dirty="0">
                <a:solidFill>
                  <a:schemeClr val="tx1"/>
                </a:solidFill>
                <a:latin typeface="Cambria" panose="02040503050406030204" pitchFamily="18" charset="0"/>
                <a:ea typeface="Cambria" panose="02040503050406030204" pitchFamily="18" charset="0"/>
                <a:cs typeface="Calibri" panose="020F0502020204030204" charset="0"/>
              </a:rPr>
              <a:t> </a:t>
            </a:r>
            <a:r>
              <a:rPr lang="en-US" sz="2000" b="1" dirty="0" err="1">
                <a:solidFill>
                  <a:schemeClr val="tx1"/>
                </a:solidFill>
                <a:latin typeface="Cambria" panose="02040503050406030204" pitchFamily="18" charset="0"/>
                <a:ea typeface="Cambria" panose="02040503050406030204" pitchFamily="18" charset="0"/>
                <a:cs typeface="Calibri" panose="020F0502020204030204" charset="0"/>
              </a:rPr>
              <a:t>Trời</a:t>
            </a:r>
            <a:r>
              <a:rPr lang="en-US" sz="2000" b="1" dirty="0">
                <a:solidFill>
                  <a:schemeClr val="tx1"/>
                </a:solidFill>
                <a:latin typeface="Cambria" panose="02040503050406030204" pitchFamily="18" charset="0"/>
                <a:ea typeface="Cambria" panose="02040503050406030204" pitchFamily="18" charset="0"/>
                <a:cs typeface="Calibri" panose="020F0502020204030204" charset="0"/>
              </a:rPr>
              <a:t> </a:t>
            </a:r>
            <a:r>
              <a:rPr lang="en-US" sz="2000" b="1" dirty="0" err="1">
                <a:solidFill>
                  <a:schemeClr val="tx1"/>
                </a:solidFill>
                <a:latin typeface="Cambria" panose="02040503050406030204" pitchFamily="18" charset="0"/>
                <a:ea typeface="Cambria" panose="02040503050406030204" pitchFamily="18" charset="0"/>
                <a:cs typeface="Calibri" panose="020F0502020204030204" charset="0"/>
              </a:rPr>
              <a:t>khoảng</a:t>
            </a:r>
            <a:endParaRPr lang="en-US" sz="2000" b="1" dirty="0">
              <a:solidFill>
                <a:schemeClr val="tx1"/>
              </a:solidFill>
              <a:latin typeface="Cambria" panose="02040503050406030204" pitchFamily="18" charset="0"/>
              <a:ea typeface="Cambria" panose="02040503050406030204" pitchFamily="18" charset="0"/>
              <a:cs typeface="Calibri" panose="020F0502020204030204" charset="0"/>
            </a:endParaRPr>
          </a:p>
          <a:p>
            <a:pPr indent="0" algn="ctr">
              <a:lnSpc>
                <a:spcPct val="110000"/>
              </a:lnSpc>
              <a:buFont typeface="Arial" panose="020B0604020202020204" pitchFamily="34" charset="0"/>
              <a:buNone/>
            </a:pPr>
            <a:r>
              <a:rPr lang="en-US" sz="2000" b="1" dirty="0">
                <a:solidFill>
                  <a:schemeClr val="tx1"/>
                </a:solidFill>
                <a:latin typeface="Cambria" panose="02040503050406030204" pitchFamily="18" charset="0"/>
                <a:ea typeface="Cambria" panose="02040503050406030204" pitchFamily="18" charset="0"/>
                <a:cs typeface="Calibri" panose="020F0502020204030204" charset="0"/>
              </a:rPr>
              <a:t> 230 000 000 km.</a:t>
            </a:r>
          </a:p>
        </p:txBody>
      </p:sp>
      <p:sp>
        <p:nvSpPr>
          <p:cNvPr id="8" name="Rounded Rectangular Callout 2">
            <a:extLst>
              <a:ext uri="{FF2B5EF4-FFF2-40B4-BE49-F238E27FC236}">
                <a16:creationId xmlns:a16="http://schemas.microsoft.com/office/drawing/2014/main" id="{31A28673-A0B7-F0D0-8813-C6369D230EFC}"/>
              </a:ext>
            </a:extLst>
          </p:cNvPr>
          <p:cNvSpPr/>
          <p:nvPr/>
        </p:nvSpPr>
        <p:spPr>
          <a:xfrm>
            <a:off x="8334376" y="1162050"/>
            <a:ext cx="2381249" cy="1193106"/>
          </a:xfrm>
          <a:prstGeom prst="wedgeRoundRectCallout">
            <a:avLst>
              <a:gd name="adj1" fmla="val -41489"/>
              <a:gd name="adj2" fmla="val 115723"/>
              <a:gd name="adj3" fmla="val 16667"/>
            </a:avLst>
          </a:prstGeom>
          <a:solidFill>
            <a:schemeClr val="accent4">
              <a:lumMod val="20000"/>
              <a:lumOff val="8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0" algn="ctr">
              <a:lnSpc>
                <a:spcPct val="110000"/>
              </a:lnSpc>
              <a:buFont typeface="Arial" panose="020B0604020202020204" pitchFamily="34" charset="0"/>
              <a:buNone/>
            </a:pPr>
            <a:r>
              <a:rPr lang="en-US" sz="2000" b="1" dirty="0" err="1">
                <a:solidFill>
                  <a:schemeClr val="tx1"/>
                </a:solidFill>
                <a:latin typeface="Cambria" panose="02040503050406030204" pitchFamily="18" charset="0"/>
                <a:ea typeface="Cambria" panose="02040503050406030204" pitchFamily="18" charset="0"/>
                <a:cs typeface="Calibri" panose="020F0502020204030204" charset="0"/>
              </a:rPr>
              <a:t>Vậy</a:t>
            </a:r>
            <a:r>
              <a:rPr lang="en-US" sz="2000" b="1" dirty="0">
                <a:solidFill>
                  <a:schemeClr val="tx1"/>
                </a:solidFill>
                <a:latin typeface="Cambria" panose="02040503050406030204" pitchFamily="18" charset="0"/>
                <a:ea typeface="Cambria" panose="02040503050406030204" pitchFamily="18" charset="0"/>
                <a:cs typeface="Calibri" panose="020F0502020204030204" charset="0"/>
              </a:rPr>
              <a:t> </a:t>
            </a:r>
            <a:r>
              <a:rPr lang="en-US" sz="2000" b="1" dirty="0" err="1">
                <a:solidFill>
                  <a:schemeClr val="tx1"/>
                </a:solidFill>
                <a:latin typeface="Cambria" panose="02040503050406030204" pitchFamily="18" charset="0"/>
                <a:ea typeface="Cambria" panose="02040503050406030204" pitchFamily="18" charset="0"/>
                <a:cs typeface="Calibri" panose="020F0502020204030204" charset="0"/>
              </a:rPr>
              <a:t>sao</a:t>
            </a:r>
            <a:r>
              <a:rPr lang="en-US" sz="2000" b="1" dirty="0">
                <a:solidFill>
                  <a:schemeClr val="tx1"/>
                </a:solidFill>
                <a:latin typeface="Cambria" panose="02040503050406030204" pitchFamily="18" charset="0"/>
                <a:ea typeface="Cambria" panose="02040503050406030204" pitchFamily="18" charset="0"/>
                <a:cs typeface="Calibri" panose="020F0502020204030204" charset="0"/>
              </a:rPr>
              <a:t> </a:t>
            </a:r>
            <a:r>
              <a:rPr lang="en-US" sz="2000" b="1" dirty="0" err="1">
                <a:solidFill>
                  <a:schemeClr val="tx1"/>
                </a:solidFill>
                <a:latin typeface="Cambria" panose="02040503050406030204" pitchFamily="18" charset="0"/>
                <a:ea typeface="Cambria" panose="02040503050406030204" pitchFamily="18" charset="0"/>
                <a:cs typeface="Calibri" panose="020F0502020204030204" charset="0"/>
              </a:rPr>
              <a:t>Hỏa</a:t>
            </a:r>
            <a:r>
              <a:rPr lang="en-US" sz="2000" b="1" dirty="0">
                <a:solidFill>
                  <a:schemeClr val="tx1"/>
                </a:solidFill>
                <a:latin typeface="Cambria" panose="02040503050406030204" pitchFamily="18" charset="0"/>
                <a:ea typeface="Cambria" panose="02040503050406030204" pitchFamily="18" charset="0"/>
                <a:cs typeface="Calibri" panose="020F0502020204030204" charset="0"/>
              </a:rPr>
              <a:t> </a:t>
            </a:r>
            <a:r>
              <a:rPr lang="en-US" sz="2000" b="1" dirty="0" err="1">
                <a:solidFill>
                  <a:schemeClr val="tx1"/>
                </a:solidFill>
                <a:latin typeface="Cambria" panose="02040503050406030204" pitchFamily="18" charset="0"/>
                <a:ea typeface="Cambria" panose="02040503050406030204" pitchFamily="18" charset="0"/>
                <a:cs typeface="Calibri" panose="020F0502020204030204" charset="0"/>
              </a:rPr>
              <a:t>cách</a:t>
            </a:r>
            <a:r>
              <a:rPr lang="en-US" sz="2000" b="1" dirty="0">
                <a:solidFill>
                  <a:schemeClr val="tx1"/>
                </a:solidFill>
                <a:latin typeface="Cambria" panose="02040503050406030204" pitchFamily="18" charset="0"/>
                <a:ea typeface="Cambria" panose="02040503050406030204" pitchFamily="18" charset="0"/>
                <a:cs typeface="Calibri" panose="020F0502020204030204" charset="0"/>
              </a:rPr>
              <a:t> </a:t>
            </a:r>
            <a:r>
              <a:rPr lang="en-US" sz="2000" b="1" dirty="0" err="1">
                <a:solidFill>
                  <a:schemeClr val="tx1"/>
                </a:solidFill>
                <a:latin typeface="Cambria" panose="02040503050406030204" pitchFamily="18" charset="0"/>
                <a:ea typeface="Cambria" panose="02040503050406030204" pitchFamily="18" charset="0"/>
                <a:cs typeface="Calibri" panose="020F0502020204030204" charset="0"/>
              </a:rPr>
              <a:t>xa</a:t>
            </a:r>
            <a:r>
              <a:rPr lang="en-US" sz="2000" b="1" dirty="0">
                <a:solidFill>
                  <a:schemeClr val="tx1"/>
                </a:solidFill>
                <a:latin typeface="Cambria" panose="02040503050406030204" pitchFamily="18" charset="0"/>
                <a:ea typeface="Cambria" panose="02040503050406030204" pitchFamily="18" charset="0"/>
                <a:cs typeface="Calibri" panose="020F0502020204030204" charset="0"/>
              </a:rPr>
              <a:t> </a:t>
            </a:r>
            <a:r>
              <a:rPr lang="en-US" sz="2000" b="1" dirty="0" err="1">
                <a:solidFill>
                  <a:schemeClr val="tx1"/>
                </a:solidFill>
                <a:latin typeface="Cambria" panose="02040503050406030204" pitchFamily="18" charset="0"/>
                <a:ea typeface="Cambria" panose="02040503050406030204" pitchFamily="18" charset="0"/>
                <a:cs typeface="Calibri" panose="020F0502020204030204" charset="0"/>
              </a:rPr>
              <a:t>Mặt</a:t>
            </a:r>
            <a:r>
              <a:rPr lang="en-US" sz="2000" b="1" dirty="0">
                <a:solidFill>
                  <a:schemeClr val="tx1"/>
                </a:solidFill>
                <a:latin typeface="Cambria" panose="02040503050406030204" pitchFamily="18" charset="0"/>
                <a:ea typeface="Cambria" panose="02040503050406030204" pitchFamily="18" charset="0"/>
                <a:cs typeface="Calibri" panose="020F0502020204030204" charset="0"/>
              </a:rPr>
              <a:t> </a:t>
            </a:r>
            <a:r>
              <a:rPr lang="en-US" sz="2000" b="1" dirty="0" err="1">
                <a:solidFill>
                  <a:schemeClr val="tx1"/>
                </a:solidFill>
                <a:latin typeface="Cambria" panose="02040503050406030204" pitchFamily="18" charset="0"/>
                <a:ea typeface="Cambria" panose="02040503050406030204" pitchFamily="18" charset="0"/>
                <a:cs typeface="Calibri" panose="020F0502020204030204" charset="0"/>
              </a:rPr>
              <a:t>Trời</a:t>
            </a:r>
            <a:r>
              <a:rPr lang="en-US" sz="2000" b="1" dirty="0">
                <a:solidFill>
                  <a:schemeClr val="tx1"/>
                </a:solidFill>
                <a:latin typeface="Cambria" panose="02040503050406030204" pitchFamily="18" charset="0"/>
                <a:ea typeface="Cambria" panose="02040503050406030204" pitchFamily="18" charset="0"/>
                <a:cs typeface="Calibri" panose="020F0502020204030204" charset="0"/>
              </a:rPr>
              <a:t> </a:t>
            </a:r>
            <a:r>
              <a:rPr lang="en-US" sz="2000" b="1" dirty="0" err="1">
                <a:solidFill>
                  <a:schemeClr val="tx1"/>
                </a:solidFill>
                <a:latin typeface="Cambria" panose="02040503050406030204" pitchFamily="18" charset="0"/>
                <a:ea typeface="Cambria" panose="02040503050406030204" pitchFamily="18" charset="0"/>
                <a:cs typeface="Calibri" panose="020F0502020204030204" charset="0"/>
              </a:rPr>
              <a:t>hơn</a:t>
            </a:r>
            <a:endParaRPr lang="en-US" sz="2000" b="1" dirty="0">
              <a:solidFill>
                <a:schemeClr val="tx1"/>
              </a:solidFill>
              <a:latin typeface="Cambria" panose="02040503050406030204" pitchFamily="18" charset="0"/>
              <a:ea typeface="Cambria" panose="02040503050406030204" pitchFamily="18" charset="0"/>
              <a:cs typeface="Calibri" panose="020F0502020204030204" charset="0"/>
            </a:endParaRPr>
          </a:p>
        </p:txBody>
      </p:sp>
      <p:sp>
        <p:nvSpPr>
          <p:cNvPr id="3" name="Speech Bubble: Rectangle with Corners Rounded 19">
            <a:extLst>
              <a:ext uri="{FF2B5EF4-FFF2-40B4-BE49-F238E27FC236}">
                <a16:creationId xmlns:a16="http://schemas.microsoft.com/office/drawing/2014/main" id="{4D3981A5-F029-012C-7904-88A899CE74F8}"/>
              </a:ext>
            </a:extLst>
          </p:cNvPr>
          <p:cNvSpPr/>
          <p:nvPr/>
        </p:nvSpPr>
        <p:spPr>
          <a:xfrm>
            <a:off x="2085575" y="5200650"/>
            <a:ext cx="8039500" cy="1188725"/>
          </a:xfrm>
          <a:custGeom>
            <a:avLst/>
            <a:gdLst>
              <a:gd name="connsiteX0" fmla="*/ 0 w 7086600"/>
              <a:gd name="connsiteY0" fmla="*/ 358515 h 2151048"/>
              <a:gd name="connsiteX1" fmla="*/ 358515 w 7086600"/>
              <a:gd name="connsiteY1" fmla="*/ 0 h 2151048"/>
              <a:gd name="connsiteX2" fmla="*/ 6728085 w 7086600"/>
              <a:gd name="connsiteY2" fmla="*/ 0 h 2151048"/>
              <a:gd name="connsiteX3" fmla="*/ 7086600 w 7086600"/>
              <a:gd name="connsiteY3" fmla="*/ 358515 h 2151048"/>
              <a:gd name="connsiteX4" fmla="*/ 7086600 w 7086600"/>
              <a:gd name="connsiteY4" fmla="*/ 1792533 h 2151048"/>
              <a:gd name="connsiteX5" fmla="*/ 6728085 w 7086600"/>
              <a:gd name="connsiteY5" fmla="*/ 2151048 h 2151048"/>
              <a:gd name="connsiteX6" fmla="*/ 358515 w 7086600"/>
              <a:gd name="connsiteY6" fmla="*/ 2151048 h 2151048"/>
              <a:gd name="connsiteX7" fmla="*/ 0 w 7086600"/>
              <a:gd name="connsiteY7" fmla="*/ 1792533 h 2151048"/>
              <a:gd name="connsiteX8" fmla="*/ 0 w 7086600"/>
              <a:gd name="connsiteY8" fmla="*/ 358515 h 2151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86600" h="2151048" fill="none" extrusionOk="0">
                <a:moveTo>
                  <a:pt x="0" y="358515"/>
                </a:moveTo>
                <a:cubicBezTo>
                  <a:pt x="-23292" y="155979"/>
                  <a:pt x="156061" y="238"/>
                  <a:pt x="358515" y="0"/>
                </a:cubicBezTo>
                <a:cubicBezTo>
                  <a:pt x="2682321" y="44757"/>
                  <a:pt x="4518263" y="-105023"/>
                  <a:pt x="6728085" y="0"/>
                </a:cubicBezTo>
                <a:cubicBezTo>
                  <a:pt x="6899308" y="-9854"/>
                  <a:pt x="7083697" y="177400"/>
                  <a:pt x="7086600" y="358515"/>
                </a:cubicBezTo>
                <a:cubicBezTo>
                  <a:pt x="7151821" y="908436"/>
                  <a:pt x="7121715" y="1484582"/>
                  <a:pt x="7086600" y="1792533"/>
                </a:cubicBezTo>
                <a:cubicBezTo>
                  <a:pt x="7107085" y="1997010"/>
                  <a:pt x="6929333" y="2163324"/>
                  <a:pt x="6728085" y="2151048"/>
                </a:cubicBezTo>
                <a:cubicBezTo>
                  <a:pt x="6062877" y="2066075"/>
                  <a:pt x="3453723" y="2272635"/>
                  <a:pt x="358515" y="2151048"/>
                </a:cubicBezTo>
                <a:cubicBezTo>
                  <a:pt x="133865" y="2177958"/>
                  <a:pt x="-5710" y="1994873"/>
                  <a:pt x="0" y="1792533"/>
                </a:cubicBezTo>
                <a:cubicBezTo>
                  <a:pt x="7514" y="1623273"/>
                  <a:pt x="-48961" y="887458"/>
                  <a:pt x="0" y="358515"/>
                </a:cubicBezTo>
                <a:close/>
              </a:path>
              <a:path w="7086600" h="2151048" stroke="0" extrusionOk="0">
                <a:moveTo>
                  <a:pt x="0" y="358515"/>
                </a:moveTo>
                <a:cubicBezTo>
                  <a:pt x="15063" y="154469"/>
                  <a:pt x="121651" y="1907"/>
                  <a:pt x="358515" y="0"/>
                </a:cubicBezTo>
                <a:cubicBezTo>
                  <a:pt x="2302964" y="120733"/>
                  <a:pt x="3735176" y="-81149"/>
                  <a:pt x="6728085" y="0"/>
                </a:cubicBezTo>
                <a:cubicBezTo>
                  <a:pt x="6940974" y="17077"/>
                  <a:pt x="7048931" y="169303"/>
                  <a:pt x="7086600" y="358515"/>
                </a:cubicBezTo>
                <a:cubicBezTo>
                  <a:pt x="6978355" y="732881"/>
                  <a:pt x="6977051" y="1613467"/>
                  <a:pt x="7086600" y="1792533"/>
                </a:cubicBezTo>
                <a:cubicBezTo>
                  <a:pt x="7071752" y="1998809"/>
                  <a:pt x="6940514" y="2150189"/>
                  <a:pt x="6728085" y="2151048"/>
                </a:cubicBezTo>
                <a:cubicBezTo>
                  <a:pt x="5399274" y="2198187"/>
                  <a:pt x="3339694" y="2110403"/>
                  <a:pt x="358515" y="2151048"/>
                </a:cubicBezTo>
                <a:cubicBezTo>
                  <a:pt x="160576" y="2113450"/>
                  <a:pt x="-5777" y="1953901"/>
                  <a:pt x="0" y="1792533"/>
                </a:cubicBezTo>
                <a:cubicBezTo>
                  <a:pt x="-27012" y="1537237"/>
                  <a:pt x="81439" y="503235"/>
                  <a:pt x="0" y="358515"/>
                </a:cubicBezTo>
                <a:close/>
              </a:path>
            </a:pathLst>
          </a:custGeom>
          <a:solidFill>
            <a:srgbClr val="CCECFF"/>
          </a:solidFill>
          <a:ln w="38100">
            <a:solidFill>
              <a:srgbClr val="002060"/>
            </a:solidFill>
          </a:ln>
        </p:spPr>
        <p:style>
          <a:lnRef idx="2">
            <a:schemeClr val="accent2"/>
          </a:lnRef>
          <a:fillRef idx="1">
            <a:schemeClr val="lt1"/>
          </a:fillRef>
          <a:effectRef idx="0">
            <a:schemeClr val="accent2"/>
          </a:effectRef>
          <a:fontRef idx="minor">
            <a:schemeClr val="dk1"/>
          </a:fontRef>
        </p:style>
        <p:txBody>
          <a:bodyPr rtlCol="0" anchor="ctr"/>
          <a:lstStyle/>
          <a:p>
            <a:pPr lvl="0" algn="ctr" defTabSz="914173">
              <a:defRPr/>
            </a:pPr>
            <a:r>
              <a:rPr lang="vi-VN" sz="3600" dirty="0">
                <a:solidFill>
                  <a:prstClr val="black"/>
                </a:solidFill>
                <a:latin typeface="Cambria" panose="02040503050406030204" pitchFamily="18" charset="0"/>
                <a:ea typeface="Cambria" panose="02040503050406030204" pitchFamily="18" charset="0"/>
              </a:rPr>
              <a:t>Muốn biết trong hai số, số nào lớn hơn, số nào bé hơn, ta sử dụng phép toán gì?</a:t>
            </a:r>
            <a:endParaRPr kumimoji="0" lang="en-US" sz="3600" b="0" i="0" u="none" strike="noStrike" kern="1200" cap="none" spc="0" normalizeH="0" baseline="0" noProof="0" dirty="0">
              <a:ln>
                <a:noFill/>
              </a:ln>
              <a:solidFill>
                <a:srgbClr val="FF0000"/>
              </a:solidFill>
              <a:effectLst/>
              <a:uLnTx/>
              <a:uFillTx/>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736247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BDA2298-7FFE-7218-BB58-EB59DCE695DE}"/>
              </a:ext>
            </a:extLst>
          </p:cNvPr>
          <p:cNvGrpSpPr/>
          <p:nvPr/>
        </p:nvGrpSpPr>
        <p:grpSpPr>
          <a:xfrm>
            <a:off x="578964" y="548640"/>
            <a:ext cx="10881360" cy="909166"/>
            <a:chOff x="809897" y="765482"/>
            <a:chExt cx="10881360" cy="909166"/>
          </a:xfrm>
        </p:grpSpPr>
        <p:sp>
          <p:nvSpPr>
            <p:cNvPr id="9" name="Rectangle: Rounded Corners 16">
              <a:extLst>
                <a:ext uri="{FF2B5EF4-FFF2-40B4-BE49-F238E27FC236}">
                  <a16:creationId xmlns:a16="http://schemas.microsoft.com/office/drawing/2014/main" id="{53098267-4D5D-16E0-E59F-CAA59A48959A}"/>
                </a:ext>
              </a:extLst>
            </p:cNvPr>
            <p:cNvSpPr/>
            <p:nvPr/>
          </p:nvSpPr>
          <p:spPr>
            <a:xfrm>
              <a:off x="809897" y="765482"/>
              <a:ext cx="10881360" cy="909166"/>
            </a:xfrm>
            <a:prstGeom prst="roundRect">
              <a:avLst>
                <a:gd name="adj" fmla="val 13859"/>
              </a:avLst>
            </a:prstGeom>
            <a:solidFill>
              <a:srgbClr val="66FFCC"/>
            </a:solidFill>
            <a:ln w="28575">
              <a:solidFill>
                <a:srgbClr val="4D9E2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CC99"/>
                </a:solidFill>
              </a:endParaRPr>
            </a:p>
          </p:txBody>
        </p:sp>
        <p:sp>
          <p:nvSpPr>
            <p:cNvPr id="11" name="TextBox 10">
              <a:extLst>
                <a:ext uri="{FF2B5EF4-FFF2-40B4-BE49-F238E27FC236}">
                  <a16:creationId xmlns:a16="http://schemas.microsoft.com/office/drawing/2014/main" id="{FB9EE423-C86A-F388-1DCB-1BB21E928489}"/>
                </a:ext>
              </a:extLst>
            </p:cNvPr>
            <p:cNvSpPr txBox="1"/>
            <p:nvPr/>
          </p:nvSpPr>
          <p:spPr>
            <a:xfrm>
              <a:off x="1099893" y="783770"/>
              <a:ext cx="10567851" cy="769441"/>
            </a:xfrm>
            <a:prstGeom prst="rect">
              <a:avLst/>
            </a:prstGeom>
            <a:noFill/>
          </p:spPr>
          <p:txBody>
            <a:bodyPr wrap="square" rtlCol="0">
              <a:spAutoFit/>
            </a:bodyPr>
            <a:lstStyle/>
            <a:p>
              <a:pPr algn="ctr"/>
              <a:r>
                <a:rPr lang="en-US" sz="4400" b="1">
                  <a:latin typeface="Cambria" panose="02040503050406030204" pitchFamily="18" charset="0"/>
                  <a:ea typeface="Cambria" panose="02040503050406030204" pitchFamily="18" charset="0"/>
                </a:rPr>
                <a:t>Nam thực hiện phép so sánh: </a:t>
              </a:r>
            </a:p>
          </p:txBody>
        </p:sp>
      </p:grpSp>
      <p:grpSp>
        <p:nvGrpSpPr>
          <p:cNvPr id="12" name="Group 11">
            <a:extLst>
              <a:ext uri="{FF2B5EF4-FFF2-40B4-BE49-F238E27FC236}">
                <a16:creationId xmlns:a16="http://schemas.microsoft.com/office/drawing/2014/main" id="{CEFC54C9-E093-1A68-7A8F-7BDA73ADE6B5}"/>
              </a:ext>
            </a:extLst>
          </p:cNvPr>
          <p:cNvGrpSpPr/>
          <p:nvPr/>
        </p:nvGrpSpPr>
        <p:grpSpPr>
          <a:xfrm>
            <a:off x="722064" y="2258230"/>
            <a:ext cx="10595160" cy="779930"/>
            <a:chOff x="706824" y="2605702"/>
            <a:chExt cx="10595160" cy="779930"/>
          </a:xfrm>
        </p:grpSpPr>
        <p:sp>
          <p:nvSpPr>
            <p:cNvPr id="13" name="Rounded Rectangle 1">
              <a:extLst>
                <a:ext uri="{FF2B5EF4-FFF2-40B4-BE49-F238E27FC236}">
                  <a16:creationId xmlns:a16="http://schemas.microsoft.com/office/drawing/2014/main" id="{8C0C1F94-E39C-F9CA-47D2-B1A043AD8B8C}"/>
                </a:ext>
              </a:extLst>
            </p:cNvPr>
            <p:cNvSpPr/>
            <p:nvPr/>
          </p:nvSpPr>
          <p:spPr>
            <a:xfrm>
              <a:off x="706824" y="2605703"/>
              <a:ext cx="4956204" cy="77992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a:solidFill>
                    <a:schemeClr val="accent5">
                      <a:lumMod val="50000"/>
                    </a:schemeClr>
                  </a:solidFill>
                  <a:latin typeface="Cambria" panose="02040503050406030204" pitchFamily="18" charset="0"/>
                  <a:ea typeface="Cambria" panose="02040503050406030204" pitchFamily="18" charset="0"/>
                </a:rPr>
                <a:t>108 000 000</a:t>
              </a:r>
            </a:p>
          </p:txBody>
        </p:sp>
        <p:sp>
          <p:nvSpPr>
            <p:cNvPr id="14" name="Rounded Rectangle 6">
              <a:extLst>
                <a:ext uri="{FF2B5EF4-FFF2-40B4-BE49-F238E27FC236}">
                  <a16:creationId xmlns:a16="http://schemas.microsoft.com/office/drawing/2014/main" id="{D578534D-1DD5-EBA9-2299-E4B0DB48F105}"/>
                </a:ext>
              </a:extLst>
            </p:cNvPr>
            <p:cNvSpPr/>
            <p:nvPr/>
          </p:nvSpPr>
          <p:spPr>
            <a:xfrm>
              <a:off x="6345780" y="2605702"/>
              <a:ext cx="4956204" cy="77992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400" b="1">
                  <a:solidFill>
                    <a:schemeClr val="accent5">
                      <a:lumMod val="50000"/>
                    </a:schemeClr>
                  </a:solidFill>
                  <a:latin typeface="Cambria" panose="02040503050406030204" pitchFamily="18" charset="0"/>
                  <a:ea typeface="Cambria" panose="02040503050406030204" pitchFamily="18" charset="0"/>
                </a:rPr>
                <a:t>230 000 000</a:t>
              </a:r>
            </a:p>
          </p:txBody>
        </p:sp>
        <p:sp>
          <p:nvSpPr>
            <p:cNvPr id="15" name="Rounded Rectangle 7">
              <a:extLst>
                <a:ext uri="{FF2B5EF4-FFF2-40B4-BE49-F238E27FC236}">
                  <a16:creationId xmlns:a16="http://schemas.microsoft.com/office/drawing/2014/main" id="{27A4BEAD-E7F1-BC00-6B90-8843244B0370}"/>
                </a:ext>
              </a:extLst>
            </p:cNvPr>
            <p:cNvSpPr/>
            <p:nvPr/>
          </p:nvSpPr>
          <p:spPr>
            <a:xfrm>
              <a:off x="5596128" y="2642279"/>
              <a:ext cx="786384" cy="649561"/>
            </a:xfrm>
            <a:prstGeom prst="round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F27091C9-23A4-73AE-2DDA-7A8276341A11}"/>
              </a:ext>
            </a:extLst>
          </p:cNvPr>
          <p:cNvGrpSpPr/>
          <p:nvPr/>
        </p:nvGrpSpPr>
        <p:grpSpPr>
          <a:xfrm>
            <a:off x="722064" y="4297680"/>
            <a:ext cx="10738260" cy="1554480"/>
            <a:chOff x="722064" y="4297680"/>
            <a:chExt cx="10738260" cy="1554480"/>
          </a:xfrm>
        </p:grpSpPr>
        <p:sp>
          <p:nvSpPr>
            <p:cNvPr id="17" name="Rounded Rectangular Callout 9">
              <a:extLst>
                <a:ext uri="{FF2B5EF4-FFF2-40B4-BE49-F238E27FC236}">
                  <a16:creationId xmlns:a16="http://schemas.microsoft.com/office/drawing/2014/main" id="{E00C4F08-E94F-5D29-81F0-350C6DB8FFBD}"/>
                </a:ext>
              </a:extLst>
            </p:cNvPr>
            <p:cNvSpPr/>
            <p:nvPr/>
          </p:nvSpPr>
          <p:spPr>
            <a:xfrm>
              <a:off x="722064" y="4297680"/>
              <a:ext cx="10714747" cy="1554480"/>
            </a:xfrm>
            <a:prstGeom prst="wedgeRoundRectCallout">
              <a:avLst>
                <a:gd name="adj1" fmla="val -47010"/>
                <a:gd name="adj2" fmla="val 88889"/>
                <a:gd name="adj3" fmla="val 16667"/>
              </a:avLst>
            </a:prstGeom>
            <a:solidFill>
              <a:srgbClr val="CCFFFF"/>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A0E10C44-1AF6-61DF-DF61-5A374A83B5D5}"/>
                </a:ext>
              </a:extLst>
            </p:cNvPr>
            <p:cNvSpPr txBox="1"/>
            <p:nvPr/>
          </p:nvSpPr>
          <p:spPr>
            <a:xfrm>
              <a:off x="892473" y="4382327"/>
              <a:ext cx="10567851" cy="1446550"/>
            </a:xfrm>
            <a:prstGeom prst="rect">
              <a:avLst/>
            </a:prstGeom>
            <a:noFill/>
          </p:spPr>
          <p:txBody>
            <a:bodyPr wrap="square" rtlCol="0">
              <a:spAutoFit/>
            </a:bodyPr>
            <a:lstStyle/>
            <a:p>
              <a:pPr algn="ctr"/>
              <a:r>
                <a:rPr lang="en-US" sz="4400" b="1">
                  <a:latin typeface="Cambria" panose="02040503050406030204" pitchFamily="18" charset="0"/>
                  <a:ea typeface="Cambria" panose="02040503050406030204" pitchFamily="18" charset="0"/>
                </a:rPr>
                <a:t>Em hãy nhắc lại cách so sánh các số trong phạm vi 100 000.</a:t>
              </a:r>
              <a:endParaRPr lang="en-US" sz="8800" b="1">
                <a:latin typeface="Cambria" panose="02040503050406030204" pitchFamily="18" charset="0"/>
                <a:ea typeface="Cambria" panose="02040503050406030204" pitchFamily="18" charset="0"/>
              </a:endParaRPr>
            </a:p>
          </p:txBody>
        </p:sp>
      </p:grpSp>
      <p:sp>
        <p:nvSpPr>
          <p:cNvPr id="19" name="TextBox 18">
            <a:extLst>
              <a:ext uri="{FF2B5EF4-FFF2-40B4-BE49-F238E27FC236}">
                <a16:creationId xmlns:a16="http://schemas.microsoft.com/office/drawing/2014/main" id="{42B1364C-E61E-E3E6-13F5-1E025B19B5B1}"/>
              </a:ext>
            </a:extLst>
          </p:cNvPr>
          <p:cNvSpPr txBox="1"/>
          <p:nvPr/>
        </p:nvSpPr>
        <p:spPr>
          <a:xfrm>
            <a:off x="5672747" y="2022496"/>
            <a:ext cx="960276" cy="1015663"/>
          </a:xfrm>
          <a:prstGeom prst="rect">
            <a:avLst/>
          </a:prstGeom>
          <a:noFill/>
        </p:spPr>
        <p:txBody>
          <a:bodyPr wrap="square" rtlCol="0">
            <a:spAutoFit/>
          </a:bodyPr>
          <a:lstStyle/>
          <a:p>
            <a:r>
              <a:rPr lang="en-US" sz="6000" b="1">
                <a:solidFill>
                  <a:srgbClr val="FF0000"/>
                </a:solidFill>
                <a:latin typeface="UTM Avo" panose="02040603050506020204" pitchFamily="18" charset="0"/>
              </a:rPr>
              <a:t>&lt;</a:t>
            </a:r>
          </a:p>
        </p:txBody>
      </p:sp>
      <p:cxnSp>
        <p:nvCxnSpPr>
          <p:cNvPr id="20" name="Straight Connector 19">
            <a:extLst>
              <a:ext uri="{FF2B5EF4-FFF2-40B4-BE49-F238E27FC236}">
                <a16:creationId xmlns:a16="http://schemas.microsoft.com/office/drawing/2014/main" id="{5EEFC18C-8844-9874-39B7-9919547AE578}"/>
              </a:ext>
            </a:extLst>
          </p:cNvPr>
          <p:cNvCxnSpPr/>
          <p:nvPr/>
        </p:nvCxnSpPr>
        <p:spPr>
          <a:xfrm>
            <a:off x="1207008" y="2944368"/>
            <a:ext cx="438912"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696BAF93-33A1-7B2E-EE35-792734D31ADB}"/>
              </a:ext>
            </a:extLst>
          </p:cNvPr>
          <p:cNvCxnSpPr/>
          <p:nvPr/>
        </p:nvCxnSpPr>
        <p:spPr>
          <a:xfrm>
            <a:off x="6845808" y="2946719"/>
            <a:ext cx="438912"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7182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down)">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xit" presetSubtype="0" fill="hold" nodeType="clickEffect">
                                  <p:stCondLst>
                                    <p:cond delay="0"/>
                                  </p:stCondLst>
                                  <p:childTnLst>
                                    <p:animEffect transition="out" filter="fade">
                                      <p:cBhvr>
                                        <p:cTn id="25" dur="1000"/>
                                        <p:tgtEl>
                                          <p:spTgt spid="16"/>
                                        </p:tgtEl>
                                      </p:cBhvr>
                                    </p:animEffect>
                                    <p:anim calcmode="lin" valueType="num">
                                      <p:cBhvr>
                                        <p:cTn id="26" dur="1000"/>
                                        <p:tgtEl>
                                          <p:spTgt spid="16"/>
                                        </p:tgtEl>
                                        <p:attrNameLst>
                                          <p:attrName>ppt_x</p:attrName>
                                        </p:attrNameLst>
                                      </p:cBhvr>
                                      <p:tavLst>
                                        <p:tav tm="0">
                                          <p:val>
                                            <p:strVal val="ppt_x"/>
                                          </p:val>
                                        </p:tav>
                                        <p:tav tm="100000">
                                          <p:val>
                                            <p:strVal val="ppt_x"/>
                                          </p:val>
                                        </p:tav>
                                      </p:tavLst>
                                    </p:anim>
                                    <p:anim calcmode="lin" valueType="num">
                                      <p:cBhvr>
                                        <p:cTn id="27" dur="1000"/>
                                        <p:tgtEl>
                                          <p:spTgt spid="16"/>
                                        </p:tgtEl>
                                        <p:attrNameLst>
                                          <p:attrName>ppt_y</p:attrName>
                                        </p:attrNameLst>
                                      </p:cBhvr>
                                      <p:tavLst>
                                        <p:tav tm="0">
                                          <p:val>
                                            <p:strVal val="ppt_y"/>
                                          </p:val>
                                        </p:tav>
                                        <p:tav tm="100000">
                                          <p:val>
                                            <p:strVal val="ppt_y+.1"/>
                                          </p:val>
                                        </p:tav>
                                      </p:tavLst>
                                    </p:anim>
                                    <p:set>
                                      <p:cBhvr>
                                        <p:cTn id="28" dur="1" fill="hold">
                                          <p:stCondLst>
                                            <p:cond delay="999"/>
                                          </p:stCondLst>
                                        </p:cTn>
                                        <p:tgtEl>
                                          <p:spTgt spid="16"/>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1000"/>
                                        <p:tgtEl>
                                          <p:spTgt spid="20"/>
                                        </p:tgtEl>
                                      </p:cBhvr>
                                    </p:animEffect>
                                    <p:anim calcmode="lin" valueType="num">
                                      <p:cBhvr>
                                        <p:cTn id="34" dur="1000" fill="hold"/>
                                        <p:tgtEl>
                                          <p:spTgt spid="20"/>
                                        </p:tgtEl>
                                        <p:attrNameLst>
                                          <p:attrName>ppt_x</p:attrName>
                                        </p:attrNameLst>
                                      </p:cBhvr>
                                      <p:tavLst>
                                        <p:tav tm="0">
                                          <p:val>
                                            <p:strVal val="#ppt_x"/>
                                          </p:val>
                                        </p:tav>
                                        <p:tav tm="100000">
                                          <p:val>
                                            <p:strVal val="#ppt_x"/>
                                          </p:val>
                                        </p:tav>
                                      </p:tavLst>
                                    </p:anim>
                                    <p:anim calcmode="lin" valueType="num">
                                      <p:cBhvr>
                                        <p:cTn id="35"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1000"/>
                                        <p:tgtEl>
                                          <p:spTgt spid="21"/>
                                        </p:tgtEl>
                                      </p:cBhvr>
                                    </p:animEffect>
                                    <p:anim calcmode="lin" valueType="num">
                                      <p:cBhvr>
                                        <p:cTn id="41" dur="1000" fill="hold"/>
                                        <p:tgtEl>
                                          <p:spTgt spid="21"/>
                                        </p:tgtEl>
                                        <p:attrNameLst>
                                          <p:attrName>ppt_x</p:attrName>
                                        </p:attrNameLst>
                                      </p:cBhvr>
                                      <p:tavLst>
                                        <p:tav tm="0">
                                          <p:val>
                                            <p:strVal val="#ppt_x"/>
                                          </p:val>
                                        </p:tav>
                                        <p:tav tm="100000">
                                          <p:val>
                                            <p:strVal val="#ppt_x"/>
                                          </p:val>
                                        </p:tav>
                                      </p:tavLst>
                                    </p:anim>
                                    <p:anim calcmode="lin" valueType="num">
                                      <p:cBhvr>
                                        <p:cTn id="42"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Effect transition="in" filter="fade">
                                      <p:cBhvr>
                                        <p:cTn id="4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9FBEFE0-7C13-FBD2-FC09-8B174B2C238F}"/>
              </a:ext>
            </a:extLst>
          </p:cNvPr>
          <p:cNvSpPr txBox="1"/>
          <p:nvPr/>
        </p:nvSpPr>
        <p:spPr>
          <a:xfrm>
            <a:off x="804672" y="1635469"/>
            <a:ext cx="10735055" cy="4524315"/>
          </a:xfrm>
          <a:prstGeom prst="rect">
            <a:avLst/>
          </a:prstGeom>
          <a:noFill/>
        </p:spPr>
        <p:txBody>
          <a:bodyPr wrap="square" rtlCol="0">
            <a:spAutoFit/>
          </a:bodyPr>
          <a:lstStyle/>
          <a:p>
            <a:pPr algn="just">
              <a:lnSpc>
                <a:spcPct val="120000"/>
              </a:lnSpc>
            </a:pPr>
            <a:r>
              <a:rPr lang="en-US" sz="4000" b="1" dirty="0">
                <a:solidFill>
                  <a:srgbClr val="0070C0"/>
                </a:solidFill>
                <a:latin typeface="Cambria" panose="02040503050406030204" pitchFamily="18" charset="0"/>
                <a:ea typeface="Cambria" panose="02040503050406030204" pitchFamily="18" charset="0"/>
              </a:rPr>
              <a:t>Quy </a:t>
            </a:r>
            <a:r>
              <a:rPr lang="en-US" sz="4000" b="1" dirty="0" err="1">
                <a:solidFill>
                  <a:srgbClr val="0070C0"/>
                </a:solidFill>
                <a:latin typeface="Cambria" panose="02040503050406030204" pitchFamily="18" charset="0"/>
                <a:ea typeface="Cambria" panose="02040503050406030204" pitchFamily="18" charset="0"/>
              </a:rPr>
              <a:t>tắc</a:t>
            </a:r>
            <a:r>
              <a:rPr lang="en-US" sz="4000" b="1" dirty="0">
                <a:solidFill>
                  <a:srgbClr val="0070C0"/>
                </a:solidFill>
                <a:latin typeface="Cambria" panose="02040503050406030204" pitchFamily="18" charset="0"/>
                <a:ea typeface="Cambria" panose="02040503050406030204" pitchFamily="18" charset="0"/>
              </a:rPr>
              <a:t> so </a:t>
            </a:r>
            <a:r>
              <a:rPr lang="en-US" sz="4000" b="1" dirty="0" err="1">
                <a:solidFill>
                  <a:srgbClr val="0070C0"/>
                </a:solidFill>
                <a:latin typeface="Cambria" panose="02040503050406030204" pitchFamily="18" charset="0"/>
                <a:ea typeface="Cambria" panose="02040503050406030204" pitchFamily="18" charset="0"/>
              </a:rPr>
              <a:t>sánh</a:t>
            </a:r>
            <a:r>
              <a:rPr lang="en-US" sz="4000" b="1" dirty="0">
                <a:solidFill>
                  <a:srgbClr val="0070C0"/>
                </a:solidFill>
                <a:latin typeface="Cambria" panose="02040503050406030204" pitchFamily="18" charset="0"/>
                <a:ea typeface="Cambria" panose="02040503050406030204" pitchFamily="18" charset="0"/>
              </a:rPr>
              <a:t> </a:t>
            </a:r>
            <a:r>
              <a:rPr lang="en-US" sz="4000" b="1" dirty="0" err="1">
                <a:solidFill>
                  <a:srgbClr val="0070C0"/>
                </a:solidFill>
                <a:latin typeface="Cambria" panose="02040503050406030204" pitchFamily="18" charset="0"/>
                <a:ea typeface="Cambria" panose="02040503050406030204" pitchFamily="18" charset="0"/>
              </a:rPr>
              <a:t>hai</a:t>
            </a:r>
            <a:r>
              <a:rPr lang="en-US" sz="4000" b="1" dirty="0">
                <a:solidFill>
                  <a:srgbClr val="0070C0"/>
                </a:solidFill>
                <a:latin typeface="Cambria" panose="02040503050406030204" pitchFamily="18" charset="0"/>
                <a:ea typeface="Cambria" panose="02040503050406030204" pitchFamily="18" charset="0"/>
              </a:rPr>
              <a:t> </a:t>
            </a:r>
            <a:r>
              <a:rPr lang="en-US" sz="4000" b="1" dirty="0" err="1">
                <a:solidFill>
                  <a:srgbClr val="0070C0"/>
                </a:solidFill>
                <a:latin typeface="Cambria" panose="02040503050406030204" pitchFamily="18" charset="0"/>
                <a:ea typeface="Cambria" panose="02040503050406030204" pitchFamily="18" charset="0"/>
              </a:rPr>
              <a:t>số</a:t>
            </a:r>
            <a:r>
              <a:rPr lang="en-US" sz="4000" b="1" dirty="0">
                <a:solidFill>
                  <a:srgbClr val="0070C0"/>
                </a:solidFill>
                <a:latin typeface="Cambria" panose="02040503050406030204" pitchFamily="18" charset="0"/>
                <a:ea typeface="Cambria" panose="02040503050406030204" pitchFamily="18" charset="0"/>
              </a:rPr>
              <a:t> </a:t>
            </a:r>
            <a:r>
              <a:rPr lang="en-US" sz="4000" b="1" dirty="0" err="1">
                <a:solidFill>
                  <a:srgbClr val="0070C0"/>
                </a:solidFill>
                <a:latin typeface="Cambria" panose="02040503050406030204" pitchFamily="18" charset="0"/>
                <a:ea typeface="Cambria" panose="02040503050406030204" pitchFamily="18" charset="0"/>
              </a:rPr>
              <a:t>có</a:t>
            </a:r>
            <a:r>
              <a:rPr lang="en-US" sz="4000" b="1" dirty="0">
                <a:solidFill>
                  <a:srgbClr val="0070C0"/>
                </a:solidFill>
                <a:latin typeface="Cambria" panose="02040503050406030204" pitchFamily="18" charset="0"/>
                <a:ea typeface="Cambria" panose="02040503050406030204" pitchFamily="18" charset="0"/>
              </a:rPr>
              <a:t> </a:t>
            </a:r>
            <a:r>
              <a:rPr lang="en-US" sz="4000" b="1" dirty="0" err="1">
                <a:solidFill>
                  <a:srgbClr val="0070C0"/>
                </a:solidFill>
                <a:latin typeface="Cambria" panose="02040503050406030204" pitchFamily="18" charset="0"/>
                <a:ea typeface="Cambria" panose="02040503050406030204" pitchFamily="18" charset="0"/>
              </a:rPr>
              <a:t>nhiều</a:t>
            </a:r>
            <a:r>
              <a:rPr lang="en-US" sz="4000" b="1" dirty="0">
                <a:solidFill>
                  <a:srgbClr val="0070C0"/>
                </a:solidFill>
                <a:latin typeface="Cambria" panose="02040503050406030204" pitchFamily="18" charset="0"/>
                <a:ea typeface="Cambria" panose="02040503050406030204" pitchFamily="18" charset="0"/>
              </a:rPr>
              <a:t> </a:t>
            </a:r>
            <a:r>
              <a:rPr lang="en-US" sz="4000" b="1" dirty="0" err="1">
                <a:solidFill>
                  <a:srgbClr val="0070C0"/>
                </a:solidFill>
                <a:latin typeface="Cambria" panose="02040503050406030204" pitchFamily="18" charset="0"/>
                <a:ea typeface="Cambria" panose="02040503050406030204" pitchFamily="18" charset="0"/>
              </a:rPr>
              <a:t>chữ</a:t>
            </a:r>
            <a:r>
              <a:rPr lang="en-US" sz="4000" b="1" dirty="0">
                <a:solidFill>
                  <a:srgbClr val="0070C0"/>
                </a:solidFill>
                <a:latin typeface="Cambria" panose="02040503050406030204" pitchFamily="18" charset="0"/>
                <a:ea typeface="Cambria" panose="02040503050406030204" pitchFamily="18" charset="0"/>
              </a:rPr>
              <a:t> </a:t>
            </a:r>
            <a:r>
              <a:rPr lang="en-US" sz="4000" b="1" dirty="0" err="1">
                <a:solidFill>
                  <a:srgbClr val="0070C0"/>
                </a:solidFill>
                <a:latin typeface="Cambria" panose="02040503050406030204" pitchFamily="18" charset="0"/>
                <a:ea typeface="Cambria" panose="02040503050406030204" pitchFamily="18" charset="0"/>
              </a:rPr>
              <a:t>số</a:t>
            </a:r>
            <a:r>
              <a:rPr lang="en-US" sz="4000" b="1" dirty="0">
                <a:solidFill>
                  <a:srgbClr val="0070C0"/>
                </a:solidFill>
                <a:latin typeface="Cambria" panose="02040503050406030204" pitchFamily="18" charset="0"/>
                <a:ea typeface="Cambria" panose="02040503050406030204" pitchFamily="18" charset="0"/>
              </a:rPr>
              <a:t>: </a:t>
            </a:r>
          </a:p>
          <a:p>
            <a:pPr algn="just">
              <a:lnSpc>
                <a:spcPct val="120000"/>
              </a:lnSpc>
            </a:pP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Số</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nào</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có</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nhiều</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chữ</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số</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hơn</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thì</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lớn</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hơn</a:t>
            </a:r>
            <a:r>
              <a:rPr lang="en-US" sz="4000" b="1" i="1" dirty="0">
                <a:solidFill>
                  <a:srgbClr val="FF0000"/>
                </a:solidFill>
                <a:latin typeface="Cambria" panose="02040503050406030204" pitchFamily="18" charset="0"/>
                <a:ea typeface="Cambria" panose="02040503050406030204" pitchFamily="18" charset="0"/>
              </a:rPr>
              <a:t>. </a:t>
            </a:r>
            <a:endParaRPr lang="en-US" sz="4000" b="1" dirty="0">
              <a:solidFill>
                <a:srgbClr val="FF0000"/>
              </a:solidFill>
              <a:latin typeface="Cambria" panose="02040503050406030204" pitchFamily="18" charset="0"/>
              <a:ea typeface="Cambria" panose="02040503050406030204" pitchFamily="18" charset="0"/>
            </a:endParaRPr>
          </a:p>
          <a:p>
            <a:pPr algn="just">
              <a:lnSpc>
                <a:spcPct val="120000"/>
              </a:lnSpc>
            </a:pP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Nếu</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hai</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số</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có</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cùng</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số</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chữ</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số</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thì</a:t>
            </a:r>
            <a:r>
              <a:rPr lang="en-US" sz="4000" b="1" i="1" dirty="0">
                <a:solidFill>
                  <a:srgbClr val="FF0000"/>
                </a:solidFill>
                <a:latin typeface="Cambria" panose="02040503050406030204" pitchFamily="18" charset="0"/>
                <a:ea typeface="Cambria" panose="02040503050406030204" pitchFamily="18" charset="0"/>
              </a:rPr>
              <a:t> so </a:t>
            </a:r>
            <a:r>
              <a:rPr lang="en-US" sz="4000" b="1" i="1" dirty="0" err="1">
                <a:solidFill>
                  <a:srgbClr val="FF0000"/>
                </a:solidFill>
                <a:latin typeface="Cambria" panose="02040503050406030204" pitchFamily="18" charset="0"/>
                <a:ea typeface="Cambria" panose="02040503050406030204" pitchFamily="18" charset="0"/>
              </a:rPr>
              <a:t>sánh</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từng</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cặp</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chữ</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số</a:t>
            </a:r>
            <a:r>
              <a:rPr lang="en-US" sz="4000" b="1" i="1" dirty="0">
                <a:solidFill>
                  <a:srgbClr val="FF0000"/>
                </a:solidFill>
                <a:latin typeface="Cambria" panose="02040503050406030204" pitchFamily="18" charset="0"/>
                <a:ea typeface="Cambria" panose="02040503050406030204" pitchFamily="18" charset="0"/>
              </a:rPr>
              <a:t> ở </a:t>
            </a:r>
            <a:r>
              <a:rPr lang="en-US" sz="4000" b="1" i="1" dirty="0" err="1">
                <a:solidFill>
                  <a:srgbClr val="FF0000"/>
                </a:solidFill>
                <a:latin typeface="Cambria" panose="02040503050406030204" pitchFamily="18" charset="0"/>
                <a:ea typeface="Cambria" panose="02040503050406030204" pitchFamily="18" charset="0"/>
              </a:rPr>
              <a:t>cùng</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một</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hàng</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kể</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từ</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trái</a:t>
            </a:r>
            <a:r>
              <a:rPr lang="en-US" sz="4000" b="1" i="1" dirty="0">
                <a:solidFill>
                  <a:srgbClr val="FF0000"/>
                </a:solidFill>
                <a:latin typeface="Cambria" panose="02040503050406030204" pitchFamily="18" charset="0"/>
                <a:ea typeface="Cambria" panose="02040503050406030204" pitchFamily="18" charset="0"/>
              </a:rPr>
              <a:t> sang </a:t>
            </a:r>
            <a:r>
              <a:rPr lang="en-US" sz="4000" b="1" i="1" dirty="0" err="1">
                <a:solidFill>
                  <a:srgbClr val="FF0000"/>
                </a:solidFill>
                <a:latin typeface="Cambria" panose="02040503050406030204" pitchFamily="18" charset="0"/>
                <a:ea typeface="Cambria" panose="02040503050406030204" pitchFamily="18" charset="0"/>
              </a:rPr>
              <a:t>phải</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Chẳng</a:t>
            </a:r>
            <a:r>
              <a:rPr lang="en-US" sz="4000" b="1" i="1" dirty="0">
                <a:solidFill>
                  <a:srgbClr val="FF0000"/>
                </a:solidFill>
                <a:latin typeface="Cambria" panose="02040503050406030204" pitchFamily="18" charset="0"/>
                <a:ea typeface="Cambria" panose="02040503050406030204" pitchFamily="18" charset="0"/>
              </a:rPr>
              <a:t> </a:t>
            </a:r>
            <a:r>
              <a:rPr lang="en-US" sz="4000" b="1" i="1" dirty="0" err="1">
                <a:solidFill>
                  <a:srgbClr val="FF0000"/>
                </a:solidFill>
                <a:latin typeface="Cambria" panose="02040503050406030204" pitchFamily="18" charset="0"/>
                <a:ea typeface="Cambria" panose="02040503050406030204" pitchFamily="18" charset="0"/>
              </a:rPr>
              <a:t>hạn</a:t>
            </a:r>
            <a:r>
              <a:rPr lang="en-US" sz="4000" b="1" i="1" dirty="0">
                <a:solidFill>
                  <a:srgbClr val="FF0000"/>
                </a:solidFill>
                <a:latin typeface="Cambria" panose="02040503050406030204" pitchFamily="18" charset="0"/>
                <a:ea typeface="Cambria" panose="02040503050406030204" pitchFamily="18" charset="0"/>
              </a:rPr>
              <a:t>: </a:t>
            </a:r>
          </a:p>
          <a:p>
            <a:pPr algn="ctr">
              <a:lnSpc>
                <a:spcPct val="120000"/>
              </a:lnSpc>
            </a:pPr>
            <a:r>
              <a:rPr lang="en-US" sz="4000" b="1" i="1" dirty="0" err="1">
                <a:latin typeface="Cambria" panose="02040503050406030204" pitchFamily="18" charset="0"/>
                <a:ea typeface="Cambria" panose="02040503050406030204" pitchFamily="18" charset="0"/>
              </a:rPr>
              <a:t>vì</a:t>
            </a:r>
            <a:r>
              <a:rPr lang="en-US" sz="4000" b="1" i="1" dirty="0">
                <a:latin typeface="Cambria" panose="02040503050406030204" pitchFamily="18" charset="0"/>
                <a:ea typeface="Cambria" panose="02040503050406030204" pitchFamily="18" charset="0"/>
              </a:rPr>
              <a:t> 2 &gt; 1 </a:t>
            </a:r>
            <a:r>
              <a:rPr lang="en-US" sz="4000" b="1" i="1" dirty="0" err="1">
                <a:latin typeface="Cambria" panose="02040503050406030204" pitchFamily="18" charset="0"/>
                <a:ea typeface="Cambria" panose="02040503050406030204" pitchFamily="18" charset="0"/>
              </a:rPr>
              <a:t>nên</a:t>
            </a:r>
            <a:r>
              <a:rPr lang="en-US" sz="4000" b="1" i="1" dirty="0">
                <a:latin typeface="Cambria" panose="02040503050406030204" pitchFamily="18" charset="0"/>
                <a:ea typeface="Cambria" panose="02040503050406030204" pitchFamily="18" charset="0"/>
              </a:rPr>
              <a:t> 230 000 000 &gt; 108 000 000.</a:t>
            </a:r>
            <a:endParaRPr lang="en-US" sz="4000" b="1" dirty="0">
              <a:latin typeface="Cambria" panose="02040503050406030204" pitchFamily="18" charset="0"/>
              <a:ea typeface="Cambria" panose="02040503050406030204" pitchFamily="18" charset="0"/>
            </a:endParaRPr>
          </a:p>
        </p:txBody>
      </p:sp>
      <p:pic>
        <p:nvPicPr>
          <p:cNvPr id="7" name="Picture 6" descr="A blue and orange text&#10;&#10;AI-generated content may be incorrect.">
            <a:extLst>
              <a:ext uri="{FF2B5EF4-FFF2-40B4-BE49-F238E27FC236}">
                <a16:creationId xmlns:a16="http://schemas.microsoft.com/office/drawing/2014/main" id="{83189CF8-756A-AF1C-1F38-2B082C013F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52103" y="372007"/>
            <a:ext cx="4109060" cy="1414395"/>
          </a:xfrm>
          <a:prstGeom prst="rect">
            <a:avLst/>
          </a:prstGeom>
        </p:spPr>
      </p:pic>
    </p:spTree>
    <p:extLst>
      <p:ext uri="{BB962C8B-B14F-4D97-AF65-F5344CB8AC3E}">
        <p14:creationId xmlns:p14="http://schemas.microsoft.com/office/powerpoint/2010/main" val="2063162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peech Bubble: Rectangle with Corners Rounded 6">
            <a:extLst>
              <a:ext uri="{FF2B5EF4-FFF2-40B4-BE49-F238E27FC236}">
                <a16:creationId xmlns:a16="http://schemas.microsoft.com/office/drawing/2014/main" id="{330DC5C3-CD23-4C0B-8B70-01CA92567273}"/>
              </a:ext>
            </a:extLst>
          </p:cNvPr>
          <p:cNvSpPr/>
          <p:nvPr/>
        </p:nvSpPr>
        <p:spPr>
          <a:xfrm>
            <a:off x="1367031" y="180975"/>
            <a:ext cx="9348594" cy="2038349"/>
          </a:xfrm>
          <a:prstGeom prst="wedgeRoundRectCallout">
            <a:avLst>
              <a:gd name="adj1" fmla="val -37371"/>
              <a:gd name="adj2" fmla="val 83869"/>
              <a:gd name="adj3" fmla="val 16667"/>
            </a:avLst>
          </a:prstGeom>
          <a:solidFill>
            <a:schemeClr val="bg1"/>
          </a:solidFill>
          <a:ln w="38100">
            <a:solidFill>
              <a:srgbClr val="002060"/>
            </a:solidFill>
            <a:extLst>
              <a:ext uri="{C807C97D-BFC1-408E-A445-0C87EB9F89A2}">
                <ask:lineSketchStyleProps xmlns:ask="http://schemas.microsoft.com/office/drawing/2018/sketchyshapes" sd="2287542700">
                  <a:custGeom>
                    <a:avLst/>
                    <a:gdLst>
                      <a:gd name="connsiteX0" fmla="*/ 0 w 9348594"/>
                      <a:gd name="connsiteY0" fmla="*/ 339732 h 2038349"/>
                      <a:gd name="connsiteX1" fmla="*/ 339732 w 9348594"/>
                      <a:gd name="connsiteY1" fmla="*/ 0 h 2038349"/>
                      <a:gd name="connsiteX2" fmla="*/ 1558099 w 9348594"/>
                      <a:gd name="connsiteY2" fmla="*/ 0 h 2038349"/>
                      <a:gd name="connsiteX3" fmla="*/ 1558099 w 9348594"/>
                      <a:gd name="connsiteY3" fmla="*/ 0 h 2038349"/>
                      <a:gd name="connsiteX4" fmla="*/ 3895248 w 9348594"/>
                      <a:gd name="connsiteY4" fmla="*/ 0 h 2038349"/>
                      <a:gd name="connsiteX5" fmla="*/ 9008862 w 9348594"/>
                      <a:gd name="connsiteY5" fmla="*/ 0 h 2038349"/>
                      <a:gd name="connsiteX6" fmla="*/ 9348594 w 9348594"/>
                      <a:gd name="connsiteY6" fmla="*/ 339732 h 2038349"/>
                      <a:gd name="connsiteX7" fmla="*/ 9348594 w 9348594"/>
                      <a:gd name="connsiteY7" fmla="*/ 1189037 h 2038349"/>
                      <a:gd name="connsiteX8" fmla="*/ 9348594 w 9348594"/>
                      <a:gd name="connsiteY8" fmla="*/ 1189037 h 2038349"/>
                      <a:gd name="connsiteX9" fmla="*/ 9348594 w 9348594"/>
                      <a:gd name="connsiteY9" fmla="*/ 1698624 h 2038349"/>
                      <a:gd name="connsiteX10" fmla="*/ 9348594 w 9348594"/>
                      <a:gd name="connsiteY10" fmla="*/ 1698617 h 2038349"/>
                      <a:gd name="connsiteX11" fmla="*/ 9008862 w 9348594"/>
                      <a:gd name="connsiteY11" fmla="*/ 2038349 h 2038349"/>
                      <a:gd name="connsiteX12" fmla="*/ 3895248 w 9348594"/>
                      <a:gd name="connsiteY12" fmla="*/ 2038349 h 2038349"/>
                      <a:gd name="connsiteX13" fmla="*/ 1180634 w 9348594"/>
                      <a:gd name="connsiteY13" fmla="*/ 2728717 h 2038349"/>
                      <a:gd name="connsiteX14" fmla="*/ 1558099 w 9348594"/>
                      <a:gd name="connsiteY14" fmla="*/ 2038349 h 2038349"/>
                      <a:gd name="connsiteX15" fmla="*/ 339732 w 9348594"/>
                      <a:gd name="connsiteY15" fmla="*/ 2038349 h 2038349"/>
                      <a:gd name="connsiteX16" fmla="*/ 0 w 9348594"/>
                      <a:gd name="connsiteY16" fmla="*/ 1698617 h 2038349"/>
                      <a:gd name="connsiteX17" fmla="*/ 0 w 9348594"/>
                      <a:gd name="connsiteY17" fmla="*/ 1698624 h 2038349"/>
                      <a:gd name="connsiteX18" fmla="*/ 0 w 9348594"/>
                      <a:gd name="connsiteY18" fmla="*/ 1189037 h 2038349"/>
                      <a:gd name="connsiteX19" fmla="*/ 0 w 9348594"/>
                      <a:gd name="connsiteY19" fmla="*/ 1189037 h 2038349"/>
                      <a:gd name="connsiteX20" fmla="*/ 0 w 9348594"/>
                      <a:gd name="connsiteY20" fmla="*/ 339732 h 2038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9348594" h="2038349" fill="none" extrusionOk="0">
                        <a:moveTo>
                          <a:pt x="0" y="339732"/>
                        </a:moveTo>
                        <a:cubicBezTo>
                          <a:pt x="-5612" y="140461"/>
                          <a:pt x="150817" y="10463"/>
                          <a:pt x="339732" y="0"/>
                        </a:cubicBezTo>
                        <a:cubicBezTo>
                          <a:pt x="493954" y="-58135"/>
                          <a:pt x="1216369" y="-17801"/>
                          <a:pt x="1558099" y="0"/>
                        </a:cubicBezTo>
                        <a:lnTo>
                          <a:pt x="1558099" y="0"/>
                        </a:lnTo>
                        <a:cubicBezTo>
                          <a:pt x="2439933" y="-55675"/>
                          <a:pt x="3552319" y="95910"/>
                          <a:pt x="3895248" y="0"/>
                        </a:cubicBezTo>
                        <a:cubicBezTo>
                          <a:pt x="6149551" y="-78244"/>
                          <a:pt x="8304664" y="115028"/>
                          <a:pt x="9008862" y="0"/>
                        </a:cubicBezTo>
                        <a:cubicBezTo>
                          <a:pt x="9172139" y="-3954"/>
                          <a:pt x="9344342" y="151756"/>
                          <a:pt x="9348594" y="339732"/>
                        </a:cubicBezTo>
                        <a:cubicBezTo>
                          <a:pt x="9284475" y="624511"/>
                          <a:pt x="9388132" y="1008911"/>
                          <a:pt x="9348594" y="1189037"/>
                        </a:cubicBezTo>
                        <a:lnTo>
                          <a:pt x="9348594" y="1189037"/>
                        </a:lnTo>
                        <a:cubicBezTo>
                          <a:pt x="9380617" y="1407089"/>
                          <a:pt x="9332887" y="1525085"/>
                          <a:pt x="9348594" y="1698624"/>
                        </a:cubicBezTo>
                        <a:lnTo>
                          <a:pt x="9348594" y="1698617"/>
                        </a:lnTo>
                        <a:cubicBezTo>
                          <a:pt x="9373074" y="1909669"/>
                          <a:pt x="9178810" y="2035589"/>
                          <a:pt x="9008862" y="2038349"/>
                        </a:cubicBezTo>
                        <a:cubicBezTo>
                          <a:pt x="8318707" y="2093902"/>
                          <a:pt x="4713517" y="2015878"/>
                          <a:pt x="3895248" y="2038349"/>
                        </a:cubicBezTo>
                        <a:cubicBezTo>
                          <a:pt x="3378312" y="2006608"/>
                          <a:pt x="2464976" y="2392244"/>
                          <a:pt x="1180634" y="2728717"/>
                        </a:cubicBezTo>
                        <a:cubicBezTo>
                          <a:pt x="1261647" y="2462712"/>
                          <a:pt x="1490922" y="2197301"/>
                          <a:pt x="1558099" y="2038349"/>
                        </a:cubicBezTo>
                        <a:cubicBezTo>
                          <a:pt x="1252386" y="1969141"/>
                          <a:pt x="691876" y="2086415"/>
                          <a:pt x="339732" y="2038349"/>
                        </a:cubicBezTo>
                        <a:cubicBezTo>
                          <a:pt x="152943" y="2001695"/>
                          <a:pt x="36290" y="1887354"/>
                          <a:pt x="0" y="1698617"/>
                        </a:cubicBezTo>
                        <a:lnTo>
                          <a:pt x="0" y="1698624"/>
                        </a:lnTo>
                        <a:cubicBezTo>
                          <a:pt x="22271" y="1445843"/>
                          <a:pt x="-40694" y="1389318"/>
                          <a:pt x="0" y="1189037"/>
                        </a:cubicBezTo>
                        <a:lnTo>
                          <a:pt x="0" y="1189037"/>
                        </a:lnTo>
                        <a:cubicBezTo>
                          <a:pt x="19279" y="894490"/>
                          <a:pt x="-24758" y="600736"/>
                          <a:pt x="0" y="339732"/>
                        </a:cubicBezTo>
                        <a:close/>
                      </a:path>
                      <a:path w="9348594" h="2038349" stroke="0" extrusionOk="0">
                        <a:moveTo>
                          <a:pt x="0" y="339732"/>
                        </a:moveTo>
                        <a:cubicBezTo>
                          <a:pt x="9899" y="148131"/>
                          <a:pt x="125653" y="1298"/>
                          <a:pt x="339732" y="0"/>
                        </a:cubicBezTo>
                        <a:cubicBezTo>
                          <a:pt x="649361" y="-2281"/>
                          <a:pt x="1383594" y="73239"/>
                          <a:pt x="1558099" y="0"/>
                        </a:cubicBezTo>
                        <a:lnTo>
                          <a:pt x="1558099" y="0"/>
                        </a:lnTo>
                        <a:cubicBezTo>
                          <a:pt x="2677867" y="-111542"/>
                          <a:pt x="3203605" y="18925"/>
                          <a:pt x="3895248" y="0"/>
                        </a:cubicBezTo>
                        <a:cubicBezTo>
                          <a:pt x="5080716" y="-154272"/>
                          <a:pt x="7503294" y="-5549"/>
                          <a:pt x="9008862" y="0"/>
                        </a:cubicBezTo>
                        <a:cubicBezTo>
                          <a:pt x="9172944" y="13122"/>
                          <a:pt x="9356807" y="151614"/>
                          <a:pt x="9348594" y="339732"/>
                        </a:cubicBezTo>
                        <a:cubicBezTo>
                          <a:pt x="9337497" y="676001"/>
                          <a:pt x="9418639" y="819326"/>
                          <a:pt x="9348594" y="1189037"/>
                        </a:cubicBezTo>
                        <a:lnTo>
                          <a:pt x="9348594" y="1189037"/>
                        </a:lnTo>
                        <a:cubicBezTo>
                          <a:pt x="9307635" y="1271993"/>
                          <a:pt x="9334596" y="1504843"/>
                          <a:pt x="9348594" y="1698624"/>
                        </a:cubicBezTo>
                        <a:lnTo>
                          <a:pt x="9348594" y="1698617"/>
                        </a:lnTo>
                        <a:cubicBezTo>
                          <a:pt x="9356365" y="1872530"/>
                          <a:pt x="9207512" y="2049864"/>
                          <a:pt x="9008862" y="2038349"/>
                        </a:cubicBezTo>
                        <a:cubicBezTo>
                          <a:pt x="7967177" y="2018522"/>
                          <a:pt x="6288276" y="2110055"/>
                          <a:pt x="3895248" y="2038349"/>
                        </a:cubicBezTo>
                        <a:cubicBezTo>
                          <a:pt x="2940086" y="2235080"/>
                          <a:pt x="2183289" y="2582092"/>
                          <a:pt x="1180634" y="2728717"/>
                        </a:cubicBezTo>
                        <a:cubicBezTo>
                          <a:pt x="1273028" y="2671170"/>
                          <a:pt x="1522291" y="2245968"/>
                          <a:pt x="1558099" y="2038349"/>
                        </a:cubicBezTo>
                        <a:cubicBezTo>
                          <a:pt x="1314047" y="1952549"/>
                          <a:pt x="945984" y="2099198"/>
                          <a:pt x="339732" y="2038349"/>
                        </a:cubicBezTo>
                        <a:cubicBezTo>
                          <a:pt x="172193" y="2044699"/>
                          <a:pt x="1776" y="1892963"/>
                          <a:pt x="0" y="1698617"/>
                        </a:cubicBezTo>
                        <a:lnTo>
                          <a:pt x="0" y="1698624"/>
                        </a:lnTo>
                        <a:cubicBezTo>
                          <a:pt x="-38504" y="1625339"/>
                          <a:pt x="25668" y="1259675"/>
                          <a:pt x="0" y="1189037"/>
                        </a:cubicBezTo>
                        <a:lnTo>
                          <a:pt x="0" y="1189037"/>
                        </a:lnTo>
                        <a:cubicBezTo>
                          <a:pt x="-65764" y="857965"/>
                          <a:pt x="-25794" y="450765"/>
                          <a:pt x="0" y="339732"/>
                        </a:cubicBezTo>
                        <a:close/>
                      </a:path>
                    </a:pathLst>
                  </a:custGeom>
                  <ask:type>
                    <ask:lineSketchNon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lvl="0" algn="just">
              <a:defRPr/>
            </a:pPr>
            <a:r>
              <a:rPr lang="vi-VN" sz="3200" b="1" u="sng" dirty="0">
                <a:solidFill>
                  <a:prstClr val="black"/>
                </a:solidFill>
                <a:latin typeface="Cambria" panose="02040503050406030204" pitchFamily="18" charset="0"/>
                <a:ea typeface="Cambria" panose="02040503050406030204" pitchFamily="18" charset="0"/>
                <a:cs typeface="Calibri" panose="020F0502020204030204" pitchFamily="34" charset="0"/>
              </a:rPr>
              <a:t>Ví dụ: </a:t>
            </a:r>
            <a:r>
              <a:rPr lang="vi-VN" sz="3200" dirty="0">
                <a:solidFill>
                  <a:prstClr val="black"/>
                </a:solidFill>
                <a:latin typeface="Cambria" panose="02040503050406030204" pitchFamily="18" charset="0"/>
                <a:ea typeface="Cambria" panose="02040503050406030204" pitchFamily="18" charset="0"/>
                <a:cs typeface="Calibri" panose="020F0502020204030204" pitchFamily="34" charset="0"/>
              </a:rPr>
              <a:t>Cho khoảng cách từ Trái Đất đến Mặt Trời là 149 600 000 km, khoảng cách từ sao Mộc đến Mặt Trời là 741 510 000 km. Em hãy so sánh và cho biết hành tinh nào cách xa Mặt Trời hơn. </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sp>
        <p:nvSpPr>
          <p:cNvPr id="9" name="Speech Bubble: Rectangle with Corners Rounded 8">
            <a:extLst>
              <a:ext uri="{FF2B5EF4-FFF2-40B4-BE49-F238E27FC236}">
                <a16:creationId xmlns:a16="http://schemas.microsoft.com/office/drawing/2014/main" id="{3E8B6CB6-8099-4F9E-A425-25277FF24524}"/>
              </a:ext>
            </a:extLst>
          </p:cNvPr>
          <p:cNvSpPr/>
          <p:nvPr/>
        </p:nvSpPr>
        <p:spPr>
          <a:xfrm>
            <a:off x="3880884" y="2748979"/>
            <a:ext cx="5672691" cy="1480121"/>
          </a:xfrm>
          <a:prstGeom prst="wedgeRoundRectCallout">
            <a:avLst>
              <a:gd name="adj1" fmla="val 55128"/>
              <a:gd name="adj2" fmla="val 66195"/>
              <a:gd name="adj3" fmla="val 16667"/>
            </a:avLst>
          </a:prstGeom>
          <a:solidFill>
            <a:schemeClr val="bg1"/>
          </a:solidFill>
          <a:ln w="38100">
            <a:solidFill>
              <a:srgbClr val="FF33CC"/>
            </a:solidFill>
            <a:extLst>
              <a:ext uri="{C807C97D-BFC1-408E-A445-0C87EB9F89A2}">
                <ask:lineSketchStyleProps xmlns:ask="http://schemas.microsoft.com/office/drawing/2018/sketchyshapes" sd="2287542700">
                  <a:custGeom>
                    <a:avLst/>
                    <a:gdLst>
                      <a:gd name="connsiteX0" fmla="*/ 0 w 5672691"/>
                      <a:gd name="connsiteY0" fmla="*/ 246692 h 1480121"/>
                      <a:gd name="connsiteX1" fmla="*/ 246692 w 5672691"/>
                      <a:gd name="connsiteY1" fmla="*/ 0 h 1480121"/>
                      <a:gd name="connsiteX2" fmla="*/ 3309070 w 5672691"/>
                      <a:gd name="connsiteY2" fmla="*/ 0 h 1480121"/>
                      <a:gd name="connsiteX3" fmla="*/ 3309070 w 5672691"/>
                      <a:gd name="connsiteY3" fmla="*/ 0 h 1480121"/>
                      <a:gd name="connsiteX4" fmla="*/ 4727243 w 5672691"/>
                      <a:gd name="connsiteY4" fmla="*/ 0 h 1480121"/>
                      <a:gd name="connsiteX5" fmla="*/ 5425999 w 5672691"/>
                      <a:gd name="connsiteY5" fmla="*/ 0 h 1480121"/>
                      <a:gd name="connsiteX6" fmla="*/ 5672691 w 5672691"/>
                      <a:gd name="connsiteY6" fmla="*/ 246692 h 1480121"/>
                      <a:gd name="connsiteX7" fmla="*/ 5672691 w 5672691"/>
                      <a:gd name="connsiteY7" fmla="*/ 863404 h 1480121"/>
                      <a:gd name="connsiteX8" fmla="*/ 5672691 w 5672691"/>
                      <a:gd name="connsiteY8" fmla="*/ 863404 h 1480121"/>
                      <a:gd name="connsiteX9" fmla="*/ 5672691 w 5672691"/>
                      <a:gd name="connsiteY9" fmla="*/ 1233434 h 1480121"/>
                      <a:gd name="connsiteX10" fmla="*/ 5672691 w 5672691"/>
                      <a:gd name="connsiteY10" fmla="*/ 1233429 h 1480121"/>
                      <a:gd name="connsiteX11" fmla="*/ 5425999 w 5672691"/>
                      <a:gd name="connsiteY11" fmla="*/ 1480121 h 1480121"/>
                      <a:gd name="connsiteX12" fmla="*/ 4727243 w 5672691"/>
                      <a:gd name="connsiteY12" fmla="*/ 1480121 h 1480121"/>
                      <a:gd name="connsiteX13" fmla="*/ 5963587 w 5672691"/>
                      <a:gd name="connsiteY13" fmla="*/ 1719827 h 1480121"/>
                      <a:gd name="connsiteX14" fmla="*/ 3309070 w 5672691"/>
                      <a:gd name="connsiteY14" fmla="*/ 1480121 h 1480121"/>
                      <a:gd name="connsiteX15" fmla="*/ 246692 w 5672691"/>
                      <a:gd name="connsiteY15" fmla="*/ 1480121 h 1480121"/>
                      <a:gd name="connsiteX16" fmla="*/ 0 w 5672691"/>
                      <a:gd name="connsiteY16" fmla="*/ 1233429 h 1480121"/>
                      <a:gd name="connsiteX17" fmla="*/ 0 w 5672691"/>
                      <a:gd name="connsiteY17" fmla="*/ 1233434 h 1480121"/>
                      <a:gd name="connsiteX18" fmla="*/ 0 w 5672691"/>
                      <a:gd name="connsiteY18" fmla="*/ 863404 h 1480121"/>
                      <a:gd name="connsiteX19" fmla="*/ 0 w 5672691"/>
                      <a:gd name="connsiteY19" fmla="*/ 863404 h 1480121"/>
                      <a:gd name="connsiteX20" fmla="*/ 0 w 5672691"/>
                      <a:gd name="connsiteY20" fmla="*/ 246692 h 14801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672691" h="1480121" fill="none" extrusionOk="0">
                        <a:moveTo>
                          <a:pt x="0" y="246692"/>
                        </a:moveTo>
                        <a:cubicBezTo>
                          <a:pt x="-6020" y="97959"/>
                          <a:pt x="107753" y="21935"/>
                          <a:pt x="246692" y="0"/>
                        </a:cubicBezTo>
                        <a:cubicBezTo>
                          <a:pt x="1231559" y="-61564"/>
                          <a:pt x="2814970" y="-155430"/>
                          <a:pt x="3309070" y="0"/>
                        </a:cubicBezTo>
                        <a:lnTo>
                          <a:pt x="3309070" y="0"/>
                        </a:lnTo>
                        <a:cubicBezTo>
                          <a:pt x="3769492" y="26666"/>
                          <a:pt x="4306836" y="-21099"/>
                          <a:pt x="4727243" y="0"/>
                        </a:cubicBezTo>
                        <a:cubicBezTo>
                          <a:pt x="4806836" y="16778"/>
                          <a:pt x="5141664" y="-16414"/>
                          <a:pt x="5425999" y="0"/>
                        </a:cubicBezTo>
                        <a:cubicBezTo>
                          <a:pt x="5559179" y="-497"/>
                          <a:pt x="5659989" y="109411"/>
                          <a:pt x="5672691" y="246692"/>
                        </a:cubicBezTo>
                        <a:cubicBezTo>
                          <a:pt x="5672277" y="535383"/>
                          <a:pt x="5700186" y="575325"/>
                          <a:pt x="5672691" y="863404"/>
                        </a:cubicBezTo>
                        <a:lnTo>
                          <a:pt x="5672691" y="863404"/>
                        </a:lnTo>
                        <a:cubicBezTo>
                          <a:pt x="5695430" y="1045788"/>
                          <a:pt x="5697761" y="1075950"/>
                          <a:pt x="5672691" y="1233434"/>
                        </a:cubicBezTo>
                        <a:lnTo>
                          <a:pt x="5672691" y="1233429"/>
                        </a:lnTo>
                        <a:cubicBezTo>
                          <a:pt x="5688770" y="1385057"/>
                          <a:pt x="5558197" y="1479489"/>
                          <a:pt x="5425999" y="1480121"/>
                        </a:cubicBezTo>
                        <a:cubicBezTo>
                          <a:pt x="5232866" y="1512384"/>
                          <a:pt x="4868880" y="1487619"/>
                          <a:pt x="4727243" y="1480121"/>
                        </a:cubicBezTo>
                        <a:cubicBezTo>
                          <a:pt x="4994823" y="1475394"/>
                          <a:pt x="5707375" y="1671519"/>
                          <a:pt x="5963587" y="1719827"/>
                        </a:cubicBezTo>
                        <a:cubicBezTo>
                          <a:pt x="4809438" y="1629146"/>
                          <a:pt x="3827316" y="1421268"/>
                          <a:pt x="3309070" y="1480121"/>
                        </a:cubicBezTo>
                        <a:cubicBezTo>
                          <a:pt x="2426215" y="1538580"/>
                          <a:pt x="817489" y="1317689"/>
                          <a:pt x="246692" y="1480121"/>
                        </a:cubicBezTo>
                        <a:cubicBezTo>
                          <a:pt x="110540" y="1476124"/>
                          <a:pt x="2560" y="1369751"/>
                          <a:pt x="0" y="1233429"/>
                        </a:cubicBezTo>
                        <a:lnTo>
                          <a:pt x="0" y="1233434"/>
                        </a:lnTo>
                        <a:cubicBezTo>
                          <a:pt x="-26744" y="1107748"/>
                          <a:pt x="8475" y="979911"/>
                          <a:pt x="0" y="863404"/>
                        </a:cubicBezTo>
                        <a:lnTo>
                          <a:pt x="0" y="863404"/>
                        </a:lnTo>
                        <a:cubicBezTo>
                          <a:pt x="-19210" y="622405"/>
                          <a:pt x="20865" y="505269"/>
                          <a:pt x="0" y="246692"/>
                        </a:cubicBezTo>
                        <a:close/>
                      </a:path>
                      <a:path w="5672691" h="1480121" stroke="0" extrusionOk="0">
                        <a:moveTo>
                          <a:pt x="0" y="246692"/>
                        </a:moveTo>
                        <a:cubicBezTo>
                          <a:pt x="12007" y="105630"/>
                          <a:pt x="97094" y="655"/>
                          <a:pt x="246692" y="0"/>
                        </a:cubicBezTo>
                        <a:cubicBezTo>
                          <a:pt x="1231718" y="120733"/>
                          <a:pt x="2402119" y="-81149"/>
                          <a:pt x="3309070" y="0"/>
                        </a:cubicBezTo>
                        <a:lnTo>
                          <a:pt x="3309070" y="0"/>
                        </a:lnTo>
                        <a:cubicBezTo>
                          <a:pt x="3521909" y="80301"/>
                          <a:pt x="4398401" y="74418"/>
                          <a:pt x="4727243" y="0"/>
                        </a:cubicBezTo>
                        <a:cubicBezTo>
                          <a:pt x="4802187" y="27992"/>
                          <a:pt x="5176359" y="23001"/>
                          <a:pt x="5425999" y="0"/>
                        </a:cubicBezTo>
                        <a:cubicBezTo>
                          <a:pt x="5550684" y="6441"/>
                          <a:pt x="5695601" y="109084"/>
                          <a:pt x="5672691" y="246692"/>
                        </a:cubicBezTo>
                        <a:cubicBezTo>
                          <a:pt x="5630056" y="466810"/>
                          <a:pt x="5637248" y="732556"/>
                          <a:pt x="5672691" y="863404"/>
                        </a:cubicBezTo>
                        <a:lnTo>
                          <a:pt x="5672691" y="863404"/>
                        </a:lnTo>
                        <a:cubicBezTo>
                          <a:pt x="5660577" y="902244"/>
                          <a:pt x="5661229" y="1122808"/>
                          <a:pt x="5672691" y="1233434"/>
                        </a:cubicBezTo>
                        <a:lnTo>
                          <a:pt x="5672691" y="1233429"/>
                        </a:lnTo>
                        <a:cubicBezTo>
                          <a:pt x="5684926" y="1348080"/>
                          <a:pt x="5574174" y="1492587"/>
                          <a:pt x="5425999" y="1480121"/>
                        </a:cubicBezTo>
                        <a:cubicBezTo>
                          <a:pt x="5175575" y="1525881"/>
                          <a:pt x="5018652" y="1473998"/>
                          <a:pt x="4727243" y="1480121"/>
                        </a:cubicBezTo>
                        <a:cubicBezTo>
                          <a:pt x="5271919" y="1642113"/>
                          <a:pt x="5373677" y="1693340"/>
                          <a:pt x="5963587" y="1719827"/>
                        </a:cubicBezTo>
                        <a:cubicBezTo>
                          <a:pt x="5142196" y="1770161"/>
                          <a:pt x="4448285" y="1651159"/>
                          <a:pt x="3309070" y="1480121"/>
                        </a:cubicBezTo>
                        <a:cubicBezTo>
                          <a:pt x="2681426" y="1617968"/>
                          <a:pt x="987589" y="1598235"/>
                          <a:pt x="246692" y="1480121"/>
                        </a:cubicBezTo>
                        <a:cubicBezTo>
                          <a:pt x="113484" y="1481081"/>
                          <a:pt x="1658" y="1375945"/>
                          <a:pt x="0" y="1233429"/>
                        </a:cubicBezTo>
                        <a:lnTo>
                          <a:pt x="0" y="1233434"/>
                        </a:lnTo>
                        <a:cubicBezTo>
                          <a:pt x="-5935" y="1067910"/>
                          <a:pt x="26841" y="974827"/>
                          <a:pt x="0" y="863404"/>
                        </a:cubicBezTo>
                        <a:lnTo>
                          <a:pt x="0" y="863404"/>
                        </a:lnTo>
                        <a:cubicBezTo>
                          <a:pt x="21860" y="590564"/>
                          <a:pt x="-17359" y="404064"/>
                          <a:pt x="0" y="246692"/>
                        </a:cubicBezTo>
                        <a:close/>
                      </a:path>
                    </a:pathLst>
                  </a:custGeom>
                  <ask:type>
                    <ask:lineSketchNone/>
                  </ask:type>
                </ask:lineSketchStyleProps>
              </a:ext>
            </a:extLst>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rPr>
              <a:t>149 600 000 &lt; 741</a:t>
            </a:r>
            <a:r>
              <a:rPr kumimoji="0" lang="en-US" sz="32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rPr>
              <a:t> 510 000</a:t>
            </a:r>
          </a:p>
          <a:p>
            <a:pPr lvl="0" algn="ctr">
              <a:defRPr/>
            </a:pPr>
            <a:r>
              <a:rPr lang="vi-VN" sz="3200" dirty="0">
                <a:solidFill>
                  <a:srgbClr val="FF0000"/>
                </a:solidFill>
                <a:latin typeface="Cambria" panose="02040503050406030204" pitchFamily="18" charset="0"/>
                <a:ea typeface="Cambria" panose="02040503050406030204" pitchFamily="18" charset="0"/>
              </a:rPr>
              <a:t>Sao Mộc cách xa Mặt Trời hơn</a:t>
            </a:r>
            <a:r>
              <a:rPr lang="en-US" sz="3200" dirty="0">
                <a:solidFill>
                  <a:prstClr val="black"/>
                </a:solidFill>
                <a:latin typeface="Cambria" panose="02040503050406030204" pitchFamily="18" charset="0"/>
                <a:ea typeface="Cambria" panose="02040503050406030204" pitchFamily="18" charset="0"/>
              </a:rPr>
              <a:t>.</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pic>
        <p:nvPicPr>
          <p:cNvPr id="21" name="Picture 20">
            <a:extLst>
              <a:ext uri="{FF2B5EF4-FFF2-40B4-BE49-F238E27FC236}">
                <a16:creationId xmlns:a16="http://schemas.microsoft.com/office/drawing/2014/main" id="{21D67868-0335-4A16-9B94-2CB35151CB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661630" y="2075832"/>
            <a:ext cx="4910310" cy="4910310"/>
          </a:xfrm>
          <a:prstGeom prst="rect">
            <a:avLst/>
          </a:prstGeom>
        </p:spPr>
      </p:pic>
      <p:pic>
        <p:nvPicPr>
          <p:cNvPr id="22" name="Picture 21">
            <a:extLst>
              <a:ext uri="{FF2B5EF4-FFF2-40B4-BE49-F238E27FC236}">
                <a16:creationId xmlns:a16="http://schemas.microsoft.com/office/drawing/2014/main" id="{A58F625D-1CAE-43DC-8728-D34ED01CE566}"/>
              </a:ext>
            </a:extLst>
          </p:cNvPr>
          <p:cNvPicPr>
            <a:picLocks noChangeAspect="1"/>
          </p:cNvPicPr>
          <p:nvPr/>
        </p:nvPicPr>
        <p:blipFill>
          <a:blip r:embed="rId3"/>
          <a:stretch>
            <a:fillRect/>
          </a:stretch>
        </p:blipFill>
        <p:spPr>
          <a:xfrm>
            <a:off x="9673318" y="3333247"/>
            <a:ext cx="2356138" cy="3403643"/>
          </a:xfrm>
          <a:prstGeom prst="rect">
            <a:avLst/>
          </a:prstGeom>
        </p:spPr>
      </p:pic>
    </p:spTree>
    <p:extLst>
      <p:ext uri="{BB962C8B-B14F-4D97-AF65-F5344CB8AC3E}">
        <p14:creationId xmlns:p14="http://schemas.microsoft.com/office/powerpoint/2010/main" val="1712813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bg/>
                                          </p:spTgt>
                                        </p:tgtEl>
                                        <p:attrNameLst>
                                          <p:attrName>style.visibility</p:attrName>
                                        </p:attrNameLst>
                                      </p:cBhvr>
                                      <p:to>
                                        <p:strVal val="visible"/>
                                      </p:to>
                                    </p:set>
                                    <p:animEffect transition="in" filter="wipe(down)">
                                      <p:cBhvr>
                                        <p:cTn id="12" dur="500"/>
                                        <p:tgtEl>
                                          <p:spTgt spid="9">
                                            <p:bg/>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animEffect transition="in" filter="wipe(down)">
                                      <p:cBhvr>
                                        <p:cTn id="17" dur="500"/>
                                        <p:tgtEl>
                                          <p:spTgt spid="9">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Effect transition="in" filter="wipe(down)">
                                      <p:cBhvr>
                                        <p:cTn id="22"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6FBF9-8EF9-BD42-A8DD-CC17D79FEAD7}"/>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A430E256-FDF0-FB0C-44BB-5713206569D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1803" y="-1008294"/>
            <a:ext cx="6607860" cy="2942671"/>
          </a:xfrm>
          <a:prstGeom prst="rect">
            <a:avLst/>
          </a:prstGeom>
        </p:spPr>
      </p:pic>
      <p:pic>
        <p:nvPicPr>
          <p:cNvPr id="5" name="图片 2">
            <a:extLst>
              <a:ext uri="{FF2B5EF4-FFF2-40B4-BE49-F238E27FC236}">
                <a16:creationId xmlns:a16="http://schemas.microsoft.com/office/drawing/2014/main" id="{1B8467E3-E70B-0AAA-1AEC-9DE71273CC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7334" y="-1914603"/>
            <a:ext cx="9330713" cy="6677022"/>
          </a:xfrm>
          <a:prstGeom prst="rect">
            <a:avLst/>
          </a:prstGeom>
        </p:spPr>
      </p:pic>
      <p:pic>
        <p:nvPicPr>
          <p:cNvPr id="3" name="Picture 2">
            <a:extLst>
              <a:ext uri="{FF2B5EF4-FFF2-40B4-BE49-F238E27FC236}">
                <a16:creationId xmlns:a16="http://schemas.microsoft.com/office/drawing/2014/main" id="{C7308A92-65B2-91A4-331F-BB2C9DDF5C63}"/>
              </a:ext>
            </a:extLst>
          </p:cNvPr>
          <p:cNvPicPr>
            <a:picLocks noChangeAspect="1"/>
          </p:cNvPicPr>
          <p:nvPr/>
        </p:nvPicPr>
        <p:blipFill rotWithShape="1">
          <a:blip r:embed="rId4">
            <a:extLst>
              <a:ext uri="{28A0092B-C50C-407E-A947-70E740481C1C}">
                <a14:useLocalDpi xmlns:a14="http://schemas.microsoft.com/office/drawing/2010/main" val="0"/>
              </a:ext>
            </a:extLst>
          </a:blip>
          <a:srcRect t="31064" r="86536" b="47943"/>
          <a:stretch/>
        </p:blipFill>
        <p:spPr>
          <a:xfrm>
            <a:off x="693905" y="1639840"/>
            <a:ext cx="2563174" cy="3122579"/>
          </a:xfrm>
          <a:prstGeom prst="rect">
            <a:avLst/>
          </a:prstGeom>
        </p:spPr>
      </p:pic>
      <p:pic>
        <p:nvPicPr>
          <p:cNvPr id="7" name="Picture 6">
            <a:extLst>
              <a:ext uri="{FF2B5EF4-FFF2-40B4-BE49-F238E27FC236}">
                <a16:creationId xmlns:a16="http://schemas.microsoft.com/office/drawing/2014/main" id="{D5AE6837-C79E-9E3A-C357-EDCF878C4275}"/>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595" t="401" r="61267" b="3746"/>
          <a:stretch/>
        </p:blipFill>
        <p:spPr>
          <a:xfrm>
            <a:off x="0" y="3275373"/>
            <a:ext cx="3732435" cy="3702339"/>
          </a:xfrm>
          <a:prstGeom prst="rect">
            <a:avLst/>
          </a:prstGeom>
        </p:spPr>
      </p:pic>
      <p:pic>
        <p:nvPicPr>
          <p:cNvPr id="6" name="Picture 5">
            <a:extLst>
              <a:ext uri="{FF2B5EF4-FFF2-40B4-BE49-F238E27FC236}">
                <a16:creationId xmlns:a16="http://schemas.microsoft.com/office/drawing/2014/main" id="{A91E1131-8B8E-D670-80F0-383B1BCAD1F4}"/>
              </a:ext>
            </a:extLst>
          </p:cNvPr>
          <p:cNvPicPr>
            <a:picLocks noChangeAspect="1"/>
          </p:cNvPicPr>
          <p:nvPr/>
        </p:nvPicPr>
        <p:blipFill rotWithShape="1">
          <a:blip r:embed="rId4">
            <a:extLst>
              <a:ext uri="{28A0092B-C50C-407E-A947-70E740481C1C}">
                <a14:useLocalDpi xmlns:a14="http://schemas.microsoft.com/office/drawing/2010/main" val="0"/>
              </a:ext>
            </a:extLst>
          </a:blip>
          <a:srcRect l="79918" t="69295" r="4649" b="299"/>
          <a:stretch/>
        </p:blipFill>
        <p:spPr>
          <a:xfrm>
            <a:off x="9815840" y="2116556"/>
            <a:ext cx="2596747" cy="3997534"/>
          </a:xfrm>
          <a:prstGeom prst="rect">
            <a:avLst/>
          </a:prstGeom>
        </p:spPr>
      </p:pic>
      <p:pic>
        <p:nvPicPr>
          <p:cNvPr id="9" name="Picture 8">
            <a:extLst>
              <a:ext uri="{FF2B5EF4-FFF2-40B4-BE49-F238E27FC236}">
                <a16:creationId xmlns:a16="http://schemas.microsoft.com/office/drawing/2014/main" id="{86B0DE99-C718-6C50-AEDD-363E2B1F29C1}"/>
              </a:ext>
            </a:extLst>
          </p:cNvPr>
          <p:cNvPicPr>
            <a:picLocks noChangeAspect="1"/>
          </p:cNvPicPr>
          <p:nvPr/>
        </p:nvPicPr>
        <p:blipFill rotWithShape="1">
          <a:blip r:embed="rId6">
            <a:extLst>
              <a:ext uri="{28A0092B-C50C-407E-A947-70E740481C1C}">
                <a14:useLocalDpi xmlns:a14="http://schemas.microsoft.com/office/drawing/2010/main" val="0"/>
              </a:ext>
            </a:extLst>
          </a:blip>
          <a:srcRect l="2739" t="72827" r="82083" b="4184"/>
          <a:stretch/>
        </p:blipFill>
        <p:spPr>
          <a:xfrm>
            <a:off x="7161466" y="3429000"/>
            <a:ext cx="2924654" cy="3475743"/>
          </a:xfrm>
          <a:prstGeom prst="rect">
            <a:avLst/>
          </a:prstGeom>
        </p:spPr>
      </p:pic>
      <p:pic>
        <p:nvPicPr>
          <p:cNvPr id="10" name="Picture 9">
            <a:extLst>
              <a:ext uri="{FF2B5EF4-FFF2-40B4-BE49-F238E27FC236}">
                <a16:creationId xmlns:a16="http://schemas.microsoft.com/office/drawing/2014/main" id="{970EE37D-642D-67FB-D271-E34176213C8E}"/>
              </a:ext>
            </a:extLst>
          </p:cNvPr>
          <p:cNvPicPr>
            <a:picLocks noChangeAspect="1"/>
          </p:cNvPicPr>
          <p:nvPr/>
        </p:nvPicPr>
        <p:blipFill rotWithShape="1">
          <a:blip r:embed="rId4">
            <a:extLst>
              <a:ext uri="{28A0092B-C50C-407E-A947-70E740481C1C}">
                <a14:useLocalDpi xmlns:a14="http://schemas.microsoft.com/office/drawing/2010/main" val="0"/>
              </a:ext>
            </a:extLst>
          </a:blip>
          <a:srcRect l="22216" t="-427" r="62351" b="81415"/>
          <a:stretch/>
        </p:blipFill>
        <p:spPr>
          <a:xfrm>
            <a:off x="2847269" y="3703996"/>
            <a:ext cx="3146088" cy="3028328"/>
          </a:xfrm>
          <a:prstGeom prst="rect">
            <a:avLst/>
          </a:prstGeom>
        </p:spPr>
      </p:pic>
      <p:pic>
        <p:nvPicPr>
          <p:cNvPr id="4" name="Picture 3" descr="A green orange and white text&#10;&#10;AI-generated content may be incorrect.">
            <a:extLst>
              <a:ext uri="{FF2B5EF4-FFF2-40B4-BE49-F238E27FC236}">
                <a16:creationId xmlns:a16="http://schemas.microsoft.com/office/drawing/2014/main" id="{BC4C8CAC-11B9-9165-6547-B1E9C0CE49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88493" y="712382"/>
            <a:ext cx="8394412" cy="3271124"/>
          </a:xfrm>
          <a:prstGeom prst="rect">
            <a:avLst/>
          </a:prstGeom>
        </p:spPr>
      </p:pic>
    </p:spTree>
    <p:extLst>
      <p:ext uri="{BB962C8B-B14F-4D97-AF65-F5344CB8AC3E}">
        <p14:creationId xmlns:p14="http://schemas.microsoft.com/office/powerpoint/2010/main" val="2482050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arn(inVertical)">
                                      <p:cBhvr>
                                        <p:cTn id="2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BEEAF3A8-9CBC-F59A-551B-55AFA27826A8}"/>
              </a:ext>
            </a:extLst>
          </p:cNvPr>
          <p:cNvGrpSpPr/>
          <p:nvPr/>
        </p:nvGrpSpPr>
        <p:grpSpPr>
          <a:xfrm>
            <a:off x="1737359" y="499470"/>
            <a:ext cx="2626427" cy="753038"/>
            <a:chOff x="809897" y="544762"/>
            <a:chExt cx="11242615" cy="1045958"/>
          </a:xfrm>
        </p:grpSpPr>
        <p:sp>
          <p:nvSpPr>
            <p:cNvPr id="28" name="Rectangle: Rounded Corners 16">
              <a:extLst>
                <a:ext uri="{FF2B5EF4-FFF2-40B4-BE49-F238E27FC236}">
                  <a16:creationId xmlns:a16="http://schemas.microsoft.com/office/drawing/2014/main" id="{23EB60AE-483C-9E0E-9ED0-2F45E3E139ED}"/>
                </a:ext>
              </a:extLst>
            </p:cNvPr>
            <p:cNvSpPr/>
            <p:nvPr/>
          </p:nvSpPr>
          <p:spPr>
            <a:xfrm>
              <a:off x="809897" y="544762"/>
              <a:ext cx="10881360" cy="1045958"/>
            </a:xfrm>
            <a:prstGeom prst="roundRect">
              <a:avLst>
                <a:gd name="adj" fmla="val 13859"/>
              </a:avLst>
            </a:prstGeom>
            <a:solidFill>
              <a:srgbClr val="00CC99">
                <a:alpha val="80000"/>
              </a:srgbClr>
            </a:solidFill>
            <a:ln w="28575">
              <a:solidFill>
                <a:srgbClr val="4D9E2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CC99"/>
                </a:solidFill>
              </a:endParaRPr>
            </a:p>
          </p:txBody>
        </p:sp>
        <p:sp>
          <p:nvSpPr>
            <p:cNvPr id="29" name="TextBox 28">
              <a:extLst>
                <a:ext uri="{FF2B5EF4-FFF2-40B4-BE49-F238E27FC236}">
                  <a16:creationId xmlns:a16="http://schemas.microsoft.com/office/drawing/2014/main" id="{3BCADE43-E098-80D9-3BBA-22B13D25D97A}"/>
                </a:ext>
              </a:extLst>
            </p:cNvPr>
            <p:cNvSpPr txBox="1"/>
            <p:nvPr/>
          </p:nvSpPr>
          <p:spPr>
            <a:xfrm>
              <a:off x="1314842" y="622162"/>
              <a:ext cx="10737670" cy="949047"/>
            </a:xfrm>
            <a:prstGeom prst="rect">
              <a:avLst/>
            </a:prstGeom>
            <a:noFill/>
          </p:spPr>
          <p:txBody>
            <a:bodyPr wrap="square" rtlCol="0">
              <a:spAutoFit/>
            </a:bodyPr>
            <a:lstStyle/>
            <a:p>
              <a:pPr algn="just">
                <a:lnSpc>
                  <a:spcPct val="80000"/>
                </a:lnSpc>
              </a:pPr>
              <a:r>
                <a:rPr lang="en-US" sz="4800" b="1">
                  <a:latin typeface="Cambria" panose="02040503050406030204" pitchFamily="18" charset="0"/>
                  <a:ea typeface="Cambria" panose="02040503050406030204" pitchFamily="18" charset="0"/>
                </a:rPr>
                <a:t>&gt;; &lt;; = ?</a:t>
              </a:r>
              <a:endParaRPr lang="en-US" sz="13800" b="1">
                <a:latin typeface="Cambria" panose="02040503050406030204" pitchFamily="18" charset="0"/>
                <a:ea typeface="Cambria" panose="02040503050406030204" pitchFamily="18" charset="0"/>
              </a:endParaRPr>
            </a:p>
          </p:txBody>
        </p:sp>
      </p:grpSp>
      <p:sp>
        <p:nvSpPr>
          <p:cNvPr id="37" name="Oval 36">
            <a:extLst>
              <a:ext uri="{FF2B5EF4-FFF2-40B4-BE49-F238E27FC236}">
                <a16:creationId xmlns:a16="http://schemas.microsoft.com/office/drawing/2014/main" id="{C6F93F4E-D927-468A-0BBA-E037CAA1B9AB}"/>
              </a:ext>
            </a:extLst>
          </p:cNvPr>
          <p:cNvSpPr/>
          <p:nvPr/>
        </p:nvSpPr>
        <p:spPr>
          <a:xfrm>
            <a:off x="563215" y="499470"/>
            <a:ext cx="833718" cy="753037"/>
          </a:xfrm>
          <a:prstGeom prst="ellipse">
            <a:avLst/>
          </a:prstGeom>
          <a:solidFill>
            <a:schemeClr val="accent1"/>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1</a:t>
            </a:r>
          </a:p>
        </p:txBody>
      </p:sp>
      <p:grpSp>
        <p:nvGrpSpPr>
          <p:cNvPr id="38" name="Group 37">
            <a:extLst>
              <a:ext uri="{FF2B5EF4-FFF2-40B4-BE49-F238E27FC236}">
                <a16:creationId xmlns:a16="http://schemas.microsoft.com/office/drawing/2014/main" id="{089FB3DD-FD78-2C13-6467-EE92DD161CDB}"/>
              </a:ext>
            </a:extLst>
          </p:cNvPr>
          <p:cNvGrpSpPr/>
          <p:nvPr/>
        </p:nvGrpSpPr>
        <p:grpSpPr>
          <a:xfrm>
            <a:off x="402164" y="1491497"/>
            <a:ext cx="6541077" cy="2359433"/>
            <a:chOff x="402164" y="1491497"/>
            <a:chExt cx="6541077" cy="2359433"/>
          </a:xfrm>
        </p:grpSpPr>
        <p:sp>
          <p:nvSpPr>
            <p:cNvPr id="39" name="Rounded Rectangle 35">
              <a:extLst>
                <a:ext uri="{FF2B5EF4-FFF2-40B4-BE49-F238E27FC236}">
                  <a16:creationId xmlns:a16="http://schemas.microsoft.com/office/drawing/2014/main" id="{EC4CC533-D8B4-1804-143F-4D2749F9205A}"/>
                </a:ext>
              </a:extLst>
            </p:cNvPr>
            <p:cNvSpPr/>
            <p:nvPr/>
          </p:nvSpPr>
          <p:spPr>
            <a:xfrm>
              <a:off x="516720" y="1510066"/>
              <a:ext cx="6426521" cy="2340864"/>
            </a:xfrm>
            <a:prstGeom prst="roundRect">
              <a:avLst/>
            </a:prstGeom>
            <a:solidFill>
              <a:srgbClr val="FFCCFF">
                <a:alpha val="67000"/>
              </a:srgbClr>
            </a:solidFill>
            <a:ln>
              <a:solidFill>
                <a:srgbClr val="FF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0" name="Group 39">
              <a:extLst>
                <a:ext uri="{FF2B5EF4-FFF2-40B4-BE49-F238E27FC236}">
                  <a16:creationId xmlns:a16="http://schemas.microsoft.com/office/drawing/2014/main" id="{3425EE3F-7FC2-F846-2C97-AC05296F401B}"/>
                </a:ext>
              </a:extLst>
            </p:cNvPr>
            <p:cNvGrpSpPr/>
            <p:nvPr/>
          </p:nvGrpSpPr>
          <p:grpSpPr>
            <a:xfrm>
              <a:off x="402164" y="1491497"/>
              <a:ext cx="6468898" cy="2256225"/>
              <a:chOff x="402164" y="1491497"/>
              <a:chExt cx="6468898" cy="2256225"/>
            </a:xfrm>
          </p:grpSpPr>
          <p:grpSp>
            <p:nvGrpSpPr>
              <p:cNvPr id="41" name="Group 40">
                <a:extLst>
                  <a:ext uri="{FF2B5EF4-FFF2-40B4-BE49-F238E27FC236}">
                    <a16:creationId xmlns:a16="http://schemas.microsoft.com/office/drawing/2014/main" id="{206ED2AE-B90F-C2D4-6D70-E677D9799392}"/>
                  </a:ext>
                </a:extLst>
              </p:cNvPr>
              <p:cNvGrpSpPr/>
              <p:nvPr/>
            </p:nvGrpSpPr>
            <p:grpSpPr>
              <a:xfrm>
                <a:off x="402164" y="1491497"/>
                <a:ext cx="5861337" cy="803310"/>
                <a:chOff x="402164" y="1491497"/>
                <a:chExt cx="5861337" cy="803310"/>
              </a:xfrm>
            </p:grpSpPr>
            <p:sp>
              <p:nvSpPr>
                <p:cNvPr id="50" name="Rounded Rectangle 8">
                  <a:extLst>
                    <a:ext uri="{FF2B5EF4-FFF2-40B4-BE49-F238E27FC236}">
                      <a16:creationId xmlns:a16="http://schemas.microsoft.com/office/drawing/2014/main" id="{1DAB5D33-21B5-4E00-2C20-F25B8C8384C7}"/>
                    </a:ext>
                  </a:extLst>
                </p:cNvPr>
                <p:cNvSpPr/>
                <p:nvPr/>
              </p:nvSpPr>
              <p:spPr>
                <a:xfrm>
                  <a:off x="402164" y="1514878"/>
                  <a:ext cx="3222919" cy="77992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rgbClr val="002060"/>
                      </a:solidFill>
                      <a:latin typeface="Cambria" panose="02040503050406030204" pitchFamily="18" charset="0"/>
                      <a:ea typeface="Cambria" panose="02040503050406030204" pitchFamily="18" charset="0"/>
                    </a:rPr>
                    <a:t>278 992 000 </a:t>
                  </a:r>
                </a:p>
              </p:txBody>
            </p:sp>
            <p:sp>
              <p:nvSpPr>
                <p:cNvPr id="51" name="Rounded Rectangle 9">
                  <a:extLst>
                    <a:ext uri="{FF2B5EF4-FFF2-40B4-BE49-F238E27FC236}">
                      <a16:creationId xmlns:a16="http://schemas.microsoft.com/office/drawing/2014/main" id="{B476C59B-DCEF-E822-A01A-0D1DCB8267B8}"/>
                    </a:ext>
                  </a:extLst>
                </p:cNvPr>
                <p:cNvSpPr/>
                <p:nvPr/>
              </p:nvSpPr>
              <p:spPr>
                <a:xfrm>
                  <a:off x="4005072" y="1491497"/>
                  <a:ext cx="2258429" cy="77992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rgbClr val="002060"/>
                      </a:solidFill>
                      <a:latin typeface="Cambria" panose="02040503050406030204" pitchFamily="18" charset="0"/>
                      <a:ea typeface="Cambria" panose="02040503050406030204" pitchFamily="18" charset="0"/>
                    </a:rPr>
                    <a:t>278 999</a:t>
                  </a:r>
                </a:p>
              </p:txBody>
            </p:sp>
            <p:sp>
              <p:nvSpPr>
                <p:cNvPr id="52" name="Rounded Rectangle 10">
                  <a:extLst>
                    <a:ext uri="{FF2B5EF4-FFF2-40B4-BE49-F238E27FC236}">
                      <a16:creationId xmlns:a16="http://schemas.microsoft.com/office/drawing/2014/main" id="{AE67F667-A2B3-6020-B383-0F2B13438A45}"/>
                    </a:ext>
                  </a:extLst>
                </p:cNvPr>
                <p:cNvSpPr/>
                <p:nvPr/>
              </p:nvSpPr>
              <p:spPr>
                <a:xfrm>
                  <a:off x="3494453" y="1645920"/>
                  <a:ext cx="608729" cy="455142"/>
                </a:xfrm>
                <a:prstGeom prst="round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rgbClr val="002060"/>
                      </a:solidFill>
                      <a:latin typeface="Cambria" panose="02040503050406030204" pitchFamily="18" charset="0"/>
                      <a:ea typeface="Cambria" panose="02040503050406030204" pitchFamily="18" charset="0"/>
                    </a:rPr>
                    <a:t>?</a:t>
                  </a:r>
                </a:p>
              </p:txBody>
            </p:sp>
          </p:grpSp>
          <p:grpSp>
            <p:nvGrpSpPr>
              <p:cNvPr id="42" name="Group 41">
                <a:extLst>
                  <a:ext uri="{FF2B5EF4-FFF2-40B4-BE49-F238E27FC236}">
                    <a16:creationId xmlns:a16="http://schemas.microsoft.com/office/drawing/2014/main" id="{82F569F8-5C7D-FE7F-397C-1267FA797DD9}"/>
                  </a:ext>
                </a:extLst>
              </p:cNvPr>
              <p:cNvGrpSpPr/>
              <p:nvPr/>
            </p:nvGrpSpPr>
            <p:grpSpPr>
              <a:xfrm>
                <a:off x="402164" y="2206177"/>
                <a:ext cx="6468898" cy="803310"/>
                <a:chOff x="402164" y="1491497"/>
                <a:chExt cx="6468898" cy="803310"/>
              </a:xfrm>
            </p:grpSpPr>
            <p:sp>
              <p:nvSpPr>
                <p:cNvPr id="47" name="Rounded Rectangle 14">
                  <a:extLst>
                    <a:ext uri="{FF2B5EF4-FFF2-40B4-BE49-F238E27FC236}">
                      <a16:creationId xmlns:a16="http://schemas.microsoft.com/office/drawing/2014/main" id="{487E0744-0913-FFEF-EB88-8BD6D06ACE93}"/>
                    </a:ext>
                  </a:extLst>
                </p:cNvPr>
                <p:cNvSpPr/>
                <p:nvPr/>
              </p:nvSpPr>
              <p:spPr>
                <a:xfrm>
                  <a:off x="402164" y="1514878"/>
                  <a:ext cx="3222919" cy="77992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rgbClr val="002060"/>
                      </a:solidFill>
                      <a:latin typeface="Cambria" panose="02040503050406030204" pitchFamily="18" charset="0"/>
                      <a:ea typeface="Cambria" panose="02040503050406030204" pitchFamily="18" charset="0"/>
                    </a:rPr>
                    <a:t>37 338 449 </a:t>
                  </a:r>
                </a:p>
              </p:txBody>
            </p:sp>
            <p:sp>
              <p:nvSpPr>
                <p:cNvPr id="48" name="Rounded Rectangle 15">
                  <a:extLst>
                    <a:ext uri="{FF2B5EF4-FFF2-40B4-BE49-F238E27FC236}">
                      <a16:creationId xmlns:a16="http://schemas.microsoft.com/office/drawing/2014/main" id="{44629C3C-8269-E44F-C09E-DF7492F977D1}"/>
                    </a:ext>
                  </a:extLst>
                </p:cNvPr>
                <p:cNvSpPr/>
                <p:nvPr/>
              </p:nvSpPr>
              <p:spPr>
                <a:xfrm>
                  <a:off x="4005071" y="1491497"/>
                  <a:ext cx="2865991" cy="77992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rgbClr val="002060"/>
                      </a:solidFill>
                      <a:latin typeface="Cambria" panose="02040503050406030204" pitchFamily="18" charset="0"/>
                      <a:ea typeface="Cambria" panose="02040503050406030204" pitchFamily="18" charset="0"/>
                    </a:rPr>
                    <a:t> 37 839 449</a:t>
                  </a:r>
                </a:p>
              </p:txBody>
            </p:sp>
            <p:sp>
              <p:nvSpPr>
                <p:cNvPr id="49" name="Rounded Rectangle 16">
                  <a:extLst>
                    <a:ext uri="{FF2B5EF4-FFF2-40B4-BE49-F238E27FC236}">
                      <a16:creationId xmlns:a16="http://schemas.microsoft.com/office/drawing/2014/main" id="{A8906CF4-254E-DE11-BFB9-60E1A3745003}"/>
                    </a:ext>
                  </a:extLst>
                </p:cNvPr>
                <p:cNvSpPr/>
                <p:nvPr/>
              </p:nvSpPr>
              <p:spPr>
                <a:xfrm>
                  <a:off x="3494453" y="1645920"/>
                  <a:ext cx="608729" cy="455142"/>
                </a:xfrm>
                <a:prstGeom prst="round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rgbClr val="002060"/>
                      </a:solidFill>
                      <a:latin typeface="Cambria" panose="02040503050406030204" pitchFamily="18" charset="0"/>
                      <a:ea typeface="Cambria" panose="02040503050406030204" pitchFamily="18" charset="0"/>
                    </a:rPr>
                    <a:t>?</a:t>
                  </a:r>
                </a:p>
              </p:txBody>
            </p:sp>
          </p:grpSp>
          <p:grpSp>
            <p:nvGrpSpPr>
              <p:cNvPr id="43" name="Group 42">
                <a:extLst>
                  <a:ext uri="{FF2B5EF4-FFF2-40B4-BE49-F238E27FC236}">
                    <a16:creationId xmlns:a16="http://schemas.microsoft.com/office/drawing/2014/main" id="{82EA912D-1EBF-7B5B-9A80-06E5B49946B8}"/>
                  </a:ext>
                </a:extLst>
              </p:cNvPr>
              <p:cNvGrpSpPr/>
              <p:nvPr/>
            </p:nvGrpSpPr>
            <p:grpSpPr>
              <a:xfrm>
                <a:off x="402164" y="2944412"/>
                <a:ext cx="6315207" cy="803310"/>
                <a:chOff x="402164" y="1491497"/>
                <a:chExt cx="6315207" cy="803310"/>
              </a:xfrm>
            </p:grpSpPr>
            <p:sp>
              <p:nvSpPr>
                <p:cNvPr id="44" name="Rounded Rectangle 18">
                  <a:extLst>
                    <a:ext uri="{FF2B5EF4-FFF2-40B4-BE49-F238E27FC236}">
                      <a16:creationId xmlns:a16="http://schemas.microsoft.com/office/drawing/2014/main" id="{6ABD1C22-C1FA-7DFE-3732-64CAE28F6A71}"/>
                    </a:ext>
                  </a:extLst>
                </p:cNvPr>
                <p:cNvSpPr/>
                <p:nvPr/>
              </p:nvSpPr>
              <p:spPr>
                <a:xfrm>
                  <a:off x="402164" y="1514878"/>
                  <a:ext cx="3222919" cy="77992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rgbClr val="002060"/>
                      </a:solidFill>
                      <a:latin typeface="Cambria" panose="02040503050406030204" pitchFamily="18" charset="0"/>
                      <a:ea typeface="Cambria" panose="02040503050406030204" pitchFamily="18" charset="0"/>
                    </a:rPr>
                    <a:t>3 004 000 </a:t>
                  </a:r>
                </a:p>
              </p:txBody>
            </p:sp>
            <p:sp>
              <p:nvSpPr>
                <p:cNvPr id="45" name="Rounded Rectangle 19">
                  <a:extLst>
                    <a:ext uri="{FF2B5EF4-FFF2-40B4-BE49-F238E27FC236}">
                      <a16:creationId xmlns:a16="http://schemas.microsoft.com/office/drawing/2014/main" id="{556485DD-8231-9F7E-0EA5-DAB476A5F8E6}"/>
                    </a:ext>
                  </a:extLst>
                </p:cNvPr>
                <p:cNvSpPr/>
                <p:nvPr/>
              </p:nvSpPr>
              <p:spPr>
                <a:xfrm>
                  <a:off x="4279392" y="1491497"/>
                  <a:ext cx="2437979" cy="77992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a:solidFill>
                        <a:srgbClr val="002060"/>
                      </a:solidFill>
                      <a:latin typeface="Cambria" panose="02040503050406030204" pitchFamily="18" charset="0"/>
                      <a:ea typeface="Cambria" panose="02040503050406030204" pitchFamily="18" charset="0"/>
                    </a:rPr>
                    <a:t>3 400 000    </a:t>
                  </a:r>
                </a:p>
              </p:txBody>
            </p:sp>
            <p:sp>
              <p:nvSpPr>
                <p:cNvPr id="46" name="Rounded Rectangle 20">
                  <a:extLst>
                    <a:ext uri="{FF2B5EF4-FFF2-40B4-BE49-F238E27FC236}">
                      <a16:creationId xmlns:a16="http://schemas.microsoft.com/office/drawing/2014/main" id="{56CAF05A-D45E-F356-8019-EB8153E3D95B}"/>
                    </a:ext>
                  </a:extLst>
                </p:cNvPr>
                <p:cNvSpPr/>
                <p:nvPr/>
              </p:nvSpPr>
              <p:spPr>
                <a:xfrm>
                  <a:off x="3494453" y="1645920"/>
                  <a:ext cx="608729" cy="455142"/>
                </a:xfrm>
                <a:prstGeom prst="round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rgbClr val="002060"/>
                      </a:solidFill>
                      <a:latin typeface="Cambria" panose="02040503050406030204" pitchFamily="18" charset="0"/>
                      <a:ea typeface="Cambria" panose="02040503050406030204" pitchFamily="18" charset="0"/>
                    </a:rPr>
                    <a:t>?</a:t>
                  </a:r>
                </a:p>
              </p:txBody>
            </p:sp>
          </p:grpSp>
        </p:grpSp>
      </p:grpSp>
      <p:grpSp>
        <p:nvGrpSpPr>
          <p:cNvPr id="53" name="Group 52">
            <a:extLst>
              <a:ext uri="{FF2B5EF4-FFF2-40B4-BE49-F238E27FC236}">
                <a16:creationId xmlns:a16="http://schemas.microsoft.com/office/drawing/2014/main" id="{94EB2D82-9785-8DBA-440D-F8BA4D768D7E}"/>
              </a:ext>
            </a:extLst>
          </p:cNvPr>
          <p:cNvGrpSpPr/>
          <p:nvPr/>
        </p:nvGrpSpPr>
        <p:grpSpPr>
          <a:xfrm>
            <a:off x="1666574" y="4084320"/>
            <a:ext cx="10101594" cy="2340864"/>
            <a:chOff x="1666574" y="4084320"/>
            <a:chExt cx="10101594" cy="2340864"/>
          </a:xfrm>
        </p:grpSpPr>
        <p:sp>
          <p:nvSpPr>
            <p:cNvPr id="54" name="Rounded Rectangle 36">
              <a:extLst>
                <a:ext uri="{FF2B5EF4-FFF2-40B4-BE49-F238E27FC236}">
                  <a16:creationId xmlns:a16="http://schemas.microsoft.com/office/drawing/2014/main" id="{BB3B5C9A-089E-EE41-950D-7DA50EA29D18}"/>
                </a:ext>
              </a:extLst>
            </p:cNvPr>
            <p:cNvSpPr/>
            <p:nvPr/>
          </p:nvSpPr>
          <p:spPr>
            <a:xfrm>
              <a:off x="1737360" y="4084320"/>
              <a:ext cx="9968816" cy="2340864"/>
            </a:xfrm>
            <a:prstGeom prst="roundRect">
              <a:avLst/>
            </a:prstGeom>
            <a:solidFill>
              <a:srgbClr val="FFCCFF">
                <a:alpha val="67000"/>
              </a:srgbClr>
            </a:solidFill>
            <a:ln>
              <a:solidFill>
                <a:srgbClr val="FF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5" name="Group 54">
              <a:extLst>
                <a:ext uri="{FF2B5EF4-FFF2-40B4-BE49-F238E27FC236}">
                  <a16:creationId xmlns:a16="http://schemas.microsoft.com/office/drawing/2014/main" id="{AEC666B6-4F7A-276A-4A8E-94C034A117F3}"/>
                </a:ext>
              </a:extLst>
            </p:cNvPr>
            <p:cNvGrpSpPr/>
            <p:nvPr/>
          </p:nvGrpSpPr>
          <p:grpSpPr>
            <a:xfrm>
              <a:off x="1666574" y="4191056"/>
              <a:ext cx="10101594" cy="2212973"/>
              <a:chOff x="1602721" y="3865592"/>
              <a:chExt cx="10101594" cy="2212973"/>
            </a:xfrm>
          </p:grpSpPr>
          <p:grpSp>
            <p:nvGrpSpPr>
              <p:cNvPr id="56" name="Group 55">
                <a:extLst>
                  <a:ext uri="{FF2B5EF4-FFF2-40B4-BE49-F238E27FC236}">
                    <a16:creationId xmlns:a16="http://schemas.microsoft.com/office/drawing/2014/main" id="{DD176E3B-3B5F-E86B-23C3-242C7D1D28DA}"/>
                  </a:ext>
                </a:extLst>
              </p:cNvPr>
              <p:cNvGrpSpPr/>
              <p:nvPr/>
            </p:nvGrpSpPr>
            <p:grpSpPr>
              <a:xfrm>
                <a:off x="1610047" y="5275255"/>
                <a:ext cx="10032276" cy="803310"/>
                <a:chOff x="402164" y="1491497"/>
                <a:chExt cx="10032276" cy="803310"/>
              </a:xfrm>
            </p:grpSpPr>
            <p:sp>
              <p:nvSpPr>
                <p:cNvPr id="65" name="Rounded Rectangle 22">
                  <a:extLst>
                    <a:ext uri="{FF2B5EF4-FFF2-40B4-BE49-F238E27FC236}">
                      <a16:creationId xmlns:a16="http://schemas.microsoft.com/office/drawing/2014/main" id="{20BBAF56-4746-2621-17D1-5DC2E7BCC443}"/>
                    </a:ext>
                  </a:extLst>
                </p:cNvPr>
                <p:cNvSpPr/>
                <p:nvPr/>
              </p:nvSpPr>
              <p:spPr>
                <a:xfrm>
                  <a:off x="402164" y="1514878"/>
                  <a:ext cx="3222919" cy="77992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rgbClr val="002060"/>
                      </a:solidFill>
                      <a:latin typeface="Cambria" panose="02040503050406030204" pitchFamily="18" charset="0"/>
                      <a:ea typeface="Cambria" panose="02040503050406030204" pitchFamily="18" charset="0"/>
                    </a:rPr>
                    <a:t>650 700 </a:t>
                  </a:r>
                </a:p>
              </p:txBody>
            </p:sp>
            <p:sp>
              <p:nvSpPr>
                <p:cNvPr id="66" name="Rounded Rectangle 23">
                  <a:extLst>
                    <a:ext uri="{FF2B5EF4-FFF2-40B4-BE49-F238E27FC236}">
                      <a16:creationId xmlns:a16="http://schemas.microsoft.com/office/drawing/2014/main" id="{2C85567C-21DF-6BCB-B6C1-05F715B10478}"/>
                    </a:ext>
                  </a:extLst>
                </p:cNvPr>
                <p:cNvSpPr/>
                <p:nvPr/>
              </p:nvSpPr>
              <p:spPr>
                <a:xfrm>
                  <a:off x="4259712" y="1491497"/>
                  <a:ext cx="6174728" cy="77992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a:solidFill>
                        <a:srgbClr val="002060"/>
                      </a:solidFill>
                      <a:latin typeface="Cambria" panose="02040503050406030204" pitchFamily="18" charset="0"/>
                      <a:ea typeface="Cambria" panose="02040503050406030204" pitchFamily="18" charset="0"/>
                    </a:rPr>
                    <a:t>6 000 000 + 500 000 + 7000</a:t>
                  </a:r>
                </a:p>
              </p:txBody>
            </p:sp>
            <p:sp>
              <p:nvSpPr>
                <p:cNvPr id="67" name="Rounded Rectangle 24">
                  <a:extLst>
                    <a:ext uri="{FF2B5EF4-FFF2-40B4-BE49-F238E27FC236}">
                      <a16:creationId xmlns:a16="http://schemas.microsoft.com/office/drawing/2014/main" id="{E71A34F0-1B8F-81D0-819D-2F91FC83700F}"/>
                    </a:ext>
                  </a:extLst>
                </p:cNvPr>
                <p:cNvSpPr/>
                <p:nvPr/>
              </p:nvSpPr>
              <p:spPr>
                <a:xfrm>
                  <a:off x="3494453" y="1645920"/>
                  <a:ext cx="608729" cy="455142"/>
                </a:xfrm>
                <a:prstGeom prst="round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rgbClr val="002060"/>
                      </a:solidFill>
                      <a:latin typeface="Cambria" panose="02040503050406030204" pitchFamily="18" charset="0"/>
                      <a:ea typeface="Cambria" panose="02040503050406030204" pitchFamily="18" charset="0"/>
                    </a:rPr>
                    <a:t>?</a:t>
                  </a:r>
                </a:p>
              </p:txBody>
            </p:sp>
          </p:grpSp>
          <p:grpSp>
            <p:nvGrpSpPr>
              <p:cNvPr id="57" name="Group 56">
                <a:extLst>
                  <a:ext uri="{FF2B5EF4-FFF2-40B4-BE49-F238E27FC236}">
                    <a16:creationId xmlns:a16="http://schemas.microsoft.com/office/drawing/2014/main" id="{C19463DD-2072-FF81-8C6E-810119E0EB1E}"/>
                  </a:ext>
                </a:extLst>
              </p:cNvPr>
              <p:cNvGrpSpPr/>
              <p:nvPr/>
            </p:nvGrpSpPr>
            <p:grpSpPr>
              <a:xfrm>
                <a:off x="1602721" y="4557318"/>
                <a:ext cx="10101594" cy="803310"/>
                <a:chOff x="402164" y="1491497"/>
                <a:chExt cx="10101594" cy="803310"/>
              </a:xfrm>
            </p:grpSpPr>
            <p:sp>
              <p:nvSpPr>
                <p:cNvPr id="62" name="Rounded Rectangle 26">
                  <a:extLst>
                    <a:ext uri="{FF2B5EF4-FFF2-40B4-BE49-F238E27FC236}">
                      <a16:creationId xmlns:a16="http://schemas.microsoft.com/office/drawing/2014/main" id="{84FBDDA2-F946-0165-2A48-BA2EA2357479}"/>
                    </a:ext>
                  </a:extLst>
                </p:cNvPr>
                <p:cNvSpPr/>
                <p:nvPr/>
              </p:nvSpPr>
              <p:spPr>
                <a:xfrm>
                  <a:off x="402164" y="1514878"/>
                  <a:ext cx="3222919" cy="77992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rgbClr val="002060"/>
                      </a:solidFill>
                      <a:latin typeface="Cambria" panose="02040503050406030204" pitchFamily="18" charset="0"/>
                      <a:ea typeface="Cambria" panose="02040503050406030204" pitchFamily="18" charset="0"/>
                    </a:rPr>
                    <a:t>3 405 000 </a:t>
                  </a:r>
                </a:p>
              </p:txBody>
            </p:sp>
            <p:sp>
              <p:nvSpPr>
                <p:cNvPr id="63" name="Rounded Rectangle 27">
                  <a:extLst>
                    <a:ext uri="{FF2B5EF4-FFF2-40B4-BE49-F238E27FC236}">
                      <a16:creationId xmlns:a16="http://schemas.microsoft.com/office/drawing/2014/main" id="{71847DD5-C1F2-4E56-2AE5-2014EED0D774}"/>
                    </a:ext>
                  </a:extLst>
                </p:cNvPr>
                <p:cNvSpPr/>
                <p:nvPr/>
              </p:nvSpPr>
              <p:spPr>
                <a:xfrm>
                  <a:off x="4259712" y="1491497"/>
                  <a:ext cx="6244046" cy="77992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a:solidFill>
                        <a:srgbClr val="002060"/>
                      </a:solidFill>
                      <a:latin typeface="Cambria" panose="02040503050406030204" pitchFamily="18" charset="0"/>
                      <a:ea typeface="Cambria" panose="02040503050406030204" pitchFamily="18" charset="0"/>
                    </a:rPr>
                    <a:t>3 000 000 + 400 000 + 5000</a:t>
                  </a:r>
                </a:p>
              </p:txBody>
            </p:sp>
            <p:sp>
              <p:nvSpPr>
                <p:cNvPr id="64" name="Rounded Rectangle 28">
                  <a:extLst>
                    <a:ext uri="{FF2B5EF4-FFF2-40B4-BE49-F238E27FC236}">
                      <a16:creationId xmlns:a16="http://schemas.microsoft.com/office/drawing/2014/main" id="{C57594DD-2429-5BC6-50B2-1B249ED1C920}"/>
                    </a:ext>
                  </a:extLst>
                </p:cNvPr>
                <p:cNvSpPr/>
                <p:nvPr/>
              </p:nvSpPr>
              <p:spPr>
                <a:xfrm>
                  <a:off x="3494453" y="1645920"/>
                  <a:ext cx="608729" cy="455142"/>
                </a:xfrm>
                <a:prstGeom prst="round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rgbClr val="002060"/>
                      </a:solidFill>
                      <a:latin typeface="Cambria" panose="02040503050406030204" pitchFamily="18" charset="0"/>
                      <a:ea typeface="Cambria" panose="02040503050406030204" pitchFamily="18" charset="0"/>
                    </a:rPr>
                    <a:t>?</a:t>
                  </a:r>
                </a:p>
              </p:txBody>
            </p:sp>
          </p:grpSp>
          <p:grpSp>
            <p:nvGrpSpPr>
              <p:cNvPr id="58" name="Group 57">
                <a:extLst>
                  <a:ext uri="{FF2B5EF4-FFF2-40B4-BE49-F238E27FC236}">
                    <a16:creationId xmlns:a16="http://schemas.microsoft.com/office/drawing/2014/main" id="{45A31E26-3A6B-F1AE-9012-0B241AC6F20B}"/>
                  </a:ext>
                </a:extLst>
              </p:cNvPr>
              <p:cNvGrpSpPr/>
              <p:nvPr/>
            </p:nvGrpSpPr>
            <p:grpSpPr>
              <a:xfrm>
                <a:off x="1602721" y="3865592"/>
                <a:ext cx="9121879" cy="803310"/>
                <a:chOff x="402164" y="1491497"/>
                <a:chExt cx="9121879" cy="803310"/>
              </a:xfrm>
            </p:grpSpPr>
            <p:sp>
              <p:nvSpPr>
                <p:cNvPr id="59" name="Rounded Rectangle 30">
                  <a:extLst>
                    <a:ext uri="{FF2B5EF4-FFF2-40B4-BE49-F238E27FC236}">
                      <a16:creationId xmlns:a16="http://schemas.microsoft.com/office/drawing/2014/main" id="{F3D8C626-E8C6-832D-0FF2-05120E082329}"/>
                    </a:ext>
                  </a:extLst>
                </p:cNvPr>
                <p:cNvSpPr/>
                <p:nvPr/>
              </p:nvSpPr>
              <p:spPr>
                <a:xfrm>
                  <a:off x="402164" y="1514878"/>
                  <a:ext cx="3222919" cy="77992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rgbClr val="002060"/>
                      </a:solidFill>
                      <a:latin typeface="Cambria" panose="02040503050406030204" pitchFamily="18" charset="0"/>
                      <a:ea typeface="Cambria" panose="02040503050406030204" pitchFamily="18" charset="0"/>
                    </a:rPr>
                    <a:t>200 000 000 </a:t>
                  </a:r>
                </a:p>
              </p:txBody>
            </p:sp>
            <p:sp>
              <p:nvSpPr>
                <p:cNvPr id="60" name="Rounded Rectangle 31">
                  <a:extLst>
                    <a:ext uri="{FF2B5EF4-FFF2-40B4-BE49-F238E27FC236}">
                      <a16:creationId xmlns:a16="http://schemas.microsoft.com/office/drawing/2014/main" id="{F6047A16-1B20-7D92-933F-28F623DF0168}"/>
                    </a:ext>
                  </a:extLst>
                </p:cNvPr>
                <p:cNvSpPr/>
                <p:nvPr/>
              </p:nvSpPr>
              <p:spPr>
                <a:xfrm>
                  <a:off x="4259712" y="1491497"/>
                  <a:ext cx="5264331" cy="77992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a:solidFill>
                        <a:srgbClr val="002060"/>
                      </a:solidFill>
                      <a:latin typeface="Cambria" panose="02040503050406030204" pitchFamily="18" charset="0"/>
                      <a:ea typeface="Cambria" panose="02040503050406030204" pitchFamily="18" charset="0"/>
                    </a:rPr>
                    <a:t>99 999 999</a:t>
                  </a:r>
                </a:p>
              </p:txBody>
            </p:sp>
            <p:sp>
              <p:nvSpPr>
                <p:cNvPr id="61" name="Rounded Rectangle 32">
                  <a:extLst>
                    <a:ext uri="{FF2B5EF4-FFF2-40B4-BE49-F238E27FC236}">
                      <a16:creationId xmlns:a16="http://schemas.microsoft.com/office/drawing/2014/main" id="{2FD506BF-F1A2-73A8-BC4B-0AF9C7093550}"/>
                    </a:ext>
                  </a:extLst>
                </p:cNvPr>
                <p:cNvSpPr/>
                <p:nvPr/>
              </p:nvSpPr>
              <p:spPr>
                <a:xfrm>
                  <a:off x="3494453" y="1645920"/>
                  <a:ext cx="608729" cy="455142"/>
                </a:xfrm>
                <a:prstGeom prst="roundRect">
                  <a:avLst/>
                </a:prstGeom>
                <a:no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rgbClr val="002060"/>
                      </a:solidFill>
                      <a:latin typeface="Cambria" panose="02040503050406030204" pitchFamily="18" charset="0"/>
                      <a:ea typeface="Cambria" panose="02040503050406030204" pitchFamily="18" charset="0"/>
                    </a:rPr>
                    <a:t>?</a:t>
                  </a:r>
                </a:p>
              </p:txBody>
            </p:sp>
          </p:grpSp>
        </p:grpSp>
      </p:grpSp>
      <p:sp>
        <p:nvSpPr>
          <p:cNvPr id="68" name="Rounded Rectangle 39">
            <a:extLst>
              <a:ext uri="{FF2B5EF4-FFF2-40B4-BE49-F238E27FC236}">
                <a16:creationId xmlns:a16="http://schemas.microsoft.com/office/drawing/2014/main" id="{721D7546-CE0B-1C99-A5CD-395136F80444}"/>
              </a:ext>
            </a:extLst>
          </p:cNvPr>
          <p:cNvSpPr/>
          <p:nvPr/>
        </p:nvSpPr>
        <p:spPr>
          <a:xfrm>
            <a:off x="3493306" y="1618800"/>
            <a:ext cx="608729" cy="496487"/>
          </a:xfrm>
          <a:prstGeom prst="roundRect">
            <a:avLst/>
          </a:prstGeom>
          <a:solidFill>
            <a:schemeClr val="bg1"/>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rgbClr val="FF0000"/>
                </a:solidFill>
                <a:latin typeface="Cambria" panose="02040503050406030204" pitchFamily="18" charset="0"/>
                <a:ea typeface="Cambria" panose="02040503050406030204" pitchFamily="18" charset="0"/>
              </a:rPr>
              <a:t>&gt;</a:t>
            </a:r>
          </a:p>
        </p:txBody>
      </p:sp>
      <p:sp>
        <p:nvSpPr>
          <p:cNvPr id="69" name="Rounded Rectangle 40">
            <a:extLst>
              <a:ext uri="{FF2B5EF4-FFF2-40B4-BE49-F238E27FC236}">
                <a16:creationId xmlns:a16="http://schemas.microsoft.com/office/drawing/2014/main" id="{1C07161B-BE27-A503-5234-278455224D1A}"/>
              </a:ext>
            </a:extLst>
          </p:cNvPr>
          <p:cNvSpPr/>
          <p:nvPr/>
        </p:nvSpPr>
        <p:spPr>
          <a:xfrm>
            <a:off x="3493306" y="2319255"/>
            <a:ext cx="608729" cy="496487"/>
          </a:xfrm>
          <a:prstGeom prst="roundRect">
            <a:avLst/>
          </a:prstGeom>
          <a:solidFill>
            <a:schemeClr val="bg1"/>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rgbClr val="FF0000"/>
                </a:solidFill>
                <a:latin typeface="Cambria" panose="02040503050406030204" pitchFamily="18" charset="0"/>
                <a:ea typeface="Cambria" panose="02040503050406030204" pitchFamily="18" charset="0"/>
              </a:rPr>
              <a:t>&lt;</a:t>
            </a:r>
          </a:p>
        </p:txBody>
      </p:sp>
      <p:sp>
        <p:nvSpPr>
          <p:cNvPr id="70" name="Rounded Rectangle 41">
            <a:extLst>
              <a:ext uri="{FF2B5EF4-FFF2-40B4-BE49-F238E27FC236}">
                <a16:creationId xmlns:a16="http://schemas.microsoft.com/office/drawing/2014/main" id="{2CAE5B3F-F4FA-DF4D-9DE8-0221CC4344BF}"/>
              </a:ext>
            </a:extLst>
          </p:cNvPr>
          <p:cNvSpPr/>
          <p:nvPr/>
        </p:nvSpPr>
        <p:spPr>
          <a:xfrm>
            <a:off x="3479717" y="3091152"/>
            <a:ext cx="608729" cy="496487"/>
          </a:xfrm>
          <a:prstGeom prst="roundRect">
            <a:avLst/>
          </a:prstGeom>
          <a:solidFill>
            <a:schemeClr val="bg1"/>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rgbClr val="FF0000"/>
                </a:solidFill>
                <a:latin typeface="Cambria" panose="02040503050406030204" pitchFamily="18" charset="0"/>
                <a:ea typeface="Cambria" panose="02040503050406030204" pitchFamily="18" charset="0"/>
              </a:rPr>
              <a:t>&lt;</a:t>
            </a:r>
          </a:p>
        </p:txBody>
      </p:sp>
      <p:sp>
        <p:nvSpPr>
          <p:cNvPr id="71" name="Rounded Rectangle 42">
            <a:extLst>
              <a:ext uri="{FF2B5EF4-FFF2-40B4-BE49-F238E27FC236}">
                <a16:creationId xmlns:a16="http://schemas.microsoft.com/office/drawing/2014/main" id="{3A94D55E-05EC-38C3-45CC-CE22687EA064}"/>
              </a:ext>
            </a:extLst>
          </p:cNvPr>
          <p:cNvSpPr/>
          <p:nvPr/>
        </p:nvSpPr>
        <p:spPr>
          <a:xfrm>
            <a:off x="4755123" y="4315512"/>
            <a:ext cx="608729" cy="496487"/>
          </a:xfrm>
          <a:prstGeom prst="roundRect">
            <a:avLst/>
          </a:prstGeom>
          <a:solidFill>
            <a:schemeClr val="bg1"/>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rgbClr val="FF0000"/>
                </a:solidFill>
                <a:latin typeface="Cambria" panose="02040503050406030204" pitchFamily="18" charset="0"/>
                <a:ea typeface="Cambria" panose="02040503050406030204" pitchFamily="18" charset="0"/>
              </a:rPr>
              <a:t>&gt;</a:t>
            </a:r>
          </a:p>
        </p:txBody>
      </p:sp>
      <p:sp>
        <p:nvSpPr>
          <p:cNvPr id="72" name="Rounded Rectangle 43">
            <a:extLst>
              <a:ext uri="{FF2B5EF4-FFF2-40B4-BE49-F238E27FC236}">
                <a16:creationId xmlns:a16="http://schemas.microsoft.com/office/drawing/2014/main" id="{92C4478A-266D-8B4A-B2D6-5A8F44AB66F8}"/>
              </a:ext>
            </a:extLst>
          </p:cNvPr>
          <p:cNvSpPr/>
          <p:nvPr/>
        </p:nvSpPr>
        <p:spPr>
          <a:xfrm>
            <a:off x="4751839" y="5011713"/>
            <a:ext cx="608729" cy="496487"/>
          </a:xfrm>
          <a:prstGeom prst="roundRect">
            <a:avLst/>
          </a:prstGeom>
          <a:solidFill>
            <a:schemeClr val="bg1"/>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rgbClr val="FF0000"/>
                </a:solidFill>
                <a:latin typeface="Cambria" panose="02040503050406030204" pitchFamily="18" charset="0"/>
                <a:ea typeface="Cambria" panose="02040503050406030204" pitchFamily="18" charset="0"/>
              </a:rPr>
              <a:t>=</a:t>
            </a:r>
          </a:p>
        </p:txBody>
      </p:sp>
      <p:sp>
        <p:nvSpPr>
          <p:cNvPr id="73" name="Rounded Rectangle 44">
            <a:extLst>
              <a:ext uri="{FF2B5EF4-FFF2-40B4-BE49-F238E27FC236}">
                <a16:creationId xmlns:a16="http://schemas.microsoft.com/office/drawing/2014/main" id="{C4B38E81-3C37-0E39-C789-653CA10B8211}"/>
              </a:ext>
            </a:extLst>
          </p:cNvPr>
          <p:cNvSpPr/>
          <p:nvPr/>
        </p:nvSpPr>
        <p:spPr>
          <a:xfrm>
            <a:off x="4766189" y="5741590"/>
            <a:ext cx="608729" cy="496487"/>
          </a:xfrm>
          <a:prstGeom prst="roundRect">
            <a:avLst/>
          </a:prstGeom>
          <a:solidFill>
            <a:schemeClr val="bg1"/>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a:solidFill>
                  <a:srgbClr val="FF0000"/>
                </a:solidFill>
                <a:latin typeface="Cambria" panose="02040503050406030204" pitchFamily="18" charset="0"/>
                <a:ea typeface="Cambria" panose="02040503050406030204" pitchFamily="18" charset="0"/>
              </a:rPr>
              <a:t>&lt;</a:t>
            </a:r>
          </a:p>
        </p:txBody>
      </p:sp>
      <p:sp>
        <p:nvSpPr>
          <p:cNvPr id="74" name="Rounded Rectangle 45">
            <a:extLst>
              <a:ext uri="{FF2B5EF4-FFF2-40B4-BE49-F238E27FC236}">
                <a16:creationId xmlns:a16="http://schemas.microsoft.com/office/drawing/2014/main" id="{DE217E46-FF21-337B-EA37-17C81CCC86F3}"/>
              </a:ext>
            </a:extLst>
          </p:cNvPr>
          <p:cNvSpPr/>
          <p:nvPr/>
        </p:nvSpPr>
        <p:spPr>
          <a:xfrm>
            <a:off x="7551853" y="6263590"/>
            <a:ext cx="2632166" cy="536660"/>
          </a:xfrm>
          <a:prstGeom prst="roundRect">
            <a:avLst/>
          </a:prstGeom>
          <a:solidFill>
            <a:schemeClr val="bg1"/>
          </a:solidFill>
          <a:ln w="28575">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rgbClr val="FF0000"/>
                </a:solidFill>
                <a:latin typeface="Cambria" panose="02040503050406030204" pitchFamily="18" charset="0"/>
                <a:ea typeface="Cambria" panose="02040503050406030204" pitchFamily="18" charset="0"/>
              </a:rPr>
              <a:t>6 507 000</a:t>
            </a:r>
          </a:p>
        </p:txBody>
      </p:sp>
    </p:spTree>
    <p:extLst>
      <p:ext uri="{BB962C8B-B14F-4D97-AF65-F5344CB8AC3E}">
        <p14:creationId xmlns:p14="http://schemas.microsoft.com/office/powerpoint/2010/main" val="179644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p:cTn id="7" dur="500" fill="hold"/>
                                        <p:tgtEl>
                                          <p:spTgt spid="68"/>
                                        </p:tgtEl>
                                        <p:attrNameLst>
                                          <p:attrName>ppt_w</p:attrName>
                                        </p:attrNameLst>
                                      </p:cBhvr>
                                      <p:tavLst>
                                        <p:tav tm="0">
                                          <p:val>
                                            <p:fltVal val="0"/>
                                          </p:val>
                                        </p:tav>
                                        <p:tav tm="100000">
                                          <p:val>
                                            <p:strVal val="#ppt_w"/>
                                          </p:val>
                                        </p:tav>
                                      </p:tavLst>
                                    </p:anim>
                                    <p:anim calcmode="lin" valueType="num">
                                      <p:cBhvr>
                                        <p:cTn id="8" dur="500" fill="hold"/>
                                        <p:tgtEl>
                                          <p:spTgt spid="68"/>
                                        </p:tgtEl>
                                        <p:attrNameLst>
                                          <p:attrName>ppt_h</p:attrName>
                                        </p:attrNameLst>
                                      </p:cBhvr>
                                      <p:tavLst>
                                        <p:tav tm="0">
                                          <p:val>
                                            <p:fltVal val="0"/>
                                          </p:val>
                                        </p:tav>
                                        <p:tav tm="100000">
                                          <p:val>
                                            <p:strVal val="#ppt_h"/>
                                          </p:val>
                                        </p:tav>
                                      </p:tavLst>
                                    </p:anim>
                                    <p:animEffect transition="in" filter="fade">
                                      <p:cBhvr>
                                        <p:cTn id="9" dur="500"/>
                                        <p:tgtEl>
                                          <p:spTgt spid="68"/>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9"/>
                                        </p:tgtEl>
                                        <p:attrNameLst>
                                          <p:attrName>style.visibility</p:attrName>
                                        </p:attrNameLst>
                                      </p:cBhvr>
                                      <p:to>
                                        <p:strVal val="visible"/>
                                      </p:to>
                                    </p:set>
                                    <p:anim calcmode="lin" valueType="num">
                                      <p:cBhvr>
                                        <p:cTn id="14" dur="500" fill="hold"/>
                                        <p:tgtEl>
                                          <p:spTgt spid="69"/>
                                        </p:tgtEl>
                                        <p:attrNameLst>
                                          <p:attrName>ppt_w</p:attrName>
                                        </p:attrNameLst>
                                      </p:cBhvr>
                                      <p:tavLst>
                                        <p:tav tm="0">
                                          <p:val>
                                            <p:fltVal val="0"/>
                                          </p:val>
                                        </p:tav>
                                        <p:tav tm="100000">
                                          <p:val>
                                            <p:strVal val="#ppt_w"/>
                                          </p:val>
                                        </p:tav>
                                      </p:tavLst>
                                    </p:anim>
                                    <p:anim calcmode="lin" valueType="num">
                                      <p:cBhvr>
                                        <p:cTn id="15" dur="500" fill="hold"/>
                                        <p:tgtEl>
                                          <p:spTgt spid="69"/>
                                        </p:tgtEl>
                                        <p:attrNameLst>
                                          <p:attrName>ppt_h</p:attrName>
                                        </p:attrNameLst>
                                      </p:cBhvr>
                                      <p:tavLst>
                                        <p:tav tm="0">
                                          <p:val>
                                            <p:fltVal val="0"/>
                                          </p:val>
                                        </p:tav>
                                        <p:tav tm="100000">
                                          <p:val>
                                            <p:strVal val="#ppt_h"/>
                                          </p:val>
                                        </p:tav>
                                      </p:tavLst>
                                    </p:anim>
                                    <p:animEffect transition="in" filter="fade">
                                      <p:cBhvr>
                                        <p:cTn id="16" dur="500"/>
                                        <p:tgtEl>
                                          <p:spTgt spid="69"/>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70"/>
                                        </p:tgtEl>
                                        <p:attrNameLst>
                                          <p:attrName>style.visibility</p:attrName>
                                        </p:attrNameLst>
                                      </p:cBhvr>
                                      <p:to>
                                        <p:strVal val="visible"/>
                                      </p:to>
                                    </p:set>
                                    <p:anim calcmode="lin" valueType="num">
                                      <p:cBhvr>
                                        <p:cTn id="21" dur="500" fill="hold"/>
                                        <p:tgtEl>
                                          <p:spTgt spid="70"/>
                                        </p:tgtEl>
                                        <p:attrNameLst>
                                          <p:attrName>ppt_w</p:attrName>
                                        </p:attrNameLst>
                                      </p:cBhvr>
                                      <p:tavLst>
                                        <p:tav tm="0">
                                          <p:val>
                                            <p:fltVal val="0"/>
                                          </p:val>
                                        </p:tav>
                                        <p:tav tm="100000">
                                          <p:val>
                                            <p:strVal val="#ppt_w"/>
                                          </p:val>
                                        </p:tav>
                                      </p:tavLst>
                                    </p:anim>
                                    <p:anim calcmode="lin" valueType="num">
                                      <p:cBhvr>
                                        <p:cTn id="22" dur="500" fill="hold"/>
                                        <p:tgtEl>
                                          <p:spTgt spid="70"/>
                                        </p:tgtEl>
                                        <p:attrNameLst>
                                          <p:attrName>ppt_h</p:attrName>
                                        </p:attrNameLst>
                                      </p:cBhvr>
                                      <p:tavLst>
                                        <p:tav tm="0">
                                          <p:val>
                                            <p:fltVal val="0"/>
                                          </p:val>
                                        </p:tav>
                                        <p:tav tm="100000">
                                          <p:val>
                                            <p:strVal val="#ppt_h"/>
                                          </p:val>
                                        </p:tav>
                                      </p:tavLst>
                                    </p:anim>
                                    <p:animEffect transition="in" filter="fade">
                                      <p:cBhvr>
                                        <p:cTn id="23" dur="500"/>
                                        <p:tgtEl>
                                          <p:spTgt spid="70"/>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71"/>
                                        </p:tgtEl>
                                        <p:attrNameLst>
                                          <p:attrName>style.visibility</p:attrName>
                                        </p:attrNameLst>
                                      </p:cBhvr>
                                      <p:to>
                                        <p:strVal val="visible"/>
                                      </p:to>
                                    </p:set>
                                    <p:anim calcmode="lin" valueType="num">
                                      <p:cBhvr>
                                        <p:cTn id="28" dur="500" fill="hold"/>
                                        <p:tgtEl>
                                          <p:spTgt spid="71"/>
                                        </p:tgtEl>
                                        <p:attrNameLst>
                                          <p:attrName>ppt_w</p:attrName>
                                        </p:attrNameLst>
                                      </p:cBhvr>
                                      <p:tavLst>
                                        <p:tav tm="0">
                                          <p:val>
                                            <p:fltVal val="0"/>
                                          </p:val>
                                        </p:tav>
                                        <p:tav tm="100000">
                                          <p:val>
                                            <p:strVal val="#ppt_w"/>
                                          </p:val>
                                        </p:tav>
                                      </p:tavLst>
                                    </p:anim>
                                    <p:anim calcmode="lin" valueType="num">
                                      <p:cBhvr>
                                        <p:cTn id="29" dur="500" fill="hold"/>
                                        <p:tgtEl>
                                          <p:spTgt spid="71"/>
                                        </p:tgtEl>
                                        <p:attrNameLst>
                                          <p:attrName>ppt_h</p:attrName>
                                        </p:attrNameLst>
                                      </p:cBhvr>
                                      <p:tavLst>
                                        <p:tav tm="0">
                                          <p:val>
                                            <p:fltVal val="0"/>
                                          </p:val>
                                        </p:tav>
                                        <p:tav tm="100000">
                                          <p:val>
                                            <p:strVal val="#ppt_h"/>
                                          </p:val>
                                        </p:tav>
                                      </p:tavLst>
                                    </p:anim>
                                    <p:animEffect transition="in" filter="fade">
                                      <p:cBhvr>
                                        <p:cTn id="30" dur="500"/>
                                        <p:tgtEl>
                                          <p:spTgt spid="71"/>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72"/>
                                        </p:tgtEl>
                                        <p:attrNameLst>
                                          <p:attrName>style.visibility</p:attrName>
                                        </p:attrNameLst>
                                      </p:cBhvr>
                                      <p:to>
                                        <p:strVal val="visible"/>
                                      </p:to>
                                    </p:set>
                                    <p:anim calcmode="lin" valueType="num">
                                      <p:cBhvr>
                                        <p:cTn id="35" dur="500" fill="hold"/>
                                        <p:tgtEl>
                                          <p:spTgt spid="72"/>
                                        </p:tgtEl>
                                        <p:attrNameLst>
                                          <p:attrName>ppt_w</p:attrName>
                                        </p:attrNameLst>
                                      </p:cBhvr>
                                      <p:tavLst>
                                        <p:tav tm="0">
                                          <p:val>
                                            <p:fltVal val="0"/>
                                          </p:val>
                                        </p:tav>
                                        <p:tav tm="100000">
                                          <p:val>
                                            <p:strVal val="#ppt_w"/>
                                          </p:val>
                                        </p:tav>
                                      </p:tavLst>
                                    </p:anim>
                                    <p:anim calcmode="lin" valueType="num">
                                      <p:cBhvr>
                                        <p:cTn id="36" dur="500" fill="hold"/>
                                        <p:tgtEl>
                                          <p:spTgt spid="72"/>
                                        </p:tgtEl>
                                        <p:attrNameLst>
                                          <p:attrName>ppt_h</p:attrName>
                                        </p:attrNameLst>
                                      </p:cBhvr>
                                      <p:tavLst>
                                        <p:tav tm="0">
                                          <p:val>
                                            <p:fltVal val="0"/>
                                          </p:val>
                                        </p:tav>
                                        <p:tav tm="100000">
                                          <p:val>
                                            <p:strVal val="#ppt_h"/>
                                          </p:val>
                                        </p:tav>
                                      </p:tavLst>
                                    </p:anim>
                                    <p:animEffect transition="in" filter="fade">
                                      <p:cBhvr>
                                        <p:cTn id="37" dur="500"/>
                                        <p:tgtEl>
                                          <p:spTgt spid="72"/>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74"/>
                                        </p:tgtEl>
                                        <p:attrNameLst>
                                          <p:attrName>style.visibility</p:attrName>
                                        </p:attrNameLst>
                                      </p:cBhvr>
                                      <p:to>
                                        <p:strVal val="visible"/>
                                      </p:to>
                                    </p:set>
                                    <p:anim calcmode="lin" valueType="num">
                                      <p:cBhvr>
                                        <p:cTn id="42" dur="500" fill="hold"/>
                                        <p:tgtEl>
                                          <p:spTgt spid="74"/>
                                        </p:tgtEl>
                                        <p:attrNameLst>
                                          <p:attrName>ppt_w</p:attrName>
                                        </p:attrNameLst>
                                      </p:cBhvr>
                                      <p:tavLst>
                                        <p:tav tm="0">
                                          <p:val>
                                            <p:fltVal val="0"/>
                                          </p:val>
                                        </p:tav>
                                        <p:tav tm="100000">
                                          <p:val>
                                            <p:strVal val="#ppt_w"/>
                                          </p:val>
                                        </p:tav>
                                      </p:tavLst>
                                    </p:anim>
                                    <p:anim calcmode="lin" valueType="num">
                                      <p:cBhvr>
                                        <p:cTn id="43" dur="500" fill="hold"/>
                                        <p:tgtEl>
                                          <p:spTgt spid="74"/>
                                        </p:tgtEl>
                                        <p:attrNameLst>
                                          <p:attrName>ppt_h</p:attrName>
                                        </p:attrNameLst>
                                      </p:cBhvr>
                                      <p:tavLst>
                                        <p:tav tm="0">
                                          <p:val>
                                            <p:fltVal val="0"/>
                                          </p:val>
                                        </p:tav>
                                        <p:tav tm="100000">
                                          <p:val>
                                            <p:strVal val="#ppt_h"/>
                                          </p:val>
                                        </p:tav>
                                      </p:tavLst>
                                    </p:anim>
                                    <p:animEffect transition="in" filter="fade">
                                      <p:cBhvr>
                                        <p:cTn id="44" dur="500"/>
                                        <p:tgtEl>
                                          <p:spTgt spid="74"/>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73"/>
                                        </p:tgtEl>
                                        <p:attrNameLst>
                                          <p:attrName>style.visibility</p:attrName>
                                        </p:attrNameLst>
                                      </p:cBhvr>
                                      <p:to>
                                        <p:strVal val="visible"/>
                                      </p:to>
                                    </p:set>
                                    <p:anim calcmode="lin" valueType="num">
                                      <p:cBhvr>
                                        <p:cTn id="49" dur="500" fill="hold"/>
                                        <p:tgtEl>
                                          <p:spTgt spid="73"/>
                                        </p:tgtEl>
                                        <p:attrNameLst>
                                          <p:attrName>ppt_w</p:attrName>
                                        </p:attrNameLst>
                                      </p:cBhvr>
                                      <p:tavLst>
                                        <p:tav tm="0">
                                          <p:val>
                                            <p:fltVal val="0"/>
                                          </p:val>
                                        </p:tav>
                                        <p:tav tm="100000">
                                          <p:val>
                                            <p:strVal val="#ppt_w"/>
                                          </p:val>
                                        </p:tav>
                                      </p:tavLst>
                                    </p:anim>
                                    <p:anim calcmode="lin" valueType="num">
                                      <p:cBhvr>
                                        <p:cTn id="50" dur="500" fill="hold"/>
                                        <p:tgtEl>
                                          <p:spTgt spid="73"/>
                                        </p:tgtEl>
                                        <p:attrNameLst>
                                          <p:attrName>ppt_h</p:attrName>
                                        </p:attrNameLst>
                                      </p:cBhvr>
                                      <p:tavLst>
                                        <p:tav tm="0">
                                          <p:val>
                                            <p:fltVal val="0"/>
                                          </p:val>
                                        </p:tav>
                                        <p:tav tm="100000">
                                          <p:val>
                                            <p:strVal val="#ppt_h"/>
                                          </p:val>
                                        </p:tav>
                                      </p:tavLst>
                                    </p:anim>
                                    <p:animEffect transition="in" filter="fade">
                                      <p:cBhvr>
                                        <p:cTn id="51"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animBg="1"/>
      <p:bldP spid="69" grpId="0" animBg="1"/>
      <p:bldP spid="70" grpId="0" animBg="1"/>
      <p:bldP spid="71" grpId="0" animBg="1"/>
      <p:bldP spid="72" grpId="0" animBg="1"/>
      <p:bldP spid="73" grpId="0" animBg="1"/>
      <p:bldP spid="7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am giác Cân 4">
            <a:extLst>
              <a:ext uri="{FF2B5EF4-FFF2-40B4-BE49-F238E27FC236}">
                <a16:creationId xmlns:a16="http://schemas.microsoft.com/office/drawing/2014/main" id="{CC41FF56-F6F4-4B83-AC04-292813AA537B}"/>
              </a:ext>
            </a:extLst>
          </p:cNvPr>
          <p:cNvSpPr/>
          <p:nvPr/>
        </p:nvSpPr>
        <p:spPr>
          <a:xfrm>
            <a:off x="693174" y="326974"/>
            <a:ext cx="990600" cy="762000"/>
          </a:xfrm>
          <a:prstGeom prst="triangle">
            <a:avLst/>
          </a:prstGeom>
          <a:solidFill>
            <a:srgbClr val="00B0F0"/>
          </a:solidFill>
        </p:spPr>
        <p:style>
          <a:lnRef idx="3">
            <a:schemeClr val="lt1"/>
          </a:lnRef>
          <a:fillRef idx="1">
            <a:schemeClr val="accent5"/>
          </a:fillRef>
          <a:effectRef idx="1">
            <a:schemeClr val="accent5"/>
          </a:effectRef>
          <a:fontRef idx="minor">
            <a:schemeClr val="lt1"/>
          </a:fontRef>
        </p:style>
        <p:txBody>
          <a:bodyPr bIns="274320" rtlCol="0" anchor="ctr"/>
          <a:lstStyle/>
          <a:p>
            <a:pPr marL="0" marR="0" lvl="0" indent="0" algn="ctr" defTabSz="914173"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rPr>
              <a:t>2</a:t>
            </a:r>
          </a:p>
        </p:txBody>
      </p:sp>
      <p:sp>
        <p:nvSpPr>
          <p:cNvPr id="21" name="Hộp Văn bản 7">
            <a:extLst>
              <a:ext uri="{FF2B5EF4-FFF2-40B4-BE49-F238E27FC236}">
                <a16:creationId xmlns:a16="http://schemas.microsoft.com/office/drawing/2014/main" id="{8D539C36-FF33-4AEB-A79C-32E995B33CD0}"/>
              </a:ext>
            </a:extLst>
          </p:cNvPr>
          <p:cNvSpPr txBox="1"/>
          <p:nvPr/>
        </p:nvSpPr>
        <p:spPr>
          <a:xfrm>
            <a:off x="1664724" y="364314"/>
            <a:ext cx="9670026" cy="1323439"/>
          </a:xfrm>
          <a:prstGeom prst="rect">
            <a:avLst/>
          </a:prstGeom>
          <a:noFill/>
        </p:spPr>
        <p:txBody>
          <a:bodyPr wrap="square" rtlCol="0">
            <a:spAutoFit/>
          </a:bodyPr>
          <a:lstStyle/>
          <a:p>
            <a:pPr lvl="0" algn="just" defTabSz="914173">
              <a:defRPr/>
            </a:pP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So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sánh</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giá</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tiền</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hai</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căn</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nhà</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của</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bác</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Ba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và</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chú</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 </a:t>
            </a:r>
            <a:r>
              <a:rPr lang="en-US" sz="4000" b="1" dirty="0" err="1">
                <a:solidFill>
                  <a:prstClr val="black"/>
                </a:solidFill>
                <a:latin typeface="Cambria" panose="02040503050406030204" pitchFamily="18" charset="0"/>
                <a:ea typeface="Cambria" panose="02040503050406030204" pitchFamily="18" charset="0"/>
                <a:cs typeface="Calibri" panose="020F0502020204030204" pitchFamily="34" charset="0"/>
              </a:rPr>
              <a:t>Sáu</a:t>
            </a:r>
            <a:r>
              <a:rPr lang="en-US" sz="4000" b="1" dirty="0">
                <a:solidFill>
                  <a:prstClr val="black"/>
                </a:solidFill>
                <a:latin typeface="Cambria" panose="02040503050406030204" pitchFamily="18" charset="0"/>
                <a:ea typeface="Cambria" panose="02040503050406030204" pitchFamily="18" charset="0"/>
                <a:cs typeface="Calibri" panose="020F0502020204030204" pitchFamily="34" charset="0"/>
              </a:rPr>
              <a:t>.</a:t>
            </a:r>
            <a:endPar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Calibri" panose="020F0502020204030204" pitchFamily="34" charset="0"/>
            </a:endParaRPr>
          </a:p>
        </p:txBody>
      </p:sp>
      <p:pic>
        <p:nvPicPr>
          <p:cNvPr id="28" name="Picture 27">
            <a:extLst>
              <a:ext uri="{FF2B5EF4-FFF2-40B4-BE49-F238E27FC236}">
                <a16:creationId xmlns:a16="http://schemas.microsoft.com/office/drawing/2014/main" id="{0E18FF59-2F17-90A5-94CF-3821BA816A85}"/>
              </a:ext>
            </a:extLst>
          </p:cNvPr>
          <p:cNvPicPr>
            <a:picLocks noChangeAspect="1"/>
          </p:cNvPicPr>
          <p:nvPr/>
        </p:nvPicPr>
        <p:blipFill>
          <a:blip r:embed="rId2"/>
          <a:stretch>
            <a:fillRect/>
          </a:stretch>
        </p:blipFill>
        <p:spPr>
          <a:xfrm>
            <a:off x="2333625" y="1781175"/>
            <a:ext cx="7427656" cy="2914650"/>
          </a:xfrm>
          <a:prstGeom prst="rect">
            <a:avLst/>
          </a:prstGeom>
        </p:spPr>
      </p:pic>
      <p:sp>
        <p:nvSpPr>
          <p:cNvPr id="29" name="TextBox 28">
            <a:extLst>
              <a:ext uri="{FF2B5EF4-FFF2-40B4-BE49-F238E27FC236}">
                <a16:creationId xmlns:a16="http://schemas.microsoft.com/office/drawing/2014/main" id="{4B3C0E9C-B4A3-8B26-1D0C-9806B9B4C7DC}"/>
              </a:ext>
            </a:extLst>
          </p:cNvPr>
          <p:cNvSpPr txBox="1"/>
          <p:nvPr/>
        </p:nvSpPr>
        <p:spPr>
          <a:xfrm>
            <a:off x="3981450" y="5038725"/>
            <a:ext cx="8582025" cy="1056700"/>
          </a:xfrm>
          <a:prstGeom prst="rect">
            <a:avLst/>
          </a:prstGeom>
          <a:noFill/>
        </p:spPr>
        <p:txBody>
          <a:bodyPr wrap="square" rtlCol="0">
            <a:spAutoFit/>
          </a:bodyPr>
          <a:lstStyle/>
          <a:p>
            <a:pPr marL="0" marR="0" algn="just">
              <a:spcBef>
                <a:spcPts val="0"/>
              </a:spcBef>
              <a:spcAft>
                <a:spcPts val="800"/>
              </a:spcAft>
            </a:pPr>
            <a:r>
              <a:rPr lang="en-US" sz="28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950 000 000 &lt; 1 000 000 000 </a:t>
            </a:r>
            <a:endPar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p>
            <a:pPr marL="0" marR="0" algn="just">
              <a:spcBef>
                <a:spcPts val="0"/>
              </a:spcBef>
              <a:spcAft>
                <a:spcPts val="800"/>
              </a:spcAft>
            </a:pPr>
            <a:r>
              <a:rPr lang="en-US" sz="28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t>
            </a:r>
            <a:r>
              <a:rPr lang="en-US" sz="2800" b="1" i="1" dirty="0" err="1">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Nhà</a:t>
            </a:r>
            <a:r>
              <a:rPr lang="en-US" sz="28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t>
            </a:r>
            <a:r>
              <a:rPr lang="en-US" sz="2800" b="1" i="1" dirty="0" err="1">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chú</a:t>
            </a:r>
            <a:r>
              <a:rPr lang="en-US" sz="28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t>
            </a:r>
            <a:r>
              <a:rPr lang="en-US" sz="2800" b="1" i="1" dirty="0" err="1">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Sáu</a:t>
            </a:r>
            <a:r>
              <a:rPr lang="en-US" sz="28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t>
            </a:r>
            <a:r>
              <a:rPr lang="en-US" sz="2800" b="1" i="1" dirty="0" err="1">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đắt</a:t>
            </a:r>
            <a:r>
              <a:rPr lang="en-US" sz="28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t>
            </a:r>
            <a:r>
              <a:rPr lang="en-US" sz="2800" b="1" i="1" dirty="0" err="1">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tiền</a:t>
            </a:r>
            <a:r>
              <a:rPr lang="en-US" sz="28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t>
            </a:r>
            <a:r>
              <a:rPr lang="en-US" sz="2800" b="1" i="1" dirty="0" err="1">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hơn</a:t>
            </a:r>
            <a:r>
              <a:rPr lang="en-US" sz="28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t>
            </a:r>
            <a:endParaRPr lang="en-US" sz="28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5414797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fad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000"/>
                                        <p:tgtEl>
                                          <p:spTgt spid="28"/>
                                        </p:tgtEl>
                                      </p:cBhvr>
                                    </p:animEffect>
                                    <p:anim calcmode="lin" valueType="num">
                                      <p:cBhvr>
                                        <p:cTn id="16" dur="1000" fill="hold"/>
                                        <p:tgtEl>
                                          <p:spTgt spid="28"/>
                                        </p:tgtEl>
                                        <p:attrNameLst>
                                          <p:attrName>ppt_x</p:attrName>
                                        </p:attrNameLst>
                                      </p:cBhvr>
                                      <p:tavLst>
                                        <p:tav tm="0">
                                          <p:val>
                                            <p:strVal val="#ppt_x"/>
                                          </p:val>
                                        </p:tav>
                                        <p:tav tm="100000">
                                          <p:val>
                                            <p:strVal val="#ppt_x"/>
                                          </p:val>
                                        </p:tav>
                                      </p:tavLst>
                                    </p:anim>
                                    <p:anim calcmode="lin" valueType="num">
                                      <p:cBhvr>
                                        <p:cTn id="17"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9">
                                            <p:txEl>
                                              <p:pRg st="0" end="0"/>
                                            </p:txEl>
                                          </p:spTgt>
                                        </p:tgtEl>
                                        <p:attrNameLst>
                                          <p:attrName>style.visibility</p:attrName>
                                        </p:attrNameLst>
                                      </p:cBhvr>
                                      <p:to>
                                        <p:strVal val="visible"/>
                                      </p:to>
                                    </p:set>
                                    <p:animEffect transition="in" filter="wipe(down)">
                                      <p:cBhvr>
                                        <p:cTn id="22" dur="500"/>
                                        <p:tgtEl>
                                          <p:spTgt spid="2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29">
                                            <p:txEl>
                                              <p:pRg st="1" end="1"/>
                                            </p:txEl>
                                          </p:spTgt>
                                        </p:tgtEl>
                                        <p:attrNameLst>
                                          <p:attrName>style.visibility</p:attrName>
                                        </p:attrNameLst>
                                      </p:cBhvr>
                                      <p:to>
                                        <p:strVal val="visible"/>
                                      </p:to>
                                    </p:set>
                                    <p:animEffect transition="in" filter="wipe(down)">
                                      <p:cBhvr>
                                        <p:cTn id="27" dur="500"/>
                                        <p:tgtEl>
                                          <p:spTgt spid="2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E3DD7FB9-25EF-E626-BE8E-C9068984F277}"/>
              </a:ext>
            </a:extLst>
          </p:cNvPr>
          <p:cNvSpPr/>
          <p:nvPr/>
        </p:nvSpPr>
        <p:spPr>
          <a:xfrm>
            <a:off x="553454" y="426928"/>
            <a:ext cx="833718" cy="753037"/>
          </a:xfrm>
          <a:prstGeom prst="ellipse">
            <a:avLst/>
          </a:prstGeom>
          <a:solidFill>
            <a:srgbClr val="00CC99"/>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b="1">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3</a:t>
            </a:r>
          </a:p>
        </p:txBody>
      </p:sp>
      <p:pic>
        <p:nvPicPr>
          <p:cNvPr id="6" name="Picture 5">
            <a:extLst>
              <a:ext uri="{FF2B5EF4-FFF2-40B4-BE49-F238E27FC236}">
                <a16:creationId xmlns:a16="http://schemas.microsoft.com/office/drawing/2014/main" id="{D6164660-BA78-12A6-FE22-F0CC77832B2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06703" y="3269142"/>
            <a:ext cx="4900394" cy="3182074"/>
          </a:xfrm>
          <a:prstGeom prst="rect">
            <a:avLst/>
          </a:prstGeom>
        </p:spPr>
      </p:pic>
      <p:sp>
        <p:nvSpPr>
          <p:cNvPr id="7" name="TextBox 6">
            <a:extLst>
              <a:ext uri="{FF2B5EF4-FFF2-40B4-BE49-F238E27FC236}">
                <a16:creationId xmlns:a16="http://schemas.microsoft.com/office/drawing/2014/main" id="{916BCC92-F2F8-95C6-4F96-48DA9143FDF8}"/>
              </a:ext>
            </a:extLst>
          </p:cNvPr>
          <p:cNvSpPr txBox="1"/>
          <p:nvPr/>
        </p:nvSpPr>
        <p:spPr>
          <a:xfrm>
            <a:off x="1387172" y="426928"/>
            <a:ext cx="9810217" cy="2554545"/>
          </a:xfrm>
          <a:prstGeom prst="rect">
            <a:avLst/>
          </a:prstGeom>
          <a:noFill/>
        </p:spPr>
        <p:txBody>
          <a:bodyPr wrap="square" rtlCol="0">
            <a:spAutoFit/>
          </a:bodyPr>
          <a:lstStyle/>
          <a:p>
            <a:pPr algn="just"/>
            <a:r>
              <a:rPr lang="en-US" sz="3200" b="1" dirty="0">
                <a:latin typeface="Cambria" panose="02040503050406030204" pitchFamily="18" charset="0"/>
                <a:ea typeface="Cambria" panose="02040503050406030204" pitchFamily="18" charset="0"/>
              </a:rPr>
              <a:t>Việt </a:t>
            </a:r>
            <a:r>
              <a:rPr lang="en-US" sz="3200" b="1" dirty="0" err="1">
                <a:latin typeface="Cambria" panose="02040503050406030204" pitchFamily="18" charset="0"/>
                <a:ea typeface="Cambria" panose="02040503050406030204" pitchFamily="18" charset="0"/>
              </a:rPr>
              <a:t>nói</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rằng</a:t>
            </a:r>
            <a:r>
              <a:rPr lang="en-US" sz="3200" b="1" dirty="0">
                <a:latin typeface="Cambria" panose="02040503050406030204" pitchFamily="18" charset="0"/>
                <a:ea typeface="Cambria" panose="02040503050406030204" pitchFamily="18" charset="0"/>
              </a:rPr>
              <a:t>: “Hai </a:t>
            </a:r>
            <a:r>
              <a:rPr lang="en-US" sz="3200" b="1" dirty="0" err="1">
                <a:latin typeface="Cambria" panose="02040503050406030204" pitchFamily="18" charset="0"/>
                <a:ea typeface="Cambria" panose="02040503050406030204" pitchFamily="18" charset="0"/>
              </a:rPr>
              <a:t>số</a:t>
            </a:r>
            <a:r>
              <a:rPr lang="en-US" sz="3200" b="1" dirty="0">
                <a:latin typeface="Cambria" panose="02040503050406030204" pitchFamily="18" charset="0"/>
                <a:ea typeface="Cambria" panose="02040503050406030204" pitchFamily="18" charset="0"/>
              </a:rPr>
              <a:t> 37 003 847 </a:t>
            </a:r>
            <a:r>
              <a:rPr lang="en-US" sz="3200" b="1" dirty="0" err="1">
                <a:latin typeface="Cambria" panose="02040503050406030204" pitchFamily="18" charset="0"/>
                <a:ea typeface="Cambria" panose="02040503050406030204" pitchFamily="18" charset="0"/>
              </a:rPr>
              <a:t>và</a:t>
            </a:r>
            <a:r>
              <a:rPr lang="en-US" sz="3200" b="1" dirty="0">
                <a:latin typeface="Cambria" panose="02040503050406030204" pitchFamily="18" charset="0"/>
                <a:ea typeface="Cambria" panose="02040503050406030204" pitchFamily="18" charset="0"/>
              </a:rPr>
              <a:t> 23 938 399 </a:t>
            </a:r>
            <a:r>
              <a:rPr lang="en-US" sz="3200" b="1" dirty="0" err="1">
                <a:latin typeface="Cambria" panose="02040503050406030204" pitchFamily="18" charset="0"/>
                <a:ea typeface="Cambria" panose="02040503050406030204" pitchFamily="18" charset="0"/>
              </a:rPr>
              <a:t>có</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cùng</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số</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chữ</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số</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Chữ</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số</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tận</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cùng</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của</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số</a:t>
            </a:r>
            <a:r>
              <a:rPr lang="en-US" sz="3200" b="1" dirty="0">
                <a:latin typeface="Cambria" panose="02040503050406030204" pitchFamily="18" charset="0"/>
                <a:ea typeface="Cambria" panose="02040503050406030204" pitchFamily="18" charset="0"/>
              </a:rPr>
              <a:t> 23 938 399 </a:t>
            </a:r>
            <a:r>
              <a:rPr lang="en-US" sz="3200" b="1" dirty="0" err="1">
                <a:latin typeface="Cambria" panose="02040503050406030204" pitchFamily="18" charset="0"/>
                <a:ea typeface="Cambria" panose="02040503050406030204" pitchFamily="18" charset="0"/>
              </a:rPr>
              <a:t>là</a:t>
            </a:r>
            <a:r>
              <a:rPr lang="en-US" sz="3200" b="1" dirty="0">
                <a:latin typeface="Cambria" panose="02040503050406030204" pitchFamily="18" charset="0"/>
                <a:ea typeface="Cambria" panose="02040503050406030204" pitchFamily="18" charset="0"/>
              </a:rPr>
              <a:t> 9. </a:t>
            </a:r>
            <a:r>
              <a:rPr lang="en-US" sz="3200" b="1" dirty="0" err="1">
                <a:latin typeface="Cambria" panose="02040503050406030204" pitchFamily="18" charset="0"/>
                <a:ea typeface="Cambria" panose="02040503050406030204" pitchFamily="18" charset="0"/>
              </a:rPr>
              <a:t>Chữ</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số</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tận</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cùng</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của</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số</a:t>
            </a:r>
            <a:r>
              <a:rPr lang="en-US" sz="3200" b="1" dirty="0">
                <a:latin typeface="Cambria" panose="02040503050406030204" pitchFamily="18" charset="0"/>
                <a:ea typeface="Cambria" panose="02040503050406030204" pitchFamily="18" charset="0"/>
              </a:rPr>
              <a:t> 37 003 847 </a:t>
            </a:r>
            <a:r>
              <a:rPr lang="en-US" sz="3200" b="1" dirty="0" err="1">
                <a:latin typeface="Cambria" panose="02040503050406030204" pitchFamily="18" charset="0"/>
                <a:ea typeface="Cambria" panose="02040503050406030204" pitchFamily="18" charset="0"/>
              </a:rPr>
              <a:t>là</a:t>
            </a:r>
            <a:r>
              <a:rPr lang="en-US" sz="3200" b="1" dirty="0">
                <a:latin typeface="Cambria" panose="02040503050406030204" pitchFamily="18" charset="0"/>
                <a:ea typeface="Cambria" panose="02040503050406030204" pitchFamily="18" charset="0"/>
              </a:rPr>
              <a:t> 7. </a:t>
            </a:r>
            <a:r>
              <a:rPr lang="en-US" sz="3200" b="1" dirty="0" err="1">
                <a:latin typeface="Cambria" panose="02040503050406030204" pitchFamily="18" charset="0"/>
                <a:ea typeface="Cambria" panose="02040503050406030204" pitchFamily="18" charset="0"/>
              </a:rPr>
              <a:t>Mà</a:t>
            </a:r>
            <a:r>
              <a:rPr lang="en-US" sz="3200" b="1" dirty="0">
                <a:latin typeface="Cambria" panose="02040503050406030204" pitchFamily="18" charset="0"/>
                <a:ea typeface="Cambria" panose="02040503050406030204" pitchFamily="18" charset="0"/>
              </a:rPr>
              <a:t> 9 </a:t>
            </a:r>
            <a:r>
              <a:rPr lang="en-US" sz="3200" b="1" dirty="0" err="1">
                <a:latin typeface="Cambria" panose="02040503050406030204" pitchFamily="18" charset="0"/>
                <a:ea typeface="Cambria" panose="02040503050406030204" pitchFamily="18" charset="0"/>
              </a:rPr>
              <a:t>lớn</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hơn</a:t>
            </a:r>
            <a:r>
              <a:rPr lang="en-US" sz="3200" b="1" dirty="0">
                <a:latin typeface="Cambria" panose="02040503050406030204" pitchFamily="18" charset="0"/>
                <a:ea typeface="Cambria" panose="02040503050406030204" pitchFamily="18" charset="0"/>
              </a:rPr>
              <a:t> 7 </a:t>
            </a:r>
            <a:r>
              <a:rPr lang="en-US" sz="3200" b="1" dirty="0" err="1">
                <a:latin typeface="Cambria" panose="02040503050406030204" pitchFamily="18" charset="0"/>
                <a:ea typeface="Cambria" panose="02040503050406030204" pitchFamily="18" charset="0"/>
              </a:rPr>
              <a:t>nên</a:t>
            </a:r>
            <a:r>
              <a:rPr lang="en-US" sz="3200" b="1" dirty="0">
                <a:latin typeface="Cambria" panose="02040503050406030204" pitchFamily="18" charset="0"/>
                <a:ea typeface="Cambria" panose="02040503050406030204" pitchFamily="18" charset="0"/>
              </a:rPr>
              <a:t> 23 938 399 </a:t>
            </a:r>
            <a:r>
              <a:rPr lang="en-US" sz="3200" b="1" dirty="0" err="1">
                <a:latin typeface="Cambria" panose="02040503050406030204" pitchFamily="18" charset="0"/>
                <a:ea typeface="Cambria" panose="02040503050406030204" pitchFamily="18" charset="0"/>
              </a:rPr>
              <a:t>lớn</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hơn</a:t>
            </a:r>
            <a:r>
              <a:rPr lang="en-US" sz="3200" b="1" dirty="0">
                <a:latin typeface="Cambria" panose="02040503050406030204" pitchFamily="18" charset="0"/>
                <a:ea typeface="Cambria" panose="02040503050406030204" pitchFamily="18" charset="0"/>
              </a:rPr>
              <a:t> 37 003 847”.</a:t>
            </a:r>
          </a:p>
          <a:p>
            <a:pPr algn="just"/>
            <a:r>
              <a:rPr lang="en-US" sz="3200" b="1" dirty="0" err="1">
                <a:latin typeface="Cambria" panose="02040503050406030204" pitchFamily="18" charset="0"/>
                <a:ea typeface="Cambria" panose="02040503050406030204" pitchFamily="18" charset="0"/>
              </a:rPr>
              <a:t>Hỏi</a:t>
            </a:r>
            <a:r>
              <a:rPr lang="en-US" sz="3200" b="1" dirty="0">
                <a:latin typeface="Cambria" panose="02040503050406030204" pitchFamily="18" charset="0"/>
                <a:ea typeface="Cambria" panose="02040503050406030204" pitchFamily="18" charset="0"/>
              </a:rPr>
              <a:t> Việt </a:t>
            </a:r>
            <a:r>
              <a:rPr lang="en-US" sz="3200" b="1" dirty="0" err="1">
                <a:latin typeface="Cambria" panose="02040503050406030204" pitchFamily="18" charset="0"/>
                <a:ea typeface="Cambria" panose="02040503050406030204" pitchFamily="18" charset="0"/>
              </a:rPr>
              <a:t>đã</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nói</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sai</a:t>
            </a:r>
            <a:r>
              <a:rPr lang="en-US" sz="3200" b="1" dirty="0">
                <a:latin typeface="Cambria" panose="02040503050406030204" pitchFamily="18" charset="0"/>
                <a:ea typeface="Cambria" panose="02040503050406030204" pitchFamily="18" charset="0"/>
              </a:rPr>
              <a:t> ở </a:t>
            </a:r>
            <a:r>
              <a:rPr lang="en-US" sz="3200" b="1" dirty="0" err="1">
                <a:latin typeface="Cambria" panose="02040503050406030204" pitchFamily="18" charset="0"/>
                <a:ea typeface="Cambria" panose="02040503050406030204" pitchFamily="18" charset="0"/>
              </a:rPr>
              <a:t>đâu</a:t>
            </a:r>
            <a:r>
              <a:rPr lang="en-US" sz="3200" b="1" dirty="0">
                <a:latin typeface="Cambria" panose="02040503050406030204" pitchFamily="18" charset="0"/>
                <a:ea typeface="Cambria" panose="02040503050406030204" pitchFamily="18" charset="0"/>
              </a:rPr>
              <a:t>?</a:t>
            </a:r>
          </a:p>
        </p:txBody>
      </p:sp>
      <p:grpSp>
        <p:nvGrpSpPr>
          <p:cNvPr id="8" name="Group 7">
            <a:extLst>
              <a:ext uri="{FF2B5EF4-FFF2-40B4-BE49-F238E27FC236}">
                <a16:creationId xmlns:a16="http://schemas.microsoft.com/office/drawing/2014/main" id="{0B899BD0-6B9F-F1DA-78B7-12F2C8844D79}"/>
              </a:ext>
            </a:extLst>
          </p:cNvPr>
          <p:cNvGrpSpPr/>
          <p:nvPr/>
        </p:nvGrpSpPr>
        <p:grpSpPr>
          <a:xfrm>
            <a:off x="595985" y="3012469"/>
            <a:ext cx="6325809" cy="4063958"/>
            <a:chOff x="553455" y="3012469"/>
            <a:chExt cx="6168188" cy="4063958"/>
          </a:xfrm>
        </p:grpSpPr>
        <p:sp>
          <p:nvSpPr>
            <p:cNvPr id="9" name="Rounded Rectangle 4">
              <a:extLst>
                <a:ext uri="{FF2B5EF4-FFF2-40B4-BE49-F238E27FC236}">
                  <a16:creationId xmlns:a16="http://schemas.microsoft.com/office/drawing/2014/main" id="{92025929-EDDA-B4AD-C57A-DA42573754DE}"/>
                </a:ext>
              </a:extLst>
            </p:cNvPr>
            <p:cNvSpPr/>
            <p:nvPr/>
          </p:nvSpPr>
          <p:spPr>
            <a:xfrm>
              <a:off x="553455" y="3012469"/>
              <a:ext cx="6168188" cy="3612919"/>
            </a:xfrm>
            <a:prstGeom prst="roundRect">
              <a:avLst/>
            </a:prstGeom>
            <a:solidFill>
              <a:srgbClr val="CCFFFF">
                <a:alpha val="67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3A8FB9EC-C8D8-2E59-B25F-5E97724BB606}"/>
                </a:ext>
              </a:extLst>
            </p:cNvPr>
            <p:cNvSpPr txBox="1"/>
            <p:nvPr/>
          </p:nvSpPr>
          <p:spPr>
            <a:xfrm>
              <a:off x="606055" y="3044554"/>
              <a:ext cx="5923082" cy="4031873"/>
            </a:xfrm>
            <a:prstGeom prst="rect">
              <a:avLst/>
            </a:prstGeom>
            <a:noFill/>
          </p:spPr>
          <p:txBody>
            <a:bodyPr wrap="square" rtlCol="0">
              <a:spAutoFit/>
            </a:bodyPr>
            <a:lstStyle/>
            <a:p>
              <a:pPr algn="just"/>
              <a:r>
                <a:rPr lang="en-US" sz="3200" b="1" dirty="0">
                  <a:solidFill>
                    <a:schemeClr val="accent6">
                      <a:lumMod val="75000"/>
                    </a:schemeClr>
                  </a:solidFill>
                  <a:latin typeface="Cambria" panose="02040503050406030204" pitchFamily="18" charset="0"/>
                  <a:ea typeface="Cambria" panose="02040503050406030204" pitchFamily="18" charset="0"/>
                </a:rPr>
                <a:t>Việt </a:t>
              </a:r>
              <a:r>
                <a:rPr lang="en-US" sz="3200" b="1" dirty="0" err="1">
                  <a:solidFill>
                    <a:schemeClr val="accent6">
                      <a:lumMod val="75000"/>
                    </a:schemeClr>
                  </a:solidFill>
                  <a:latin typeface="Cambria" panose="02040503050406030204" pitchFamily="18" charset="0"/>
                  <a:ea typeface="Cambria" panose="02040503050406030204" pitchFamily="18" charset="0"/>
                </a:rPr>
                <a:t>sai</a:t>
              </a:r>
              <a:r>
                <a:rPr lang="en-US" sz="3200" b="1" dirty="0">
                  <a:solidFill>
                    <a:schemeClr val="accent6">
                      <a:lumMod val="75000"/>
                    </a:schemeClr>
                  </a:solidFill>
                  <a:latin typeface="Cambria" panose="02040503050406030204" pitchFamily="18" charset="0"/>
                  <a:ea typeface="Cambria" panose="02040503050406030204" pitchFamily="18" charset="0"/>
                </a:rPr>
                <a:t> ở </a:t>
              </a:r>
              <a:r>
                <a:rPr lang="en-US" sz="3200" b="1" dirty="0" err="1">
                  <a:solidFill>
                    <a:schemeClr val="accent6">
                      <a:lumMod val="75000"/>
                    </a:schemeClr>
                  </a:solidFill>
                  <a:latin typeface="Cambria" panose="02040503050406030204" pitchFamily="18" charset="0"/>
                  <a:ea typeface="Cambria" panose="02040503050406030204" pitchFamily="18" charset="0"/>
                </a:rPr>
                <a:t>chỗ</a:t>
              </a:r>
              <a:r>
                <a:rPr lang="en-US" sz="3200" b="1" dirty="0">
                  <a:solidFill>
                    <a:schemeClr val="accent6">
                      <a:lumMod val="75000"/>
                    </a:schemeClr>
                  </a:solidFill>
                  <a:latin typeface="Cambria" panose="02040503050406030204" pitchFamily="18" charset="0"/>
                  <a:ea typeface="Cambria" panose="02040503050406030204" pitchFamily="18" charset="0"/>
                </a:rPr>
                <a:t> </a:t>
              </a:r>
              <a:r>
                <a:rPr lang="en-US" sz="3200" b="1" dirty="0" err="1">
                  <a:solidFill>
                    <a:schemeClr val="accent6">
                      <a:lumMod val="75000"/>
                    </a:schemeClr>
                  </a:solidFill>
                  <a:latin typeface="Cambria" panose="02040503050406030204" pitchFamily="18" charset="0"/>
                  <a:ea typeface="Cambria" panose="02040503050406030204" pitchFamily="18" charset="0"/>
                </a:rPr>
                <a:t>đã</a:t>
              </a:r>
              <a:r>
                <a:rPr lang="en-US" sz="3200" b="1" dirty="0">
                  <a:solidFill>
                    <a:schemeClr val="accent6">
                      <a:lumMod val="75000"/>
                    </a:schemeClr>
                  </a:solidFill>
                  <a:latin typeface="Cambria" panose="02040503050406030204" pitchFamily="18" charset="0"/>
                  <a:ea typeface="Cambria" panose="02040503050406030204" pitchFamily="18" charset="0"/>
                </a:rPr>
                <a:t> so </a:t>
              </a:r>
              <a:r>
                <a:rPr lang="en-US" sz="3200" b="1" dirty="0" err="1">
                  <a:solidFill>
                    <a:schemeClr val="accent6">
                      <a:lumMod val="75000"/>
                    </a:schemeClr>
                  </a:solidFill>
                  <a:latin typeface="Cambria" panose="02040503050406030204" pitchFamily="18" charset="0"/>
                  <a:ea typeface="Cambria" panose="02040503050406030204" pitchFamily="18" charset="0"/>
                </a:rPr>
                <a:t>sánh</a:t>
              </a:r>
              <a:r>
                <a:rPr lang="en-US" sz="3200" b="1" dirty="0">
                  <a:solidFill>
                    <a:schemeClr val="accent6">
                      <a:lumMod val="75000"/>
                    </a:schemeClr>
                  </a:solidFill>
                  <a:latin typeface="Cambria" panose="02040503050406030204" pitchFamily="18" charset="0"/>
                  <a:ea typeface="Cambria" panose="02040503050406030204" pitchFamily="18" charset="0"/>
                </a:rPr>
                <a:t> </a:t>
              </a:r>
              <a:r>
                <a:rPr lang="en-US" sz="3200" b="1" dirty="0" err="1">
                  <a:solidFill>
                    <a:schemeClr val="accent6">
                      <a:lumMod val="75000"/>
                    </a:schemeClr>
                  </a:solidFill>
                  <a:latin typeface="Cambria" panose="02040503050406030204" pitchFamily="18" charset="0"/>
                  <a:ea typeface="Cambria" panose="02040503050406030204" pitchFamily="18" charset="0"/>
                </a:rPr>
                <a:t>số</a:t>
              </a:r>
              <a:r>
                <a:rPr lang="en-US" sz="3200" b="1" dirty="0">
                  <a:solidFill>
                    <a:schemeClr val="accent6">
                      <a:lumMod val="75000"/>
                    </a:schemeClr>
                  </a:solidFill>
                  <a:latin typeface="Cambria" panose="02040503050406030204" pitchFamily="18" charset="0"/>
                  <a:ea typeface="Cambria" panose="02040503050406030204" pitchFamily="18" charset="0"/>
                </a:rPr>
                <a:t> </a:t>
              </a:r>
              <a:r>
                <a:rPr lang="en-US" sz="3200" b="1" dirty="0" err="1">
                  <a:solidFill>
                    <a:schemeClr val="accent6">
                      <a:lumMod val="75000"/>
                    </a:schemeClr>
                  </a:solidFill>
                  <a:latin typeface="Cambria" panose="02040503050406030204" pitchFamily="18" charset="0"/>
                  <a:ea typeface="Cambria" panose="02040503050406030204" pitchFamily="18" charset="0"/>
                </a:rPr>
                <a:t>từ</a:t>
              </a:r>
              <a:r>
                <a:rPr lang="en-US" sz="3200" b="1" dirty="0">
                  <a:solidFill>
                    <a:schemeClr val="accent6">
                      <a:lumMod val="75000"/>
                    </a:schemeClr>
                  </a:solidFill>
                  <a:latin typeface="Cambria" panose="02040503050406030204" pitchFamily="18" charset="0"/>
                  <a:ea typeface="Cambria" panose="02040503050406030204" pitchFamily="18" charset="0"/>
                </a:rPr>
                <a:t> </a:t>
              </a:r>
              <a:r>
                <a:rPr lang="en-US" sz="3200" b="1" dirty="0" err="1">
                  <a:solidFill>
                    <a:schemeClr val="accent6">
                      <a:lumMod val="75000"/>
                    </a:schemeClr>
                  </a:solidFill>
                  <a:latin typeface="Cambria" panose="02040503050406030204" pitchFamily="18" charset="0"/>
                  <a:ea typeface="Cambria" panose="02040503050406030204" pitchFamily="18" charset="0"/>
                </a:rPr>
                <a:t>phải</a:t>
              </a:r>
              <a:r>
                <a:rPr lang="en-US" sz="3200" b="1" dirty="0">
                  <a:solidFill>
                    <a:schemeClr val="accent6">
                      <a:lumMod val="75000"/>
                    </a:schemeClr>
                  </a:solidFill>
                  <a:latin typeface="Cambria" panose="02040503050406030204" pitchFamily="18" charset="0"/>
                  <a:ea typeface="Cambria" panose="02040503050406030204" pitchFamily="18" charset="0"/>
                </a:rPr>
                <a:t> sang </a:t>
              </a:r>
              <a:r>
                <a:rPr lang="en-US" sz="3200" b="1" dirty="0" err="1">
                  <a:solidFill>
                    <a:schemeClr val="accent6">
                      <a:lumMod val="75000"/>
                    </a:schemeClr>
                  </a:solidFill>
                  <a:latin typeface="Cambria" panose="02040503050406030204" pitchFamily="18" charset="0"/>
                  <a:ea typeface="Cambria" panose="02040503050406030204" pitchFamily="18" charset="0"/>
                </a:rPr>
                <a:t>trái</a:t>
              </a:r>
              <a:r>
                <a:rPr lang="en-US" sz="3200" b="1" dirty="0">
                  <a:solidFill>
                    <a:schemeClr val="accent6">
                      <a:lumMod val="75000"/>
                    </a:schemeClr>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Để</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đúng</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với</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quy</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tắc</a:t>
              </a:r>
              <a:r>
                <a:rPr lang="en-US" sz="3200" b="1" dirty="0">
                  <a:solidFill>
                    <a:srgbClr val="FF0000"/>
                  </a:solidFill>
                  <a:latin typeface="Cambria" panose="02040503050406030204" pitchFamily="18" charset="0"/>
                  <a:ea typeface="Cambria" panose="02040503050406030204" pitchFamily="18" charset="0"/>
                </a:rPr>
                <a:t> so </a:t>
              </a:r>
              <a:r>
                <a:rPr lang="en-US" sz="3200" b="1" dirty="0" err="1">
                  <a:solidFill>
                    <a:srgbClr val="FF0000"/>
                  </a:solidFill>
                  <a:latin typeface="Cambria" panose="02040503050406030204" pitchFamily="18" charset="0"/>
                  <a:ea typeface="Cambria" panose="02040503050406030204" pitchFamily="18" charset="0"/>
                </a:rPr>
                <a:t>sánh</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số</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có</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nhiều</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chữ</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số</a:t>
              </a:r>
              <a:r>
                <a:rPr lang="en-US" sz="3200" b="1" dirty="0">
                  <a:solidFill>
                    <a:srgbClr val="FF0000"/>
                  </a:solidFill>
                  <a:latin typeface="Cambria" panose="02040503050406030204" pitchFamily="18" charset="0"/>
                  <a:ea typeface="Cambria" panose="02040503050406030204" pitchFamily="18" charset="0"/>
                </a:rPr>
                <a:t>, ta </a:t>
              </a:r>
              <a:r>
                <a:rPr lang="en-US" sz="3200" b="1" dirty="0" err="1">
                  <a:solidFill>
                    <a:srgbClr val="FF0000"/>
                  </a:solidFill>
                  <a:latin typeface="Cambria" panose="02040503050406030204" pitchFamily="18" charset="0"/>
                  <a:ea typeface="Cambria" panose="02040503050406030204" pitchFamily="18" charset="0"/>
                </a:rPr>
                <a:t>phải</a:t>
              </a:r>
              <a:r>
                <a:rPr lang="en-US" sz="3200" b="1" dirty="0">
                  <a:solidFill>
                    <a:srgbClr val="FF0000"/>
                  </a:solidFill>
                  <a:latin typeface="Cambria" panose="02040503050406030204" pitchFamily="18" charset="0"/>
                  <a:ea typeface="Cambria" panose="02040503050406030204" pitchFamily="18" charset="0"/>
                </a:rPr>
                <a:t> so </a:t>
              </a:r>
              <a:r>
                <a:rPr lang="en-US" sz="3200" b="1" dirty="0" err="1">
                  <a:solidFill>
                    <a:srgbClr val="FF0000"/>
                  </a:solidFill>
                  <a:latin typeface="Cambria" panose="02040503050406030204" pitchFamily="18" charset="0"/>
                  <a:ea typeface="Cambria" panose="02040503050406030204" pitchFamily="18" charset="0"/>
                </a:rPr>
                <a:t>sánh</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từ</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trái</a:t>
              </a:r>
              <a:r>
                <a:rPr lang="en-US" sz="3200" b="1" dirty="0">
                  <a:solidFill>
                    <a:srgbClr val="FF0000"/>
                  </a:solidFill>
                  <a:latin typeface="Cambria" panose="02040503050406030204" pitchFamily="18" charset="0"/>
                  <a:ea typeface="Cambria" panose="02040503050406030204" pitchFamily="18" charset="0"/>
                </a:rPr>
                <a:t> sang </a:t>
              </a:r>
              <a:r>
                <a:rPr lang="en-US" sz="3200" b="1" dirty="0" err="1">
                  <a:solidFill>
                    <a:srgbClr val="FF0000"/>
                  </a:solidFill>
                  <a:latin typeface="Cambria" panose="02040503050406030204" pitchFamily="18" charset="0"/>
                  <a:ea typeface="Cambria" panose="02040503050406030204" pitchFamily="18" charset="0"/>
                </a:rPr>
                <a:t>phải</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tức</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là</a:t>
              </a:r>
              <a:r>
                <a:rPr lang="en-US" sz="3200" b="1" dirty="0">
                  <a:solidFill>
                    <a:srgbClr val="FF0000"/>
                  </a:solidFill>
                  <a:latin typeface="Cambria" panose="02040503050406030204" pitchFamily="18" charset="0"/>
                  <a:ea typeface="Cambria" panose="02040503050406030204" pitchFamily="18" charset="0"/>
                </a:rPr>
                <a:t> so </a:t>
              </a:r>
              <a:r>
                <a:rPr lang="en-US" sz="3200" b="1" dirty="0" err="1">
                  <a:solidFill>
                    <a:srgbClr val="FF0000"/>
                  </a:solidFill>
                  <a:latin typeface="Cambria" panose="02040503050406030204" pitchFamily="18" charset="0"/>
                  <a:ea typeface="Cambria" panose="02040503050406030204" pitchFamily="18" charset="0"/>
                </a:rPr>
                <a:t>sánh</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chữ</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số</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hàng</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chục</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triệu</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của</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hai</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số</a:t>
              </a:r>
              <a:r>
                <a:rPr lang="en-US" sz="3200" b="1" dirty="0">
                  <a:solidFill>
                    <a:srgbClr val="FF0000"/>
                  </a:solidFill>
                  <a:latin typeface="Cambria" panose="02040503050406030204" pitchFamily="18" charset="0"/>
                  <a:ea typeface="Cambria" panose="02040503050406030204" pitchFamily="18" charset="0"/>
                </a:rPr>
                <a:t> </a:t>
              </a:r>
              <a:r>
                <a:rPr lang="en-US" sz="3200" b="1" dirty="0" err="1">
                  <a:solidFill>
                    <a:srgbClr val="FF0000"/>
                  </a:solidFill>
                  <a:latin typeface="Cambria" panose="02040503050406030204" pitchFamily="18" charset="0"/>
                  <a:ea typeface="Cambria" panose="02040503050406030204" pitchFamily="18" charset="0"/>
                </a:rPr>
                <a:t>trước</a:t>
              </a:r>
              <a:r>
                <a:rPr lang="en-US" sz="3200" b="1" dirty="0">
                  <a:solidFill>
                    <a:srgbClr val="FF0000"/>
                  </a:solidFill>
                  <a:latin typeface="Cambria" panose="02040503050406030204" pitchFamily="18" charset="0"/>
                  <a:ea typeface="Cambria" panose="02040503050406030204" pitchFamily="18" charset="0"/>
                </a:rPr>
                <a:t>. </a:t>
              </a:r>
            </a:p>
            <a:p>
              <a:pPr algn="just"/>
              <a:endParaRPr lang="en-US" sz="3200" b="1" dirty="0">
                <a:solidFill>
                  <a:srgbClr val="00B050"/>
                </a:solidFill>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1852025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A9C04-3F0B-46A4-071C-209246B6F147}"/>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60F2BD1D-AE96-1D74-3236-73F678B490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1803" y="-1008294"/>
            <a:ext cx="6607860" cy="2942671"/>
          </a:xfrm>
          <a:prstGeom prst="rect">
            <a:avLst/>
          </a:prstGeom>
        </p:spPr>
      </p:pic>
      <p:pic>
        <p:nvPicPr>
          <p:cNvPr id="5" name="图片 2">
            <a:extLst>
              <a:ext uri="{FF2B5EF4-FFF2-40B4-BE49-F238E27FC236}">
                <a16:creationId xmlns:a16="http://schemas.microsoft.com/office/drawing/2014/main" id="{9988FBA0-3B10-D22E-3C76-F26F5DF5E9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7334" y="-1914603"/>
            <a:ext cx="9330713" cy="6677022"/>
          </a:xfrm>
          <a:prstGeom prst="rect">
            <a:avLst/>
          </a:prstGeom>
        </p:spPr>
      </p:pic>
      <p:pic>
        <p:nvPicPr>
          <p:cNvPr id="3" name="Picture 2">
            <a:extLst>
              <a:ext uri="{FF2B5EF4-FFF2-40B4-BE49-F238E27FC236}">
                <a16:creationId xmlns:a16="http://schemas.microsoft.com/office/drawing/2014/main" id="{32466CA3-E8EE-3AB4-B8F8-FDC5DF7037FE}"/>
              </a:ext>
            </a:extLst>
          </p:cNvPr>
          <p:cNvPicPr>
            <a:picLocks noChangeAspect="1"/>
          </p:cNvPicPr>
          <p:nvPr/>
        </p:nvPicPr>
        <p:blipFill rotWithShape="1">
          <a:blip r:embed="rId4">
            <a:extLst>
              <a:ext uri="{28A0092B-C50C-407E-A947-70E740481C1C}">
                <a14:useLocalDpi xmlns:a14="http://schemas.microsoft.com/office/drawing/2010/main" val="0"/>
              </a:ext>
            </a:extLst>
          </a:blip>
          <a:srcRect t="31064" r="86536" b="47943"/>
          <a:stretch/>
        </p:blipFill>
        <p:spPr>
          <a:xfrm>
            <a:off x="693905" y="1639840"/>
            <a:ext cx="2563174" cy="3122579"/>
          </a:xfrm>
          <a:prstGeom prst="rect">
            <a:avLst/>
          </a:prstGeom>
        </p:spPr>
      </p:pic>
      <p:pic>
        <p:nvPicPr>
          <p:cNvPr id="7" name="Picture 6">
            <a:extLst>
              <a:ext uri="{FF2B5EF4-FFF2-40B4-BE49-F238E27FC236}">
                <a16:creationId xmlns:a16="http://schemas.microsoft.com/office/drawing/2014/main" id="{50CAB0A2-1EE8-AA6D-7BAE-88BFC5FD1586}"/>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595" t="401" r="61267" b="3746"/>
          <a:stretch/>
        </p:blipFill>
        <p:spPr>
          <a:xfrm>
            <a:off x="0" y="3275373"/>
            <a:ext cx="3732435" cy="3702339"/>
          </a:xfrm>
          <a:prstGeom prst="rect">
            <a:avLst/>
          </a:prstGeom>
        </p:spPr>
      </p:pic>
      <p:pic>
        <p:nvPicPr>
          <p:cNvPr id="6" name="Picture 5">
            <a:extLst>
              <a:ext uri="{FF2B5EF4-FFF2-40B4-BE49-F238E27FC236}">
                <a16:creationId xmlns:a16="http://schemas.microsoft.com/office/drawing/2014/main" id="{BED104EB-19F0-CDA7-B55F-D18DBE792B55}"/>
              </a:ext>
            </a:extLst>
          </p:cNvPr>
          <p:cNvPicPr>
            <a:picLocks noChangeAspect="1"/>
          </p:cNvPicPr>
          <p:nvPr/>
        </p:nvPicPr>
        <p:blipFill rotWithShape="1">
          <a:blip r:embed="rId4">
            <a:extLst>
              <a:ext uri="{28A0092B-C50C-407E-A947-70E740481C1C}">
                <a14:useLocalDpi xmlns:a14="http://schemas.microsoft.com/office/drawing/2010/main" val="0"/>
              </a:ext>
            </a:extLst>
          </a:blip>
          <a:srcRect l="79918" t="69295" r="4649" b="299"/>
          <a:stretch/>
        </p:blipFill>
        <p:spPr>
          <a:xfrm>
            <a:off x="9815840" y="2116556"/>
            <a:ext cx="2596747" cy="3997534"/>
          </a:xfrm>
          <a:prstGeom prst="rect">
            <a:avLst/>
          </a:prstGeom>
        </p:spPr>
      </p:pic>
      <p:pic>
        <p:nvPicPr>
          <p:cNvPr id="9" name="Picture 8">
            <a:extLst>
              <a:ext uri="{FF2B5EF4-FFF2-40B4-BE49-F238E27FC236}">
                <a16:creationId xmlns:a16="http://schemas.microsoft.com/office/drawing/2014/main" id="{7E126DD9-2584-1758-7EFE-BE28E9377823}"/>
              </a:ext>
            </a:extLst>
          </p:cNvPr>
          <p:cNvPicPr>
            <a:picLocks noChangeAspect="1"/>
          </p:cNvPicPr>
          <p:nvPr/>
        </p:nvPicPr>
        <p:blipFill rotWithShape="1">
          <a:blip r:embed="rId6">
            <a:extLst>
              <a:ext uri="{28A0092B-C50C-407E-A947-70E740481C1C}">
                <a14:useLocalDpi xmlns:a14="http://schemas.microsoft.com/office/drawing/2010/main" val="0"/>
              </a:ext>
            </a:extLst>
          </a:blip>
          <a:srcRect l="2739" t="72827" r="82083" b="4184"/>
          <a:stretch/>
        </p:blipFill>
        <p:spPr>
          <a:xfrm>
            <a:off x="7161466" y="3429000"/>
            <a:ext cx="2924654" cy="3475743"/>
          </a:xfrm>
          <a:prstGeom prst="rect">
            <a:avLst/>
          </a:prstGeom>
        </p:spPr>
      </p:pic>
      <p:pic>
        <p:nvPicPr>
          <p:cNvPr id="10" name="Picture 9">
            <a:extLst>
              <a:ext uri="{FF2B5EF4-FFF2-40B4-BE49-F238E27FC236}">
                <a16:creationId xmlns:a16="http://schemas.microsoft.com/office/drawing/2014/main" id="{4102CD73-CE90-091F-24C6-AF802A42C8CA}"/>
              </a:ext>
            </a:extLst>
          </p:cNvPr>
          <p:cNvPicPr>
            <a:picLocks noChangeAspect="1"/>
          </p:cNvPicPr>
          <p:nvPr/>
        </p:nvPicPr>
        <p:blipFill rotWithShape="1">
          <a:blip r:embed="rId4">
            <a:extLst>
              <a:ext uri="{28A0092B-C50C-407E-A947-70E740481C1C}">
                <a14:useLocalDpi xmlns:a14="http://schemas.microsoft.com/office/drawing/2010/main" val="0"/>
              </a:ext>
            </a:extLst>
          </a:blip>
          <a:srcRect l="22216" t="-427" r="62351" b="81415"/>
          <a:stretch/>
        </p:blipFill>
        <p:spPr>
          <a:xfrm>
            <a:off x="2847269" y="3703996"/>
            <a:ext cx="3146088" cy="3028328"/>
          </a:xfrm>
          <a:prstGeom prst="rect">
            <a:avLst/>
          </a:prstGeom>
        </p:spPr>
      </p:pic>
      <p:pic>
        <p:nvPicPr>
          <p:cNvPr id="8" name="Picture 7" descr="A green and red letters&#10;&#10;AI-generated content may be incorrect.">
            <a:extLst>
              <a:ext uri="{FF2B5EF4-FFF2-40B4-BE49-F238E27FC236}">
                <a16:creationId xmlns:a16="http://schemas.microsoft.com/office/drawing/2014/main" id="{D13B268C-85F9-B5E6-0519-151C43DCA48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67887" y="1573619"/>
            <a:ext cx="6871274" cy="1667995"/>
          </a:xfrm>
          <a:prstGeom prst="rect">
            <a:avLst/>
          </a:prstGeom>
        </p:spPr>
      </p:pic>
    </p:spTree>
    <p:extLst>
      <p:ext uri="{BB962C8B-B14F-4D97-AF65-F5344CB8AC3E}">
        <p14:creationId xmlns:p14="http://schemas.microsoft.com/office/powerpoint/2010/main" val="1913968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Nhóm 37">
            <a:extLst>
              <a:ext uri="{FF2B5EF4-FFF2-40B4-BE49-F238E27FC236}">
                <a16:creationId xmlns:a16="http://schemas.microsoft.com/office/drawing/2014/main" id="{A7A052B7-A5F5-290D-70D1-9C208797CD5E}"/>
              </a:ext>
            </a:extLst>
          </p:cNvPr>
          <p:cNvGrpSpPr/>
          <p:nvPr/>
        </p:nvGrpSpPr>
        <p:grpSpPr>
          <a:xfrm>
            <a:off x="873492" y="606265"/>
            <a:ext cx="10362640" cy="1741916"/>
            <a:chOff x="873492" y="817645"/>
            <a:chExt cx="10362640" cy="1530535"/>
          </a:xfrm>
        </p:grpSpPr>
        <p:grpSp>
          <p:nvGrpSpPr>
            <p:cNvPr id="3" name="Đồ họa 51">
              <a:extLst>
                <a:ext uri="{FF2B5EF4-FFF2-40B4-BE49-F238E27FC236}">
                  <a16:creationId xmlns:a16="http://schemas.microsoft.com/office/drawing/2014/main" id="{5A225850-C7AA-23D0-A6E0-7A280443A8FD}"/>
                </a:ext>
              </a:extLst>
            </p:cNvPr>
            <p:cNvGrpSpPr/>
            <p:nvPr/>
          </p:nvGrpSpPr>
          <p:grpSpPr>
            <a:xfrm>
              <a:off x="873492" y="817645"/>
              <a:ext cx="10362640" cy="1530535"/>
              <a:chOff x="894773" y="780890"/>
              <a:chExt cx="10357437" cy="2500017"/>
            </a:xfrm>
          </p:grpSpPr>
          <p:sp>
            <p:nvSpPr>
              <p:cNvPr id="5" name="Hình tự do: Hình 20">
                <a:extLst>
                  <a:ext uri="{FF2B5EF4-FFF2-40B4-BE49-F238E27FC236}">
                    <a16:creationId xmlns:a16="http://schemas.microsoft.com/office/drawing/2014/main" id="{0093DD5D-1183-7D64-40D0-6C1F807CE8E3}"/>
                  </a:ext>
                </a:extLst>
              </p:cNvPr>
              <p:cNvSpPr/>
              <p:nvPr/>
            </p:nvSpPr>
            <p:spPr>
              <a:xfrm>
                <a:off x="1031052" y="1069073"/>
                <a:ext cx="10221158" cy="2211833"/>
              </a:xfrm>
              <a:custGeom>
                <a:avLst/>
                <a:gdLst>
                  <a:gd name="connsiteX0" fmla="*/ 10221158 w 10221158"/>
                  <a:gd name="connsiteY0" fmla="*/ 40575 h 2211833"/>
                  <a:gd name="connsiteX1" fmla="*/ 10221158 w 10221158"/>
                  <a:gd name="connsiteY1" fmla="*/ 2211834 h 2211833"/>
                  <a:gd name="connsiteX2" fmla="*/ 531 w 10221158"/>
                  <a:gd name="connsiteY2" fmla="*/ 2118200 h 2211833"/>
                  <a:gd name="connsiteX3" fmla="*/ 39025 w 10221158"/>
                  <a:gd name="connsiteY3" fmla="*/ 0 h 2211833"/>
                  <a:gd name="connsiteX4" fmla="*/ 10220118 w 10221158"/>
                  <a:gd name="connsiteY4" fmla="*/ 38494 h 2211833"/>
                  <a:gd name="connsiteX5" fmla="*/ 10221158 w 10221158"/>
                  <a:gd name="connsiteY5" fmla="*/ 40575 h 2211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21158" h="2211833">
                    <a:moveTo>
                      <a:pt x="10221158" y="40575"/>
                    </a:moveTo>
                    <a:lnTo>
                      <a:pt x="10221158" y="2211834"/>
                    </a:lnTo>
                    <a:cubicBezTo>
                      <a:pt x="6809774" y="2208713"/>
                      <a:pt x="3412956" y="2117160"/>
                      <a:pt x="531" y="2118200"/>
                    </a:cubicBezTo>
                    <a:cubicBezTo>
                      <a:pt x="-5711" y="1413867"/>
                      <a:pt x="45267" y="703292"/>
                      <a:pt x="39025" y="0"/>
                    </a:cubicBezTo>
                    <a:cubicBezTo>
                      <a:pt x="3432723" y="12484"/>
                      <a:pt x="6826421" y="26009"/>
                      <a:pt x="10220118" y="38494"/>
                    </a:cubicBezTo>
                    <a:lnTo>
                      <a:pt x="10221158" y="40575"/>
                    </a:lnTo>
                    <a:close/>
                  </a:path>
                </a:pathLst>
              </a:custGeom>
              <a:solidFill>
                <a:srgbClr val="CCCCCC"/>
              </a:solidFill>
              <a:ln w="103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 name="Hình tự do: Hình 21">
                <a:extLst>
                  <a:ext uri="{FF2B5EF4-FFF2-40B4-BE49-F238E27FC236}">
                    <a16:creationId xmlns:a16="http://schemas.microsoft.com/office/drawing/2014/main" id="{45155118-93CE-F5FD-5B19-DC58E04DC087}"/>
                  </a:ext>
                </a:extLst>
              </p:cNvPr>
              <p:cNvSpPr/>
              <p:nvPr/>
            </p:nvSpPr>
            <p:spPr>
              <a:xfrm>
                <a:off x="919883" y="805858"/>
                <a:ext cx="10221007" cy="2211833"/>
              </a:xfrm>
              <a:custGeom>
                <a:avLst/>
                <a:gdLst>
                  <a:gd name="connsiteX0" fmla="*/ 10221008 w 10221007"/>
                  <a:gd name="connsiteY0" fmla="*/ 41615 h 2211833"/>
                  <a:gd name="connsiteX1" fmla="*/ 10221008 w 10221007"/>
                  <a:gd name="connsiteY1" fmla="*/ 2211834 h 2211833"/>
                  <a:gd name="connsiteX2" fmla="*/ 381 w 10221007"/>
                  <a:gd name="connsiteY2" fmla="*/ 2118200 h 2211833"/>
                  <a:gd name="connsiteX3" fmla="*/ 39915 w 10221007"/>
                  <a:gd name="connsiteY3" fmla="*/ 0 h 2211833"/>
                  <a:gd name="connsiteX4" fmla="*/ 10221008 w 10221007"/>
                  <a:gd name="connsiteY4" fmla="*/ 38494 h 2211833"/>
                  <a:gd name="connsiteX5" fmla="*/ 10221008 w 10221007"/>
                  <a:gd name="connsiteY5" fmla="*/ 41615 h 2211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21007" h="2211833">
                    <a:moveTo>
                      <a:pt x="10221008" y="41615"/>
                    </a:moveTo>
                    <a:lnTo>
                      <a:pt x="10221008" y="2211834"/>
                    </a:lnTo>
                    <a:cubicBezTo>
                      <a:pt x="6809624" y="2208713"/>
                      <a:pt x="3412805" y="2117160"/>
                      <a:pt x="381" y="2118200"/>
                    </a:cubicBezTo>
                    <a:cubicBezTo>
                      <a:pt x="-4821" y="1414908"/>
                      <a:pt x="45117" y="704333"/>
                      <a:pt x="39915" y="0"/>
                    </a:cubicBezTo>
                    <a:cubicBezTo>
                      <a:pt x="3433612" y="12484"/>
                      <a:pt x="6827310" y="26009"/>
                      <a:pt x="10221008" y="38494"/>
                    </a:cubicBezTo>
                    <a:lnTo>
                      <a:pt x="10221008" y="41615"/>
                    </a:lnTo>
                    <a:close/>
                  </a:path>
                </a:pathLst>
              </a:custGeom>
              <a:solidFill>
                <a:srgbClr val="D7F0D3"/>
              </a:solidFill>
              <a:ln w="103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 name="Hình tự do: Hình 22">
                <a:extLst>
                  <a:ext uri="{FF2B5EF4-FFF2-40B4-BE49-F238E27FC236}">
                    <a16:creationId xmlns:a16="http://schemas.microsoft.com/office/drawing/2014/main" id="{420C31D7-8DCE-C67B-DB4A-B6E8F52A86ED}"/>
                  </a:ext>
                </a:extLst>
              </p:cNvPr>
              <p:cNvSpPr/>
              <p:nvPr/>
            </p:nvSpPr>
            <p:spPr>
              <a:xfrm>
                <a:off x="894773" y="780890"/>
                <a:ext cx="10271086" cy="2262812"/>
              </a:xfrm>
              <a:custGeom>
                <a:avLst/>
                <a:gdLst>
                  <a:gd name="connsiteX0" fmla="*/ 10246117 w 10271086"/>
                  <a:gd name="connsiteY0" fmla="*/ 2262812 h 2262812"/>
                  <a:gd name="connsiteX1" fmla="*/ 10246117 w 10271086"/>
                  <a:gd name="connsiteY1" fmla="*/ 2262812 h 2262812"/>
                  <a:gd name="connsiteX2" fmla="*/ 5263770 w 10271086"/>
                  <a:gd name="connsiteY2" fmla="*/ 2215995 h 2262812"/>
                  <a:gd name="connsiteX3" fmla="*/ 25490 w 10271086"/>
                  <a:gd name="connsiteY3" fmla="*/ 2169179 h 2262812"/>
                  <a:gd name="connsiteX4" fmla="*/ 521 w 10271086"/>
                  <a:gd name="connsiteY4" fmla="*/ 2144210 h 2262812"/>
                  <a:gd name="connsiteX5" fmla="*/ 20288 w 10271086"/>
                  <a:gd name="connsiteY5" fmla="*/ 1084069 h 2262812"/>
                  <a:gd name="connsiteX6" fmla="*/ 40055 w 10271086"/>
                  <a:gd name="connsiteY6" fmla="*/ 24969 h 2262812"/>
                  <a:gd name="connsiteX7" fmla="*/ 47338 w 10271086"/>
                  <a:gd name="connsiteY7" fmla="*/ 7283 h 2262812"/>
                  <a:gd name="connsiteX8" fmla="*/ 65024 w 10271086"/>
                  <a:gd name="connsiteY8" fmla="*/ 0 h 2262812"/>
                  <a:gd name="connsiteX9" fmla="*/ 65024 w 10271086"/>
                  <a:gd name="connsiteY9" fmla="*/ 0 h 2262812"/>
                  <a:gd name="connsiteX10" fmla="*/ 10246117 w 10271086"/>
                  <a:gd name="connsiteY10" fmla="*/ 38494 h 2262812"/>
                  <a:gd name="connsiteX11" fmla="*/ 10271086 w 10271086"/>
                  <a:gd name="connsiteY11" fmla="*/ 60342 h 2262812"/>
                  <a:gd name="connsiteX12" fmla="*/ 10271086 w 10271086"/>
                  <a:gd name="connsiteY12" fmla="*/ 62422 h 2262812"/>
                  <a:gd name="connsiteX13" fmla="*/ 10271086 w 10271086"/>
                  <a:gd name="connsiteY13" fmla="*/ 65544 h 2262812"/>
                  <a:gd name="connsiteX14" fmla="*/ 10271086 w 10271086"/>
                  <a:gd name="connsiteY14" fmla="*/ 2236803 h 2262812"/>
                  <a:gd name="connsiteX15" fmla="*/ 10263804 w 10271086"/>
                  <a:gd name="connsiteY15" fmla="*/ 2254489 h 2262812"/>
                  <a:gd name="connsiteX16" fmla="*/ 10246117 w 10271086"/>
                  <a:gd name="connsiteY16" fmla="*/ 2262812 h 2262812"/>
                  <a:gd name="connsiteX17" fmla="*/ 97276 w 10271086"/>
                  <a:gd name="connsiteY17" fmla="*/ 2118200 h 2262812"/>
                  <a:gd name="connsiteX18" fmla="*/ 5264810 w 10271086"/>
                  <a:gd name="connsiteY18" fmla="*/ 2165017 h 2262812"/>
                  <a:gd name="connsiteX19" fmla="*/ 10221149 w 10271086"/>
                  <a:gd name="connsiteY19" fmla="*/ 2211834 h 2262812"/>
                  <a:gd name="connsiteX20" fmla="*/ 10221149 w 10271086"/>
                  <a:gd name="connsiteY20" fmla="*/ 89472 h 2262812"/>
                  <a:gd name="connsiteX21" fmla="*/ 89993 w 10271086"/>
                  <a:gd name="connsiteY21" fmla="*/ 50978 h 2262812"/>
                  <a:gd name="connsiteX22" fmla="*/ 70226 w 10271086"/>
                  <a:gd name="connsiteY22" fmla="*/ 1085109 h 2262812"/>
                  <a:gd name="connsiteX23" fmla="*/ 50459 w 10271086"/>
                  <a:gd name="connsiteY23" fmla="*/ 2118200 h 2262812"/>
                  <a:gd name="connsiteX24" fmla="*/ 97276 w 10271086"/>
                  <a:gd name="connsiteY24" fmla="*/ 2118200 h 2262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271086" h="2262812">
                    <a:moveTo>
                      <a:pt x="10246117" y="2262812"/>
                    </a:moveTo>
                    <a:cubicBezTo>
                      <a:pt x="10246117" y="2262812"/>
                      <a:pt x="10246117" y="2262812"/>
                      <a:pt x="10246117" y="2262812"/>
                    </a:cubicBezTo>
                    <a:cubicBezTo>
                      <a:pt x="8583601" y="2260731"/>
                      <a:pt x="6896115" y="2237843"/>
                      <a:pt x="5263770" y="2215995"/>
                    </a:cubicBezTo>
                    <a:cubicBezTo>
                      <a:pt x="3548194" y="2193107"/>
                      <a:pt x="1774358" y="2169179"/>
                      <a:pt x="25490" y="2169179"/>
                    </a:cubicBezTo>
                    <a:cubicBezTo>
                      <a:pt x="11965" y="2169179"/>
                      <a:pt x="521" y="2157734"/>
                      <a:pt x="521" y="2144210"/>
                    </a:cubicBezTo>
                    <a:cubicBezTo>
                      <a:pt x="-2600" y="1791523"/>
                      <a:pt x="8844" y="1431554"/>
                      <a:pt x="20288" y="1084069"/>
                    </a:cubicBezTo>
                    <a:cubicBezTo>
                      <a:pt x="30692" y="736584"/>
                      <a:pt x="42136" y="376615"/>
                      <a:pt x="40055" y="24969"/>
                    </a:cubicBezTo>
                    <a:cubicBezTo>
                      <a:pt x="40055" y="18727"/>
                      <a:pt x="42136" y="11444"/>
                      <a:pt x="47338" y="7283"/>
                    </a:cubicBezTo>
                    <a:cubicBezTo>
                      <a:pt x="51499" y="3121"/>
                      <a:pt x="57742" y="0"/>
                      <a:pt x="65024" y="0"/>
                    </a:cubicBezTo>
                    <a:cubicBezTo>
                      <a:pt x="65024" y="0"/>
                      <a:pt x="65024" y="0"/>
                      <a:pt x="65024" y="0"/>
                    </a:cubicBezTo>
                    <a:lnTo>
                      <a:pt x="10246117" y="38494"/>
                    </a:lnTo>
                    <a:cubicBezTo>
                      <a:pt x="10258602" y="38494"/>
                      <a:pt x="10269006" y="47857"/>
                      <a:pt x="10271086" y="60342"/>
                    </a:cubicBezTo>
                    <a:lnTo>
                      <a:pt x="10271086" y="62422"/>
                    </a:lnTo>
                    <a:cubicBezTo>
                      <a:pt x="10271086" y="63463"/>
                      <a:pt x="10271086" y="64503"/>
                      <a:pt x="10271086" y="65544"/>
                    </a:cubicBezTo>
                    <a:lnTo>
                      <a:pt x="10271086" y="2236803"/>
                    </a:lnTo>
                    <a:cubicBezTo>
                      <a:pt x="10271086" y="2243045"/>
                      <a:pt x="10267965" y="2250328"/>
                      <a:pt x="10263804" y="2254489"/>
                    </a:cubicBezTo>
                    <a:cubicBezTo>
                      <a:pt x="10259642" y="2259691"/>
                      <a:pt x="10253400" y="2262812"/>
                      <a:pt x="10246117" y="2262812"/>
                    </a:cubicBezTo>
                    <a:close/>
                    <a:moveTo>
                      <a:pt x="97276" y="2118200"/>
                    </a:moveTo>
                    <a:cubicBezTo>
                      <a:pt x="1823255" y="2118200"/>
                      <a:pt x="3572123" y="2142129"/>
                      <a:pt x="5264810" y="2165017"/>
                    </a:cubicBezTo>
                    <a:cubicBezTo>
                      <a:pt x="6887793" y="2186865"/>
                      <a:pt x="8566955" y="2209753"/>
                      <a:pt x="10221149" y="2211834"/>
                    </a:cubicBezTo>
                    <a:lnTo>
                      <a:pt x="10221149" y="89472"/>
                    </a:lnTo>
                    <a:lnTo>
                      <a:pt x="89993" y="50978"/>
                    </a:lnTo>
                    <a:cubicBezTo>
                      <a:pt x="92074" y="395342"/>
                      <a:pt x="81670" y="745948"/>
                      <a:pt x="70226" y="1085109"/>
                    </a:cubicBezTo>
                    <a:cubicBezTo>
                      <a:pt x="59822" y="1424271"/>
                      <a:pt x="48378" y="1774877"/>
                      <a:pt x="50459" y="2118200"/>
                    </a:cubicBezTo>
                    <a:cubicBezTo>
                      <a:pt x="67105" y="2118200"/>
                      <a:pt x="82711" y="2118200"/>
                      <a:pt x="97276" y="2118200"/>
                    </a:cubicBezTo>
                    <a:close/>
                  </a:path>
                </a:pathLst>
              </a:custGeom>
              <a:solidFill>
                <a:srgbClr val="454E5F"/>
              </a:solidFill>
              <a:ln w="103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4" name="Hộp Văn bản 23">
              <a:extLst>
                <a:ext uri="{FF2B5EF4-FFF2-40B4-BE49-F238E27FC236}">
                  <a16:creationId xmlns:a16="http://schemas.microsoft.com/office/drawing/2014/main" id="{EEDD4267-A89F-8448-271A-A2ED16DEECC9}"/>
                </a:ext>
              </a:extLst>
            </p:cNvPr>
            <p:cNvSpPr txBox="1"/>
            <p:nvPr/>
          </p:nvSpPr>
          <p:spPr>
            <a:xfrm>
              <a:off x="1001931" y="905840"/>
              <a:ext cx="9536999" cy="676070"/>
            </a:xfrm>
            <a:prstGeom prst="rect">
              <a:avLst/>
            </a:prstGeom>
            <a:noFill/>
          </p:spPr>
          <p:txBody>
            <a:bodyPr wrap="square" rtlCol="0">
              <a:spAutoFit/>
            </a:bodyPr>
            <a:lstStyle/>
            <a:p>
              <a:pPr lvl="0" algn="ctr"/>
              <a:r>
                <a:rPr lang="en-US" sz="4400" dirty="0">
                  <a:latin typeface="Cambria" panose="02040503050406030204" pitchFamily="18" charset="0"/>
                  <a:ea typeface="Cambria" panose="02040503050406030204" pitchFamily="18" charset="0"/>
                </a:rPr>
                <a:t>Trong </a:t>
              </a:r>
              <a:r>
                <a:rPr lang="en-US" sz="4400" dirty="0" err="1">
                  <a:latin typeface="Cambria" panose="02040503050406030204" pitchFamily="18" charset="0"/>
                  <a:ea typeface="Cambria" panose="02040503050406030204" pitchFamily="18" charset="0"/>
                </a:rPr>
                <a:t>các</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số</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sau</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số</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nào</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lớn</a:t>
              </a:r>
              <a:r>
                <a:rPr lang="en-US" sz="4400" dirty="0">
                  <a:latin typeface="Cambria" panose="02040503050406030204" pitchFamily="18" charset="0"/>
                  <a:ea typeface="Cambria" panose="02040503050406030204" pitchFamily="18" charset="0"/>
                </a:rPr>
                <a:t> </a:t>
              </a:r>
              <a:r>
                <a:rPr lang="en-US" sz="4400" dirty="0" err="1">
                  <a:latin typeface="Cambria" panose="02040503050406030204" pitchFamily="18" charset="0"/>
                  <a:ea typeface="Cambria" panose="02040503050406030204" pitchFamily="18" charset="0"/>
                </a:rPr>
                <a:t>nhất</a:t>
              </a:r>
              <a:r>
                <a:rPr lang="en-US" sz="4400" dirty="0">
                  <a:latin typeface="Cambria" panose="02040503050406030204" pitchFamily="18" charset="0"/>
                  <a:ea typeface="Cambria" panose="02040503050406030204" pitchFamily="18" charset="0"/>
                </a:rPr>
                <a:t>?</a:t>
              </a:r>
              <a:endParaRPr kumimoji="0" lang="en-US" sz="8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8" name="Nhóm 1">
            <a:extLst>
              <a:ext uri="{FF2B5EF4-FFF2-40B4-BE49-F238E27FC236}">
                <a16:creationId xmlns:a16="http://schemas.microsoft.com/office/drawing/2014/main" id="{62DB8E11-419E-A43C-EED0-262F708A0651}"/>
              </a:ext>
            </a:extLst>
          </p:cNvPr>
          <p:cNvGrpSpPr/>
          <p:nvPr/>
        </p:nvGrpSpPr>
        <p:grpSpPr>
          <a:xfrm>
            <a:off x="873492" y="2490890"/>
            <a:ext cx="5009148" cy="1152000"/>
            <a:chOff x="873492" y="2490890"/>
            <a:chExt cx="5009148" cy="1152000"/>
          </a:xfrm>
        </p:grpSpPr>
        <p:grpSp>
          <p:nvGrpSpPr>
            <p:cNvPr id="9" name="Nhóm 2">
              <a:extLst>
                <a:ext uri="{FF2B5EF4-FFF2-40B4-BE49-F238E27FC236}">
                  <a16:creationId xmlns:a16="http://schemas.microsoft.com/office/drawing/2014/main" id="{D8AF4CDD-7A68-BB03-F9E9-56E51A2E48DC}"/>
                </a:ext>
              </a:extLst>
            </p:cNvPr>
            <p:cNvGrpSpPr/>
            <p:nvPr/>
          </p:nvGrpSpPr>
          <p:grpSpPr>
            <a:xfrm>
              <a:off x="873492" y="2490890"/>
              <a:ext cx="5009148" cy="1152000"/>
              <a:chOff x="873492" y="2490890"/>
              <a:chExt cx="5009148" cy="1152000"/>
            </a:xfrm>
          </p:grpSpPr>
          <p:sp>
            <p:nvSpPr>
              <p:cNvPr id="11" name="Hình chữ nhật: Góc Tròn 4">
                <a:extLst>
                  <a:ext uri="{FF2B5EF4-FFF2-40B4-BE49-F238E27FC236}">
                    <a16:creationId xmlns:a16="http://schemas.microsoft.com/office/drawing/2014/main" id="{DE25DF4C-B883-5C8C-A3C9-F568AC266350}"/>
                  </a:ext>
                </a:extLst>
              </p:cNvPr>
              <p:cNvSpPr/>
              <p:nvPr/>
            </p:nvSpPr>
            <p:spPr>
              <a:xfrm>
                <a:off x="1526774" y="2519678"/>
                <a:ext cx="4355866" cy="1116000"/>
              </a:xfrm>
              <a:prstGeom prst="roundRect">
                <a:avLst/>
              </a:prstGeom>
              <a:noFill/>
              <a:ln w="38100">
                <a:solidFill>
                  <a:srgbClr val="FF4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pic>
            <p:nvPicPr>
              <p:cNvPr id="12" name="Đồ họa 5">
                <a:extLst>
                  <a:ext uri="{FF2B5EF4-FFF2-40B4-BE49-F238E27FC236}">
                    <a16:creationId xmlns:a16="http://schemas.microsoft.com/office/drawing/2014/main" id="{16255886-0686-8A3F-B7E0-3E20397EF16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3492" y="2490890"/>
                <a:ext cx="1246685" cy="1152000"/>
              </a:xfrm>
              <a:prstGeom prst="rect">
                <a:avLst/>
              </a:prstGeom>
            </p:spPr>
          </p:pic>
        </p:grpSp>
        <p:sp>
          <p:nvSpPr>
            <p:cNvPr id="10" name="Hộp Văn bản 3">
              <a:extLst>
                <a:ext uri="{FF2B5EF4-FFF2-40B4-BE49-F238E27FC236}">
                  <a16:creationId xmlns:a16="http://schemas.microsoft.com/office/drawing/2014/main" id="{E94ED575-5FF2-57FD-CEF4-59821C47A061}"/>
                </a:ext>
              </a:extLst>
            </p:cNvPr>
            <p:cNvSpPr txBox="1"/>
            <p:nvPr/>
          </p:nvSpPr>
          <p:spPr>
            <a:xfrm>
              <a:off x="2175160" y="2693203"/>
              <a:ext cx="3295103" cy="830997"/>
            </a:xfrm>
            <a:prstGeom prst="rect">
              <a:avLst/>
            </a:prstGeom>
            <a:noFill/>
          </p:spPr>
          <p:txBody>
            <a:bodyPr wrap="square" rtlCol="0">
              <a:spAutoFit/>
            </a:bodyPr>
            <a:lstStyle/>
            <a:p>
              <a:pPr lvl="0" algn="ctr"/>
              <a:r>
                <a:rPr lang="en-US" sz="4800" dirty="0">
                  <a:latin typeface="Cambria" panose="02040503050406030204" pitchFamily="18" charset="0"/>
                  <a:ea typeface="Cambria" panose="02040503050406030204" pitchFamily="18" charset="0"/>
                </a:rPr>
                <a:t>9 876 102</a:t>
              </a:r>
              <a:endParaRPr kumimoji="0" lang="en-US" sz="9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13" name="Nhóm 6">
            <a:extLst>
              <a:ext uri="{FF2B5EF4-FFF2-40B4-BE49-F238E27FC236}">
                <a16:creationId xmlns:a16="http://schemas.microsoft.com/office/drawing/2014/main" id="{3886914E-946F-9E78-DB52-75EC976B7127}"/>
              </a:ext>
            </a:extLst>
          </p:cNvPr>
          <p:cNvGrpSpPr/>
          <p:nvPr/>
        </p:nvGrpSpPr>
        <p:grpSpPr>
          <a:xfrm>
            <a:off x="6309362" y="2482076"/>
            <a:ext cx="4926770" cy="1152000"/>
            <a:chOff x="6309362" y="2482076"/>
            <a:chExt cx="4926770" cy="1152000"/>
          </a:xfrm>
        </p:grpSpPr>
        <p:grpSp>
          <p:nvGrpSpPr>
            <p:cNvPr id="14" name="Nhóm 31">
              <a:extLst>
                <a:ext uri="{FF2B5EF4-FFF2-40B4-BE49-F238E27FC236}">
                  <a16:creationId xmlns:a16="http://schemas.microsoft.com/office/drawing/2014/main" id="{59325CD6-D787-A557-CCE6-D3D20D218B5B}"/>
                </a:ext>
              </a:extLst>
            </p:cNvPr>
            <p:cNvGrpSpPr/>
            <p:nvPr/>
          </p:nvGrpSpPr>
          <p:grpSpPr>
            <a:xfrm>
              <a:off x="6309362" y="2482076"/>
              <a:ext cx="4926770" cy="1152000"/>
              <a:chOff x="6309362" y="2463371"/>
              <a:chExt cx="4926770" cy="1152000"/>
            </a:xfrm>
          </p:grpSpPr>
          <p:sp>
            <p:nvSpPr>
              <p:cNvPr id="16" name="Hình chữ nhật: Góc Tròn 39">
                <a:extLst>
                  <a:ext uri="{FF2B5EF4-FFF2-40B4-BE49-F238E27FC236}">
                    <a16:creationId xmlns:a16="http://schemas.microsoft.com/office/drawing/2014/main" id="{013F7C9B-A41F-0BD5-EFEE-7B4BD40B9162}"/>
                  </a:ext>
                </a:extLst>
              </p:cNvPr>
              <p:cNvSpPr/>
              <p:nvPr/>
            </p:nvSpPr>
            <p:spPr>
              <a:xfrm>
                <a:off x="6688190" y="2496527"/>
                <a:ext cx="4547942" cy="1117575"/>
              </a:xfrm>
              <a:prstGeom prst="roundRect">
                <a:avLst/>
              </a:prstGeom>
              <a:noFill/>
              <a:ln w="38100">
                <a:solidFill>
                  <a:srgbClr val="FFC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88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pic>
            <p:nvPicPr>
              <p:cNvPr id="17" name="Đồ họa 40">
                <a:extLst>
                  <a:ext uri="{FF2B5EF4-FFF2-40B4-BE49-F238E27FC236}">
                    <a16:creationId xmlns:a16="http://schemas.microsoft.com/office/drawing/2014/main" id="{8C8458EE-8507-F166-5706-396A4D27C52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09362" y="2463371"/>
                <a:ext cx="1061053" cy="1152000"/>
              </a:xfrm>
              <a:prstGeom prst="rect">
                <a:avLst/>
              </a:prstGeom>
            </p:spPr>
          </p:pic>
        </p:grpSp>
        <p:sp>
          <p:nvSpPr>
            <p:cNvPr id="15" name="Hộp Văn bản 38">
              <a:extLst>
                <a:ext uri="{FF2B5EF4-FFF2-40B4-BE49-F238E27FC236}">
                  <a16:creationId xmlns:a16="http://schemas.microsoft.com/office/drawing/2014/main" id="{CE65AC0C-348F-EBCF-95FE-E29AA50CC901}"/>
                </a:ext>
              </a:extLst>
            </p:cNvPr>
            <p:cNvSpPr txBox="1"/>
            <p:nvPr/>
          </p:nvSpPr>
          <p:spPr>
            <a:xfrm>
              <a:off x="7018646" y="2712947"/>
              <a:ext cx="3948093" cy="769441"/>
            </a:xfrm>
            <a:prstGeom prst="rect">
              <a:avLst/>
            </a:prstGeom>
            <a:noFill/>
          </p:spPr>
          <p:txBody>
            <a:bodyPr wrap="square" rtlCol="0">
              <a:spAutoFit/>
            </a:bodyPr>
            <a:lstStyle/>
            <a:p>
              <a:pPr lvl="0" algn="ctr"/>
              <a:r>
                <a:rPr lang="en-US" sz="4400" dirty="0">
                  <a:latin typeface="Cambria" panose="02040503050406030204" pitchFamily="18" charset="0"/>
                  <a:ea typeface="Cambria" panose="02040503050406030204" pitchFamily="18" charset="0"/>
                </a:rPr>
                <a:t>24 578 946</a:t>
              </a:r>
              <a:endParaRPr kumimoji="0" lang="vi-VN" sz="8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18" name="Nhóm 41">
            <a:extLst>
              <a:ext uri="{FF2B5EF4-FFF2-40B4-BE49-F238E27FC236}">
                <a16:creationId xmlns:a16="http://schemas.microsoft.com/office/drawing/2014/main" id="{084C21AB-7D0B-6E15-076A-ACC9B00756EB}"/>
              </a:ext>
            </a:extLst>
          </p:cNvPr>
          <p:cNvGrpSpPr/>
          <p:nvPr/>
        </p:nvGrpSpPr>
        <p:grpSpPr>
          <a:xfrm>
            <a:off x="958238" y="4423396"/>
            <a:ext cx="4924401" cy="1152000"/>
            <a:chOff x="958238" y="4423396"/>
            <a:chExt cx="4924401" cy="1152000"/>
          </a:xfrm>
        </p:grpSpPr>
        <p:grpSp>
          <p:nvGrpSpPr>
            <p:cNvPr id="19" name="Nhóm 42">
              <a:extLst>
                <a:ext uri="{FF2B5EF4-FFF2-40B4-BE49-F238E27FC236}">
                  <a16:creationId xmlns:a16="http://schemas.microsoft.com/office/drawing/2014/main" id="{93C7386E-6719-3B0E-B4AB-A0A67B5130CE}"/>
                </a:ext>
              </a:extLst>
            </p:cNvPr>
            <p:cNvGrpSpPr/>
            <p:nvPr/>
          </p:nvGrpSpPr>
          <p:grpSpPr>
            <a:xfrm>
              <a:off x="958238" y="4423396"/>
              <a:ext cx="4924401" cy="1152000"/>
              <a:chOff x="958238" y="4423396"/>
              <a:chExt cx="4924401" cy="1152000"/>
            </a:xfrm>
          </p:grpSpPr>
          <p:sp>
            <p:nvSpPr>
              <p:cNvPr id="21" name="Hình chữ nhật: Góc Tròn 44">
                <a:extLst>
                  <a:ext uri="{FF2B5EF4-FFF2-40B4-BE49-F238E27FC236}">
                    <a16:creationId xmlns:a16="http://schemas.microsoft.com/office/drawing/2014/main" id="{075C9BAB-D227-01CF-7DEB-898F09497BE9}"/>
                  </a:ext>
                </a:extLst>
              </p:cNvPr>
              <p:cNvSpPr/>
              <p:nvPr/>
            </p:nvSpPr>
            <p:spPr>
              <a:xfrm>
                <a:off x="1351279" y="4453999"/>
                <a:ext cx="4531360" cy="1116000"/>
              </a:xfrm>
              <a:prstGeom prst="roundRect">
                <a:avLst/>
              </a:prstGeom>
              <a:noFill/>
              <a:ln w="38100">
                <a:solidFill>
                  <a:srgbClr val="B4D8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8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pic>
            <p:nvPicPr>
              <p:cNvPr id="22" name="Đồ họa 45">
                <a:extLst>
                  <a:ext uri="{FF2B5EF4-FFF2-40B4-BE49-F238E27FC236}">
                    <a16:creationId xmlns:a16="http://schemas.microsoft.com/office/drawing/2014/main" id="{31B2ABD0-2B5B-850D-AFF7-7A75E1F9517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58238" y="4423396"/>
                <a:ext cx="1077191" cy="1152000"/>
              </a:xfrm>
              <a:prstGeom prst="rect">
                <a:avLst/>
              </a:prstGeom>
            </p:spPr>
          </p:pic>
        </p:grpSp>
        <p:sp>
          <p:nvSpPr>
            <p:cNvPr id="20" name="Hộp Văn bản 43">
              <a:extLst>
                <a:ext uri="{FF2B5EF4-FFF2-40B4-BE49-F238E27FC236}">
                  <a16:creationId xmlns:a16="http://schemas.microsoft.com/office/drawing/2014/main" id="{1C9CB0A0-200C-0B42-D4B5-C57DBDBDDC0E}"/>
                </a:ext>
              </a:extLst>
            </p:cNvPr>
            <p:cNvSpPr txBox="1"/>
            <p:nvPr/>
          </p:nvSpPr>
          <p:spPr>
            <a:xfrm>
              <a:off x="2035427" y="4646547"/>
              <a:ext cx="3574567" cy="769441"/>
            </a:xfrm>
            <a:prstGeom prst="rect">
              <a:avLst/>
            </a:prstGeom>
            <a:noFill/>
          </p:spPr>
          <p:txBody>
            <a:bodyPr wrap="square" rtlCol="0">
              <a:spAutoFit/>
            </a:bodyPr>
            <a:lstStyle/>
            <a:p>
              <a:pPr lvl="0" algn="ctr"/>
              <a:r>
                <a:rPr lang="en-US" sz="4400" dirty="0">
                  <a:latin typeface="Cambria" panose="02040503050406030204" pitchFamily="18" charset="0"/>
                  <a:ea typeface="Cambria" panose="02040503050406030204" pitchFamily="18" charset="0"/>
                </a:rPr>
                <a:t>15 236 049</a:t>
              </a:r>
              <a:endParaRPr kumimoji="0" lang="en-US" sz="8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23" name="Nhóm 46">
            <a:extLst>
              <a:ext uri="{FF2B5EF4-FFF2-40B4-BE49-F238E27FC236}">
                <a16:creationId xmlns:a16="http://schemas.microsoft.com/office/drawing/2014/main" id="{DF43F926-6653-CBC6-F3E8-99F6E4202C79}"/>
              </a:ext>
            </a:extLst>
          </p:cNvPr>
          <p:cNvGrpSpPr/>
          <p:nvPr/>
        </p:nvGrpSpPr>
        <p:grpSpPr>
          <a:xfrm>
            <a:off x="6309362" y="4453999"/>
            <a:ext cx="4987834" cy="1153269"/>
            <a:chOff x="6309362" y="4453999"/>
            <a:chExt cx="4987834" cy="1153269"/>
          </a:xfrm>
        </p:grpSpPr>
        <p:grpSp>
          <p:nvGrpSpPr>
            <p:cNvPr id="24" name="Nhóm 47">
              <a:extLst>
                <a:ext uri="{FF2B5EF4-FFF2-40B4-BE49-F238E27FC236}">
                  <a16:creationId xmlns:a16="http://schemas.microsoft.com/office/drawing/2014/main" id="{8DC20CD2-12BC-EABE-82B2-C0E7A43C09EB}"/>
                </a:ext>
              </a:extLst>
            </p:cNvPr>
            <p:cNvGrpSpPr/>
            <p:nvPr/>
          </p:nvGrpSpPr>
          <p:grpSpPr>
            <a:xfrm>
              <a:off x="6309362" y="4453999"/>
              <a:ext cx="4987834" cy="1153269"/>
              <a:chOff x="6309362" y="4395154"/>
              <a:chExt cx="4987834" cy="1153269"/>
            </a:xfrm>
          </p:grpSpPr>
          <p:sp>
            <p:nvSpPr>
              <p:cNvPr id="26" name="Hình chữ nhật: Góc Tròn 49">
                <a:extLst>
                  <a:ext uri="{FF2B5EF4-FFF2-40B4-BE49-F238E27FC236}">
                    <a16:creationId xmlns:a16="http://schemas.microsoft.com/office/drawing/2014/main" id="{F4FCBD0E-3613-A98C-1571-FBF9E931C5BC}"/>
                  </a:ext>
                </a:extLst>
              </p:cNvPr>
              <p:cNvSpPr/>
              <p:nvPr/>
            </p:nvSpPr>
            <p:spPr>
              <a:xfrm>
                <a:off x="6688190" y="4395154"/>
                <a:ext cx="4609006" cy="1117575"/>
              </a:xfrm>
              <a:prstGeom prst="roundRect">
                <a:avLst/>
              </a:prstGeom>
              <a:noFill/>
              <a:ln w="38100">
                <a:solidFill>
                  <a:srgbClr val="6FD3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88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pic>
            <p:nvPicPr>
              <p:cNvPr id="27" name="Đồ họa 50">
                <a:extLst>
                  <a:ext uri="{FF2B5EF4-FFF2-40B4-BE49-F238E27FC236}">
                    <a16:creationId xmlns:a16="http://schemas.microsoft.com/office/drawing/2014/main" id="{47A0F72D-0213-C1E1-88C4-ACC21935C53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309362" y="4396423"/>
                <a:ext cx="1077191" cy="1152000"/>
              </a:xfrm>
              <a:prstGeom prst="rect">
                <a:avLst/>
              </a:prstGeom>
            </p:spPr>
          </p:pic>
        </p:grpSp>
        <p:sp>
          <p:nvSpPr>
            <p:cNvPr id="25" name="Hộp Văn bản 48">
              <a:extLst>
                <a:ext uri="{FF2B5EF4-FFF2-40B4-BE49-F238E27FC236}">
                  <a16:creationId xmlns:a16="http://schemas.microsoft.com/office/drawing/2014/main" id="{8360AA65-5513-46B8-37E6-0443393612EE}"/>
                </a:ext>
              </a:extLst>
            </p:cNvPr>
            <p:cNvSpPr txBox="1"/>
            <p:nvPr/>
          </p:nvSpPr>
          <p:spPr>
            <a:xfrm>
              <a:off x="7357689" y="4646547"/>
              <a:ext cx="3574567" cy="769441"/>
            </a:xfrm>
            <a:prstGeom prst="rect">
              <a:avLst/>
            </a:prstGeom>
            <a:noFill/>
          </p:spPr>
          <p:txBody>
            <a:bodyPr wrap="square" rtlCol="0">
              <a:spAutoFit/>
            </a:bodyPr>
            <a:lstStyle/>
            <a:p>
              <a:pPr lvl="0" algn="ctr"/>
              <a:r>
                <a:rPr lang="en-US" sz="4400" dirty="0">
                  <a:latin typeface="Cambria" panose="02040503050406030204" pitchFamily="18" charset="0"/>
                  <a:ea typeface="Cambria" panose="02040503050406030204" pitchFamily="18" charset="0"/>
                </a:rPr>
                <a:t>987 013</a:t>
              </a:r>
              <a:endParaRPr kumimoji="0" lang="en-US" sz="8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pic>
        <p:nvPicPr>
          <p:cNvPr id="28" name="Đồ họa 7">
            <a:extLst>
              <a:ext uri="{FF2B5EF4-FFF2-40B4-BE49-F238E27FC236}">
                <a16:creationId xmlns:a16="http://schemas.microsoft.com/office/drawing/2014/main" id="{F0C2F8AF-6601-A38D-46F2-43FC736B579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78926" y="641958"/>
            <a:ext cx="1363034" cy="1096353"/>
          </a:xfrm>
          <a:prstGeom prst="rect">
            <a:avLst/>
          </a:prstGeom>
        </p:spPr>
      </p:pic>
    </p:spTree>
    <p:extLst>
      <p:ext uri="{BB962C8B-B14F-4D97-AF65-F5344CB8AC3E}">
        <p14:creationId xmlns:p14="http://schemas.microsoft.com/office/powerpoint/2010/main" val="2330401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xit" presetSubtype="0" fill="hold" nodeType="clickEffect">
                                  <p:stCondLst>
                                    <p:cond delay="0"/>
                                  </p:stCondLst>
                                  <p:childTnLst>
                                    <p:animEffect transition="out" filter="fade">
                                      <p:cBhvr>
                                        <p:cTn id="29" dur="1000"/>
                                        <p:tgtEl>
                                          <p:spTgt spid="18"/>
                                        </p:tgtEl>
                                      </p:cBhvr>
                                    </p:animEffect>
                                    <p:anim calcmode="lin" valueType="num">
                                      <p:cBhvr>
                                        <p:cTn id="30" dur="1000"/>
                                        <p:tgtEl>
                                          <p:spTgt spid="18"/>
                                        </p:tgtEl>
                                        <p:attrNameLst>
                                          <p:attrName>ppt_x</p:attrName>
                                        </p:attrNameLst>
                                      </p:cBhvr>
                                      <p:tavLst>
                                        <p:tav tm="0">
                                          <p:val>
                                            <p:strVal val="ppt_x"/>
                                          </p:val>
                                        </p:tav>
                                        <p:tav tm="100000">
                                          <p:val>
                                            <p:strVal val="ppt_x"/>
                                          </p:val>
                                        </p:tav>
                                      </p:tavLst>
                                    </p:anim>
                                    <p:anim calcmode="lin" valueType="num">
                                      <p:cBhvr>
                                        <p:cTn id="31" dur="1000"/>
                                        <p:tgtEl>
                                          <p:spTgt spid="18"/>
                                        </p:tgtEl>
                                        <p:attrNameLst>
                                          <p:attrName>ppt_y</p:attrName>
                                        </p:attrNameLst>
                                      </p:cBhvr>
                                      <p:tavLst>
                                        <p:tav tm="0">
                                          <p:val>
                                            <p:strVal val="ppt_y"/>
                                          </p:val>
                                        </p:tav>
                                        <p:tav tm="100000">
                                          <p:val>
                                            <p:strVal val="ppt_y+.1"/>
                                          </p:val>
                                        </p:tav>
                                      </p:tavLst>
                                    </p:anim>
                                    <p:set>
                                      <p:cBhvr>
                                        <p:cTn id="32" dur="1" fill="hold">
                                          <p:stCondLst>
                                            <p:cond delay="999"/>
                                          </p:stCondLst>
                                        </p:cTn>
                                        <p:tgtEl>
                                          <p:spTgt spid="18"/>
                                        </p:tgtEl>
                                        <p:attrNameLst>
                                          <p:attrName>style.visibility</p:attrName>
                                        </p:attrNameLst>
                                      </p:cBhvr>
                                      <p:to>
                                        <p:strVal val="hidden"/>
                                      </p:to>
                                    </p:set>
                                  </p:childTnLst>
                                </p:cTn>
                              </p:par>
                              <p:par>
                                <p:cTn id="33" presetID="42" presetClass="exit" presetSubtype="0" fill="hold" nodeType="withEffect">
                                  <p:stCondLst>
                                    <p:cond delay="0"/>
                                  </p:stCondLst>
                                  <p:childTnLst>
                                    <p:animEffect transition="out" filter="fade">
                                      <p:cBhvr>
                                        <p:cTn id="34" dur="1000"/>
                                        <p:tgtEl>
                                          <p:spTgt spid="23"/>
                                        </p:tgtEl>
                                      </p:cBhvr>
                                    </p:animEffect>
                                    <p:anim calcmode="lin" valueType="num">
                                      <p:cBhvr>
                                        <p:cTn id="35" dur="1000"/>
                                        <p:tgtEl>
                                          <p:spTgt spid="23"/>
                                        </p:tgtEl>
                                        <p:attrNameLst>
                                          <p:attrName>ppt_x</p:attrName>
                                        </p:attrNameLst>
                                      </p:cBhvr>
                                      <p:tavLst>
                                        <p:tav tm="0">
                                          <p:val>
                                            <p:strVal val="ppt_x"/>
                                          </p:val>
                                        </p:tav>
                                        <p:tav tm="100000">
                                          <p:val>
                                            <p:strVal val="ppt_x"/>
                                          </p:val>
                                        </p:tav>
                                      </p:tavLst>
                                    </p:anim>
                                    <p:anim calcmode="lin" valueType="num">
                                      <p:cBhvr>
                                        <p:cTn id="36" dur="1000"/>
                                        <p:tgtEl>
                                          <p:spTgt spid="23"/>
                                        </p:tgtEl>
                                        <p:attrNameLst>
                                          <p:attrName>ppt_y</p:attrName>
                                        </p:attrNameLst>
                                      </p:cBhvr>
                                      <p:tavLst>
                                        <p:tav tm="0">
                                          <p:val>
                                            <p:strVal val="ppt_y"/>
                                          </p:val>
                                        </p:tav>
                                        <p:tav tm="100000">
                                          <p:val>
                                            <p:strVal val="ppt_y+.1"/>
                                          </p:val>
                                        </p:tav>
                                      </p:tavLst>
                                    </p:anim>
                                    <p:set>
                                      <p:cBhvr>
                                        <p:cTn id="37" dur="1" fill="hold">
                                          <p:stCondLst>
                                            <p:cond delay="999"/>
                                          </p:stCondLst>
                                        </p:cTn>
                                        <p:tgtEl>
                                          <p:spTgt spid="23"/>
                                        </p:tgtEl>
                                        <p:attrNameLst>
                                          <p:attrName>style.visibility</p:attrName>
                                        </p:attrNameLst>
                                      </p:cBhvr>
                                      <p:to>
                                        <p:strVal val="hidden"/>
                                      </p:to>
                                    </p:set>
                                  </p:childTnLst>
                                </p:cTn>
                              </p:par>
                              <p:par>
                                <p:cTn id="38" presetID="32" presetClass="emph" presetSubtype="0" fill="hold" nodeType="withEffect">
                                  <p:stCondLst>
                                    <p:cond delay="0"/>
                                  </p:stCondLst>
                                  <p:childTnLst>
                                    <p:animRot by="120000">
                                      <p:cBhvr>
                                        <p:cTn id="39" dur="100" fill="hold">
                                          <p:stCondLst>
                                            <p:cond delay="0"/>
                                          </p:stCondLst>
                                        </p:cTn>
                                        <p:tgtEl>
                                          <p:spTgt spid="13"/>
                                        </p:tgtEl>
                                        <p:attrNameLst>
                                          <p:attrName>r</p:attrName>
                                        </p:attrNameLst>
                                      </p:cBhvr>
                                    </p:animRot>
                                    <p:animRot by="-240000">
                                      <p:cBhvr>
                                        <p:cTn id="40" dur="200" fill="hold">
                                          <p:stCondLst>
                                            <p:cond delay="200"/>
                                          </p:stCondLst>
                                        </p:cTn>
                                        <p:tgtEl>
                                          <p:spTgt spid="13"/>
                                        </p:tgtEl>
                                        <p:attrNameLst>
                                          <p:attrName>r</p:attrName>
                                        </p:attrNameLst>
                                      </p:cBhvr>
                                    </p:animRot>
                                    <p:animRot by="240000">
                                      <p:cBhvr>
                                        <p:cTn id="41" dur="200" fill="hold">
                                          <p:stCondLst>
                                            <p:cond delay="400"/>
                                          </p:stCondLst>
                                        </p:cTn>
                                        <p:tgtEl>
                                          <p:spTgt spid="13"/>
                                        </p:tgtEl>
                                        <p:attrNameLst>
                                          <p:attrName>r</p:attrName>
                                        </p:attrNameLst>
                                      </p:cBhvr>
                                    </p:animRot>
                                    <p:animRot by="-240000">
                                      <p:cBhvr>
                                        <p:cTn id="42" dur="200" fill="hold">
                                          <p:stCondLst>
                                            <p:cond delay="600"/>
                                          </p:stCondLst>
                                        </p:cTn>
                                        <p:tgtEl>
                                          <p:spTgt spid="13"/>
                                        </p:tgtEl>
                                        <p:attrNameLst>
                                          <p:attrName>r</p:attrName>
                                        </p:attrNameLst>
                                      </p:cBhvr>
                                    </p:animRot>
                                    <p:animRot by="120000">
                                      <p:cBhvr>
                                        <p:cTn id="43" dur="200" fill="hold">
                                          <p:stCondLst>
                                            <p:cond delay="800"/>
                                          </p:stCondLst>
                                        </p:cTn>
                                        <p:tgtEl>
                                          <p:spTgt spid="13"/>
                                        </p:tgtEl>
                                        <p:attrNameLst>
                                          <p:attrName>r</p:attrName>
                                        </p:attrNameLst>
                                      </p:cBhvr>
                                    </p:animRot>
                                  </p:childTnLst>
                                  <p:subTnLst>
                                    <p:audio>
                                      <p:cMediaNode>
                                        <p:cTn display="0" masterRel="sameClick">
                                          <p:stCondLst>
                                            <p:cond evt="begin" delay="0">
                                              <p:tn val="38"/>
                                            </p:cond>
                                          </p:stCondLst>
                                          <p:endCondLst>
                                            <p:cond evt="onStopAudio" delay="0">
                                              <p:tgtEl>
                                                <p:sldTgt/>
                                              </p:tgtEl>
                                            </p:cond>
                                          </p:endCondLst>
                                        </p:cTn>
                                        <p:tgtEl>
                                          <p:sndTgt r:embed="rId2" name="applause.wav"/>
                                        </p:tgtEl>
                                      </p:cMediaNode>
                                    </p:audio>
                                  </p:subTnLst>
                                </p:cTn>
                              </p:par>
                              <p:par>
                                <p:cTn id="44" presetID="42" presetClass="exit" presetSubtype="0" fill="hold" nodeType="withEffect">
                                  <p:stCondLst>
                                    <p:cond delay="0"/>
                                  </p:stCondLst>
                                  <p:childTnLst>
                                    <p:animEffect transition="out" filter="fade">
                                      <p:cBhvr>
                                        <p:cTn id="45" dur="1000"/>
                                        <p:tgtEl>
                                          <p:spTgt spid="8"/>
                                        </p:tgtEl>
                                      </p:cBhvr>
                                    </p:animEffect>
                                    <p:anim calcmode="lin" valueType="num">
                                      <p:cBhvr>
                                        <p:cTn id="46" dur="1000"/>
                                        <p:tgtEl>
                                          <p:spTgt spid="8"/>
                                        </p:tgtEl>
                                        <p:attrNameLst>
                                          <p:attrName>ppt_x</p:attrName>
                                        </p:attrNameLst>
                                      </p:cBhvr>
                                      <p:tavLst>
                                        <p:tav tm="0">
                                          <p:val>
                                            <p:strVal val="ppt_x"/>
                                          </p:val>
                                        </p:tav>
                                        <p:tav tm="100000">
                                          <p:val>
                                            <p:strVal val="ppt_x"/>
                                          </p:val>
                                        </p:tav>
                                      </p:tavLst>
                                    </p:anim>
                                    <p:anim calcmode="lin" valueType="num">
                                      <p:cBhvr>
                                        <p:cTn id="47" dur="1000"/>
                                        <p:tgtEl>
                                          <p:spTgt spid="8"/>
                                        </p:tgtEl>
                                        <p:attrNameLst>
                                          <p:attrName>ppt_y</p:attrName>
                                        </p:attrNameLst>
                                      </p:cBhvr>
                                      <p:tavLst>
                                        <p:tav tm="0">
                                          <p:val>
                                            <p:strVal val="ppt_y"/>
                                          </p:val>
                                        </p:tav>
                                        <p:tav tm="100000">
                                          <p:val>
                                            <p:strVal val="ppt_y+.1"/>
                                          </p:val>
                                        </p:tav>
                                      </p:tavLst>
                                    </p:anim>
                                    <p:set>
                                      <p:cBhvr>
                                        <p:cTn id="48" dur="1" fill="hold">
                                          <p:stCondLst>
                                            <p:cond delay="9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Nhóm 1">
            <a:extLst>
              <a:ext uri="{FF2B5EF4-FFF2-40B4-BE49-F238E27FC236}">
                <a16:creationId xmlns:a16="http://schemas.microsoft.com/office/drawing/2014/main" id="{298C6247-3443-58B2-9E99-86894E2AD33A}"/>
              </a:ext>
            </a:extLst>
          </p:cNvPr>
          <p:cNvGrpSpPr/>
          <p:nvPr/>
        </p:nvGrpSpPr>
        <p:grpSpPr>
          <a:xfrm>
            <a:off x="731520" y="548641"/>
            <a:ext cx="10504612" cy="1799540"/>
            <a:chOff x="873492" y="817645"/>
            <a:chExt cx="10362640" cy="1530535"/>
          </a:xfrm>
        </p:grpSpPr>
        <p:grpSp>
          <p:nvGrpSpPr>
            <p:cNvPr id="3" name="Đồ họa 51">
              <a:extLst>
                <a:ext uri="{FF2B5EF4-FFF2-40B4-BE49-F238E27FC236}">
                  <a16:creationId xmlns:a16="http://schemas.microsoft.com/office/drawing/2014/main" id="{0C82D9AE-CB81-9428-F9DE-114E59F2F60C}"/>
                </a:ext>
              </a:extLst>
            </p:cNvPr>
            <p:cNvGrpSpPr/>
            <p:nvPr/>
          </p:nvGrpSpPr>
          <p:grpSpPr>
            <a:xfrm>
              <a:off x="873492" y="817645"/>
              <a:ext cx="10362640" cy="1530535"/>
              <a:chOff x="894773" y="780890"/>
              <a:chExt cx="10357437" cy="2500017"/>
            </a:xfrm>
          </p:grpSpPr>
          <p:sp>
            <p:nvSpPr>
              <p:cNvPr id="5" name="Hình tự do: Hình 53">
                <a:extLst>
                  <a:ext uri="{FF2B5EF4-FFF2-40B4-BE49-F238E27FC236}">
                    <a16:creationId xmlns:a16="http://schemas.microsoft.com/office/drawing/2014/main" id="{75DFF928-6BE8-B94F-113F-E4A57D1DAFD8}"/>
                  </a:ext>
                </a:extLst>
              </p:cNvPr>
              <p:cNvSpPr/>
              <p:nvPr/>
            </p:nvSpPr>
            <p:spPr>
              <a:xfrm>
                <a:off x="1031052" y="1069073"/>
                <a:ext cx="10221158" cy="2211833"/>
              </a:xfrm>
              <a:custGeom>
                <a:avLst/>
                <a:gdLst>
                  <a:gd name="connsiteX0" fmla="*/ 10221158 w 10221158"/>
                  <a:gd name="connsiteY0" fmla="*/ 40575 h 2211833"/>
                  <a:gd name="connsiteX1" fmla="*/ 10221158 w 10221158"/>
                  <a:gd name="connsiteY1" fmla="*/ 2211834 h 2211833"/>
                  <a:gd name="connsiteX2" fmla="*/ 531 w 10221158"/>
                  <a:gd name="connsiteY2" fmla="*/ 2118200 h 2211833"/>
                  <a:gd name="connsiteX3" fmla="*/ 39025 w 10221158"/>
                  <a:gd name="connsiteY3" fmla="*/ 0 h 2211833"/>
                  <a:gd name="connsiteX4" fmla="*/ 10220118 w 10221158"/>
                  <a:gd name="connsiteY4" fmla="*/ 38494 h 2211833"/>
                  <a:gd name="connsiteX5" fmla="*/ 10221158 w 10221158"/>
                  <a:gd name="connsiteY5" fmla="*/ 40575 h 2211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21158" h="2211833">
                    <a:moveTo>
                      <a:pt x="10221158" y="40575"/>
                    </a:moveTo>
                    <a:lnTo>
                      <a:pt x="10221158" y="2211834"/>
                    </a:lnTo>
                    <a:cubicBezTo>
                      <a:pt x="6809774" y="2208713"/>
                      <a:pt x="3412956" y="2117160"/>
                      <a:pt x="531" y="2118200"/>
                    </a:cubicBezTo>
                    <a:cubicBezTo>
                      <a:pt x="-5711" y="1413867"/>
                      <a:pt x="45267" y="703292"/>
                      <a:pt x="39025" y="0"/>
                    </a:cubicBezTo>
                    <a:cubicBezTo>
                      <a:pt x="3432723" y="12484"/>
                      <a:pt x="6826421" y="26009"/>
                      <a:pt x="10220118" y="38494"/>
                    </a:cubicBezTo>
                    <a:lnTo>
                      <a:pt x="10221158" y="40575"/>
                    </a:lnTo>
                    <a:close/>
                  </a:path>
                </a:pathLst>
              </a:custGeom>
              <a:solidFill>
                <a:srgbClr val="CCCCCC"/>
              </a:solidFill>
              <a:ln w="103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40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 name="Hình tự do: Hình 54">
                <a:extLst>
                  <a:ext uri="{FF2B5EF4-FFF2-40B4-BE49-F238E27FC236}">
                    <a16:creationId xmlns:a16="http://schemas.microsoft.com/office/drawing/2014/main" id="{D62D141D-682D-EFC5-F3C3-898AFD766D12}"/>
                  </a:ext>
                </a:extLst>
              </p:cNvPr>
              <p:cNvSpPr/>
              <p:nvPr/>
            </p:nvSpPr>
            <p:spPr>
              <a:xfrm>
                <a:off x="919883" y="805858"/>
                <a:ext cx="10221007" cy="2211833"/>
              </a:xfrm>
              <a:custGeom>
                <a:avLst/>
                <a:gdLst>
                  <a:gd name="connsiteX0" fmla="*/ 10221008 w 10221007"/>
                  <a:gd name="connsiteY0" fmla="*/ 41615 h 2211833"/>
                  <a:gd name="connsiteX1" fmla="*/ 10221008 w 10221007"/>
                  <a:gd name="connsiteY1" fmla="*/ 2211834 h 2211833"/>
                  <a:gd name="connsiteX2" fmla="*/ 381 w 10221007"/>
                  <a:gd name="connsiteY2" fmla="*/ 2118200 h 2211833"/>
                  <a:gd name="connsiteX3" fmla="*/ 39915 w 10221007"/>
                  <a:gd name="connsiteY3" fmla="*/ 0 h 2211833"/>
                  <a:gd name="connsiteX4" fmla="*/ 10221008 w 10221007"/>
                  <a:gd name="connsiteY4" fmla="*/ 38494 h 2211833"/>
                  <a:gd name="connsiteX5" fmla="*/ 10221008 w 10221007"/>
                  <a:gd name="connsiteY5" fmla="*/ 41615 h 2211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21007" h="2211833">
                    <a:moveTo>
                      <a:pt x="10221008" y="41615"/>
                    </a:moveTo>
                    <a:lnTo>
                      <a:pt x="10221008" y="2211834"/>
                    </a:lnTo>
                    <a:cubicBezTo>
                      <a:pt x="6809624" y="2208713"/>
                      <a:pt x="3412805" y="2117160"/>
                      <a:pt x="381" y="2118200"/>
                    </a:cubicBezTo>
                    <a:cubicBezTo>
                      <a:pt x="-4821" y="1414908"/>
                      <a:pt x="45117" y="704333"/>
                      <a:pt x="39915" y="0"/>
                    </a:cubicBezTo>
                    <a:cubicBezTo>
                      <a:pt x="3433612" y="12484"/>
                      <a:pt x="6827310" y="26009"/>
                      <a:pt x="10221008" y="38494"/>
                    </a:cubicBezTo>
                    <a:lnTo>
                      <a:pt x="10221008" y="41615"/>
                    </a:lnTo>
                    <a:close/>
                  </a:path>
                </a:pathLst>
              </a:custGeom>
              <a:solidFill>
                <a:srgbClr val="D7F0D3"/>
              </a:solidFill>
              <a:ln w="103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40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 name="Hình tự do: Hình 55">
                <a:extLst>
                  <a:ext uri="{FF2B5EF4-FFF2-40B4-BE49-F238E27FC236}">
                    <a16:creationId xmlns:a16="http://schemas.microsoft.com/office/drawing/2014/main" id="{5B938E54-6F8D-CF57-D5C3-E27ABE896055}"/>
                  </a:ext>
                </a:extLst>
              </p:cNvPr>
              <p:cNvSpPr/>
              <p:nvPr/>
            </p:nvSpPr>
            <p:spPr>
              <a:xfrm>
                <a:off x="894773" y="780890"/>
                <a:ext cx="10271086" cy="2262812"/>
              </a:xfrm>
              <a:custGeom>
                <a:avLst/>
                <a:gdLst>
                  <a:gd name="connsiteX0" fmla="*/ 10246117 w 10271086"/>
                  <a:gd name="connsiteY0" fmla="*/ 2262812 h 2262812"/>
                  <a:gd name="connsiteX1" fmla="*/ 10246117 w 10271086"/>
                  <a:gd name="connsiteY1" fmla="*/ 2262812 h 2262812"/>
                  <a:gd name="connsiteX2" fmla="*/ 5263770 w 10271086"/>
                  <a:gd name="connsiteY2" fmla="*/ 2215995 h 2262812"/>
                  <a:gd name="connsiteX3" fmla="*/ 25490 w 10271086"/>
                  <a:gd name="connsiteY3" fmla="*/ 2169179 h 2262812"/>
                  <a:gd name="connsiteX4" fmla="*/ 521 w 10271086"/>
                  <a:gd name="connsiteY4" fmla="*/ 2144210 h 2262812"/>
                  <a:gd name="connsiteX5" fmla="*/ 20288 w 10271086"/>
                  <a:gd name="connsiteY5" fmla="*/ 1084069 h 2262812"/>
                  <a:gd name="connsiteX6" fmla="*/ 40055 w 10271086"/>
                  <a:gd name="connsiteY6" fmla="*/ 24969 h 2262812"/>
                  <a:gd name="connsiteX7" fmla="*/ 47338 w 10271086"/>
                  <a:gd name="connsiteY7" fmla="*/ 7283 h 2262812"/>
                  <a:gd name="connsiteX8" fmla="*/ 65024 w 10271086"/>
                  <a:gd name="connsiteY8" fmla="*/ 0 h 2262812"/>
                  <a:gd name="connsiteX9" fmla="*/ 65024 w 10271086"/>
                  <a:gd name="connsiteY9" fmla="*/ 0 h 2262812"/>
                  <a:gd name="connsiteX10" fmla="*/ 10246117 w 10271086"/>
                  <a:gd name="connsiteY10" fmla="*/ 38494 h 2262812"/>
                  <a:gd name="connsiteX11" fmla="*/ 10271086 w 10271086"/>
                  <a:gd name="connsiteY11" fmla="*/ 60342 h 2262812"/>
                  <a:gd name="connsiteX12" fmla="*/ 10271086 w 10271086"/>
                  <a:gd name="connsiteY12" fmla="*/ 62422 h 2262812"/>
                  <a:gd name="connsiteX13" fmla="*/ 10271086 w 10271086"/>
                  <a:gd name="connsiteY13" fmla="*/ 65544 h 2262812"/>
                  <a:gd name="connsiteX14" fmla="*/ 10271086 w 10271086"/>
                  <a:gd name="connsiteY14" fmla="*/ 2236803 h 2262812"/>
                  <a:gd name="connsiteX15" fmla="*/ 10263804 w 10271086"/>
                  <a:gd name="connsiteY15" fmla="*/ 2254489 h 2262812"/>
                  <a:gd name="connsiteX16" fmla="*/ 10246117 w 10271086"/>
                  <a:gd name="connsiteY16" fmla="*/ 2262812 h 2262812"/>
                  <a:gd name="connsiteX17" fmla="*/ 97276 w 10271086"/>
                  <a:gd name="connsiteY17" fmla="*/ 2118200 h 2262812"/>
                  <a:gd name="connsiteX18" fmla="*/ 5264810 w 10271086"/>
                  <a:gd name="connsiteY18" fmla="*/ 2165017 h 2262812"/>
                  <a:gd name="connsiteX19" fmla="*/ 10221149 w 10271086"/>
                  <a:gd name="connsiteY19" fmla="*/ 2211834 h 2262812"/>
                  <a:gd name="connsiteX20" fmla="*/ 10221149 w 10271086"/>
                  <a:gd name="connsiteY20" fmla="*/ 89472 h 2262812"/>
                  <a:gd name="connsiteX21" fmla="*/ 89993 w 10271086"/>
                  <a:gd name="connsiteY21" fmla="*/ 50978 h 2262812"/>
                  <a:gd name="connsiteX22" fmla="*/ 70226 w 10271086"/>
                  <a:gd name="connsiteY22" fmla="*/ 1085109 h 2262812"/>
                  <a:gd name="connsiteX23" fmla="*/ 50459 w 10271086"/>
                  <a:gd name="connsiteY23" fmla="*/ 2118200 h 2262812"/>
                  <a:gd name="connsiteX24" fmla="*/ 97276 w 10271086"/>
                  <a:gd name="connsiteY24" fmla="*/ 2118200 h 2262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271086" h="2262812">
                    <a:moveTo>
                      <a:pt x="10246117" y="2262812"/>
                    </a:moveTo>
                    <a:cubicBezTo>
                      <a:pt x="10246117" y="2262812"/>
                      <a:pt x="10246117" y="2262812"/>
                      <a:pt x="10246117" y="2262812"/>
                    </a:cubicBezTo>
                    <a:cubicBezTo>
                      <a:pt x="8583601" y="2260731"/>
                      <a:pt x="6896115" y="2237843"/>
                      <a:pt x="5263770" y="2215995"/>
                    </a:cubicBezTo>
                    <a:cubicBezTo>
                      <a:pt x="3548194" y="2193107"/>
                      <a:pt x="1774358" y="2169179"/>
                      <a:pt x="25490" y="2169179"/>
                    </a:cubicBezTo>
                    <a:cubicBezTo>
                      <a:pt x="11965" y="2169179"/>
                      <a:pt x="521" y="2157734"/>
                      <a:pt x="521" y="2144210"/>
                    </a:cubicBezTo>
                    <a:cubicBezTo>
                      <a:pt x="-2600" y="1791523"/>
                      <a:pt x="8844" y="1431554"/>
                      <a:pt x="20288" y="1084069"/>
                    </a:cubicBezTo>
                    <a:cubicBezTo>
                      <a:pt x="30692" y="736584"/>
                      <a:pt x="42136" y="376615"/>
                      <a:pt x="40055" y="24969"/>
                    </a:cubicBezTo>
                    <a:cubicBezTo>
                      <a:pt x="40055" y="18727"/>
                      <a:pt x="42136" y="11444"/>
                      <a:pt x="47338" y="7283"/>
                    </a:cubicBezTo>
                    <a:cubicBezTo>
                      <a:pt x="51499" y="3121"/>
                      <a:pt x="57742" y="0"/>
                      <a:pt x="65024" y="0"/>
                    </a:cubicBezTo>
                    <a:cubicBezTo>
                      <a:pt x="65024" y="0"/>
                      <a:pt x="65024" y="0"/>
                      <a:pt x="65024" y="0"/>
                    </a:cubicBezTo>
                    <a:lnTo>
                      <a:pt x="10246117" y="38494"/>
                    </a:lnTo>
                    <a:cubicBezTo>
                      <a:pt x="10258602" y="38494"/>
                      <a:pt x="10269006" y="47857"/>
                      <a:pt x="10271086" y="60342"/>
                    </a:cubicBezTo>
                    <a:lnTo>
                      <a:pt x="10271086" y="62422"/>
                    </a:lnTo>
                    <a:cubicBezTo>
                      <a:pt x="10271086" y="63463"/>
                      <a:pt x="10271086" y="64503"/>
                      <a:pt x="10271086" y="65544"/>
                    </a:cubicBezTo>
                    <a:lnTo>
                      <a:pt x="10271086" y="2236803"/>
                    </a:lnTo>
                    <a:cubicBezTo>
                      <a:pt x="10271086" y="2243045"/>
                      <a:pt x="10267965" y="2250328"/>
                      <a:pt x="10263804" y="2254489"/>
                    </a:cubicBezTo>
                    <a:cubicBezTo>
                      <a:pt x="10259642" y="2259691"/>
                      <a:pt x="10253400" y="2262812"/>
                      <a:pt x="10246117" y="2262812"/>
                    </a:cubicBezTo>
                    <a:close/>
                    <a:moveTo>
                      <a:pt x="97276" y="2118200"/>
                    </a:moveTo>
                    <a:cubicBezTo>
                      <a:pt x="1823255" y="2118200"/>
                      <a:pt x="3572123" y="2142129"/>
                      <a:pt x="5264810" y="2165017"/>
                    </a:cubicBezTo>
                    <a:cubicBezTo>
                      <a:pt x="6887793" y="2186865"/>
                      <a:pt x="8566955" y="2209753"/>
                      <a:pt x="10221149" y="2211834"/>
                    </a:cubicBezTo>
                    <a:lnTo>
                      <a:pt x="10221149" y="89472"/>
                    </a:lnTo>
                    <a:lnTo>
                      <a:pt x="89993" y="50978"/>
                    </a:lnTo>
                    <a:cubicBezTo>
                      <a:pt x="92074" y="395342"/>
                      <a:pt x="81670" y="745948"/>
                      <a:pt x="70226" y="1085109"/>
                    </a:cubicBezTo>
                    <a:cubicBezTo>
                      <a:pt x="59822" y="1424271"/>
                      <a:pt x="48378" y="1774877"/>
                      <a:pt x="50459" y="2118200"/>
                    </a:cubicBezTo>
                    <a:cubicBezTo>
                      <a:pt x="67105" y="2118200"/>
                      <a:pt x="82711" y="2118200"/>
                      <a:pt x="97276" y="2118200"/>
                    </a:cubicBezTo>
                    <a:close/>
                  </a:path>
                </a:pathLst>
              </a:custGeom>
              <a:solidFill>
                <a:srgbClr val="454E5F"/>
              </a:solidFill>
              <a:ln w="103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40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4" name="Hộp Văn bản 4">
              <a:extLst>
                <a:ext uri="{FF2B5EF4-FFF2-40B4-BE49-F238E27FC236}">
                  <a16:creationId xmlns:a16="http://schemas.microsoft.com/office/drawing/2014/main" id="{EF516165-5B97-E07D-DDF9-46462073D2E8}"/>
                </a:ext>
              </a:extLst>
            </p:cNvPr>
            <p:cNvSpPr txBox="1"/>
            <p:nvPr/>
          </p:nvSpPr>
          <p:spPr>
            <a:xfrm>
              <a:off x="1078993" y="936595"/>
              <a:ext cx="9807410" cy="602067"/>
            </a:xfrm>
            <a:prstGeom prst="rect">
              <a:avLst/>
            </a:prstGeom>
            <a:noFill/>
          </p:spPr>
          <p:txBody>
            <a:bodyPr wrap="square" rtlCol="0">
              <a:spAutoFit/>
            </a:bodyPr>
            <a:lstStyle/>
            <a:p>
              <a:pPr lvl="0" algn="ctr"/>
              <a:r>
                <a:rPr lang="en-US" sz="4000" b="1" dirty="0">
                  <a:latin typeface="Cambria" panose="02040503050406030204" pitchFamily="18" charset="0"/>
                  <a:ea typeface="Cambria" panose="02040503050406030204" pitchFamily="18" charset="0"/>
                </a:rPr>
                <a:t>Trong </a:t>
              </a:r>
              <a:r>
                <a:rPr lang="en-US" sz="4000" b="1" dirty="0" err="1">
                  <a:latin typeface="Cambria" panose="02040503050406030204" pitchFamily="18" charset="0"/>
                  <a:ea typeface="Cambria" panose="02040503050406030204" pitchFamily="18" charset="0"/>
                </a:rPr>
                <a:t>các</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số</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sau</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số</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nào</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bé</a:t>
              </a:r>
              <a:r>
                <a:rPr lang="en-US" sz="4000" b="1" dirty="0">
                  <a:latin typeface="Cambria" panose="02040503050406030204" pitchFamily="18" charset="0"/>
                  <a:ea typeface="Cambria" panose="02040503050406030204" pitchFamily="18" charset="0"/>
                </a:rPr>
                <a:t> </a:t>
              </a:r>
              <a:r>
                <a:rPr lang="en-US" sz="4000" b="1" dirty="0" err="1">
                  <a:latin typeface="Cambria" panose="02040503050406030204" pitchFamily="18" charset="0"/>
                  <a:ea typeface="Cambria" panose="02040503050406030204" pitchFamily="18" charset="0"/>
                </a:rPr>
                <a:t>nhất</a:t>
              </a:r>
              <a:r>
                <a:rPr lang="en-US" sz="4000" b="1" dirty="0">
                  <a:latin typeface="Cambria" panose="02040503050406030204" pitchFamily="18" charset="0"/>
                  <a:ea typeface="Cambria" panose="02040503050406030204" pitchFamily="18" charset="0"/>
                </a:rPr>
                <a:t>?</a:t>
              </a:r>
              <a:endParaRPr kumimoji="0" lang="en-US"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8" name="Nhóm 48">
            <a:extLst>
              <a:ext uri="{FF2B5EF4-FFF2-40B4-BE49-F238E27FC236}">
                <a16:creationId xmlns:a16="http://schemas.microsoft.com/office/drawing/2014/main" id="{B3EDD716-564E-DE46-1E80-A76D4E2C1780}"/>
              </a:ext>
            </a:extLst>
          </p:cNvPr>
          <p:cNvGrpSpPr/>
          <p:nvPr/>
        </p:nvGrpSpPr>
        <p:grpSpPr>
          <a:xfrm>
            <a:off x="873492" y="2490890"/>
            <a:ext cx="5009148" cy="1152000"/>
            <a:chOff x="873492" y="2490890"/>
            <a:chExt cx="5009148" cy="1152000"/>
          </a:xfrm>
        </p:grpSpPr>
        <p:grpSp>
          <p:nvGrpSpPr>
            <p:cNvPr id="9" name="Nhóm 21">
              <a:extLst>
                <a:ext uri="{FF2B5EF4-FFF2-40B4-BE49-F238E27FC236}">
                  <a16:creationId xmlns:a16="http://schemas.microsoft.com/office/drawing/2014/main" id="{AF9A0302-C94E-086B-2875-D3116C04992D}"/>
                </a:ext>
              </a:extLst>
            </p:cNvPr>
            <p:cNvGrpSpPr/>
            <p:nvPr/>
          </p:nvGrpSpPr>
          <p:grpSpPr>
            <a:xfrm>
              <a:off x="873492" y="2490890"/>
              <a:ext cx="5009148" cy="1152000"/>
              <a:chOff x="873492" y="2490890"/>
              <a:chExt cx="5009148" cy="1152000"/>
            </a:xfrm>
          </p:grpSpPr>
          <p:sp>
            <p:nvSpPr>
              <p:cNvPr id="11" name="Hình chữ nhật: Góc Tròn 11">
                <a:extLst>
                  <a:ext uri="{FF2B5EF4-FFF2-40B4-BE49-F238E27FC236}">
                    <a16:creationId xmlns:a16="http://schemas.microsoft.com/office/drawing/2014/main" id="{AEDFFEB8-1946-B178-A58A-56FDB8A933E4}"/>
                  </a:ext>
                </a:extLst>
              </p:cNvPr>
              <p:cNvSpPr/>
              <p:nvPr/>
            </p:nvSpPr>
            <p:spPr>
              <a:xfrm>
                <a:off x="1526774" y="2519678"/>
                <a:ext cx="4355866" cy="1116000"/>
              </a:xfrm>
              <a:prstGeom prst="roundRect">
                <a:avLst/>
              </a:prstGeom>
              <a:noFill/>
              <a:ln w="38100">
                <a:solidFill>
                  <a:srgbClr val="FF4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pic>
            <p:nvPicPr>
              <p:cNvPr id="12" name="Đồ họa 7">
                <a:extLst>
                  <a:ext uri="{FF2B5EF4-FFF2-40B4-BE49-F238E27FC236}">
                    <a16:creationId xmlns:a16="http://schemas.microsoft.com/office/drawing/2014/main" id="{A5849BBD-0199-2C1D-1F87-540060823F7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3492" y="2490890"/>
                <a:ext cx="1246685" cy="1152000"/>
              </a:xfrm>
              <a:prstGeom prst="rect">
                <a:avLst/>
              </a:prstGeom>
            </p:spPr>
          </p:pic>
        </p:grpSp>
        <p:sp>
          <p:nvSpPr>
            <p:cNvPr id="10" name="Hộp Văn bản 42">
              <a:extLst>
                <a:ext uri="{FF2B5EF4-FFF2-40B4-BE49-F238E27FC236}">
                  <a16:creationId xmlns:a16="http://schemas.microsoft.com/office/drawing/2014/main" id="{D102B154-E9F8-3C16-D917-551420A441D6}"/>
                </a:ext>
              </a:extLst>
            </p:cNvPr>
            <p:cNvSpPr txBox="1"/>
            <p:nvPr/>
          </p:nvSpPr>
          <p:spPr>
            <a:xfrm>
              <a:off x="2631699" y="2727073"/>
              <a:ext cx="2588433" cy="707886"/>
            </a:xfrm>
            <a:prstGeom prst="rect">
              <a:avLst/>
            </a:prstGeom>
            <a:noFill/>
          </p:spPr>
          <p:txBody>
            <a:bodyPr wrap="square" rtlCol="0">
              <a:spAutoFit/>
            </a:bodyPr>
            <a:lstStyle/>
            <a:p>
              <a:pPr lvl="0" algn="just">
                <a:spcBef>
                  <a:spcPts val="600"/>
                </a:spcBef>
                <a:spcAft>
                  <a:spcPts val="600"/>
                </a:spcAft>
              </a:pPr>
              <a:r>
                <a:rPr lang="en-US" sz="4000" dirty="0">
                  <a:latin typeface="Cambria" panose="02040503050406030204" pitchFamily="18" charset="0"/>
                  <a:ea typeface="Cambria" panose="02040503050406030204" pitchFamily="18" charset="0"/>
                </a:rPr>
                <a:t>8 649 310</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13" name="Nhóm 49">
            <a:extLst>
              <a:ext uri="{FF2B5EF4-FFF2-40B4-BE49-F238E27FC236}">
                <a16:creationId xmlns:a16="http://schemas.microsoft.com/office/drawing/2014/main" id="{57ECC7D7-533B-9476-3867-F9D2A1F680FF}"/>
              </a:ext>
            </a:extLst>
          </p:cNvPr>
          <p:cNvGrpSpPr/>
          <p:nvPr/>
        </p:nvGrpSpPr>
        <p:grpSpPr>
          <a:xfrm>
            <a:off x="6309362" y="2482076"/>
            <a:ext cx="4734694" cy="1152000"/>
            <a:chOff x="6309362" y="2482076"/>
            <a:chExt cx="4734694" cy="1152000"/>
          </a:xfrm>
        </p:grpSpPr>
        <p:grpSp>
          <p:nvGrpSpPr>
            <p:cNvPr id="14" name="Nhóm 22">
              <a:extLst>
                <a:ext uri="{FF2B5EF4-FFF2-40B4-BE49-F238E27FC236}">
                  <a16:creationId xmlns:a16="http://schemas.microsoft.com/office/drawing/2014/main" id="{245FA612-9223-C9D6-CF87-D31CC22FF960}"/>
                </a:ext>
              </a:extLst>
            </p:cNvPr>
            <p:cNvGrpSpPr/>
            <p:nvPr/>
          </p:nvGrpSpPr>
          <p:grpSpPr>
            <a:xfrm>
              <a:off x="6309362" y="2482076"/>
              <a:ext cx="4734694" cy="1152000"/>
              <a:chOff x="6309362" y="2463371"/>
              <a:chExt cx="4734694" cy="1152000"/>
            </a:xfrm>
          </p:grpSpPr>
          <p:sp>
            <p:nvSpPr>
              <p:cNvPr id="16" name="Hình chữ nhật: Góc Tròn 12">
                <a:extLst>
                  <a:ext uri="{FF2B5EF4-FFF2-40B4-BE49-F238E27FC236}">
                    <a16:creationId xmlns:a16="http://schemas.microsoft.com/office/drawing/2014/main" id="{52C72229-1BDB-7197-5BCB-B52287373EDD}"/>
                  </a:ext>
                </a:extLst>
              </p:cNvPr>
              <p:cNvSpPr/>
              <p:nvPr/>
            </p:nvSpPr>
            <p:spPr>
              <a:xfrm>
                <a:off x="6688190" y="2496527"/>
                <a:ext cx="4355866" cy="1117575"/>
              </a:xfrm>
              <a:prstGeom prst="roundRect">
                <a:avLst/>
              </a:prstGeom>
              <a:noFill/>
              <a:ln w="38100">
                <a:solidFill>
                  <a:srgbClr val="FFC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0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pic>
            <p:nvPicPr>
              <p:cNvPr id="17" name="Đồ họa 14">
                <a:extLst>
                  <a:ext uri="{FF2B5EF4-FFF2-40B4-BE49-F238E27FC236}">
                    <a16:creationId xmlns:a16="http://schemas.microsoft.com/office/drawing/2014/main" id="{A1E4C93E-6BE9-4051-EA64-A6676E0A8F0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09362" y="2463371"/>
                <a:ext cx="1061053" cy="1152000"/>
              </a:xfrm>
              <a:prstGeom prst="rect">
                <a:avLst/>
              </a:prstGeom>
            </p:spPr>
          </p:pic>
        </p:grpSp>
        <p:sp>
          <p:nvSpPr>
            <p:cNvPr id="15" name="Hộp Văn bản 43">
              <a:extLst>
                <a:ext uri="{FF2B5EF4-FFF2-40B4-BE49-F238E27FC236}">
                  <a16:creationId xmlns:a16="http://schemas.microsoft.com/office/drawing/2014/main" id="{42784A90-390C-FDE1-57DB-3F2829B7EF40}"/>
                </a:ext>
              </a:extLst>
            </p:cNvPr>
            <p:cNvSpPr txBox="1"/>
            <p:nvPr/>
          </p:nvSpPr>
          <p:spPr>
            <a:xfrm>
              <a:off x="7589520" y="2691401"/>
              <a:ext cx="2907792" cy="707886"/>
            </a:xfrm>
            <a:prstGeom prst="rect">
              <a:avLst/>
            </a:prstGeom>
            <a:noFill/>
          </p:spPr>
          <p:txBody>
            <a:bodyPr wrap="square" rtlCol="0">
              <a:spAutoFit/>
            </a:bodyPr>
            <a:lstStyle/>
            <a:p>
              <a:pPr lvl="0" algn="just">
                <a:spcBef>
                  <a:spcPts val="600"/>
                </a:spcBef>
                <a:spcAft>
                  <a:spcPts val="600"/>
                </a:spcAft>
              </a:pPr>
              <a:r>
                <a:rPr lang="en-US" sz="4000" dirty="0">
                  <a:latin typeface="Cambria" panose="02040503050406030204" pitchFamily="18" charset="0"/>
                  <a:ea typeface="Cambria" panose="02040503050406030204" pitchFamily="18" charset="0"/>
                </a:rPr>
                <a:t>45 103 974</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18" name="Nhóm 47">
            <a:extLst>
              <a:ext uri="{FF2B5EF4-FFF2-40B4-BE49-F238E27FC236}">
                <a16:creationId xmlns:a16="http://schemas.microsoft.com/office/drawing/2014/main" id="{1DED84F3-4250-F897-F677-DF1337BD280E}"/>
              </a:ext>
            </a:extLst>
          </p:cNvPr>
          <p:cNvGrpSpPr/>
          <p:nvPr/>
        </p:nvGrpSpPr>
        <p:grpSpPr>
          <a:xfrm>
            <a:off x="958238" y="4423396"/>
            <a:ext cx="4924401" cy="1152000"/>
            <a:chOff x="958238" y="4423396"/>
            <a:chExt cx="4924401" cy="1152000"/>
          </a:xfrm>
        </p:grpSpPr>
        <p:grpSp>
          <p:nvGrpSpPr>
            <p:cNvPr id="19" name="Nhóm 23">
              <a:extLst>
                <a:ext uri="{FF2B5EF4-FFF2-40B4-BE49-F238E27FC236}">
                  <a16:creationId xmlns:a16="http://schemas.microsoft.com/office/drawing/2014/main" id="{DD278742-E579-66B0-5492-6F3B021DA17C}"/>
                </a:ext>
              </a:extLst>
            </p:cNvPr>
            <p:cNvGrpSpPr/>
            <p:nvPr/>
          </p:nvGrpSpPr>
          <p:grpSpPr>
            <a:xfrm>
              <a:off x="958238" y="4423396"/>
              <a:ext cx="4924401" cy="1152000"/>
              <a:chOff x="958238" y="4423396"/>
              <a:chExt cx="4924401" cy="1152000"/>
            </a:xfrm>
          </p:grpSpPr>
          <p:sp>
            <p:nvSpPr>
              <p:cNvPr id="21" name="Hình chữ nhật: Góc Tròn 19">
                <a:extLst>
                  <a:ext uri="{FF2B5EF4-FFF2-40B4-BE49-F238E27FC236}">
                    <a16:creationId xmlns:a16="http://schemas.microsoft.com/office/drawing/2014/main" id="{EED8C667-9BF5-E569-6EDD-018FD1C214AB}"/>
                  </a:ext>
                </a:extLst>
              </p:cNvPr>
              <p:cNvSpPr/>
              <p:nvPr/>
            </p:nvSpPr>
            <p:spPr>
              <a:xfrm>
                <a:off x="1351279" y="4453999"/>
                <a:ext cx="4531360" cy="1116000"/>
              </a:xfrm>
              <a:prstGeom prst="roundRect">
                <a:avLst/>
              </a:prstGeom>
              <a:noFill/>
              <a:ln w="38100">
                <a:solidFill>
                  <a:srgbClr val="B4D8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pic>
            <p:nvPicPr>
              <p:cNvPr id="22" name="Đồ họa 18">
                <a:extLst>
                  <a:ext uri="{FF2B5EF4-FFF2-40B4-BE49-F238E27FC236}">
                    <a16:creationId xmlns:a16="http://schemas.microsoft.com/office/drawing/2014/main" id="{626A8265-4505-8FAA-EF43-313C3211658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58238" y="4423396"/>
                <a:ext cx="1077191" cy="1152000"/>
              </a:xfrm>
              <a:prstGeom prst="rect">
                <a:avLst/>
              </a:prstGeom>
            </p:spPr>
          </p:pic>
        </p:grpSp>
        <p:sp>
          <p:nvSpPr>
            <p:cNvPr id="20" name="Hộp Văn bản 44">
              <a:extLst>
                <a:ext uri="{FF2B5EF4-FFF2-40B4-BE49-F238E27FC236}">
                  <a16:creationId xmlns:a16="http://schemas.microsoft.com/office/drawing/2014/main" id="{DFE3EE9F-D90C-5EBF-9925-55B329C94278}"/>
                </a:ext>
              </a:extLst>
            </p:cNvPr>
            <p:cNvSpPr txBox="1"/>
            <p:nvPr/>
          </p:nvSpPr>
          <p:spPr>
            <a:xfrm>
              <a:off x="2286000" y="4645453"/>
              <a:ext cx="3090672" cy="707886"/>
            </a:xfrm>
            <a:prstGeom prst="rect">
              <a:avLst/>
            </a:prstGeom>
            <a:noFill/>
          </p:spPr>
          <p:txBody>
            <a:bodyPr wrap="square" rtlCol="0">
              <a:spAutoFit/>
            </a:bodyPr>
            <a:lstStyle/>
            <a:p>
              <a:pPr lvl="0" algn="just">
                <a:spcBef>
                  <a:spcPts val="600"/>
                </a:spcBef>
                <a:spcAft>
                  <a:spcPts val="600"/>
                </a:spcAft>
              </a:pPr>
              <a:r>
                <a:rPr lang="en-US" sz="4000" dirty="0">
                  <a:latin typeface="Cambria" panose="02040503050406030204" pitchFamily="18" charset="0"/>
                  <a:ea typeface="Cambria" panose="02040503050406030204" pitchFamily="18" charset="0"/>
                </a:rPr>
                <a:t>123 490 745</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23" name="Nhóm 46">
            <a:extLst>
              <a:ext uri="{FF2B5EF4-FFF2-40B4-BE49-F238E27FC236}">
                <a16:creationId xmlns:a16="http://schemas.microsoft.com/office/drawing/2014/main" id="{3C8FFE18-A1FF-723F-9CA5-6EF41AF72886}"/>
              </a:ext>
            </a:extLst>
          </p:cNvPr>
          <p:cNvGrpSpPr/>
          <p:nvPr/>
        </p:nvGrpSpPr>
        <p:grpSpPr>
          <a:xfrm>
            <a:off x="6309362" y="4453999"/>
            <a:ext cx="4734694" cy="1153269"/>
            <a:chOff x="6309362" y="4453999"/>
            <a:chExt cx="4734694" cy="1153269"/>
          </a:xfrm>
        </p:grpSpPr>
        <p:grpSp>
          <p:nvGrpSpPr>
            <p:cNvPr id="24" name="Nhóm 24">
              <a:extLst>
                <a:ext uri="{FF2B5EF4-FFF2-40B4-BE49-F238E27FC236}">
                  <a16:creationId xmlns:a16="http://schemas.microsoft.com/office/drawing/2014/main" id="{A077D454-59AB-0150-C11E-8134632BB74C}"/>
                </a:ext>
              </a:extLst>
            </p:cNvPr>
            <p:cNvGrpSpPr/>
            <p:nvPr/>
          </p:nvGrpSpPr>
          <p:grpSpPr>
            <a:xfrm>
              <a:off x="6309362" y="4453999"/>
              <a:ext cx="4734694" cy="1153269"/>
              <a:chOff x="6309362" y="4395154"/>
              <a:chExt cx="4734694" cy="1153269"/>
            </a:xfrm>
          </p:grpSpPr>
          <p:sp>
            <p:nvSpPr>
              <p:cNvPr id="26" name="Hình chữ nhật: Góc Tròn 20">
                <a:extLst>
                  <a:ext uri="{FF2B5EF4-FFF2-40B4-BE49-F238E27FC236}">
                    <a16:creationId xmlns:a16="http://schemas.microsoft.com/office/drawing/2014/main" id="{A22AD1BA-7919-2A18-A5E1-094B4F046682}"/>
                  </a:ext>
                </a:extLst>
              </p:cNvPr>
              <p:cNvSpPr/>
              <p:nvPr/>
            </p:nvSpPr>
            <p:spPr>
              <a:xfrm>
                <a:off x="6688190" y="4395154"/>
                <a:ext cx="4355866" cy="1117575"/>
              </a:xfrm>
              <a:prstGeom prst="roundRect">
                <a:avLst/>
              </a:prstGeom>
              <a:noFill/>
              <a:ln w="38100">
                <a:solidFill>
                  <a:srgbClr val="6FD3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pic>
            <p:nvPicPr>
              <p:cNvPr id="27" name="Đồ họa 16">
                <a:extLst>
                  <a:ext uri="{FF2B5EF4-FFF2-40B4-BE49-F238E27FC236}">
                    <a16:creationId xmlns:a16="http://schemas.microsoft.com/office/drawing/2014/main" id="{36A57397-DAC4-545C-A2AD-EA8061FA9E7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309362" y="4396423"/>
                <a:ext cx="1077191" cy="1152000"/>
              </a:xfrm>
              <a:prstGeom prst="rect">
                <a:avLst/>
              </a:prstGeom>
            </p:spPr>
          </p:pic>
        </p:grpSp>
        <p:sp>
          <p:nvSpPr>
            <p:cNvPr id="25" name="Hộp Văn bản 45">
              <a:extLst>
                <a:ext uri="{FF2B5EF4-FFF2-40B4-BE49-F238E27FC236}">
                  <a16:creationId xmlns:a16="http://schemas.microsoft.com/office/drawing/2014/main" id="{6185C159-9C4B-F935-D927-2D577D6607B3}"/>
                </a:ext>
              </a:extLst>
            </p:cNvPr>
            <p:cNvSpPr txBox="1"/>
            <p:nvPr/>
          </p:nvSpPr>
          <p:spPr>
            <a:xfrm>
              <a:off x="7765382" y="4645453"/>
              <a:ext cx="2987962" cy="707886"/>
            </a:xfrm>
            <a:prstGeom prst="rect">
              <a:avLst/>
            </a:prstGeom>
            <a:noFill/>
          </p:spPr>
          <p:txBody>
            <a:bodyPr wrap="square" rtlCol="0">
              <a:spAutoFit/>
            </a:bodyPr>
            <a:lstStyle/>
            <a:p>
              <a:pPr lvl="0" algn="just">
                <a:spcBef>
                  <a:spcPts val="600"/>
                </a:spcBef>
                <a:spcAft>
                  <a:spcPts val="600"/>
                </a:spcAft>
              </a:pPr>
              <a:r>
                <a:rPr lang="en-US" sz="4000" b="1" dirty="0">
                  <a:latin typeface="Cambria" panose="02040503050406030204" pitchFamily="18" charset="0"/>
                  <a:ea typeface="Cambria" panose="02040503050406030204" pitchFamily="18" charset="0"/>
                </a:rPr>
                <a:t> </a:t>
              </a:r>
              <a:r>
                <a:rPr lang="en-US" sz="4000" dirty="0">
                  <a:latin typeface="Cambria" panose="02040503050406030204" pitchFamily="18" charset="0"/>
                  <a:ea typeface="Cambria" panose="02040503050406030204" pitchFamily="18" charset="0"/>
                </a:rPr>
                <a:t>5 369 012</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pic>
        <p:nvPicPr>
          <p:cNvPr id="28" name="Đồ họa 2">
            <a:extLst>
              <a:ext uri="{FF2B5EF4-FFF2-40B4-BE49-F238E27FC236}">
                <a16:creationId xmlns:a16="http://schemas.microsoft.com/office/drawing/2014/main" id="{6624052A-AA64-594A-7636-4AF8EEE7E72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54673" y="373389"/>
            <a:ext cx="1540166" cy="1238829"/>
          </a:xfrm>
          <a:prstGeom prst="rect">
            <a:avLst/>
          </a:prstGeom>
        </p:spPr>
      </p:pic>
    </p:spTree>
    <p:extLst>
      <p:ext uri="{BB962C8B-B14F-4D97-AF65-F5344CB8AC3E}">
        <p14:creationId xmlns:p14="http://schemas.microsoft.com/office/powerpoint/2010/main" val="4137114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xit" presetSubtype="0" fill="hold" nodeType="clickEffect">
                                  <p:stCondLst>
                                    <p:cond delay="0"/>
                                  </p:stCondLst>
                                  <p:childTnLst>
                                    <p:animEffect transition="out" filter="fade">
                                      <p:cBhvr>
                                        <p:cTn id="29" dur="1000"/>
                                        <p:tgtEl>
                                          <p:spTgt spid="8"/>
                                        </p:tgtEl>
                                      </p:cBhvr>
                                    </p:animEffect>
                                    <p:anim calcmode="lin" valueType="num">
                                      <p:cBhvr>
                                        <p:cTn id="30" dur="1000"/>
                                        <p:tgtEl>
                                          <p:spTgt spid="8"/>
                                        </p:tgtEl>
                                        <p:attrNameLst>
                                          <p:attrName>ppt_x</p:attrName>
                                        </p:attrNameLst>
                                      </p:cBhvr>
                                      <p:tavLst>
                                        <p:tav tm="0">
                                          <p:val>
                                            <p:strVal val="ppt_x"/>
                                          </p:val>
                                        </p:tav>
                                        <p:tav tm="100000">
                                          <p:val>
                                            <p:strVal val="ppt_x"/>
                                          </p:val>
                                        </p:tav>
                                      </p:tavLst>
                                    </p:anim>
                                    <p:anim calcmode="lin" valueType="num">
                                      <p:cBhvr>
                                        <p:cTn id="31" dur="1000"/>
                                        <p:tgtEl>
                                          <p:spTgt spid="8"/>
                                        </p:tgtEl>
                                        <p:attrNameLst>
                                          <p:attrName>ppt_y</p:attrName>
                                        </p:attrNameLst>
                                      </p:cBhvr>
                                      <p:tavLst>
                                        <p:tav tm="0">
                                          <p:val>
                                            <p:strVal val="ppt_y"/>
                                          </p:val>
                                        </p:tav>
                                        <p:tav tm="100000">
                                          <p:val>
                                            <p:strVal val="ppt_y+.1"/>
                                          </p:val>
                                        </p:tav>
                                      </p:tavLst>
                                    </p:anim>
                                    <p:set>
                                      <p:cBhvr>
                                        <p:cTn id="32" dur="1" fill="hold">
                                          <p:stCondLst>
                                            <p:cond delay="999"/>
                                          </p:stCondLst>
                                        </p:cTn>
                                        <p:tgtEl>
                                          <p:spTgt spid="8"/>
                                        </p:tgtEl>
                                        <p:attrNameLst>
                                          <p:attrName>style.visibility</p:attrName>
                                        </p:attrNameLst>
                                      </p:cBhvr>
                                      <p:to>
                                        <p:strVal val="hidden"/>
                                      </p:to>
                                    </p:set>
                                  </p:childTnLst>
                                </p:cTn>
                              </p:par>
                              <p:par>
                                <p:cTn id="33" presetID="42" presetClass="exit" presetSubtype="0" fill="hold" nodeType="withEffect">
                                  <p:stCondLst>
                                    <p:cond delay="0"/>
                                  </p:stCondLst>
                                  <p:childTnLst>
                                    <p:animEffect transition="out" filter="fade">
                                      <p:cBhvr>
                                        <p:cTn id="34" dur="1000"/>
                                        <p:tgtEl>
                                          <p:spTgt spid="13"/>
                                        </p:tgtEl>
                                      </p:cBhvr>
                                    </p:animEffect>
                                    <p:anim calcmode="lin" valueType="num">
                                      <p:cBhvr>
                                        <p:cTn id="35" dur="1000"/>
                                        <p:tgtEl>
                                          <p:spTgt spid="13"/>
                                        </p:tgtEl>
                                        <p:attrNameLst>
                                          <p:attrName>ppt_x</p:attrName>
                                        </p:attrNameLst>
                                      </p:cBhvr>
                                      <p:tavLst>
                                        <p:tav tm="0">
                                          <p:val>
                                            <p:strVal val="ppt_x"/>
                                          </p:val>
                                        </p:tav>
                                        <p:tav tm="100000">
                                          <p:val>
                                            <p:strVal val="ppt_x"/>
                                          </p:val>
                                        </p:tav>
                                      </p:tavLst>
                                    </p:anim>
                                    <p:anim calcmode="lin" valueType="num">
                                      <p:cBhvr>
                                        <p:cTn id="36" dur="1000"/>
                                        <p:tgtEl>
                                          <p:spTgt spid="13"/>
                                        </p:tgtEl>
                                        <p:attrNameLst>
                                          <p:attrName>ppt_y</p:attrName>
                                        </p:attrNameLst>
                                      </p:cBhvr>
                                      <p:tavLst>
                                        <p:tav tm="0">
                                          <p:val>
                                            <p:strVal val="ppt_y"/>
                                          </p:val>
                                        </p:tav>
                                        <p:tav tm="100000">
                                          <p:val>
                                            <p:strVal val="ppt_y+.1"/>
                                          </p:val>
                                        </p:tav>
                                      </p:tavLst>
                                    </p:anim>
                                    <p:set>
                                      <p:cBhvr>
                                        <p:cTn id="37" dur="1" fill="hold">
                                          <p:stCondLst>
                                            <p:cond delay="999"/>
                                          </p:stCondLst>
                                        </p:cTn>
                                        <p:tgtEl>
                                          <p:spTgt spid="13"/>
                                        </p:tgtEl>
                                        <p:attrNameLst>
                                          <p:attrName>style.visibility</p:attrName>
                                        </p:attrNameLst>
                                      </p:cBhvr>
                                      <p:to>
                                        <p:strVal val="hidden"/>
                                      </p:to>
                                    </p:set>
                                  </p:childTnLst>
                                </p:cTn>
                              </p:par>
                              <p:par>
                                <p:cTn id="38" presetID="32" presetClass="emph" presetSubtype="0" fill="hold" nodeType="withEffect">
                                  <p:stCondLst>
                                    <p:cond delay="0"/>
                                  </p:stCondLst>
                                  <p:childTnLst>
                                    <p:animRot by="120000">
                                      <p:cBhvr>
                                        <p:cTn id="39" dur="100" fill="hold">
                                          <p:stCondLst>
                                            <p:cond delay="0"/>
                                          </p:stCondLst>
                                        </p:cTn>
                                        <p:tgtEl>
                                          <p:spTgt spid="23"/>
                                        </p:tgtEl>
                                        <p:attrNameLst>
                                          <p:attrName>r</p:attrName>
                                        </p:attrNameLst>
                                      </p:cBhvr>
                                    </p:animRot>
                                    <p:animRot by="-240000">
                                      <p:cBhvr>
                                        <p:cTn id="40" dur="200" fill="hold">
                                          <p:stCondLst>
                                            <p:cond delay="200"/>
                                          </p:stCondLst>
                                        </p:cTn>
                                        <p:tgtEl>
                                          <p:spTgt spid="23"/>
                                        </p:tgtEl>
                                        <p:attrNameLst>
                                          <p:attrName>r</p:attrName>
                                        </p:attrNameLst>
                                      </p:cBhvr>
                                    </p:animRot>
                                    <p:animRot by="240000">
                                      <p:cBhvr>
                                        <p:cTn id="41" dur="200" fill="hold">
                                          <p:stCondLst>
                                            <p:cond delay="400"/>
                                          </p:stCondLst>
                                        </p:cTn>
                                        <p:tgtEl>
                                          <p:spTgt spid="23"/>
                                        </p:tgtEl>
                                        <p:attrNameLst>
                                          <p:attrName>r</p:attrName>
                                        </p:attrNameLst>
                                      </p:cBhvr>
                                    </p:animRot>
                                    <p:animRot by="-240000">
                                      <p:cBhvr>
                                        <p:cTn id="42" dur="200" fill="hold">
                                          <p:stCondLst>
                                            <p:cond delay="600"/>
                                          </p:stCondLst>
                                        </p:cTn>
                                        <p:tgtEl>
                                          <p:spTgt spid="23"/>
                                        </p:tgtEl>
                                        <p:attrNameLst>
                                          <p:attrName>r</p:attrName>
                                        </p:attrNameLst>
                                      </p:cBhvr>
                                    </p:animRot>
                                    <p:animRot by="120000">
                                      <p:cBhvr>
                                        <p:cTn id="43" dur="200" fill="hold">
                                          <p:stCondLst>
                                            <p:cond delay="800"/>
                                          </p:stCondLst>
                                        </p:cTn>
                                        <p:tgtEl>
                                          <p:spTgt spid="23"/>
                                        </p:tgtEl>
                                        <p:attrNameLst>
                                          <p:attrName>r</p:attrName>
                                        </p:attrNameLst>
                                      </p:cBhvr>
                                    </p:animRot>
                                  </p:childTnLst>
                                  <p:subTnLst>
                                    <p:audio>
                                      <p:cMediaNode>
                                        <p:cTn display="0" masterRel="sameClick">
                                          <p:stCondLst>
                                            <p:cond evt="begin" delay="0">
                                              <p:tn val="38"/>
                                            </p:cond>
                                          </p:stCondLst>
                                          <p:endCondLst>
                                            <p:cond evt="onStopAudio" delay="0">
                                              <p:tgtEl>
                                                <p:sldTgt/>
                                              </p:tgtEl>
                                            </p:cond>
                                          </p:endCondLst>
                                        </p:cTn>
                                        <p:tgtEl>
                                          <p:sndTgt r:embed="rId2" name="applause.wav"/>
                                        </p:tgtEl>
                                      </p:cMediaNode>
                                    </p:audio>
                                  </p:subTnLst>
                                </p:cTn>
                              </p:par>
                              <p:par>
                                <p:cTn id="44" presetID="42" presetClass="exit" presetSubtype="0" fill="hold" nodeType="withEffect">
                                  <p:stCondLst>
                                    <p:cond delay="0"/>
                                  </p:stCondLst>
                                  <p:childTnLst>
                                    <p:animEffect transition="out" filter="fade">
                                      <p:cBhvr>
                                        <p:cTn id="45" dur="1000"/>
                                        <p:tgtEl>
                                          <p:spTgt spid="18"/>
                                        </p:tgtEl>
                                      </p:cBhvr>
                                    </p:animEffect>
                                    <p:anim calcmode="lin" valueType="num">
                                      <p:cBhvr>
                                        <p:cTn id="46" dur="1000"/>
                                        <p:tgtEl>
                                          <p:spTgt spid="18"/>
                                        </p:tgtEl>
                                        <p:attrNameLst>
                                          <p:attrName>ppt_x</p:attrName>
                                        </p:attrNameLst>
                                      </p:cBhvr>
                                      <p:tavLst>
                                        <p:tav tm="0">
                                          <p:val>
                                            <p:strVal val="ppt_x"/>
                                          </p:val>
                                        </p:tav>
                                        <p:tav tm="100000">
                                          <p:val>
                                            <p:strVal val="ppt_x"/>
                                          </p:val>
                                        </p:tav>
                                      </p:tavLst>
                                    </p:anim>
                                    <p:anim calcmode="lin" valueType="num">
                                      <p:cBhvr>
                                        <p:cTn id="47" dur="1000"/>
                                        <p:tgtEl>
                                          <p:spTgt spid="18"/>
                                        </p:tgtEl>
                                        <p:attrNameLst>
                                          <p:attrName>ppt_y</p:attrName>
                                        </p:attrNameLst>
                                      </p:cBhvr>
                                      <p:tavLst>
                                        <p:tav tm="0">
                                          <p:val>
                                            <p:strVal val="ppt_y"/>
                                          </p:val>
                                        </p:tav>
                                        <p:tav tm="100000">
                                          <p:val>
                                            <p:strVal val="ppt_y+.1"/>
                                          </p:val>
                                        </p:tav>
                                      </p:tavLst>
                                    </p:anim>
                                    <p:set>
                                      <p:cBhvr>
                                        <p:cTn id="48" dur="1" fill="hold">
                                          <p:stCondLst>
                                            <p:cond delay="9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Nhóm 3">
            <a:extLst>
              <a:ext uri="{FF2B5EF4-FFF2-40B4-BE49-F238E27FC236}">
                <a16:creationId xmlns:a16="http://schemas.microsoft.com/office/drawing/2014/main" id="{13241BAC-2BA1-C1BE-5138-E23B04272B64}"/>
              </a:ext>
            </a:extLst>
          </p:cNvPr>
          <p:cNvGrpSpPr/>
          <p:nvPr/>
        </p:nvGrpSpPr>
        <p:grpSpPr>
          <a:xfrm>
            <a:off x="873492" y="530353"/>
            <a:ext cx="10362640" cy="1817828"/>
            <a:chOff x="873492" y="817645"/>
            <a:chExt cx="10362640" cy="1530535"/>
          </a:xfrm>
        </p:grpSpPr>
        <p:grpSp>
          <p:nvGrpSpPr>
            <p:cNvPr id="3" name="Đồ họa 51">
              <a:extLst>
                <a:ext uri="{FF2B5EF4-FFF2-40B4-BE49-F238E27FC236}">
                  <a16:creationId xmlns:a16="http://schemas.microsoft.com/office/drawing/2014/main" id="{E7ABEED8-4CD2-A7C6-600F-27207A83A874}"/>
                </a:ext>
              </a:extLst>
            </p:cNvPr>
            <p:cNvGrpSpPr/>
            <p:nvPr/>
          </p:nvGrpSpPr>
          <p:grpSpPr>
            <a:xfrm>
              <a:off x="873492" y="817645"/>
              <a:ext cx="10362640" cy="1530535"/>
              <a:chOff x="894773" y="780890"/>
              <a:chExt cx="10357437" cy="2500017"/>
            </a:xfrm>
          </p:grpSpPr>
          <p:sp>
            <p:nvSpPr>
              <p:cNvPr id="5" name="Hình tự do: Hình 6">
                <a:extLst>
                  <a:ext uri="{FF2B5EF4-FFF2-40B4-BE49-F238E27FC236}">
                    <a16:creationId xmlns:a16="http://schemas.microsoft.com/office/drawing/2014/main" id="{17EC9B0E-A507-EE80-FF76-05ED21D75B5A}"/>
                  </a:ext>
                </a:extLst>
              </p:cNvPr>
              <p:cNvSpPr/>
              <p:nvPr/>
            </p:nvSpPr>
            <p:spPr>
              <a:xfrm>
                <a:off x="1031052" y="1069073"/>
                <a:ext cx="10221158" cy="2211833"/>
              </a:xfrm>
              <a:custGeom>
                <a:avLst/>
                <a:gdLst>
                  <a:gd name="connsiteX0" fmla="*/ 10221158 w 10221158"/>
                  <a:gd name="connsiteY0" fmla="*/ 40575 h 2211833"/>
                  <a:gd name="connsiteX1" fmla="*/ 10221158 w 10221158"/>
                  <a:gd name="connsiteY1" fmla="*/ 2211834 h 2211833"/>
                  <a:gd name="connsiteX2" fmla="*/ 531 w 10221158"/>
                  <a:gd name="connsiteY2" fmla="*/ 2118200 h 2211833"/>
                  <a:gd name="connsiteX3" fmla="*/ 39025 w 10221158"/>
                  <a:gd name="connsiteY3" fmla="*/ 0 h 2211833"/>
                  <a:gd name="connsiteX4" fmla="*/ 10220118 w 10221158"/>
                  <a:gd name="connsiteY4" fmla="*/ 38494 h 2211833"/>
                  <a:gd name="connsiteX5" fmla="*/ 10221158 w 10221158"/>
                  <a:gd name="connsiteY5" fmla="*/ 40575 h 2211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21158" h="2211833">
                    <a:moveTo>
                      <a:pt x="10221158" y="40575"/>
                    </a:moveTo>
                    <a:lnTo>
                      <a:pt x="10221158" y="2211834"/>
                    </a:lnTo>
                    <a:cubicBezTo>
                      <a:pt x="6809774" y="2208713"/>
                      <a:pt x="3412956" y="2117160"/>
                      <a:pt x="531" y="2118200"/>
                    </a:cubicBezTo>
                    <a:cubicBezTo>
                      <a:pt x="-5711" y="1413867"/>
                      <a:pt x="45267" y="703292"/>
                      <a:pt x="39025" y="0"/>
                    </a:cubicBezTo>
                    <a:cubicBezTo>
                      <a:pt x="3432723" y="12484"/>
                      <a:pt x="6826421" y="26009"/>
                      <a:pt x="10220118" y="38494"/>
                    </a:cubicBezTo>
                    <a:lnTo>
                      <a:pt x="10221158" y="40575"/>
                    </a:lnTo>
                    <a:close/>
                  </a:path>
                </a:pathLst>
              </a:custGeom>
              <a:solidFill>
                <a:srgbClr val="CCCCCC"/>
              </a:solidFill>
              <a:ln w="103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40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6" name="Hình tự do: Hình 19">
                <a:extLst>
                  <a:ext uri="{FF2B5EF4-FFF2-40B4-BE49-F238E27FC236}">
                    <a16:creationId xmlns:a16="http://schemas.microsoft.com/office/drawing/2014/main" id="{34B93E6E-3B18-D428-A68A-62E07654EA54}"/>
                  </a:ext>
                </a:extLst>
              </p:cNvPr>
              <p:cNvSpPr/>
              <p:nvPr/>
            </p:nvSpPr>
            <p:spPr>
              <a:xfrm>
                <a:off x="919883" y="805858"/>
                <a:ext cx="10221007" cy="2211833"/>
              </a:xfrm>
              <a:custGeom>
                <a:avLst/>
                <a:gdLst>
                  <a:gd name="connsiteX0" fmla="*/ 10221008 w 10221007"/>
                  <a:gd name="connsiteY0" fmla="*/ 41615 h 2211833"/>
                  <a:gd name="connsiteX1" fmla="*/ 10221008 w 10221007"/>
                  <a:gd name="connsiteY1" fmla="*/ 2211834 h 2211833"/>
                  <a:gd name="connsiteX2" fmla="*/ 381 w 10221007"/>
                  <a:gd name="connsiteY2" fmla="*/ 2118200 h 2211833"/>
                  <a:gd name="connsiteX3" fmla="*/ 39915 w 10221007"/>
                  <a:gd name="connsiteY3" fmla="*/ 0 h 2211833"/>
                  <a:gd name="connsiteX4" fmla="*/ 10221008 w 10221007"/>
                  <a:gd name="connsiteY4" fmla="*/ 38494 h 2211833"/>
                  <a:gd name="connsiteX5" fmla="*/ 10221008 w 10221007"/>
                  <a:gd name="connsiteY5" fmla="*/ 41615 h 2211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21007" h="2211833">
                    <a:moveTo>
                      <a:pt x="10221008" y="41615"/>
                    </a:moveTo>
                    <a:lnTo>
                      <a:pt x="10221008" y="2211834"/>
                    </a:lnTo>
                    <a:cubicBezTo>
                      <a:pt x="6809624" y="2208713"/>
                      <a:pt x="3412805" y="2117160"/>
                      <a:pt x="381" y="2118200"/>
                    </a:cubicBezTo>
                    <a:cubicBezTo>
                      <a:pt x="-4821" y="1414908"/>
                      <a:pt x="45117" y="704333"/>
                      <a:pt x="39915" y="0"/>
                    </a:cubicBezTo>
                    <a:cubicBezTo>
                      <a:pt x="3433612" y="12484"/>
                      <a:pt x="6827310" y="26009"/>
                      <a:pt x="10221008" y="38494"/>
                    </a:cubicBezTo>
                    <a:lnTo>
                      <a:pt x="10221008" y="41615"/>
                    </a:lnTo>
                    <a:close/>
                  </a:path>
                </a:pathLst>
              </a:custGeom>
              <a:solidFill>
                <a:srgbClr val="D7F0D3"/>
              </a:solidFill>
              <a:ln w="103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40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7" name="Hình tự do: Hình 20">
                <a:extLst>
                  <a:ext uri="{FF2B5EF4-FFF2-40B4-BE49-F238E27FC236}">
                    <a16:creationId xmlns:a16="http://schemas.microsoft.com/office/drawing/2014/main" id="{927478D5-43CF-91AB-5077-04734E4B1452}"/>
                  </a:ext>
                </a:extLst>
              </p:cNvPr>
              <p:cNvSpPr/>
              <p:nvPr/>
            </p:nvSpPr>
            <p:spPr>
              <a:xfrm>
                <a:off x="894773" y="780890"/>
                <a:ext cx="10271086" cy="2262812"/>
              </a:xfrm>
              <a:custGeom>
                <a:avLst/>
                <a:gdLst>
                  <a:gd name="connsiteX0" fmla="*/ 10246117 w 10271086"/>
                  <a:gd name="connsiteY0" fmla="*/ 2262812 h 2262812"/>
                  <a:gd name="connsiteX1" fmla="*/ 10246117 w 10271086"/>
                  <a:gd name="connsiteY1" fmla="*/ 2262812 h 2262812"/>
                  <a:gd name="connsiteX2" fmla="*/ 5263770 w 10271086"/>
                  <a:gd name="connsiteY2" fmla="*/ 2215995 h 2262812"/>
                  <a:gd name="connsiteX3" fmla="*/ 25490 w 10271086"/>
                  <a:gd name="connsiteY3" fmla="*/ 2169179 h 2262812"/>
                  <a:gd name="connsiteX4" fmla="*/ 521 w 10271086"/>
                  <a:gd name="connsiteY4" fmla="*/ 2144210 h 2262812"/>
                  <a:gd name="connsiteX5" fmla="*/ 20288 w 10271086"/>
                  <a:gd name="connsiteY5" fmla="*/ 1084069 h 2262812"/>
                  <a:gd name="connsiteX6" fmla="*/ 40055 w 10271086"/>
                  <a:gd name="connsiteY6" fmla="*/ 24969 h 2262812"/>
                  <a:gd name="connsiteX7" fmla="*/ 47338 w 10271086"/>
                  <a:gd name="connsiteY7" fmla="*/ 7283 h 2262812"/>
                  <a:gd name="connsiteX8" fmla="*/ 65024 w 10271086"/>
                  <a:gd name="connsiteY8" fmla="*/ 0 h 2262812"/>
                  <a:gd name="connsiteX9" fmla="*/ 65024 w 10271086"/>
                  <a:gd name="connsiteY9" fmla="*/ 0 h 2262812"/>
                  <a:gd name="connsiteX10" fmla="*/ 10246117 w 10271086"/>
                  <a:gd name="connsiteY10" fmla="*/ 38494 h 2262812"/>
                  <a:gd name="connsiteX11" fmla="*/ 10271086 w 10271086"/>
                  <a:gd name="connsiteY11" fmla="*/ 60342 h 2262812"/>
                  <a:gd name="connsiteX12" fmla="*/ 10271086 w 10271086"/>
                  <a:gd name="connsiteY12" fmla="*/ 62422 h 2262812"/>
                  <a:gd name="connsiteX13" fmla="*/ 10271086 w 10271086"/>
                  <a:gd name="connsiteY13" fmla="*/ 65544 h 2262812"/>
                  <a:gd name="connsiteX14" fmla="*/ 10271086 w 10271086"/>
                  <a:gd name="connsiteY14" fmla="*/ 2236803 h 2262812"/>
                  <a:gd name="connsiteX15" fmla="*/ 10263804 w 10271086"/>
                  <a:gd name="connsiteY15" fmla="*/ 2254489 h 2262812"/>
                  <a:gd name="connsiteX16" fmla="*/ 10246117 w 10271086"/>
                  <a:gd name="connsiteY16" fmla="*/ 2262812 h 2262812"/>
                  <a:gd name="connsiteX17" fmla="*/ 97276 w 10271086"/>
                  <a:gd name="connsiteY17" fmla="*/ 2118200 h 2262812"/>
                  <a:gd name="connsiteX18" fmla="*/ 5264810 w 10271086"/>
                  <a:gd name="connsiteY18" fmla="*/ 2165017 h 2262812"/>
                  <a:gd name="connsiteX19" fmla="*/ 10221149 w 10271086"/>
                  <a:gd name="connsiteY19" fmla="*/ 2211834 h 2262812"/>
                  <a:gd name="connsiteX20" fmla="*/ 10221149 w 10271086"/>
                  <a:gd name="connsiteY20" fmla="*/ 89472 h 2262812"/>
                  <a:gd name="connsiteX21" fmla="*/ 89993 w 10271086"/>
                  <a:gd name="connsiteY21" fmla="*/ 50978 h 2262812"/>
                  <a:gd name="connsiteX22" fmla="*/ 70226 w 10271086"/>
                  <a:gd name="connsiteY22" fmla="*/ 1085109 h 2262812"/>
                  <a:gd name="connsiteX23" fmla="*/ 50459 w 10271086"/>
                  <a:gd name="connsiteY23" fmla="*/ 2118200 h 2262812"/>
                  <a:gd name="connsiteX24" fmla="*/ 97276 w 10271086"/>
                  <a:gd name="connsiteY24" fmla="*/ 2118200 h 2262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271086" h="2262812">
                    <a:moveTo>
                      <a:pt x="10246117" y="2262812"/>
                    </a:moveTo>
                    <a:cubicBezTo>
                      <a:pt x="10246117" y="2262812"/>
                      <a:pt x="10246117" y="2262812"/>
                      <a:pt x="10246117" y="2262812"/>
                    </a:cubicBezTo>
                    <a:cubicBezTo>
                      <a:pt x="8583601" y="2260731"/>
                      <a:pt x="6896115" y="2237843"/>
                      <a:pt x="5263770" y="2215995"/>
                    </a:cubicBezTo>
                    <a:cubicBezTo>
                      <a:pt x="3548194" y="2193107"/>
                      <a:pt x="1774358" y="2169179"/>
                      <a:pt x="25490" y="2169179"/>
                    </a:cubicBezTo>
                    <a:cubicBezTo>
                      <a:pt x="11965" y="2169179"/>
                      <a:pt x="521" y="2157734"/>
                      <a:pt x="521" y="2144210"/>
                    </a:cubicBezTo>
                    <a:cubicBezTo>
                      <a:pt x="-2600" y="1791523"/>
                      <a:pt x="8844" y="1431554"/>
                      <a:pt x="20288" y="1084069"/>
                    </a:cubicBezTo>
                    <a:cubicBezTo>
                      <a:pt x="30692" y="736584"/>
                      <a:pt x="42136" y="376615"/>
                      <a:pt x="40055" y="24969"/>
                    </a:cubicBezTo>
                    <a:cubicBezTo>
                      <a:pt x="40055" y="18727"/>
                      <a:pt x="42136" y="11444"/>
                      <a:pt x="47338" y="7283"/>
                    </a:cubicBezTo>
                    <a:cubicBezTo>
                      <a:pt x="51499" y="3121"/>
                      <a:pt x="57742" y="0"/>
                      <a:pt x="65024" y="0"/>
                    </a:cubicBezTo>
                    <a:cubicBezTo>
                      <a:pt x="65024" y="0"/>
                      <a:pt x="65024" y="0"/>
                      <a:pt x="65024" y="0"/>
                    </a:cubicBezTo>
                    <a:lnTo>
                      <a:pt x="10246117" y="38494"/>
                    </a:lnTo>
                    <a:cubicBezTo>
                      <a:pt x="10258602" y="38494"/>
                      <a:pt x="10269006" y="47857"/>
                      <a:pt x="10271086" y="60342"/>
                    </a:cubicBezTo>
                    <a:lnTo>
                      <a:pt x="10271086" y="62422"/>
                    </a:lnTo>
                    <a:cubicBezTo>
                      <a:pt x="10271086" y="63463"/>
                      <a:pt x="10271086" y="64503"/>
                      <a:pt x="10271086" y="65544"/>
                    </a:cubicBezTo>
                    <a:lnTo>
                      <a:pt x="10271086" y="2236803"/>
                    </a:lnTo>
                    <a:cubicBezTo>
                      <a:pt x="10271086" y="2243045"/>
                      <a:pt x="10267965" y="2250328"/>
                      <a:pt x="10263804" y="2254489"/>
                    </a:cubicBezTo>
                    <a:cubicBezTo>
                      <a:pt x="10259642" y="2259691"/>
                      <a:pt x="10253400" y="2262812"/>
                      <a:pt x="10246117" y="2262812"/>
                    </a:cubicBezTo>
                    <a:close/>
                    <a:moveTo>
                      <a:pt x="97276" y="2118200"/>
                    </a:moveTo>
                    <a:cubicBezTo>
                      <a:pt x="1823255" y="2118200"/>
                      <a:pt x="3572123" y="2142129"/>
                      <a:pt x="5264810" y="2165017"/>
                    </a:cubicBezTo>
                    <a:cubicBezTo>
                      <a:pt x="6887793" y="2186865"/>
                      <a:pt x="8566955" y="2209753"/>
                      <a:pt x="10221149" y="2211834"/>
                    </a:cubicBezTo>
                    <a:lnTo>
                      <a:pt x="10221149" y="89472"/>
                    </a:lnTo>
                    <a:lnTo>
                      <a:pt x="89993" y="50978"/>
                    </a:lnTo>
                    <a:cubicBezTo>
                      <a:pt x="92074" y="395342"/>
                      <a:pt x="81670" y="745948"/>
                      <a:pt x="70226" y="1085109"/>
                    </a:cubicBezTo>
                    <a:cubicBezTo>
                      <a:pt x="59822" y="1424271"/>
                      <a:pt x="48378" y="1774877"/>
                      <a:pt x="50459" y="2118200"/>
                    </a:cubicBezTo>
                    <a:cubicBezTo>
                      <a:pt x="67105" y="2118200"/>
                      <a:pt x="82711" y="2118200"/>
                      <a:pt x="97276" y="2118200"/>
                    </a:cubicBezTo>
                    <a:close/>
                  </a:path>
                </a:pathLst>
              </a:custGeom>
              <a:solidFill>
                <a:srgbClr val="454E5F"/>
              </a:solidFill>
              <a:ln w="103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40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4" name="Hộp Văn bản 5">
              <a:extLst>
                <a:ext uri="{FF2B5EF4-FFF2-40B4-BE49-F238E27FC236}">
                  <a16:creationId xmlns:a16="http://schemas.microsoft.com/office/drawing/2014/main" id="{59257264-1088-E59B-6628-FC5CE884F377}"/>
                </a:ext>
              </a:extLst>
            </p:cNvPr>
            <p:cNvSpPr txBox="1"/>
            <p:nvPr/>
          </p:nvSpPr>
          <p:spPr>
            <a:xfrm>
              <a:off x="883920" y="950560"/>
              <a:ext cx="9757116" cy="1114280"/>
            </a:xfrm>
            <a:prstGeom prst="rect">
              <a:avLst/>
            </a:prstGeom>
            <a:noFill/>
          </p:spPr>
          <p:txBody>
            <a:bodyPr wrap="square" rtlCol="0">
              <a:spAutoFit/>
            </a:bodyPr>
            <a:lstStyle/>
            <a:p>
              <a:pPr lvl="0" algn="ctr"/>
              <a:r>
                <a:rPr lang="vi-VN" sz="4000" dirty="0">
                  <a:latin typeface="Cambria" panose="02040503050406030204" pitchFamily="18" charset="0"/>
                  <a:ea typeface="Cambria" panose="02040503050406030204" pitchFamily="18" charset="0"/>
                </a:rPr>
                <a:t>Trong các số dưới đây, số lớn hơn</a:t>
              </a:r>
              <a:endParaRPr lang="en-US" sz="4000" dirty="0">
                <a:latin typeface="Cambria" panose="02040503050406030204" pitchFamily="18" charset="0"/>
                <a:ea typeface="Cambria" panose="02040503050406030204" pitchFamily="18" charset="0"/>
              </a:endParaRPr>
            </a:p>
            <a:p>
              <a:pPr lvl="0" algn="ctr"/>
              <a:r>
                <a:rPr lang="vi-VN" sz="4000" dirty="0">
                  <a:latin typeface="Cambria" panose="02040503050406030204" pitchFamily="18" charset="0"/>
                  <a:ea typeface="Cambria" panose="02040503050406030204" pitchFamily="18" charset="0"/>
                </a:rPr>
                <a:t> </a:t>
              </a:r>
              <a:r>
                <a:rPr lang="vi-VN" sz="4000" b="1" dirty="0">
                  <a:latin typeface="Cambria" panose="02040503050406030204" pitchFamily="18" charset="0"/>
                  <a:ea typeface="Cambria" panose="02040503050406030204" pitchFamily="18" charset="0"/>
                </a:rPr>
                <a:t>201 365 789 </a:t>
              </a:r>
              <a:r>
                <a:rPr lang="vi-VN" sz="4000" dirty="0">
                  <a:latin typeface="Cambria" panose="02040503050406030204" pitchFamily="18" charset="0"/>
                  <a:ea typeface="Cambria" panose="02040503050406030204" pitchFamily="18" charset="0"/>
                </a:rPr>
                <a:t>là:</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8" name="Nhóm 1">
            <a:extLst>
              <a:ext uri="{FF2B5EF4-FFF2-40B4-BE49-F238E27FC236}">
                <a16:creationId xmlns:a16="http://schemas.microsoft.com/office/drawing/2014/main" id="{5D919A39-535E-2705-5D44-7D32AF41840A}"/>
              </a:ext>
            </a:extLst>
          </p:cNvPr>
          <p:cNvGrpSpPr/>
          <p:nvPr/>
        </p:nvGrpSpPr>
        <p:grpSpPr>
          <a:xfrm>
            <a:off x="873492" y="2490890"/>
            <a:ext cx="5009148" cy="1152000"/>
            <a:chOff x="873492" y="2490890"/>
            <a:chExt cx="5009148" cy="1152000"/>
          </a:xfrm>
        </p:grpSpPr>
        <p:grpSp>
          <p:nvGrpSpPr>
            <p:cNvPr id="9" name="Nhóm 7">
              <a:extLst>
                <a:ext uri="{FF2B5EF4-FFF2-40B4-BE49-F238E27FC236}">
                  <a16:creationId xmlns:a16="http://schemas.microsoft.com/office/drawing/2014/main" id="{9C25E72F-3347-F5BA-1EF4-814B3861AB22}"/>
                </a:ext>
              </a:extLst>
            </p:cNvPr>
            <p:cNvGrpSpPr/>
            <p:nvPr/>
          </p:nvGrpSpPr>
          <p:grpSpPr>
            <a:xfrm>
              <a:off x="873492" y="2490890"/>
              <a:ext cx="5009148" cy="1152000"/>
              <a:chOff x="873492" y="2490890"/>
              <a:chExt cx="5009148" cy="1152000"/>
            </a:xfrm>
          </p:grpSpPr>
          <p:sp>
            <p:nvSpPr>
              <p:cNvPr id="11" name="Hình chữ nhật: Góc Tròn 8">
                <a:extLst>
                  <a:ext uri="{FF2B5EF4-FFF2-40B4-BE49-F238E27FC236}">
                    <a16:creationId xmlns:a16="http://schemas.microsoft.com/office/drawing/2014/main" id="{E269473F-6A8B-E80D-6775-3AD0F811E809}"/>
                  </a:ext>
                </a:extLst>
              </p:cNvPr>
              <p:cNvSpPr/>
              <p:nvPr/>
            </p:nvSpPr>
            <p:spPr>
              <a:xfrm>
                <a:off x="1526774" y="2519678"/>
                <a:ext cx="4355866" cy="1116000"/>
              </a:xfrm>
              <a:prstGeom prst="roundRect">
                <a:avLst/>
              </a:prstGeom>
              <a:noFill/>
              <a:ln w="38100">
                <a:solidFill>
                  <a:srgbClr val="FF4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pic>
            <p:nvPicPr>
              <p:cNvPr id="12" name="Đồ họa 9">
                <a:extLst>
                  <a:ext uri="{FF2B5EF4-FFF2-40B4-BE49-F238E27FC236}">
                    <a16:creationId xmlns:a16="http://schemas.microsoft.com/office/drawing/2014/main" id="{2C9DD5BC-4BCB-4B25-466C-AE5BF3D1159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3492" y="2490890"/>
                <a:ext cx="1246685" cy="1152000"/>
              </a:xfrm>
              <a:prstGeom prst="rect">
                <a:avLst/>
              </a:prstGeom>
            </p:spPr>
          </p:pic>
        </p:grpSp>
        <p:sp>
          <p:nvSpPr>
            <p:cNvPr id="10" name="Hộp Văn bản 23">
              <a:extLst>
                <a:ext uri="{FF2B5EF4-FFF2-40B4-BE49-F238E27FC236}">
                  <a16:creationId xmlns:a16="http://schemas.microsoft.com/office/drawing/2014/main" id="{AE8A3198-B922-95C5-0759-8657347CC3AA}"/>
                </a:ext>
              </a:extLst>
            </p:cNvPr>
            <p:cNvSpPr txBox="1"/>
            <p:nvPr/>
          </p:nvSpPr>
          <p:spPr>
            <a:xfrm>
              <a:off x="2443645" y="2696712"/>
              <a:ext cx="3069616" cy="707886"/>
            </a:xfrm>
            <a:prstGeom prst="rect">
              <a:avLst/>
            </a:prstGeom>
            <a:noFill/>
          </p:spPr>
          <p:txBody>
            <a:bodyPr wrap="square" rtlCol="0">
              <a:spAutoFit/>
            </a:bodyPr>
            <a:lstStyle/>
            <a:p>
              <a:pPr lvl="0" algn="just">
                <a:spcBef>
                  <a:spcPts val="600"/>
                </a:spcBef>
                <a:spcAft>
                  <a:spcPts val="600"/>
                </a:spcAft>
              </a:pPr>
              <a:r>
                <a:rPr lang="en-US" sz="4000" dirty="0">
                  <a:latin typeface="Cambria" panose="02040503050406030204" pitchFamily="18" charset="0"/>
                  <a:ea typeface="Cambria" panose="02040503050406030204" pitchFamily="18" charset="0"/>
                </a:rPr>
                <a:t>205 000 000</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13" name="Nhóm 2">
            <a:extLst>
              <a:ext uri="{FF2B5EF4-FFF2-40B4-BE49-F238E27FC236}">
                <a16:creationId xmlns:a16="http://schemas.microsoft.com/office/drawing/2014/main" id="{B4115996-510D-6A2B-BEBF-1EAD5C80FC98}"/>
              </a:ext>
            </a:extLst>
          </p:cNvPr>
          <p:cNvGrpSpPr/>
          <p:nvPr/>
        </p:nvGrpSpPr>
        <p:grpSpPr>
          <a:xfrm>
            <a:off x="6309362" y="2482076"/>
            <a:ext cx="4926770" cy="1152000"/>
            <a:chOff x="6309362" y="2482076"/>
            <a:chExt cx="4926770" cy="1152000"/>
          </a:xfrm>
        </p:grpSpPr>
        <p:grpSp>
          <p:nvGrpSpPr>
            <p:cNvPr id="14" name="Nhóm 10">
              <a:extLst>
                <a:ext uri="{FF2B5EF4-FFF2-40B4-BE49-F238E27FC236}">
                  <a16:creationId xmlns:a16="http://schemas.microsoft.com/office/drawing/2014/main" id="{175A95D1-2541-C698-5406-BAAB89D892AC}"/>
                </a:ext>
              </a:extLst>
            </p:cNvPr>
            <p:cNvGrpSpPr/>
            <p:nvPr/>
          </p:nvGrpSpPr>
          <p:grpSpPr>
            <a:xfrm>
              <a:off x="6309362" y="2482076"/>
              <a:ext cx="4926770" cy="1152000"/>
              <a:chOff x="6309362" y="2463371"/>
              <a:chExt cx="4926770" cy="1152000"/>
            </a:xfrm>
          </p:grpSpPr>
          <p:sp>
            <p:nvSpPr>
              <p:cNvPr id="16" name="Hình chữ nhật: Góc Tròn 11">
                <a:extLst>
                  <a:ext uri="{FF2B5EF4-FFF2-40B4-BE49-F238E27FC236}">
                    <a16:creationId xmlns:a16="http://schemas.microsoft.com/office/drawing/2014/main" id="{41570551-CF30-86B0-616C-56C5EF16E020}"/>
                  </a:ext>
                </a:extLst>
              </p:cNvPr>
              <p:cNvSpPr/>
              <p:nvPr/>
            </p:nvSpPr>
            <p:spPr>
              <a:xfrm>
                <a:off x="6688190" y="2496527"/>
                <a:ext cx="4547942" cy="1117575"/>
              </a:xfrm>
              <a:prstGeom prst="roundRect">
                <a:avLst/>
              </a:prstGeom>
              <a:noFill/>
              <a:ln w="38100">
                <a:solidFill>
                  <a:srgbClr val="FFC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0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pic>
            <p:nvPicPr>
              <p:cNvPr id="17" name="Đồ họa 12">
                <a:extLst>
                  <a:ext uri="{FF2B5EF4-FFF2-40B4-BE49-F238E27FC236}">
                    <a16:creationId xmlns:a16="http://schemas.microsoft.com/office/drawing/2014/main" id="{BF458DFC-396D-4F2C-B38F-9FDE1B3662C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09362" y="2463371"/>
                <a:ext cx="1061053" cy="1152000"/>
              </a:xfrm>
              <a:prstGeom prst="rect">
                <a:avLst/>
              </a:prstGeom>
            </p:spPr>
          </p:pic>
        </p:grpSp>
        <p:sp>
          <p:nvSpPr>
            <p:cNvPr id="15" name="Hộp Văn bản 24">
              <a:extLst>
                <a:ext uri="{FF2B5EF4-FFF2-40B4-BE49-F238E27FC236}">
                  <a16:creationId xmlns:a16="http://schemas.microsoft.com/office/drawing/2014/main" id="{709D10A9-E0E4-1F61-B017-5E54D7949015}"/>
                </a:ext>
              </a:extLst>
            </p:cNvPr>
            <p:cNvSpPr txBox="1"/>
            <p:nvPr/>
          </p:nvSpPr>
          <p:spPr>
            <a:xfrm>
              <a:off x="7749243" y="2681426"/>
              <a:ext cx="3113829" cy="707886"/>
            </a:xfrm>
            <a:prstGeom prst="rect">
              <a:avLst/>
            </a:prstGeom>
            <a:noFill/>
          </p:spPr>
          <p:txBody>
            <a:bodyPr wrap="square" rtlCol="0">
              <a:spAutoFit/>
            </a:bodyPr>
            <a:lstStyle/>
            <a:p>
              <a:pPr lvl="0" algn="just">
                <a:spcBef>
                  <a:spcPts val="600"/>
                </a:spcBef>
                <a:spcAft>
                  <a:spcPts val="600"/>
                </a:spcAft>
              </a:pPr>
              <a:r>
                <a:rPr lang="en-US" sz="4000" dirty="0">
                  <a:latin typeface="Cambria" panose="02040503050406030204" pitchFamily="18" charset="0"/>
                  <a:ea typeface="Cambria" panose="02040503050406030204" pitchFamily="18" charset="0"/>
                </a:rPr>
                <a:t>36 597 102</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18" name="Nhóm 21">
            <a:extLst>
              <a:ext uri="{FF2B5EF4-FFF2-40B4-BE49-F238E27FC236}">
                <a16:creationId xmlns:a16="http://schemas.microsoft.com/office/drawing/2014/main" id="{E1B3EBE0-1A03-71FF-4EF6-BBC720D376FD}"/>
              </a:ext>
            </a:extLst>
          </p:cNvPr>
          <p:cNvGrpSpPr/>
          <p:nvPr/>
        </p:nvGrpSpPr>
        <p:grpSpPr>
          <a:xfrm>
            <a:off x="958238" y="4423396"/>
            <a:ext cx="4924401" cy="1152000"/>
            <a:chOff x="958238" y="4423396"/>
            <a:chExt cx="4924401" cy="1152000"/>
          </a:xfrm>
        </p:grpSpPr>
        <p:grpSp>
          <p:nvGrpSpPr>
            <p:cNvPr id="19" name="Nhóm 16">
              <a:extLst>
                <a:ext uri="{FF2B5EF4-FFF2-40B4-BE49-F238E27FC236}">
                  <a16:creationId xmlns:a16="http://schemas.microsoft.com/office/drawing/2014/main" id="{EC3EFBD6-C519-D613-E5FA-4B964968DFCC}"/>
                </a:ext>
              </a:extLst>
            </p:cNvPr>
            <p:cNvGrpSpPr/>
            <p:nvPr/>
          </p:nvGrpSpPr>
          <p:grpSpPr>
            <a:xfrm>
              <a:off x="958238" y="4423396"/>
              <a:ext cx="4924401" cy="1152000"/>
              <a:chOff x="958238" y="4423396"/>
              <a:chExt cx="4924401" cy="1152000"/>
            </a:xfrm>
          </p:grpSpPr>
          <p:sp>
            <p:nvSpPr>
              <p:cNvPr id="21" name="Hình chữ nhật: Góc Tròn 17">
                <a:extLst>
                  <a:ext uri="{FF2B5EF4-FFF2-40B4-BE49-F238E27FC236}">
                    <a16:creationId xmlns:a16="http://schemas.microsoft.com/office/drawing/2014/main" id="{940CE092-43E3-C439-BE96-F2A3F195B5DB}"/>
                  </a:ext>
                </a:extLst>
              </p:cNvPr>
              <p:cNvSpPr/>
              <p:nvPr/>
            </p:nvSpPr>
            <p:spPr>
              <a:xfrm>
                <a:off x="1351279" y="4453999"/>
                <a:ext cx="4531360" cy="1116000"/>
              </a:xfrm>
              <a:prstGeom prst="roundRect">
                <a:avLst/>
              </a:prstGeom>
              <a:noFill/>
              <a:ln w="38100">
                <a:solidFill>
                  <a:srgbClr val="B4D8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pic>
            <p:nvPicPr>
              <p:cNvPr id="22" name="Đồ họa 18">
                <a:extLst>
                  <a:ext uri="{FF2B5EF4-FFF2-40B4-BE49-F238E27FC236}">
                    <a16:creationId xmlns:a16="http://schemas.microsoft.com/office/drawing/2014/main" id="{C6821B68-802E-2C33-43DE-528B28C5613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58238" y="4423396"/>
                <a:ext cx="1077191" cy="1152000"/>
              </a:xfrm>
              <a:prstGeom prst="rect">
                <a:avLst/>
              </a:prstGeom>
            </p:spPr>
          </p:pic>
        </p:grpSp>
        <p:sp>
          <p:nvSpPr>
            <p:cNvPr id="20" name="Hộp Văn bản 25">
              <a:extLst>
                <a:ext uri="{FF2B5EF4-FFF2-40B4-BE49-F238E27FC236}">
                  <a16:creationId xmlns:a16="http://schemas.microsoft.com/office/drawing/2014/main" id="{21AB69C4-0A06-7DD8-3B9F-558523C22576}"/>
                </a:ext>
              </a:extLst>
            </p:cNvPr>
            <p:cNvSpPr txBox="1"/>
            <p:nvPr/>
          </p:nvSpPr>
          <p:spPr>
            <a:xfrm>
              <a:off x="2398718" y="4646547"/>
              <a:ext cx="2977953" cy="707886"/>
            </a:xfrm>
            <a:prstGeom prst="rect">
              <a:avLst/>
            </a:prstGeom>
            <a:noFill/>
          </p:spPr>
          <p:txBody>
            <a:bodyPr wrap="square" rtlCol="0">
              <a:spAutoFit/>
            </a:bodyPr>
            <a:lstStyle/>
            <a:p>
              <a:pPr lvl="0" algn="just">
                <a:spcBef>
                  <a:spcPts val="600"/>
                </a:spcBef>
                <a:spcAft>
                  <a:spcPts val="600"/>
                </a:spcAft>
              </a:pPr>
              <a:r>
                <a:rPr lang="en-US" sz="4000" dirty="0">
                  <a:latin typeface="Cambria" panose="02040503050406030204" pitchFamily="18" charset="0"/>
                  <a:ea typeface="Cambria" panose="02040503050406030204" pitchFamily="18" charset="0"/>
                </a:rPr>
                <a:t>503 649</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23" name="Nhóm 22">
            <a:extLst>
              <a:ext uri="{FF2B5EF4-FFF2-40B4-BE49-F238E27FC236}">
                <a16:creationId xmlns:a16="http://schemas.microsoft.com/office/drawing/2014/main" id="{2EB559FE-FECD-11B4-CC5C-F13D7860583D}"/>
              </a:ext>
            </a:extLst>
          </p:cNvPr>
          <p:cNvGrpSpPr/>
          <p:nvPr/>
        </p:nvGrpSpPr>
        <p:grpSpPr>
          <a:xfrm>
            <a:off x="6309362" y="4453999"/>
            <a:ext cx="4987834" cy="1153269"/>
            <a:chOff x="6309362" y="4453999"/>
            <a:chExt cx="4987834" cy="1153269"/>
          </a:xfrm>
        </p:grpSpPr>
        <p:grpSp>
          <p:nvGrpSpPr>
            <p:cNvPr id="24" name="Nhóm 13">
              <a:extLst>
                <a:ext uri="{FF2B5EF4-FFF2-40B4-BE49-F238E27FC236}">
                  <a16:creationId xmlns:a16="http://schemas.microsoft.com/office/drawing/2014/main" id="{20EACA63-A1F6-E8E1-6CDE-EB245D7AB3E6}"/>
                </a:ext>
              </a:extLst>
            </p:cNvPr>
            <p:cNvGrpSpPr/>
            <p:nvPr/>
          </p:nvGrpSpPr>
          <p:grpSpPr>
            <a:xfrm>
              <a:off x="6309362" y="4453999"/>
              <a:ext cx="4987834" cy="1153269"/>
              <a:chOff x="6309362" y="4395154"/>
              <a:chExt cx="4987834" cy="1153269"/>
            </a:xfrm>
          </p:grpSpPr>
          <p:sp>
            <p:nvSpPr>
              <p:cNvPr id="26" name="Hình chữ nhật: Góc Tròn 14">
                <a:extLst>
                  <a:ext uri="{FF2B5EF4-FFF2-40B4-BE49-F238E27FC236}">
                    <a16:creationId xmlns:a16="http://schemas.microsoft.com/office/drawing/2014/main" id="{13F08971-0BB0-D010-61C5-D79ECECBE847}"/>
                  </a:ext>
                </a:extLst>
              </p:cNvPr>
              <p:cNvSpPr/>
              <p:nvPr/>
            </p:nvSpPr>
            <p:spPr>
              <a:xfrm>
                <a:off x="6688190" y="4395154"/>
                <a:ext cx="4609006" cy="1117575"/>
              </a:xfrm>
              <a:prstGeom prst="roundRect">
                <a:avLst/>
              </a:prstGeom>
              <a:noFill/>
              <a:ln w="38100">
                <a:solidFill>
                  <a:srgbClr val="6FD3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0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pic>
            <p:nvPicPr>
              <p:cNvPr id="27" name="Đồ họa 15">
                <a:extLst>
                  <a:ext uri="{FF2B5EF4-FFF2-40B4-BE49-F238E27FC236}">
                    <a16:creationId xmlns:a16="http://schemas.microsoft.com/office/drawing/2014/main" id="{4E32717F-2AB4-DB99-1DF3-404F98DD558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309362" y="4396423"/>
                <a:ext cx="1077191" cy="1152000"/>
              </a:xfrm>
              <a:prstGeom prst="rect">
                <a:avLst/>
              </a:prstGeom>
            </p:spPr>
          </p:pic>
        </p:grpSp>
        <p:sp>
          <p:nvSpPr>
            <p:cNvPr id="25" name="Hộp Văn bản 26">
              <a:extLst>
                <a:ext uri="{FF2B5EF4-FFF2-40B4-BE49-F238E27FC236}">
                  <a16:creationId xmlns:a16="http://schemas.microsoft.com/office/drawing/2014/main" id="{4F2B5AA1-5E36-362D-4100-84A2F8E87422}"/>
                </a:ext>
              </a:extLst>
            </p:cNvPr>
            <p:cNvSpPr txBox="1"/>
            <p:nvPr/>
          </p:nvSpPr>
          <p:spPr>
            <a:xfrm>
              <a:off x="7484144" y="4614675"/>
              <a:ext cx="3574567" cy="707886"/>
            </a:xfrm>
            <a:prstGeom prst="rect">
              <a:avLst/>
            </a:prstGeom>
            <a:noFill/>
          </p:spPr>
          <p:txBody>
            <a:bodyPr wrap="square" rtlCol="0">
              <a:spAutoFit/>
            </a:bodyPr>
            <a:lstStyle/>
            <a:p>
              <a:pPr lvl="0" algn="ctr">
                <a:spcBef>
                  <a:spcPts val="600"/>
                </a:spcBef>
                <a:spcAft>
                  <a:spcPts val="600"/>
                </a:spcAft>
              </a:pPr>
              <a:r>
                <a:rPr lang="en-US" sz="4000" dirty="0">
                  <a:latin typeface="Cambria" panose="02040503050406030204" pitchFamily="18" charset="0"/>
                  <a:ea typeface="Cambria" panose="02040503050406030204" pitchFamily="18" charset="0"/>
                </a:rPr>
                <a:t>78 316 499</a:t>
              </a:r>
              <a:endParaRPr kumimoji="0" lang="vi-VN" sz="40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pic>
        <p:nvPicPr>
          <p:cNvPr id="28" name="Đồ họa 27">
            <a:extLst>
              <a:ext uri="{FF2B5EF4-FFF2-40B4-BE49-F238E27FC236}">
                <a16:creationId xmlns:a16="http://schemas.microsoft.com/office/drawing/2014/main" id="{2BD22672-4DC2-7358-AD99-10EEF0B13EF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151007" y="872984"/>
            <a:ext cx="1815408" cy="1460219"/>
          </a:xfrm>
          <a:prstGeom prst="rect">
            <a:avLst/>
          </a:prstGeom>
        </p:spPr>
      </p:pic>
    </p:spTree>
    <p:extLst>
      <p:ext uri="{BB962C8B-B14F-4D97-AF65-F5344CB8AC3E}">
        <p14:creationId xmlns:p14="http://schemas.microsoft.com/office/powerpoint/2010/main" val="158469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500"/>
                                        <p:tgtEl>
                                          <p:spTgt spid="13"/>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500"/>
                                        <p:tgtEl>
                                          <p:spTgt spid="18"/>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xit" presetSubtype="0" fill="hold" nodeType="clickEffect">
                                  <p:stCondLst>
                                    <p:cond delay="0"/>
                                  </p:stCondLst>
                                  <p:childTnLst>
                                    <p:animEffect transition="out" filter="fade">
                                      <p:cBhvr>
                                        <p:cTn id="29" dur="1000"/>
                                        <p:tgtEl>
                                          <p:spTgt spid="13"/>
                                        </p:tgtEl>
                                      </p:cBhvr>
                                    </p:animEffect>
                                    <p:anim calcmode="lin" valueType="num">
                                      <p:cBhvr>
                                        <p:cTn id="30" dur="1000"/>
                                        <p:tgtEl>
                                          <p:spTgt spid="13"/>
                                        </p:tgtEl>
                                        <p:attrNameLst>
                                          <p:attrName>ppt_x</p:attrName>
                                        </p:attrNameLst>
                                      </p:cBhvr>
                                      <p:tavLst>
                                        <p:tav tm="0">
                                          <p:val>
                                            <p:strVal val="ppt_x"/>
                                          </p:val>
                                        </p:tav>
                                        <p:tav tm="100000">
                                          <p:val>
                                            <p:strVal val="ppt_x"/>
                                          </p:val>
                                        </p:tav>
                                      </p:tavLst>
                                    </p:anim>
                                    <p:anim calcmode="lin" valueType="num">
                                      <p:cBhvr>
                                        <p:cTn id="31" dur="1000"/>
                                        <p:tgtEl>
                                          <p:spTgt spid="13"/>
                                        </p:tgtEl>
                                        <p:attrNameLst>
                                          <p:attrName>ppt_y</p:attrName>
                                        </p:attrNameLst>
                                      </p:cBhvr>
                                      <p:tavLst>
                                        <p:tav tm="0">
                                          <p:val>
                                            <p:strVal val="ppt_y"/>
                                          </p:val>
                                        </p:tav>
                                        <p:tav tm="100000">
                                          <p:val>
                                            <p:strVal val="ppt_y+.1"/>
                                          </p:val>
                                        </p:tav>
                                      </p:tavLst>
                                    </p:anim>
                                    <p:set>
                                      <p:cBhvr>
                                        <p:cTn id="32" dur="1" fill="hold">
                                          <p:stCondLst>
                                            <p:cond delay="999"/>
                                          </p:stCondLst>
                                        </p:cTn>
                                        <p:tgtEl>
                                          <p:spTgt spid="13"/>
                                        </p:tgtEl>
                                        <p:attrNameLst>
                                          <p:attrName>style.visibility</p:attrName>
                                        </p:attrNameLst>
                                      </p:cBhvr>
                                      <p:to>
                                        <p:strVal val="hidden"/>
                                      </p:to>
                                    </p:set>
                                  </p:childTnLst>
                                </p:cTn>
                              </p:par>
                              <p:par>
                                <p:cTn id="33" presetID="42" presetClass="exit" presetSubtype="0" fill="hold" nodeType="withEffect">
                                  <p:stCondLst>
                                    <p:cond delay="0"/>
                                  </p:stCondLst>
                                  <p:childTnLst>
                                    <p:animEffect transition="out" filter="fade">
                                      <p:cBhvr>
                                        <p:cTn id="34" dur="1000"/>
                                        <p:tgtEl>
                                          <p:spTgt spid="18"/>
                                        </p:tgtEl>
                                      </p:cBhvr>
                                    </p:animEffect>
                                    <p:anim calcmode="lin" valueType="num">
                                      <p:cBhvr>
                                        <p:cTn id="35" dur="1000"/>
                                        <p:tgtEl>
                                          <p:spTgt spid="18"/>
                                        </p:tgtEl>
                                        <p:attrNameLst>
                                          <p:attrName>ppt_x</p:attrName>
                                        </p:attrNameLst>
                                      </p:cBhvr>
                                      <p:tavLst>
                                        <p:tav tm="0">
                                          <p:val>
                                            <p:strVal val="ppt_x"/>
                                          </p:val>
                                        </p:tav>
                                        <p:tav tm="100000">
                                          <p:val>
                                            <p:strVal val="ppt_x"/>
                                          </p:val>
                                        </p:tav>
                                      </p:tavLst>
                                    </p:anim>
                                    <p:anim calcmode="lin" valueType="num">
                                      <p:cBhvr>
                                        <p:cTn id="36" dur="1000"/>
                                        <p:tgtEl>
                                          <p:spTgt spid="18"/>
                                        </p:tgtEl>
                                        <p:attrNameLst>
                                          <p:attrName>ppt_y</p:attrName>
                                        </p:attrNameLst>
                                      </p:cBhvr>
                                      <p:tavLst>
                                        <p:tav tm="0">
                                          <p:val>
                                            <p:strVal val="ppt_y"/>
                                          </p:val>
                                        </p:tav>
                                        <p:tav tm="100000">
                                          <p:val>
                                            <p:strVal val="ppt_y+.1"/>
                                          </p:val>
                                        </p:tav>
                                      </p:tavLst>
                                    </p:anim>
                                    <p:set>
                                      <p:cBhvr>
                                        <p:cTn id="37" dur="1" fill="hold">
                                          <p:stCondLst>
                                            <p:cond delay="999"/>
                                          </p:stCondLst>
                                        </p:cTn>
                                        <p:tgtEl>
                                          <p:spTgt spid="18"/>
                                        </p:tgtEl>
                                        <p:attrNameLst>
                                          <p:attrName>style.visibility</p:attrName>
                                        </p:attrNameLst>
                                      </p:cBhvr>
                                      <p:to>
                                        <p:strVal val="hidden"/>
                                      </p:to>
                                    </p:set>
                                  </p:childTnLst>
                                </p:cTn>
                              </p:par>
                              <p:par>
                                <p:cTn id="38" presetID="42" presetClass="exit" presetSubtype="0" fill="hold" nodeType="withEffect">
                                  <p:stCondLst>
                                    <p:cond delay="0"/>
                                  </p:stCondLst>
                                  <p:childTnLst>
                                    <p:animEffect transition="out" filter="fade">
                                      <p:cBhvr>
                                        <p:cTn id="39" dur="1000"/>
                                        <p:tgtEl>
                                          <p:spTgt spid="23"/>
                                        </p:tgtEl>
                                      </p:cBhvr>
                                    </p:animEffect>
                                    <p:anim calcmode="lin" valueType="num">
                                      <p:cBhvr>
                                        <p:cTn id="40" dur="1000"/>
                                        <p:tgtEl>
                                          <p:spTgt spid="23"/>
                                        </p:tgtEl>
                                        <p:attrNameLst>
                                          <p:attrName>ppt_x</p:attrName>
                                        </p:attrNameLst>
                                      </p:cBhvr>
                                      <p:tavLst>
                                        <p:tav tm="0">
                                          <p:val>
                                            <p:strVal val="ppt_x"/>
                                          </p:val>
                                        </p:tav>
                                        <p:tav tm="100000">
                                          <p:val>
                                            <p:strVal val="ppt_x"/>
                                          </p:val>
                                        </p:tav>
                                      </p:tavLst>
                                    </p:anim>
                                    <p:anim calcmode="lin" valueType="num">
                                      <p:cBhvr>
                                        <p:cTn id="41" dur="1000"/>
                                        <p:tgtEl>
                                          <p:spTgt spid="23"/>
                                        </p:tgtEl>
                                        <p:attrNameLst>
                                          <p:attrName>ppt_y</p:attrName>
                                        </p:attrNameLst>
                                      </p:cBhvr>
                                      <p:tavLst>
                                        <p:tav tm="0">
                                          <p:val>
                                            <p:strVal val="ppt_y"/>
                                          </p:val>
                                        </p:tav>
                                        <p:tav tm="100000">
                                          <p:val>
                                            <p:strVal val="ppt_y+.1"/>
                                          </p:val>
                                        </p:tav>
                                      </p:tavLst>
                                    </p:anim>
                                    <p:set>
                                      <p:cBhvr>
                                        <p:cTn id="42" dur="1" fill="hold">
                                          <p:stCondLst>
                                            <p:cond delay="999"/>
                                          </p:stCondLst>
                                        </p:cTn>
                                        <p:tgtEl>
                                          <p:spTgt spid="23"/>
                                        </p:tgtEl>
                                        <p:attrNameLst>
                                          <p:attrName>style.visibility</p:attrName>
                                        </p:attrNameLst>
                                      </p:cBhvr>
                                      <p:to>
                                        <p:strVal val="hidden"/>
                                      </p:to>
                                    </p:set>
                                  </p:childTnLst>
                                </p:cTn>
                              </p:par>
                              <p:par>
                                <p:cTn id="43" presetID="32" presetClass="emph" presetSubtype="0" fill="hold" nodeType="withEffect">
                                  <p:stCondLst>
                                    <p:cond delay="0"/>
                                  </p:stCondLst>
                                  <p:childTnLst>
                                    <p:animRot by="120000">
                                      <p:cBhvr>
                                        <p:cTn id="44" dur="100" fill="hold">
                                          <p:stCondLst>
                                            <p:cond delay="0"/>
                                          </p:stCondLst>
                                        </p:cTn>
                                        <p:tgtEl>
                                          <p:spTgt spid="8"/>
                                        </p:tgtEl>
                                        <p:attrNameLst>
                                          <p:attrName>r</p:attrName>
                                        </p:attrNameLst>
                                      </p:cBhvr>
                                    </p:animRot>
                                    <p:animRot by="-240000">
                                      <p:cBhvr>
                                        <p:cTn id="45" dur="200" fill="hold">
                                          <p:stCondLst>
                                            <p:cond delay="200"/>
                                          </p:stCondLst>
                                        </p:cTn>
                                        <p:tgtEl>
                                          <p:spTgt spid="8"/>
                                        </p:tgtEl>
                                        <p:attrNameLst>
                                          <p:attrName>r</p:attrName>
                                        </p:attrNameLst>
                                      </p:cBhvr>
                                    </p:animRot>
                                    <p:animRot by="240000">
                                      <p:cBhvr>
                                        <p:cTn id="46" dur="200" fill="hold">
                                          <p:stCondLst>
                                            <p:cond delay="400"/>
                                          </p:stCondLst>
                                        </p:cTn>
                                        <p:tgtEl>
                                          <p:spTgt spid="8"/>
                                        </p:tgtEl>
                                        <p:attrNameLst>
                                          <p:attrName>r</p:attrName>
                                        </p:attrNameLst>
                                      </p:cBhvr>
                                    </p:animRot>
                                    <p:animRot by="-240000">
                                      <p:cBhvr>
                                        <p:cTn id="47" dur="200" fill="hold">
                                          <p:stCondLst>
                                            <p:cond delay="600"/>
                                          </p:stCondLst>
                                        </p:cTn>
                                        <p:tgtEl>
                                          <p:spTgt spid="8"/>
                                        </p:tgtEl>
                                        <p:attrNameLst>
                                          <p:attrName>r</p:attrName>
                                        </p:attrNameLst>
                                      </p:cBhvr>
                                    </p:animRot>
                                    <p:animRot by="120000">
                                      <p:cBhvr>
                                        <p:cTn id="48" dur="200" fill="hold">
                                          <p:stCondLst>
                                            <p:cond delay="800"/>
                                          </p:stCondLst>
                                        </p:cTn>
                                        <p:tgtEl>
                                          <p:spTgt spid="8"/>
                                        </p:tgtEl>
                                        <p:attrNameLst>
                                          <p:attrName>r</p:attrName>
                                        </p:attrNameLst>
                                      </p:cBhvr>
                                    </p:animRot>
                                  </p:childTnLst>
                                  <p:subTnLst>
                                    <p:audio>
                                      <p:cMediaNode>
                                        <p:cTn display="0" masterRel="sameClick">
                                          <p:stCondLst>
                                            <p:cond evt="begin" delay="0">
                                              <p:tn val="43"/>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Nhóm 3">
            <a:extLst>
              <a:ext uri="{FF2B5EF4-FFF2-40B4-BE49-F238E27FC236}">
                <a16:creationId xmlns:a16="http://schemas.microsoft.com/office/drawing/2014/main" id="{13241BAC-2BA1-C1BE-5138-E23B04272B64}"/>
              </a:ext>
            </a:extLst>
          </p:cNvPr>
          <p:cNvGrpSpPr/>
          <p:nvPr/>
        </p:nvGrpSpPr>
        <p:grpSpPr>
          <a:xfrm>
            <a:off x="694944" y="524796"/>
            <a:ext cx="10541188" cy="1823384"/>
            <a:chOff x="873492" y="817645"/>
            <a:chExt cx="10362640" cy="1530535"/>
          </a:xfrm>
        </p:grpSpPr>
        <p:grpSp>
          <p:nvGrpSpPr>
            <p:cNvPr id="30" name="Đồ họa 51">
              <a:extLst>
                <a:ext uri="{FF2B5EF4-FFF2-40B4-BE49-F238E27FC236}">
                  <a16:creationId xmlns:a16="http://schemas.microsoft.com/office/drawing/2014/main" id="{E7ABEED8-4CD2-A7C6-600F-27207A83A874}"/>
                </a:ext>
              </a:extLst>
            </p:cNvPr>
            <p:cNvGrpSpPr/>
            <p:nvPr/>
          </p:nvGrpSpPr>
          <p:grpSpPr>
            <a:xfrm>
              <a:off x="873492" y="817645"/>
              <a:ext cx="10362640" cy="1530535"/>
              <a:chOff x="894773" y="780890"/>
              <a:chExt cx="10357437" cy="2500016"/>
            </a:xfrm>
          </p:grpSpPr>
          <p:sp>
            <p:nvSpPr>
              <p:cNvPr id="32" name="Hình tự do: Hình 6">
                <a:extLst>
                  <a:ext uri="{FF2B5EF4-FFF2-40B4-BE49-F238E27FC236}">
                    <a16:creationId xmlns:a16="http://schemas.microsoft.com/office/drawing/2014/main" id="{17EC9B0E-A507-EE80-FF76-05ED21D75B5A}"/>
                  </a:ext>
                </a:extLst>
              </p:cNvPr>
              <p:cNvSpPr/>
              <p:nvPr/>
            </p:nvSpPr>
            <p:spPr>
              <a:xfrm>
                <a:off x="1031052" y="1069073"/>
                <a:ext cx="10221158" cy="2211833"/>
              </a:xfrm>
              <a:custGeom>
                <a:avLst/>
                <a:gdLst>
                  <a:gd name="connsiteX0" fmla="*/ 10221158 w 10221158"/>
                  <a:gd name="connsiteY0" fmla="*/ 40575 h 2211833"/>
                  <a:gd name="connsiteX1" fmla="*/ 10221158 w 10221158"/>
                  <a:gd name="connsiteY1" fmla="*/ 2211834 h 2211833"/>
                  <a:gd name="connsiteX2" fmla="*/ 531 w 10221158"/>
                  <a:gd name="connsiteY2" fmla="*/ 2118200 h 2211833"/>
                  <a:gd name="connsiteX3" fmla="*/ 39025 w 10221158"/>
                  <a:gd name="connsiteY3" fmla="*/ 0 h 2211833"/>
                  <a:gd name="connsiteX4" fmla="*/ 10220118 w 10221158"/>
                  <a:gd name="connsiteY4" fmla="*/ 38494 h 2211833"/>
                  <a:gd name="connsiteX5" fmla="*/ 10221158 w 10221158"/>
                  <a:gd name="connsiteY5" fmla="*/ 40575 h 2211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21158" h="2211833">
                    <a:moveTo>
                      <a:pt x="10221158" y="40575"/>
                    </a:moveTo>
                    <a:lnTo>
                      <a:pt x="10221158" y="2211834"/>
                    </a:lnTo>
                    <a:cubicBezTo>
                      <a:pt x="6809774" y="2208713"/>
                      <a:pt x="3412956" y="2117160"/>
                      <a:pt x="531" y="2118200"/>
                    </a:cubicBezTo>
                    <a:cubicBezTo>
                      <a:pt x="-5711" y="1413867"/>
                      <a:pt x="45267" y="703292"/>
                      <a:pt x="39025" y="0"/>
                    </a:cubicBezTo>
                    <a:cubicBezTo>
                      <a:pt x="3432723" y="12484"/>
                      <a:pt x="6826421" y="26009"/>
                      <a:pt x="10220118" y="38494"/>
                    </a:cubicBezTo>
                    <a:lnTo>
                      <a:pt x="10221158" y="40575"/>
                    </a:lnTo>
                    <a:close/>
                  </a:path>
                </a:pathLst>
              </a:custGeom>
              <a:solidFill>
                <a:srgbClr val="CCCCCC"/>
              </a:solidFill>
              <a:ln w="103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3" name="Hình tự do: Hình 19">
                <a:extLst>
                  <a:ext uri="{FF2B5EF4-FFF2-40B4-BE49-F238E27FC236}">
                    <a16:creationId xmlns:a16="http://schemas.microsoft.com/office/drawing/2014/main" id="{34B93E6E-3B18-D428-A68A-62E07654EA54}"/>
                  </a:ext>
                </a:extLst>
              </p:cNvPr>
              <p:cNvSpPr/>
              <p:nvPr/>
            </p:nvSpPr>
            <p:spPr>
              <a:xfrm>
                <a:off x="919883" y="805858"/>
                <a:ext cx="10221007" cy="2211833"/>
              </a:xfrm>
              <a:custGeom>
                <a:avLst/>
                <a:gdLst>
                  <a:gd name="connsiteX0" fmla="*/ 10221008 w 10221007"/>
                  <a:gd name="connsiteY0" fmla="*/ 41615 h 2211833"/>
                  <a:gd name="connsiteX1" fmla="*/ 10221008 w 10221007"/>
                  <a:gd name="connsiteY1" fmla="*/ 2211834 h 2211833"/>
                  <a:gd name="connsiteX2" fmla="*/ 381 w 10221007"/>
                  <a:gd name="connsiteY2" fmla="*/ 2118200 h 2211833"/>
                  <a:gd name="connsiteX3" fmla="*/ 39915 w 10221007"/>
                  <a:gd name="connsiteY3" fmla="*/ 0 h 2211833"/>
                  <a:gd name="connsiteX4" fmla="*/ 10221008 w 10221007"/>
                  <a:gd name="connsiteY4" fmla="*/ 38494 h 2211833"/>
                  <a:gd name="connsiteX5" fmla="*/ 10221008 w 10221007"/>
                  <a:gd name="connsiteY5" fmla="*/ 41615 h 2211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221007" h="2211833">
                    <a:moveTo>
                      <a:pt x="10221008" y="41615"/>
                    </a:moveTo>
                    <a:lnTo>
                      <a:pt x="10221008" y="2211834"/>
                    </a:lnTo>
                    <a:cubicBezTo>
                      <a:pt x="6809624" y="2208713"/>
                      <a:pt x="3412805" y="2117160"/>
                      <a:pt x="381" y="2118200"/>
                    </a:cubicBezTo>
                    <a:cubicBezTo>
                      <a:pt x="-4821" y="1414908"/>
                      <a:pt x="45117" y="704333"/>
                      <a:pt x="39915" y="0"/>
                    </a:cubicBezTo>
                    <a:cubicBezTo>
                      <a:pt x="3433612" y="12484"/>
                      <a:pt x="6827310" y="26009"/>
                      <a:pt x="10221008" y="38494"/>
                    </a:cubicBezTo>
                    <a:lnTo>
                      <a:pt x="10221008" y="41615"/>
                    </a:lnTo>
                    <a:close/>
                  </a:path>
                </a:pathLst>
              </a:custGeom>
              <a:solidFill>
                <a:srgbClr val="D7F0D3"/>
              </a:solidFill>
              <a:ln w="103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sp>
            <p:nvSpPr>
              <p:cNvPr id="34" name="Hình tự do: Hình 20">
                <a:extLst>
                  <a:ext uri="{FF2B5EF4-FFF2-40B4-BE49-F238E27FC236}">
                    <a16:creationId xmlns:a16="http://schemas.microsoft.com/office/drawing/2014/main" id="{927478D5-43CF-91AB-5077-04734E4B1452}"/>
                  </a:ext>
                </a:extLst>
              </p:cNvPr>
              <p:cNvSpPr/>
              <p:nvPr/>
            </p:nvSpPr>
            <p:spPr>
              <a:xfrm>
                <a:off x="894773" y="780890"/>
                <a:ext cx="10271086" cy="2262812"/>
              </a:xfrm>
              <a:custGeom>
                <a:avLst/>
                <a:gdLst>
                  <a:gd name="connsiteX0" fmla="*/ 10246117 w 10271086"/>
                  <a:gd name="connsiteY0" fmla="*/ 2262812 h 2262812"/>
                  <a:gd name="connsiteX1" fmla="*/ 10246117 w 10271086"/>
                  <a:gd name="connsiteY1" fmla="*/ 2262812 h 2262812"/>
                  <a:gd name="connsiteX2" fmla="*/ 5263770 w 10271086"/>
                  <a:gd name="connsiteY2" fmla="*/ 2215995 h 2262812"/>
                  <a:gd name="connsiteX3" fmla="*/ 25490 w 10271086"/>
                  <a:gd name="connsiteY3" fmla="*/ 2169179 h 2262812"/>
                  <a:gd name="connsiteX4" fmla="*/ 521 w 10271086"/>
                  <a:gd name="connsiteY4" fmla="*/ 2144210 h 2262812"/>
                  <a:gd name="connsiteX5" fmla="*/ 20288 w 10271086"/>
                  <a:gd name="connsiteY5" fmla="*/ 1084069 h 2262812"/>
                  <a:gd name="connsiteX6" fmla="*/ 40055 w 10271086"/>
                  <a:gd name="connsiteY6" fmla="*/ 24969 h 2262812"/>
                  <a:gd name="connsiteX7" fmla="*/ 47338 w 10271086"/>
                  <a:gd name="connsiteY7" fmla="*/ 7283 h 2262812"/>
                  <a:gd name="connsiteX8" fmla="*/ 65024 w 10271086"/>
                  <a:gd name="connsiteY8" fmla="*/ 0 h 2262812"/>
                  <a:gd name="connsiteX9" fmla="*/ 65024 w 10271086"/>
                  <a:gd name="connsiteY9" fmla="*/ 0 h 2262812"/>
                  <a:gd name="connsiteX10" fmla="*/ 10246117 w 10271086"/>
                  <a:gd name="connsiteY10" fmla="*/ 38494 h 2262812"/>
                  <a:gd name="connsiteX11" fmla="*/ 10271086 w 10271086"/>
                  <a:gd name="connsiteY11" fmla="*/ 60342 h 2262812"/>
                  <a:gd name="connsiteX12" fmla="*/ 10271086 w 10271086"/>
                  <a:gd name="connsiteY12" fmla="*/ 62422 h 2262812"/>
                  <a:gd name="connsiteX13" fmla="*/ 10271086 w 10271086"/>
                  <a:gd name="connsiteY13" fmla="*/ 65544 h 2262812"/>
                  <a:gd name="connsiteX14" fmla="*/ 10271086 w 10271086"/>
                  <a:gd name="connsiteY14" fmla="*/ 2236803 h 2262812"/>
                  <a:gd name="connsiteX15" fmla="*/ 10263804 w 10271086"/>
                  <a:gd name="connsiteY15" fmla="*/ 2254489 h 2262812"/>
                  <a:gd name="connsiteX16" fmla="*/ 10246117 w 10271086"/>
                  <a:gd name="connsiteY16" fmla="*/ 2262812 h 2262812"/>
                  <a:gd name="connsiteX17" fmla="*/ 97276 w 10271086"/>
                  <a:gd name="connsiteY17" fmla="*/ 2118200 h 2262812"/>
                  <a:gd name="connsiteX18" fmla="*/ 5264810 w 10271086"/>
                  <a:gd name="connsiteY18" fmla="*/ 2165017 h 2262812"/>
                  <a:gd name="connsiteX19" fmla="*/ 10221149 w 10271086"/>
                  <a:gd name="connsiteY19" fmla="*/ 2211834 h 2262812"/>
                  <a:gd name="connsiteX20" fmla="*/ 10221149 w 10271086"/>
                  <a:gd name="connsiteY20" fmla="*/ 89472 h 2262812"/>
                  <a:gd name="connsiteX21" fmla="*/ 89993 w 10271086"/>
                  <a:gd name="connsiteY21" fmla="*/ 50978 h 2262812"/>
                  <a:gd name="connsiteX22" fmla="*/ 70226 w 10271086"/>
                  <a:gd name="connsiteY22" fmla="*/ 1085109 h 2262812"/>
                  <a:gd name="connsiteX23" fmla="*/ 50459 w 10271086"/>
                  <a:gd name="connsiteY23" fmla="*/ 2118200 h 2262812"/>
                  <a:gd name="connsiteX24" fmla="*/ 97276 w 10271086"/>
                  <a:gd name="connsiteY24" fmla="*/ 2118200 h 2262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0271086" h="2262812">
                    <a:moveTo>
                      <a:pt x="10246117" y="2262812"/>
                    </a:moveTo>
                    <a:cubicBezTo>
                      <a:pt x="10246117" y="2262812"/>
                      <a:pt x="10246117" y="2262812"/>
                      <a:pt x="10246117" y="2262812"/>
                    </a:cubicBezTo>
                    <a:cubicBezTo>
                      <a:pt x="8583601" y="2260731"/>
                      <a:pt x="6896115" y="2237843"/>
                      <a:pt x="5263770" y="2215995"/>
                    </a:cubicBezTo>
                    <a:cubicBezTo>
                      <a:pt x="3548194" y="2193107"/>
                      <a:pt x="1774358" y="2169179"/>
                      <a:pt x="25490" y="2169179"/>
                    </a:cubicBezTo>
                    <a:cubicBezTo>
                      <a:pt x="11965" y="2169179"/>
                      <a:pt x="521" y="2157734"/>
                      <a:pt x="521" y="2144210"/>
                    </a:cubicBezTo>
                    <a:cubicBezTo>
                      <a:pt x="-2600" y="1791523"/>
                      <a:pt x="8844" y="1431554"/>
                      <a:pt x="20288" y="1084069"/>
                    </a:cubicBezTo>
                    <a:cubicBezTo>
                      <a:pt x="30692" y="736584"/>
                      <a:pt x="42136" y="376615"/>
                      <a:pt x="40055" y="24969"/>
                    </a:cubicBezTo>
                    <a:cubicBezTo>
                      <a:pt x="40055" y="18727"/>
                      <a:pt x="42136" y="11444"/>
                      <a:pt x="47338" y="7283"/>
                    </a:cubicBezTo>
                    <a:cubicBezTo>
                      <a:pt x="51499" y="3121"/>
                      <a:pt x="57742" y="0"/>
                      <a:pt x="65024" y="0"/>
                    </a:cubicBezTo>
                    <a:cubicBezTo>
                      <a:pt x="65024" y="0"/>
                      <a:pt x="65024" y="0"/>
                      <a:pt x="65024" y="0"/>
                    </a:cubicBezTo>
                    <a:lnTo>
                      <a:pt x="10246117" y="38494"/>
                    </a:lnTo>
                    <a:cubicBezTo>
                      <a:pt x="10258602" y="38494"/>
                      <a:pt x="10269006" y="47857"/>
                      <a:pt x="10271086" y="60342"/>
                    </a:cubicBezTo>
                    <a:lnTo>
                      <a:pt x="10271086" y="62422"/>
                    </a:lnTo>
                    <a:cubicBezTo>
                      <a:pt x="10271086" y="63463"/>
                      <a:pt x="10271086" y="64503"/>
                      <a:pt x="10271086" y="65544"/>
                    </a:cubicBezTo>
                    <a:lnTo>
                      <a:pt x="10271086" y="2236803"/>
                    </a:lnTo>
                    <a:cubicBezTo>
                      <a:pt x="10271086" y="2243045"/>
                      <a:pt x="10267965" y="2250328"/>
                      <a:pt x="10263804" y="2254489"/>
                    </a:cubicBezTo>
                    <a:cubicBezTo>
                      <a:pt x="10259642" y="2259691"/>
                      <a:pt x="10253400" y="2262812"/>
                      <a:pt x="10246117" y="2262812"/>
                    </a:cubicBezTo>
                    <a:close/>
                    <a:moveTo>
                      <a:pt x="97276" y="2118200"/>
                    </a:moveTo>
                    <a:cubicBezTo>
                      <a:pt x="1823255" y="2118200"/>
                      <a:pt x="3572123" y="2142129"/>
                      <a:pt x="5264810" y="2165017"/>
                    </a:cubicBezTo>
                    <a:cubicBezTo>
                      <a:pt x="6887793" y="2186865"/>
                      <a:pt x="8566955" y="2209753"/>
                      <a:pt x="10221149" y="2211834"/>
                    </a:cubicBezTo>
                    <a:lnTo>
                      <a:pt x="10221149" y="89472"/>
                    </a:lnTo>
                    <a:lnTo>
                      <a:pt x="89993" y="50978"/>
                    </a:lnTo>
                    <a:cubicBezTo>
                      <a:pt x="92074" y="395342"/>
                      <a:pt x="81670" y="745948"/>
                      <a:pt x="70226" y="1085109"/>
                    </a:cubicBezTo>
                    <a:cubicBezTo>
                      <a:pt x="59822" y="1424271"/>
                      <a:pt x="48378" y="1774877"/>
                      <a:pt x="50459" y="2118200"/>
                    </a:cubicBezTo>
                    <a:cubicBezTo>
                      <a:pt x="67105" y="2118200"/>
                      <a:pt x="82711" y="2118200"/>
                      <a:pt x="97276" y="2118200"/>
                    </a:cubicBezTo>
                    <a:close/>
                  </a:path>
                </a:pathLst>
              </a:custGeom>
              <a:solidFill>
                <a:srgbClr val="454E5F"/>
              </a:solidFill>
              <a:ln w="1039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endParaRPr>
              </a:p>
            </p:txBody>
          </p:sp>
        </p:grpSp>
        <p:sp>
          <p:nvSpPr>
            <p:cNvPr id="31" name="Hộp Văn bản 5">
              <a:extLst>
                <a:ext uri="{FF2B5EF4-FFF2-40B4-BE49-F238E27FC236}">
                  <a16:creationId xmlns:a16="http://schemas.microsoft.com/office/drawing/2014/main" id="{59257264-1088-E59B-6628-FC5CE884F377}"/>
                </a:ext>
              </a:extLst>
            </p:cNvPr>
            <p:cNvSpPr txBox="1"/>
            <p:nvPr/>
          </p:nvSpPr>
          <p:spPr>
            <a:xfrm>
              <a:off x="1078778" y="868359"/>
              <a:ext cx="9584293" cy="1317561"/>
            </a:xfrm>
            <a:prstGeom prst="rect">
              <a:avLst/>
            </a:prstGeom>
            <a:noFill/>
          </p:spPr>
          <p:txBody>
            <a:bodyPr wrap="square" rtlCol="0">
              <a:spAutoFit/>
            </a:bodyPr>
            <a:lstStyle/>
            <a:p>
              <a:pPr lvl="0" algn="ctr"/>
              <a:r>
                <a:rPr lang="en-US" sz="3200" dirty="0" err="1">
                  <a:latin typeface="Cambria" panose="02040503050406030204" pitchFamily="18" charset="0"/>
                  <a:ea typeface="Cambria" panose="02040503050406030204" pitchFamily="18" charset="0"/>
                </a:rPr>
                <a:t>Sắp</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xếp</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các</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số</a:t>
              </a:r>
              <a:r>
                <a:rPr lang="en-US" sz="3200" dirty="0">
                  <a:latin typeface="Cambria" panose="02040503050406030204" pitchFamily="18" charset="0"/>
                  <a:ea typeface="Cambria" panose="02040503050406030204" pitchFamily="18" charset="0"/>
                </a:rPr>
                <a:t> </a:t>
              </a:r>
              <a:r>
                <a:rPr lang="en-US" sz="3200" b="1" dirty="0">
                  <a:latin typeface="Cambria" panose="02040503050406030204" pitchFamily="18" charset="0"/>
                  <a:ea typeface="Cambria" panose="02040503050406030204" pitchFamily="18" charset="0"/>
                </a:rPr>
                <a:t>201 365 478, 98 754 120,</a:t>
              </a:r>
            </a:p>
            <a:p>
              <a:pPr lvl="0" algn="ctr"/>
              <a:r>
                <a:rPr lang="en-US" sz="3200" b="1" dirty="0">
                  <a:latin typeface="Cambria" panose="02040503050406030204" pitchFamily="18" charset="0"/>
                  <a:ea typeface="Cambria" panose="02040503050406030204" pitchFamily="18" charset="0"/>
                </a:rPr>
                <a:t> 64 024 705, 100 023 478 </a:t>
              </a:r>
              <a:r>
                <a:rPr lang="en-US" sz="3200" dirty="0" err="1">
                  <a:latin typeface="Cambria" panose="02040503050406030204" pitchFamily="18" charset="0"/>
                  <a:ea typeface="Cambria" panose="02040503050406030204" pitchFamily="18" charset="0"/>
                </a:rPr>
                <a:t>theo</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thứ</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tự</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từ</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bé</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đến</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lớn</a:t>
              </a:r>
              <a:r>
                <a:rPr lang="en-US" sz="3200" dirty="0">
                  <a:latin typeface="Cambria" panose="02040503050406030204" pitchFamily="18" charset="0"/>
                  <a:ea typeface="Cambria" panose="02040503050406030204" pitchFamily="18" charset="0"/>
                </a:rPr>
                <a:t> </a:t>
              </a:r>
              <a:r>
                <a:rPr lang="en-US" sz="3200" dirty="0" err="1">
                  <a:latin typeface="Cambria" panose="02040503050406030204" pitchFamily="18" charset="0"/>
                  <a:ea typeface="Cambria" panose="02040503050406030204" pitchFamily="18" charset="0"/>
                </a:rPr>
                <a:t>là</a:t>
              </a:r>
              <a:r>
                <a:rPr lang="en-US" sz="3200" dirty="0">
                  <a:latin typeface="Cambria" panose="02040503050406030204" pitchFamily="18" charset="0"/>
                  <a:ea typeface="Cambria" panose="02040503050406030204" pitchFamily="18" charset="0"/>
                </a:rPr>
                <a:t>:</a:t>
              </a:r>
              <a:endParaRPr kumimoji="0" lang="vi-VN" sz="66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35" name="Nhóm 1">
            <a:extLst>
              <a:ext uri="{FF2B5EF4-FFF2-40B4-BE49-F238E27FC236}">
                <a16:creationId xmlns:a16="http://schemas.microsoft.com/office/drawing/2014/main" id="{5D919A39-535E-2705-5D44-7D32AF41840A}"/>
              </a:ext>
            </a:extLst>
          </p:cNvPr>
          <p:cNvGrpSpPr/>
          <p:nvPr/>
        </p:nvGrpSpPr>
        <p:grpSpPr>
          <a:xfrm>
            <a:off x="873492" y="2490890"/>
            <a:ext cx="5009148" cy="1152000"/>
            <a:chOff x="873492" y="2490890"/>
            <a:chExt cx="5009148" cy="1152000"/>
          </a:xfrm>
        </p:grpSpPr>
        <p:grpSp>
          <p:nvGrpSpPr>
            <p:cNvPr id="36" name="Nhóm 7">
              <a:extLst>
                <a:ext uri="{FF2B5EF4-FFF2-40B4-BE49-F238E27FC236}">
                  <a16:creationId xmlns:a16="http://schemas.microsoft.com/office/drawing/2014/main" id="{9C25E72F-3347-F5BA-1EF4-814B3861AB22}"/>
                </a:ext>
              </a:extLst>
            </p:cNvPr>
            <p:cNvGrpSpPr/>
            <p:nvPr/>
          </p:nvGrpSpPr>
          <p:grpSpPr>
            <a:xfrm>
              <a:off x="873492" y="2490890"/>
              <a:ext cx="5009148" cy="1152000"/>
              <a:chOff x="873492" y="2490890"/>
              <a:chExt cx="5009148" cy="1152000"/>
            </a:xfrm>
          </p:grpSpPr>
          <p:sp>
            <p:nvSpPr>
              <p:cNvPr id="38" name="Hình chữ nhật: Góc Tròn 8">
                <a:extLst>
                  <a:ext uri="{FF2B5EF4-FFF2-40B4-BE49-F238E27FC236}">
                    <a16:creationId xmlns:a16="http://schemas.microsoft.com/office/drawing/2014/main" id="{E269473F-6A8B-E80D-6775-3AD0F811E809}"/>
                  </a:ext>
                </a:extLst>
              </p:cNvPr>
              <p:cNvSpPr/>
              <p:nvPr/>
            </p:nvSpPr>
            <p:spPr>
              <a:xfrm>
                <a:off x="1526774" y="2519678"/>
                <a:ext cx="4355866" cy="1116000"/>
              </a:xfrm>
              <a:prstGeom prst="roundRect">
                <a:avLst/>
              </a:prstGeom>
              <a:noFill/>
              <a:ln w="38100">
                <a:solidFill>
                  <a:srgbClr val="FF462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pic>
            <p:nvPicPr>
              <p:cNvPr id="39" name="Đồ họa 9">
                <a:extLst>
                  <a:ext uri="{FF2B5EF4-FFF2-40B4-BE49-F238E27FC236}">
                    <a16:creationId xmlns:a16="http://schemas.microsoft.com/office/drawing/2014/main" id="{2C9DD5BC-4BCB-4B25-466C-AE5BF3D1159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3492" y="2490890"/>
                <a:ext cx="1246685" cy="1152000"/>
              </a:xfrm>
              <a:prstGeom prst="rect">
                <a:avLst/>
              </a:prstGeom>
            </p:spPr>
          </p:pic>
        </p:grpSp>
        <p:sp>
          <p:nvSpPr>
            <p:cNvPr id="37" name="Hộp Văn bản 23">
              <a:extLst>
                <a:ext uri="{FF2B5EF4-FFF2-40B4-BE49-F238E27FC236}">
                  <a16:creationId xmlns:a16="http://schemas.microsoft.com/office/drawing/2014/main" id="{AE8A3198-B922-95C5-0759-8657347CC3AA}"/>
                </a:ext>
              </a:extLst>
            </p:cNvPr>
            <p:cNvSpPr txBox="1"/>
            <p:nvPr/>
          </p:nvSpPr>
          <p:spPr>
            <a:xfrm>
              <a:off x="2179674" y="2696712"/>
              <a:ext cx="2973192" cy="646331"/>
            </a:xfrm>
            <a:prstGeom prst="rect">
              <a:avLst/>
            </a:prstGeom>
            <a:noFill/>
          </p:spPr>
          <p:txBody>
            <a:bodyPr wrap="square" rtlCol="0">
              <a:spAutoFit/>
            </a:bodyPr>
            <a:lstStyle/>
            <a:p>
              <a:pPr lvl="0" algn="just">
                <a:spcBef>
                  <a:spcPts val="600"/>
                </a:spcBef>
                <a:spcAft>
                  <a:spcPts val="600"/>
                </a:spcAft>
              </a:pPr>
              <a:r>
                <a:rPr lang="en-US" dirty="0">
                  <a:latin typeface="Cambria" panose="02040503050406030204" pitchFamily="18" charset="0"/>
                  <a:ea typeface="Cambria" panose="02040503050406030204" pitchFamily="18" charset="0"/>
                </a:rPr>
                <a:t>100 023 478, 201 365 478, 98 754 120, 64 024 705</a:t>
              </a:r>
              <a:endParaRPr kumimoji="0" lang="vi-VN" sz="4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40" name="Nhóm 2">
            <a:extLst>
              <a:ext uri="{FF2B5EF4-FFF2-40B4-BE49-F238E27FC236}">
                <a16:creationId xmlns:a16="http://schemas.microsoft.com/office/drawing/2014/main" id="{B4115996-510D-6A2B-BEBF-1EAD5C80FC98}"/>
              </a:ext>
            </a:extLst>
          </p:cNvPr>
          <p:cNvGrpSpPr/>
          <p:nvPr/>
        </p:nvGrpSpPr>
        <p:grpSpPr>
          <a:xfrm>
            <a:off x="6309362" y="2482076"/>
            <a:ext cx="5046210" cy="1152000"/>
            <a:chOff x="6309362" y="2482076"/>
            <a:chExt cx="5046210" cy="1152000"/>
          </a:xfrm>
        </p:grpSpPr>
        <p:grpSp>
          <p:nvGrpSpPr>
            <p:cNvPr id="41" name="Nhóm 10">
              <a:extLst>
                <a:ext uri="{FF2B5EF4-FFF2-40B4-BE49-F238E27FC236}">
                  <a16:creationId xmlns:a16="http://schemas.microsoft.com/office/drawing/2014/main" id="{175A95D1-2541-C698-5406-BAAB89D892AC}"/>
                </a:ext>
              </a:extLst>
            </p:cNvPr>
            <p:cNvGrpSpPr/>
            <p:nvPr/>
          </p:nvGrpSpPr>
          <p:grpSpPr>
            <a:xfrm>
              <a:off x="6309362" y="2482076"/>
              <a:ext cx="4926770" cy="1152000"/>
              <a:chOff x="6309362" y="2463371"/>
              <a:chExt cx="4926770" cy="1152000"/>
            </a:xfrm>
          </p:grpSpPr>
          <p:sp>
            <p:nvSpPr>
              <p:cNvPr id="43" name="Hình chữ nhật: Góc Tròn 11">
                <a:extLst>
                  <a:ext uri="{FF2B5EF4-FFF2-40B4-BE49-F238E27FC236}">
                    <a16:creationId xmlns:a16="http://schemas.microsoft.com/office/drawing/2014/main" id="{41570551-CF30-86B0-616C-56C5EF16E020}"/>
                  </a:ext>
                </a:extLst>
              </p:cNvPr>
              <p:cNvSpPr/>
              <p:nvPr/>
            </p:nvSpPr>
            <p:spPr>
              <a:xfrm>
                <a:off x="6688190" y="2496527"/>
                <a:ext cx="4547942" cy="1117575"/>
              </a:xfrm>
              <a:prstGeom prst="roundRect">
                <a:avLst/>
              </a:prstGeom>
              <a:noFill/>
              <a:ln w="38100">
                <a:solidFill>
                  <a:srgbClr val="FFC9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a:ln>
                    <a:noFill/>
                  </a:ln>
                  <a:solidFill>
                    <a:prstClr val="white"/>
                  </a:solidFill>
                  <a:effectLst/>
                  <a:uLnTx/>
                  <a:uFillTx/>
                  <a:latin typeface="Cambria" panose="02040503050406030204" pitchFamily="18" charset="0"/>
                  <a:ea typeface="Cambria" panose="02040503050406030204" pitchFamily="18" charset="0"/>
                </a:endParaRPr>
              </a:p>
            </p:txBody>
          </p:sp>
          <p:pic>
            <p:nvPicPr>
              <p:cNvPr id="44" name="Đồ họa 12">
                <a:extLst>
                  <a:ext uri="{FF2B5EF4-FFF2-40B4-BE49-F238E27FC236}">
                    <a16:creationId xmlns:a16="http://schemas.microsoft.com/office/drawing/2014/main" id="{BF458DFC-396D-4F2C-B38F-9FDE1B3662C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09362" y="2463371"/>
                <a:ext cx="1061053" cy="1152000"/>
              </a:xfrm>
              <a:prstGeom prst="rect">
                <a:avLst/>
              </a:prstGeom>
            </p:spPr>
          </p:pic>
        </p:grpSp>
        <p:sp>
          <p:nvSpPr>
            <p:cNvPr id="42" name="Hộp Văn bản 24">
              <a:extLst>
                <a:ext uri="{FF2B5EF4-FFF2-40B4-BE49-F238E27FC236}">
                  <a16:creationId xmlns:a16="http://schemas.microsoft.com/office/drawing/2014/main" id="{709D10A9-E0E4-1F61-B017-5E54D7949015}"/>
                </a:ext>
              </a:extLst>
            </p:cNvPr>
            <p:cNvSpPr txBox="1"/>
            <p:nvPr/>
          </p:nvSpPr>
          <p:spPr>
            <a:xfrm>
              <a:off x="7315200" y="2736290"/>
              <a:ext cx="4040372" cy="646331"/>
            </a:xfrm>
            <a:prstGeom prst="rect">
              <a:avLst/>
            </a:prstGeom>
            <a:noFill/>
          </p:spPr>
          <p:txBody>
            <a:bodyPr wrap="square" rtlCol="0">
              <a:spAutoFit/>
            </a:bodyPr>
            <a:lstStyle/>
            <a:p>
              <a:pPr lvl="0" algn="just">
                <a:spcBef>
                  <a:spcPts val="600"/>
                </a:spcBef>
                <a:spcAft>
                  <a:spcPts val="600"/>
                </a:spcAft>
              </a:pPr>
              <a:r>
                <a:rPr lang="en-US" dirty="0">
                  <a:latin typeface="Cambria" panose="02040503050406030204" pitchFamily="18" charset="0"/>
                  <a:ea typeface="Cambria" panose="02040503050406030204" pitchFamily="18" charset="0"/>
                </a:rPr>
                <a:t>64 024 705, 98 754 120, 201 365 478, 100 023 478</a:t>
              </a:r>
              <a:endParaRPr kumimoji="0" lang="vi-VN" sz="4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45" name="Nhóm 21">
            <a:extLst>
              <a:ext uri="{FF2B5EF4-FFF2-40B4-BE49-F238E27FC236}">
                <a16:creationId xmlns:a16="http://schemas.microsoft.com/office/drawing/2014/main" id="{E1B3EBE0-1A03-71FF-4EF6-BBC720D376FD}"/>
              </a:ext>
            </a:extLst>
          </p:cNvPr>
          <p:cNvGrpSpPr/>
          <p:nvPr/>
        </p:nvGrpSpPr>
        <p:grpSpPr>
          <a:xfrm>
            <a:off x="958238" y="4423396"/>
            <a:ext cx="4995995" cy="1152000"/>
            <a:chOff x="958238" y="4423396"/>
            <a:chExt cx="4995995" cy="1152000"/>
          </a:xfrm>
        </p:grpSpPr>
        <p:grpSp>
          <p:nvGrpSpPr>
            <p:cNvPr id="46" name="Nhóm 16">
              <a:extLst>
                <a:ext uri="{FF2B5EF4-FFF2-40B4-BE49-F238E27FC236}">
                  <a16:creationId xmlns:a16="http://schemas.microsoft.com/office/drawing/2014/main" id="{EC3EFBD6-C519-D613-E5FA-4B964968DFCC}"/>
                </a:ext>
              </a:extLst>
            </p:cNvPr>
            <p:cNvGrpSpPr/>
            <p:nvPr/>
          </p:nvGrpSpPr>
          <p:grpSpPr>
            <a:xfrm>
              <a:off x="958238" y="4423396"/>
              <a:ext cx="4924401" cy="1152000"/>
              <a:chOff x="958238" y="4423396"/>
              <a:chExt cx="4924401" cy="1152000"/>
            </a:xfrm>
          </p:grpSpPr>
          <p:sp>
            <p:nvSpPr>
              <p:cNvPr id="48" name="Hình chữ nhật: Góc Tròn 17">
                <a:extLst>
                  <a:ext uri="{FF2B5EF4-FFF2-40B4-BE49-F238E27FC236}">
                    <a16:creationId xmlns:a16="http://schemas.microsoft.com/office/drawing/2014/main" id="{940CE092-43E3-C439-BE96-F2A3F195B5DB}"/>
                  </a:ext>
                </a:extLst>
              </p:cNvPr>
              <p:cNvSpPr/>
              <p:nvPr/>
            </p:nvSpPr>
            <p:spPr>
              <a:xfrm>
                <a:off x="1351279" y="4453999"/>
                <a:ext cx="4531360" cy="1116000"/>
              </a:xfrm>
              <a:prstGeom prst="roundRect">
                <a:avLst/>
              </a:prstGeom>
              <a:noFill/>
              <a:ln w="38100">
                <a:solidFill>
                  <a:srgbClr val="B4D84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pic>
            <p:nvPicPr>
              <p:cNvPr id="49" name="Đồ họa 18">
                <a:extLst>
                  <a:ext uri="{FF2B5EF4-FFF2-40B4-BE49-F238E27FC236}">
                    <a16:creationId xmlns:a16="http://schemas.microsoft.com/office/drawing/2014/main" id="{C6821B68-802E-2C33-43DE-528B28C5613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58238" y="4423396"/>
                <a:ext cx="1077191" cy="1152000"/>
              </a:xfrm>
              <a:prstGeom prst="rect">
                <a:avLst/>
              </a:prstGeom>
            </p:spPr>
          </p:pic>
        </p:grpSp>
        <p:sp>
          <p:nvSpPr>
            <p:cNvPr id="47" name="Hộp Văn bản 25">
              <a:extLst>
                <a:ext uri="{FF2B5EF4-FFF2-40B4-BE49-F238E27FC236}">
                  <a16:creationId xmlns:a16="http://schemas.microsoft.com/office/drawing/2014/main" id="{21AB69C4-0A06-7DD8-3B9F-558523C22576}"/>
                </a:ext>
              </a:extLst>
            </p:cNvPr>
            <p:cNvSpPr txBox="1"/>
            <p:nvPr/>
          </p:nvSpPr>
          <p:spPr>
            <a:xfrm>
              <a:off x="1967023" y="4646547"/>
              <a:ext cx="3987210" cy="646331"/>
            </a:xfrm>
            <a:prstGeom prst="rect">
              <a:avLst/>
            </a:prstGeom>
            <a:noFill/>
          </p:spPr>
          <p:txBody>
            <a:bodyPr wrap="square" rtlCol="0">
              <a:spAutoFit/>
            </a:bodyPr>
            <a:lstStyle/>
            <a:p>
              <a:pPr lvl="0" algn="just">
                <a:spcBef>
                  <a:spcPts val="600"/>
                </a:spcBef>
                <a:spcAft>
                  <a:spcPts val="600"/>
                </a:spcAft>
              </a:pPr>
              <a:r>
                <a:rPr lang="en-US" dirty="0">
                  <a:latin typeface="Cambria" panose="02040503050406030204" pitchFamily="18" charset="0"/>
                  <a:ea typeface="Cambria" panose="02040503050406030204" pitchFamily="18" charset="0"/>
                </a:rPr>
                <a:t>64 024 705, 98 754 120, 100 023 478, 201 365 478</a:t>
              </a:r>
              <a:endParaRPr kumimoji="0" lang="vi-VN" sz="4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grpSp>
        <p:nvGrpSpPr>
          <p:cNvPr id="50" name="Nhóm 22">
            <a:extLst>
              <a:ext uri="{FF2B5EF4-FFF2-40B4-BE49-F238E27FC236}">
                <a16:creationId xmlns:a16="http://schemas.microsoft.com/office/drawing/2014/main" id="{2EB559FE-FECD-11B4-CC5C-F13D7860583D}"/>
              </a:ext>
            </a:extLst>
          </p:cNvPr>
          <p:cNvGrpSpPr/>
          <p:nvPr/>
        </p:nvGrpSpPr>
        <p:grpSpPr>
          <a:xfrm>
            <a:off x="6309362" y="4453999"/>
            <a:ext cx="5046210" cy="1153269"/>
            <a:chOff x="6309362" y="4453999"/>
            <a:chExt cx="5046210" cy="1153269"/>
          </a:xfrm>
        </p:grpSpPr>
        <p:grpSp>
          <p:nvGrpSpPr>
            <p:cNvPr id="51" name="Nhóm 13">
              <a:extLst>
                <a:ext uri="{FF2B5EF4-FFF2-40B4-BE49-F238E27FC236}">
                  <a16:creationId xmlns:a16="http://schemas.microsoft.com/office/drawing/2014/main" id="{20EACA63-A1F6-E8E1-6CDE-EB245D7AB3E6}"/>
                </a:ext>
              </a:extLst>
            </p:cNvPr>
            <p:cNvGrpSpPr/>
            <p:nvPr/>
          </p:nvGrpSpPr>
          <p:grpSpPr>
            <a:xfrm>
              <a:off x="6309362" y="4453999"/>
              <a:ext cx="4987834" cy="1153269"/>
              <a:chOff x="6309362" y="4395154"/>
              <a:chExt cx="4987834" cy="1153269"/>
            </a:xfrm>
          </p:grpSpPr>
          <p:sp>
            <p:nvSpPr>
              <p:cNvPr id="53" name="Hình chữ nhật: Góc Tròn 14">
                <a:extLst>
                  <a:ext uri="{FF2B5EF4-FFF2-40B4-BE49-F238E27FC236}">
                    <a16:creationId xmlns:a16="http://schemas.microsoft.com/office/drawing/2014/main" id="{13F08971-0BB0-D010-61C5-D79ECECBE847}"/>
                  </a:ext>
                </a:extLst>
              </p:cNvPr>
              <p:cNvSpPr/>
              <p:nvPr/>
            </p:nvSpPr>
            <p:spPr>
              <a:xfrm>
                <a:off x="6688190" y="4395154"/>
                <a:ext cx="4609006" cy="1117575"/>
              </a:xfrm>
              <a:prstGeom prst="roundRect">
                <a:avLst/>
              </a:prstGeom>
              <a:noFill/>
              <a:ln w="38100">
                <a:solidFill>
                  <a:srgbClr val="6FD3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vi-VN" sz="4400" b="0"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endParaRPr>
              </a:p>
            </p:txBody>
          </p:sp>
          <p:pic>
            <p:nvPicPr>
              <p:cNvPr id="54" name="Đồ họa 15">
                <a:extLst>
                  <a:ext uri="{FF2B5EF4-FFF2-40B4-BE49-F238E27FC236}">
                    <a16:creationId xmlns:a16="http://schemas.microsoft.com/office/drawing/2014/main" id="{4E32717F-2AB4-DB99-1DF3-404F98DD558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309362" y="4396423"/>
                <a:ext cx="1077191" cy="1152000"/>
              </a:xfrm>
              <a:prstGeom prst="rect">
                <a:avLst/>
              </a:prstGeom>
            </p:spPr>
          </p:pic>
        </p:grpSp>
        <p:sp>
          <p:nvSpPr>
            <p:cNvPr id="52" name="Hộp Văn bản 26">
              <a:extLst>
                <a:ext uri="{FF2B5EF4-FFF2-40B4-BE49-F238E27FC236}">
                  <a16:creationId xmlns:a16="http://schemas.microsoft.com/office/drawing/2014/main" id="{4F2B5AA1-5E36-362D-4100-84A2F8E87422}"/>
                </a:ext>
              </a:extLst>
            </p:cNvPr>
            <p:cNvSpPr txBox="1"/>
            <p:nvPr/>
          </p:nvSpPr>
          <p:spPr>
            <a:xfrm>
              <a:off x="7283302" y="4614675"/>
              <a:ext cx="4072270" cy="646331"/>
            </a:xfrm>
            <a:prstGeom prst="rect">
              <a:avLst/>
            </a:prstGeom>
            <a:noFill/>
          </p:spPr>
          <p:txBody>
            <a:bodyPr wrap="square" rtlCol="0">
              <a:spAutoFit/>
            </a:bodyPr>
            <a:lstStyle/>
            <a:p>
              <a:pPr lvl="0" algn="ctr">
                <a:spcBef>
                  <a:spcPts val="600"/>
                </a:spcBef>
                <a:spcAft>
                  <a:spcPts val="600"/>
                </a:spcAft>
              </a:pPr>
              <a:r>
                <a:rPr lang="en-US" dirty="0">
                  <a:latin typeface="Cambria" panose="02040503050406030204" pitchFamily="18" charset="0"/>
                  <a:ea typeface="Cambria" panose="02040503050406030204" pitchFamily="18" charset="0"/>
                </a:rPr>
                <a:t>201 365 478, 100 023 478, 98 754 120, 64 024 705</a:t>
              </a:r>
              <a:endParaRPr kumimoji="0" lang="vi-VN" sz="4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endParaRPr>
            </a:p>
          </p:txBody>
        </p:sp>
      </p:grpSp>
      <p:pic>
        <p:nvPicPr>
          <p:cNvPr id="55" name="Đồ họa 27">
            <a:extLst>
              <a:ext uri="{FF2B5EF4-FFF2-40B4-BE49-F238E27FC236}">
                <a16:creationId xmlns:a16="http://schemas.microsoft.com/office/drawing/2014/main" id="{2BD22672-4DC2-7358-AD99-10EEF0B13EF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151007" y="872984"/>
            <a:ext cx="1815408" cy="1460219"/>
          </a:xfrm>
          <a:prstGeom prst="rect">
            <a:avLst/>
          </a:prstGeom>
        </p:spPr>
      </p:pic>
    </p:spTree>
    <p:extLst>
      <p:ext uri="{BB962C8B-B14F-4D97-AF65-F5344CB8AC3E}">
        <p14:creationId xmlns:p14="http://schemas.microsoft.com/office/powerpoint/2010/main" val="366107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500"/>
                                        <p:tgtEl>
                                          <p:spTgt spid="35"/>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500"/>
                                        <p:tgtEl>
                                          <p:spTgt spid="40"/>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fade">
                                      <p:cBhvr>
                                        <p:cTn id="21" dur="500"/>
                                        <p:tgtEl>
                                          <p:spTgt spid="45"/>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500"/>
                                        <p:tgtEl>
                                          <p:spTgt spid="50"/>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xit" presetSubtype="0" fill="hold" nodeType="clickEffect">
                                  <p:stCondLst>
                                    <p:cond delay="0"/>
                                  </p:stCondLst>
                                  <p:childTnLst>
                                    <p:animEffect transition="out" filter="fade">
                                      <p:cBhvr>
                                        <p:cTn id="29" dur="1000"/>
                                        <p:tgtEl>
                                          <p:spTgt spid="40"/>
                                        </p:tgtEl>
                                      </p:cBhvr>
                                    </p:animEffect>
                                    <p:anim calcmode="lin" valueType="num">
                                      <p:cBhvr>
                                        <p:cTn id="30" dur="1000"/>
                                        <p:tgtEl>
                                          <p:spTgt spid="40"/>
                                        </p:tgtEl>
                                        <p:attrNameLst>
                                          <p:attrName>ppt_x</p:attrName>
                                        </p:attrNameLst>
                                      </p:cBhvr>
                                      <p:tavLst>
                                        <p:tav tm="0">
                                          <p:val>
                                            <p:strVal val="ppt_x"/>
                                          </p:val>
                                        </p:tav>
                                        <p:tav tm="100000">
                                          <p:val>
                                            <p:strVal val="ppt_x"/>
                                          </p:val>
                                        </p:tav>
                                      </p:tavLst>
                                    </p:anim>
                                    <p:anim calcmode="lin" valueType="num">
                                      <p:cBhvr>
                                        <p:cTn id="31" dur="1000"/>
                                        <p:tgtEl>
                                          <p:spTgt spid="40"/>
                                        </p:tgtEl>
                                        <p:attrNameLst>
                                          <p:attrName>ppt_y</p:attrName>
                                        </p:attrNameLst>
                                      </p:cBhvr>
                                      <p:tavLst>
                                        <p:tav tm="0">
                                          <p:val>
                                            <p:strVal val="ppt_y"/>
                                          </p:val>
                                        </p:tav>
                                        <p:tav tm="100000">
                                          <p:val>
                                            <p:strVal val="ppt_y+.1"/>
                                          </p:val>
                                        </p:tav>
                                      </p:tavLst>
                                    </p:anim>
                                    <p:set>
                                      <p:cBhvr>
                                        <p:cTn id="32" dur="1" fill="hold">
                                          <p:stCondLst>
                                            <p:cond delay="999"/>
                                          </p:stCondLst>
                                        </p:cTn>
                                        <p:tgtEl>
                                          <p:spTgt spid="40"/>
                                        </p:tgtEl>
                                        <p:attrNameLst>
                                          <p:attrName>style.visibility</p:attrName>
                                        </p:attrNameLst>
                                      </p:cBhvr>
                                      <p:to>
                                        <p:strVal val="hidden"/>
                                      </p:to>
                                    </p:set>
                                  </p:childTnLst>
                                </p:cTn>
                              </p:par>
                              <p:par>
                                <p:cTn id="33" presetID="42" presetClass="exit" presetSubtype="0" fill="hold" nodeType="withEffect">
                                  <p:stCondLst>
                                    <p:cond delay="0"/>
                                  </p:stCondLst>
                                  <p:childTnLst>
                                    <p:animEffect transition="out" filter="fade">
                                      <p:cBhvr>
                                        <p:cTn id="34" dur="1000"/>
                                        <p:tgtEl>
                                          <p:spTgt spid="50"/>
                                        </p:tgtEl>
                                      </p:cBhvr>
                                    </p:animEffect>
                                    <p:anim calcmode="lin" valueType="num">
                                      <p:cBhvr>
                                        <p:cTn id="35" dur="1000"/>
                                        <p:tgtEl>
                                          <p:spTgt spid="50"/>
                                        </p:tgtEl>
                                        <p:attrNameLst>
                                          <p:attrName>ppt_x</p:attrName>
                                        </p:attrNameLst>
                                      </p:cBhvr>
                                      <p:tavLst>
                                        <p:tav tm="0">
                                          <p:val>
                                            <p:strVal val="ppt_x"/>
                                          </p:val>
                                        </p:tav>
                                        <p:tav tm="100000">
                                          <p:val>
                                            <p:strVal val="ppt_x"/>
                                          </p:val>
                                        </p:tav>
                                      </p:tavLst>
                                    </p:anim>
                                    <p:anim calcmode="lin" valueType="num">
                                      <p:cBhvr>
                                        <p:cTn id="36" dur="1000"/>
                                        <p:tgtEl>
                                          <p:spTgt spid="50"/>
                                        </p:tgtEl>
                                        <p:attrNameLst>
                                          <p:attrName>ppt_y</p:attrName>
                                        </p:attrNameLst>
                                      </p:cBhvr>
                                      <p:tavLst>
                                        <p:tav tm="0">
                                          <p:val>
                                            <p:strVal val="ppt_y"/>
                                          </p:val>
                                        </p:tav>
                                        <p:tav tm="100000">
                                          <p:val>
                                            <p:strVal val="ppt_y+.1"/>
                                          </p:val>
                                        </p:tav>
                                      </p:tavLst>
                                    </p:anim>
                                    <p:set>
                                      <p:cBhvr>
                                        <p:cTn id="37" dur="1" fill="hold">
                                          <p:stCondLst>
                                            <p:cond delay="999"/>
                                          </p:stCondLst>
                                        </p:cTn>
                                        <p:tgtEl>
                                          <p:spTgt spid="50"/>
                                        </p:tgtEl>
                                        <p:attrNameLst>
                                          <p:attrName>style.visibility</p:attrName>
                                        </p:attrNameLst>
                                      </p:cBhvr>
                                      <p:to>
                                        <p:strVal val="hidden"/>
                                      </p:to>
                                    </p:set>
                                  </p:childTnLst>
                                </p:cTn>
                              </p:par>
                              <p:par>
                                <p:cTn id="38" presetID="32" presetClass="emph" presetSubtype="0" fill="hold" nodeType="withEffect">
                                  <p:stCondLst>
                                    <p:cond delay="0"/>
                                  </p:stCondLst>
                                  <p:childTnLst>
                                    <p:animRot by="120000">
                                      <p:cBhvr>
                                        <p:cTn id="39" dur="100" fill="hold">
                                          <p:stCondLst>
                                            <p:cond delay="0"/>
                                          </p:stCondLst>
                                        </p:cTn>
                                        <p:tgtEl>
                                          <p:spTgt spid="45"/>
                                        </p:tgtEl>
                                        <p:attrNameLst>
                                          <p:attrName>r</p:attrName>
                                        </p:attrNameLst>
                                      </p:cBhvr>
                                    </p:animRot>
                                    <p:animRot by="-240000">
                                      <p:cBhvr>
                                        <p:cTn id="40" dur="200" fill="hold">
                                          <p:stCondLst>
                                            <p:cond delay="200"/>
                                          </p:stCondLst>
                                        </p:cTn>
                                        <p:tgtEl>
                                          <p:spTgt spid="45"/>
                                        </p:tgtEl>
                                        <p:attrNameLst>
                                          <p:attrName>r</p:attrName>
                                        </p:attrNameLst>
                                      </p:cBhvr>
                                    </p:animRot>
                                    <p:animRot by="240000">
                                      <p:cBhvr>
                                        <p:cTn id="41" dur="200" fill="hold">
                                          <p:stCondLst>
                                            <p:cond delay="400"/>
                                          </p:stCondLst>
                                        </p:cTn>
                                        <p:tgtEl>
                                          <p:spTgt spid="45"/>
                                        </p:tgtEl>
                                        <p:attrNameLst>
                                          <p:attrName>r</p:attrName>
                                        </p:attrNameLst>
                                      </p:cBhvr>
                                    </p:animRot>
                                    <p:animRot by="-240000">
                                      <p:cBhvr>
                                        <p:cTn id="42" dur="200" fill="hold">
                                          <p:stCondLst>
                                            <p:cond delay="600"/>
                                          </p:stCondLst>
                                        </p:cTn>
                                        <p:tgtEl>
                                          <p:spTgt spid="45"/>
                                        </p:tgtEl>
                                        <p:attrNameLst>
                                          <p:attrName>r</p:attrName>
                                        </p:attrNameLst>
                                      </p:cBhvr>
                                    </p:animRot>
                                    <p:animRot by="120000">
                                      <p:cBhvr>
                                        <p:cTn id="43" dur="200" fill="hold">
                                          <p:stCondLst>
                                            <p:cond delay="800"/>
                                          </p:stCondLst>
                                        </p:cTn>
                                        <p:tgtEl>
                                          <p:spTgt spid="45"/>
                                        </p:tgtEl>
                                        <p:attrNameLst>
                                          <p:attrName>r</p:attrName>
                                        </p:attrNameLst>
                                      </p:cBhvr>
                                    </p:animRot>
                                  </p:childTnLst>
                                </p:cTn>
                              </p:par>
                              <p:par>
                                <p:cTn id="44" presetID="42" presetClass="exit" presetSubtype="0" fill="hold" nodeType="withEffect">
                                  <p:stCondLst>
                                    <p:cond delay="100"/>
                                  </p:stCondLst>
                                  <p:childTnLst>
                                    <p:animEffect transition="out" filter="fade">
                                      <p:cBhvr>
                                        <p:cTn id="45" dur="1000"/>
                                        <p:tgtEl>
                                          <p:spTgt spid="35"/>
                                        </p:tgtEl>
                                      </p:cBhvr>
                                    </p:animEffect>
                                    <p:anim calcmode="lin" valueType="num">
                                      <p:cBhvr>
                                        <p:cTn id="46" dur="1000"/>
                                        <p:tgtEl>
                                          <p:spTgt spid="35"/>
                                        </p:tgtEl>
                                        <p:attrNameLst>
                                          <p:attrName>ppt_x</p:attrName>
                                        </p:attrNameLst>
                                      </p:cBhvr>
                                      <p:tavLst>
                                        <p:tav tm="0">
                                          <p:val>
                                            <p:strVal val="ppt_x"/>
                                          </p:val>
                                        </p:tav>
                                        <p:tav tm="100000">
                                          <p:val>
                                            <p:strVal val="ppt_x"/>
                                          </p:val>
                                        </p:tav>
                                      </p:tavLst>
                                    </p:anim>
                                    <p:anim calcmode="lin" valueType="num">
                                      <p:cBhvr>
                                        <p:cTn id="47" dur="1000"/>
                                        <p:tgtEl>
                                          <p:spTgt spid="35"/>
                                        </p:tgtEl>
                                        <p:attrNameLst>
                                          <p:attrName>ppt_y</p:attrName>
                                        </p:attrNameLst>
                                      </p:cBhvr>
                                      <p:tavLst>
                                        <p:tav tm="0">
                                          <p:val>
                                            <p:strVal val="ppt_y"/>
                                          </p:val>
                                        </p:tav>
                                        <p:tav tm="100000">
                                          <p:val>
                                            <p:strVal val="ppt_y+.1"/>
                                          </p:val>
                                        </p:tav>
                                      </p:tavLst>
                                    </p:anim>
                                    <p:set>
                                      <p:cBhvr>
                                        <p:cTn id="48" dur="1" fill="hold">
                                          <p:stCondLst>
                                            <p:cond delay="999"/>
                                          </p:stCondLst>
                                        </p:cTn>
                                        <p:tgtEl>
                                          <p:spTgt spid="35"/>
                                        </p:tgtEl>
                                        <p:attrNameLst>
                                          <p:attrName>style.visibility</p:attrName>
                                        </p:attrNameLst>
                                      </p:cBhvr>
                                      <p:to>
                                        <p:strVal val="hidden"/>
                                      </p:to>
                                    </p:set>
                                  </p:childTnLst>
                                  <p:subTnLst>
                                    <p:audio>
                                      <p:cMediaNode>
                                        <p:cTn display="0" masterRel="sameClick">
                                          <p:stCondLst>
                                            <p:cond evt="begin" delay="0">
                                              <p:tn val="44"/>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ounded Rectangle 24"/>
          <p:cNvSpPr/>
          <p:nvPr/>
        </p:nvSpPr>
        <p:spPr>
          <a:xfrm>
            <a:off x="1388336" y="900468"/>
            <a:ext cx="9693583" cy="1865592"/>
          </a:xfrm>
          <a:prstGeom prst="roundRect">
            <a:avLst/>
          </a:prstGeom>
          <a:solidFill>
            <a:schemeClr val="bg1">
              <a:alpha val="67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picture containing vector graphics&#10;&#10;Description automatically generated">
            <a:extLst>
              <a:ext uri="{FF2B5EF4-FFF2-40B4-BE49-F238E27FC236}">
                <a16:creationId xmlns:a16="http://schemas.microsoft.com/office/drawing/2014/main" id="{30AA4E89-2B23-42C8-BEE2-E04CE7E1043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162"/>
            <a:ext cx="2261630" cy="2068083"/>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8145" y="3517087"/>
            <a:ext cx="1083834" cy="108064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32672" y="503794"/>
            <a:ext cx="1458170" cy="58040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11033" y="1163790"/>
            <a:ext cx="2481287" cy="987638"/>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08166" y="3557117"/>
            <a:ext cx="1083834" cy="1080646"/>
          </a:xfrm>
          <a:prstGeom prst="rect">
            <a:avLst/>
          </a:prstGeom>
        </p:spPr>
      </p:pic>
      <p:pic>
        <p:nvPicPr>
          <p:cNvPr id="9" name="Picture 8"/>
          <p:cNvPicPr>
            <a:picLocks noChangeAspect="1"/>
          </p:cNvPicPr>
          <p:nvPr/>
        </p:nvPicPr>
        <p:blipFill>
          <a:blip r:embed="rId6">
            <a:extLst>
              <a:ext uri="{BEBA8EAE-BF5A-486C-A8C5-ECC9F3942E4B}">
                <a14:imgProps xmlns:a14="http://schemas.microsoft.com/office/drawing/2010/main">
                  <a14:imgLayer r:embed="rId7">
                    <a14:imgEffect>
                      <a14:backgroundRemoval t="395" b="89921" l="1300" r="100000"/>
                    </a14:imgEffect>
                  </a14:imgLayer>
                </a14:imgProps>
              </a:ext>
              <a:ext uri="{28A0092B-C50C-407E-A947-70E740481C1C}">
                <a14:useLocalDpi xmlns:a14="http://schemas.microsoft.com/office/drawing/2010/main" val="0"/>
              </a:ext>
            </a:extLst>
          </a:blip>
          <a:stretch>
            <a:fillRect/>
          </a:stretch>
        </p:blipFill>
        <p:spPr>
          <a:xfrm flipH="1">
            <a:off x="0" y="2363892"/>
            <a:ext cx="3899978" cy="4504471"/>
          </a:xfrm>
          <a:prstGeom prst="rect">
            <a:avLst/>
          </a:prstGeom>
          <a:effectLst>
            <a:outerShdw blurRad="50800" dist="38100" dir="2700000" algn="tl" rotWithShape="0">
              <a:prstClr val="black">
                <a:alpha val="40000"/>
              </a:prstClr>
            </a:outerShdw>
          </a:effectLst>
        </p:spPr>
      </p:pic>
      <p:pic>
        <p:nvPicPr>
          <p:cNvPr id="10" name="Picture 9"/>
          <p:cNvPicPr>
            <a:picLocks noChangeAspect="1"/>
          </p:cNvPicPr>
          <p:nvPr/>
        </p:nvPicPr>
        <p:blipFill rotWithShape="1">
          <a:blip r:embed="rId8">
            <a:extLst>
              <a:ext uri="{BEBA8EAE-BF5A-486C-A8C5-ECC9F3942E4B}">
                <a14:imgProps xmlns:a14="http://schemas.microsoft.com/office/drawing/2010/main">
                  <a14:imgLayer r:embed="rId9">
                    <a14:imgEffect>
                      <a14:backgroundRemoval t="7788" b="95221" l="8307" r="95687">
                        <a14:foregroundMark x1="60703" y1="7788" x2="52236" y2="9381"/>
                        <a14:foregroundMark x1="16454" y1="40177" x2="8466" y2="88319"/>
                        <a14:foregroundMark x1="17891" y1="66372" x2="15974" y2="68496"/>
                        <a14:foregroundMark x1="37380" y1="80885" x2="39776" y2="82478"/>
                        <a14:foregroundMark x1="34505" y1="81239" x2="33067" y2="83009"/>
                        <a14:foregroundMark x1="19968" y1="64956" x2="20927" y2="66195"/>
                        <a14:backgroundMark x1="62620" y1="44248" x2="62620" y2="44248"/>
                        <a14:backgroundMark x1="71086" y1="40354" x2="71086" y2="40354"/>
                        <a14:backgroundMark x1="19329" y1="55044" x2="19329" y2="55044"/>
                      </a14:backgroundRemoval>
                    </a14:imgEffect>
                  </a14:imgLayer>
                </a14:imgProps>
              </a:ext>
              <a:ext uri="{28A0092B-C50C-407E-A947-70E740481C1C}">
                <a14:useLocalDpi xmlns:a14="http://schemas.microsoft.com/office/drawing/2010/main" val="0"/>
              </a:ext>
            </a:extLst>
          </a:blip>
          <a:srcRect l="7321" r="4539" b="5689"/>
          <a:stretch/>
        </p:blipFill>
        <p:spPr>
          <a:xfrm flipH="1">
            <a:off x="8060548" y="2684021"/>
            <a:ext cx="3892136" cy="3827423"/>
          </a:xfrm>
          <a:prstGeom prst="rect">
            <a:avLst/>
          </a:prstGeom>
          <a:effectLst>
            <a:outerShdw blurRad="76200" dir="18900000" sy="23000" kx="-1200000" algn="bl" rotWithShape="0">
              <a:prstClr val="black">
                <a:alpha val="20000"/>
              </a:prstClr>
            </a:outerShdw>
          </a:effectLst>
        </p:spPr>
      </p:pic>
      <p:pic>
        <p:nvPicPr>
          <p:cNvPr id="11" name="Pictur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51210" y="5923576"/>
            <a:ext cx="6547471" cy="1145438"/>
          </a:xfrm>
          <a:prstGeom prst="rect">
            <a:avLst/>
          </a:prstGeo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96064" y="3566874"/>
            <a:ext cx="1083834" cy="1080646"/>
          </a:xfrm>
          <a:prstGeom prst="rect">
            <a:avLst/>
          </a:prstGeom>
        </p:spPr>
      </p:pic>
      <p:pic>
        <p:nvPicPr>
          <p:cNvPr id="13" name="Picture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090975" y="5913528"/>
            <a:ext cx="6547471" cy="1145438"/>
          </a:xfrm>
          <a:prstGeom prst="rect">
            <a:avLst/>
          </a:prstGeom>
        </p:spPr>
      </p:pic>
      <p:pic>
        <p:nvPicPr>
          <p:cNvPr id="14" name="Picture 1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137981" y="134716"/>
            <a:ext cx="371481" cy="365330"/>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40703" y="27130"/>
            <a:ext cx="2481287" cy="987638"/>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3180" y="898324"/>
            <a:ext cx="1458170" cy="580402"/>
          </a:xfrm>
          <a:prstGeom prst="rect">
            <a:avLst/>
          </a:prstGeom>
        </p:spPr>
      </p:pic>
      <p:pic>
        <p:nvPicPr>
          <p:cNvPr id="18" name="Picture 1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205069" y="97658"/>
            <a:ext cx="932550" cy="917110"/>
          </a:xfrm>
          <a:prstGeom prst="rect">
            <a:avLst/>
          </a:prstGeom>
        </p:spPr>
      </p:pic>
      <p:pic>
        <p:nvPicPr>
          <p:cNvPr id="17" name="Picture 16" descr="A blue and orange text&#10;&#10;AI-generated content may be incorrect.">
            <a:extLst>
              <a:ext uri="{FF2B5EF4-FFF2-40B4-BE49-F238E27FC236}">
                <a16:creationId xmlns:a16="http://schemas.microsoft.com/office/drawing/2014/main" id="{C50E2817-DC02-FA35-486B-0DF81E989CE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166953" y="845641"/>
            <a:ext cx="8254699" cy="2853175"/>
          </a:xfrm>
          <a:prstGeom prst="rect">
            <a:avLst/>
          </a:prstGeom>
        </p:spPr>
      </p:pic>
    </p:spTree>
    <p:extLst>
      <p:ext uri="{BB962C8B-B14F-4D97-AF65-F5344CB8AC3E}">
        <p14:creationId xmlns:p14="http://schemas.microsoft.com/office/powerpoint/2010/main" val="872442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343</TotalTime>
  <Words>722</Words>
  <Application>Microsoft Office PowerPoint</Application>
  <PresentationFormat>Widescreen</PresentationFormat>
  <Paragraphs>100</Paragraphs>
  <Slides>23</Slides>
  <Notes>2</Notes>
  <HiddenSlides>0</HiddenSlides>
  <MMClips>2</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23</vt:i4>
      </vt:variant>
    </vt:vector>
  </HeadingPairs>
  <TitlesOfParts>
    <vt:vector size="37" baseType="lpstr">
      <vt:lpstr>字魂105号-简雅黑</vt:lpstr>
      <vt:lpstr>#9Slide07 HoneyCream</vt:lpstr>
      <vt:lpstr>Aptos</vt:lpstr>
      <vt:lpstr>Arial</vt:lpstr>
      <vt:lpstr>Arial-Rounded</vt:lpstr>
      <vt:lpstr>Calibri</vt:lpstr>
      <vt:lpstr>Cambria</vt:lpstr>
      <vt:lpstr>UTM Avo</vt:lpstr>
      <vt:lpstr>Custom Design</vt:lpstr>
      <vt:lpstr>1_Custom Design</vt:lpstr>
      <vt:lpstr>2_Custom Design</vt:lpstr>
      <vt:lpstr>1_Office Theme</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68</cp:revision>
  <dcterms:created xsi:type="dcterms:W3CDTF">2023-08-07T04:32:21Z</dcterms:created>
  <dcterms:modified xsi:type="dcterms:W3CDTF">2025-09-24T07:36:32Z</dcterms:modified>
</cp:coreProperties>
</file>