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699" r:id="rId2"/>
    <p:sldMasterId id="2147483707" r:id="rId3"/>
    <p:sldMasterId id="2147483719" r:id="rId4"/>
    <p:sldMasterId id="2147483733" r:id="rId5"/>
  </p:sldMasterIdLst>
  <p:notesMasterIdLst>
    <p:notesMasterId r:id="rId29"/>
  </p:notesMasterIdLst>
  <p:sldIdLst>
    <p:sldId id="873" r:id="rId6"/>
    <p:sldId id="339" r:id="rId7"/>
    <p:sldId id="308" r:id="rId8"/>
    <p:sldId id="310" r:id="rId9"/>
    <p:sldId id="331" r:id="rId10"/>
    <p:sldId id="332" r:id="rId11"/>
    <p:sldId id="278" r:id="rId12"/>
    <p:sldId id="874" r:id="rId13"/>
    <p:sldId id="311" r:id="rId14"/>
    <p:sldId id="334" r:id="rId15"/>
    <p:sldId id="335" r:id="rId16"/>
    <p:sldId id="336" r:id="rId17"/>
    <p:sldId id="338" r:id="rId18"/>
    <p:sldId id="317" r:id="rId19"/>
    <p:sldId id="337" r:id="rId20"/>
    <p:sldId id="321" r:id="rId21"/>
    <p:sldId id="875" r:id="rId22"/>
    <p:sldId id="272" r:id="rId23"/>
    <p:sldId id="273" r:id="rId24"/>
    <p:sldId id="274" r:id="rId25"/>
    <p:sldId id="275" r:id="rId26"/>
    <p:sldId id="276" r:id="rId27"/>
    <p:sldId id="27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989" autoAdjust="0"/>
  </p:normalViewPr>
  <p:slideViewPr>
    <p:cSldViewPr snapToGrid="0">
      <p:cViewPr varScale="1">
        <p:scale>
          <a:sx n="53" d="100"/>
          <a:sy n="53" d="100"/>
        </p:scale>
        <p:origin x="11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1A60E-D992-4231-AC6E-BA006E759DBE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3AB1D-07D0-4650-83AF-917AFF937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98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3534E-AE93-4057-9AD7-08D2879F86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069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95C40-5EE8-F9D7-7896-850A628E9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BF7195-179B-B158-88C6-ABA26B5DE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439BB-9B51-697C-71F0-CAE15D85D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Click trứng để đến câu hỏi</a:t>
            </a:r>
          </a:p>
          <a:p>
            <a:r>
              <a:rPr lang="en-VN" dirty="0"/>
              <a:t>Click khủng long to để đến bài học</a:t>
            </a:r>
          </a:p>
          <a:p>
            <a:r>
              <a:rPr lang="en-VN" dirty="0"/>
              <a:t>Dẫn dắt: Có một cô khủng long mẹ bị lạc mất 3 quả trứng. Chúng ta hãy cùng giúp khủng long mẹ đưa những quả trứng về nơi an toàn trước khi núi lửa phun trào nhé.</a:t>
            </a:r>
          </a:p>
        </p:txBody>
      </p:sp>
    </p:spTree>
    <p:extLst>
      <p:ext uri="{BB962C8B-B14F-4D97-AF65-F5344CB8AC3E}">
        <p14:creationId xmlns:p14="http://schemas.microsoft.com/office/powerpoint/2010/main" val="523409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Click trứng để đến câu hỏi</a:t>
            </a:r>
          </a:p>
          <a:p>
            <a:r>
              <a:rPr lang="en-VN" dirty="0"/>
              <a:t>Click khủng long to để đến bài học</a:t>
            </a:r>
          </a:p>
          <a:p>
            <a:r>
              <a:rPr lang="en-VN" dirty="0"/>
              <a:t>Dẫn dắt: Có một cô khủng long mẹ bị lạc mất 3 quả trứng. Chúng ta hãy cùng giúp khủng long mẹ đưa những quả trứng về nơi an toàn trước khi núi lửa phun trào nhé.</a:t>
            </a:r>
          </a:p>
        </p:txBody>
      </p:sp>
    </p:spTree>
    <p:extLst>
      <p:ext uri="{BB962C8B-B14F-4D97-AF65-F5344CB8AC3E}">
        <p14:creationId xmlns:p14="http://schemas.microsoft.com/office/powerpoint/2010/main" val="3399812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Click quả trứng để quay về</a:t>
            </a:r>
          </a:p>
        </p:txBody>
      </p:sp>
    </p:spTree>
    <p:extLst>
      <p:ext uri="{BB962C8B-B14F-4D97-AF65-F5344CB8AC3E}">
        <p14:creationId xmlns:p14="http://schemas.microsoft.com/office/powerpoint/2010/main" val="2963376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477618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081792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3534E-AE93-4057-9AD7-08D2879F86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90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3534E-AE93-4057-9AD7-08D2879F86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3067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02CEDC-8098-46F2-A41A-7C5E3F4B94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827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02CEDC-8098-46F2-A41A-7C5E3F4B94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547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63534E-AE93-4057-9AD7-08D2879F86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424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dirty="0"/>
              <a:t> </a:t>
            </a:r>
            <a:r>
              <a:rPr lang="en-GB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bông</a:t>
            </a:r>
            <a:r>
              <a:rPr lang="en-GB" baseline="0" dirty="0"/>
              <a:t> </a:t>
            </a:r>
            <a:r>
              <a:rPr lang="en-GB" baseline="0" dirty="0" err="1"/>
              <a:t>hoa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. </a:t>
            </a:r>
            <a:r>
              <a:rPr lang="en-GB" baseline="0" dirty="0" err="1"/>
              <a:t>Sau</a:t>
            </a:r>
            <a:r>
              <a:rPr lang="en-GB" baseline="0" dirty="0"/>
              <a:t> </a:t>
            </a:r>
            <a:r>
              <a:rPr lang="en-GB" baseline="0" dirty="0" err="1"/>
              <a:t>khi</a:t>
            </a:r>
            <a:r>
              <a:rPr lang="en-GB" baseline="0" dirty="0"/>
              <a:t> </a:t>
            </a:r>
            <a:r>
              <a:rPr lang="en-GB" baseline="0" dirty="0" err="1"/>
              <a:t>trả</a:t>
            </a:r>
            <a:r>
              <a:rPr lang="en-GB" baseline="0" dirty="0"/>
              <a:t> </a:t>
            </a:r>
            <a:r>
              <a:rPr lang="en-GB" baseline="0" dirty="0" err="1"/>
              <a:t>lời</a:t>
            </a:r>
            <a:r>
              <a:rPr lang="en-GB" baseline="0" dirty="0"/>
              <a:t> </a:t>
            </a:r>
            <a:r>
              <a:rPr lang="en-GB" baseline="0" dirty="0" err="1"/>
              <a:t>xong</a:t>
            </a:r>
            <a:r>
              <a:rPr lang="en-GB" baseline="0" dirty="0"/>
              <a:t>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</a:t>
            </a:r>
            <a:r>
              <a:rPr lang="en-GB" baseline="0" dirty="0" err="1"/>
              <a:t>silde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.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trên</a:t>
            </a:r>
            <a:r>
              <a:rPr lang="en-GB" baseline="0" dirty="0"/>
              <a:t> </a:t>
            </a:r>
            <a:r>
              <a:rPr lang="en-GB" baseline="0" dirty="0" err="1"/>
              <a:t>mỗi</a:t>
            </a:r>
            <a:r>
              <a:rPr lang="en-GB" baseline="0" dirty="0"/>
              <a:t> </a:t>
            </a:r>
            <a:r>
              <a:rPr lang="en-GB" baseline="0" dirty="0" err="1"/>
              <a:t>bông</a:t>
            </a:r>
            <a:r>
              <a:rPr lang="en-GB" baseline="0" dirty="0"/>
              <a:t> </a:t>
            </a:r>
            <a:r>
              <a:rPr lang="en-GB" baseline="0" dirty="0" err="1"/>
              <a:t>hoa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đưa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về</a:t>
            </a:r>
            <a:r>
              <a:rPr lang="en-GB" baseline="0" dirty="0"/>
              <a:t> </a:t>
            </a:r>
            <a:r>
              <a:rPr lang="en-GB" baseline="0" dirty="0" err="1"/>
              <a:t>tổ</a:t>
            </a:r>
            <a:r>
              <a:rPr lang="en-GB" baseline="0" dirty="0"/>
              <a:t> </a:t>
            </a:r>
            <a:r>
              <a:rPr lang="en-GB" baseline="0" dirty="0" err="1"/>
              <a:t>và</a:t>
            </a:r>
            <a:r>
              <a:rPr lang="en-GB" baseline="0" dirty="0"/>
              <a:t> </a:t>
            </a:r>
            <a:r>
              <a:rPr lang="en-GB" baseline="0" dirty="0" err="1"/>
              <a:t>cây</a:t>
            </a:r>
            <a:r>
              <a:rPr lang="en-GB" baseline="0" dirty="0"/>
              <a:t> </a:t>
            </a:r>
            <a:r>
              <a:rPr lang="en-GB" baseline="0" dirty="0" err="1"/>
              <a:t>hoa</a:t>
            </a:r>
            <a:r>
              <a:rPr lang="en-GB" baseline="0" dirty="0"/>
              <a:t> </a:t>
            </a:r>
            <a:r>
              <a:rPr lang="en-GB" baseline="0" dirty="0" err="1"/>
              <a:t>biến</a:t>
            </a:r>
            <a:r>
              <a:rPr lang="en-GB" baseline="0" dirty="0"/>
              <a:t> </a:t>
            </a:r>
            <a:r>
              <a:rPr lang="en-GB" baseline="0" dirty="0" err="1"/>
              <a:t>mất</a:t>
            </a:r>
            <a:r>
              <a:rPr lang="en-GB" baseline="0" dirty="0"/>
              <a:t>..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dấu</a:t>
            </a:r>
            <a:r>
              <a:rPr lang="en-GB" baseline="0" dirty="0"/>
              <a:t> </a:t>
            </a:r>
            <a:r>
              <a:rPr lang="en-GB" baseline="0" dirty="0" err="1"/>
              <a:t>mũi</a:t>
            </a:r>
            <a:r>
              <a:rPr lang="en-GB" baseline="0" dirty="0"/>
              <a:t> </a:t>
            </a:r>
            <a:r>
              <a:rPr lang="en-GB" baseline="0" dirty="0" err="1"/>
              <a:t>tên</a:t>
            </a:r>
            <a:r>
              <a:rPr lang="en-GB" baseline="0" dirty="0"/>
              <a:t> ở </a:t>
            </a:r>
            <a:r>
              <a:rPr lang="en-GB" baseline="0" dirty="0" err="1"/>
              <a:t>gốc</a:t>
            </a:r>
            <a:r>
              <a:rPr lang="en-GB" baseline="0" dirty="0"/>
              <a:t> </a:t>
            </a:r>
            <a:r>
              <a:rPr lang="en-GB" baseline="0" dirty="0" err="1"/>
              <a:t>cây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slide </a:t>
            </a:r>
            <a:r>
              <a:rPr lang="en-GB" baseline="0" dirty="0" err="1"/>
              <a:t>bài</a:t>
            </a:r>
            <a:r>
              <a:rPr lang="en-GB" baseline="0" dirty="0"/>
              <a:t> </a:t>
            </a:r>
            <a:r>
              <a:rPr lang="en-GB" baseline="0" dirty="0" err="1"/>
              <a:t>mới</a:t>
            </a:r>
            <a:r>
              <a:rPr lang="en-GB" baseline="0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821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588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406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818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hình</a:t>
            </a:r>
            <a:r>
              <a:rPr lang="en-GB" baseline="0" dirty="0"/>
              <a:t> con </a:t>
            </a:r>
            <a:r>
              <a:rPr lang="en-GB" baseline="0" dirty="0" err="1"/>
              <a:t>ong</a:t>
            </a:r>
            <a:r>
              <a:rPr lang="en-GB" baseline="0" dirty="0"/>
              <a:t> </a:t>
            </a:r>
            <a:r>
              <a:rPr lang="en-GB" baseline="0" dirty="0" err="1"/>
              <a:t>gánh</a:t>
            </a:r>
            <a:r>
              <a:rPr lang="en-GB" baseline="0" dirty="0"/>
              <a:t> </a:t>
            </a:r>
            <a:r>
              <a:rPr lang="en-GB" baseline="0" dirty="0" err="1"/>
              <a:t>mật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slide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0B9E4B-DA25-4D59-97C1-3D5DE451318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835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49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8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3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141447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52167" y="1202767"/>
            <a:ext cx="6687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8933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9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60000" y="3988833"/>
            <a:ext cx="1027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544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54399" y="2782633"/>
            <a:ext cx="5141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726084" y="1772633"/>
            <a:ext cx="35984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507236" y="4491467"/>
            <a:ext cx="4036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11357546" y="951482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3"/>
          <p:cNvSpPr/>
          <p:nvPr/>
        </p:nvSpPr>
        <p:spPr>
          <a:xfrm rot="10800000">
            <a:off x="11377268" y="1786249"/>
            <a:ext cx="182897" cy="156792"/>
          </a:xfrm>
          <a:custGeom>
            <a:avLst/>
            <a:gdLst/>
            <a:ahLst/>
            <a:cxnLst/>
            <a:rect l="l" t="t" r="r" b="b"/>
            <a:pathLst>
              <a:path w="3482" h="2985" extrusionOk="0">
                <a:moveTo>
                  <a:pt x="756" y="0"/>
                </a:moveTo>
                <a:lnTo>
                  <a:pt x="0" y="2487"/>
                </a:lnTo>
                <a:lnTo>
                  <a:pt x="3481" y="2984"/>
                </a:lnTo>
                <a:lnTo>
                  <a:pt x="75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/>
          <p:nvPr/>
        </p:nvSpPr>
        <p:spPr>
          <a:xfrm rot="10800000">
            <a:off x="11564371" y="5523299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3"/>
          <p:cNvSpPr/>
          <p:nvPr/>
        </p:nvSpPr>
        <p:spPr>
          <a:xfrm rot="10800000">
            <a:off x="11147360" y="3110299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3"/>
          <p:cNvSpPr/>
          <p:nvPr/>
        </p:nvSpPr>
        <p:spPr>
          <a:xfrm>
            <a:off x="11928594" y="2771110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3"/>
          <p:cNvSpPr/>
          <p:nvPr/>
        </p:nvSpPr>
        <p:spPr>
          <a:xfrm>
            <a:off x="11592597" y="4491482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3"/>
          <p:cNvSpPr/>
          <p:nvPr/>
        </p:nvSpPr>
        <p:spPr>
          <a:xfrm rot="10800000">
            <a:off x="10778499" y="556351"/>
            <a:ext cx="335435" cy="190199"/>
          </a:xfrm>
          <a:custGeom>
            <a:avLst/>
            <a:gdLst/>
            <a:ahLst/>
            <a:cxnLst/>
            <a:rect l="l" t="t" r="r" b="b"/>
            <a:pathLst>
              <a:path w="6386" h="3621" extrusionOk="0">
                <a:moveTo>
                  <a:pt x="0" y="0"/>
                </a:moveTo>
                <a:lnTo>
                  <a:pt x="617" y="3621"/>
                </a:lnTo>
                <a:lnTo>
                  <a:pt x="6386" y="2129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3"/>
          <p:cNvSpPr/>
          <p:nvPr/>
        </p:nvSpPr>
        <p:spPr>
          <a:xfrm>
            <a:off x="1586470" y="340821"/>
            <a:ext cx="182897" cy="156792"/>
          </a:xfrm>
          <a:custGeom>
            <a:avLst/>
            <a:gdLst/>
            <a:ahLst/>
            <a:cxnLst/>
            <a:rect l="l" t="t" r="r" b="b"/>
            <a:pathLst>
              <a:path w="3482" h="2985" extrusionOk="0">
                <a:moveTo>
                  <a:pt x="756" y="0"/>
                </a:moveTo>
                <a:lnTo>
                  <a:pt x="0" y="2487"/>
                </a:lnTo>
                <a:lnTo>
                  <a:pt x="3481" y="2984"/>
                </a:lnTo>
                <a:lnTo>
                  <a:pt x="75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3"/>
          <p:cNvSpPr/>
          <p:nvPr/>
        </p:nvSpPr>
        <p:spPr>
          <a:xfrm>
            <a:off x="5826608" y="400619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3"/>
          <p:cNvSpPr/>
          <p:nvPr/>
        </p:nvSpPr>
        <p:spPr>
          <a:xfrm>
            <a:off x="2997083" y="308457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3"/>
          <p:cNvSpPr/>
          <p:nvPr/>
        </p:nvSpPr>
        <p:spPr>
          <a:xfrm rot="10800000">
            <a:off x="563379" y="380818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3"/>
          <p:cNvSpPr/>
          <p:nvPr/>
        </p:nvSpPr>
        <p:spPr>
          <a:xfrm rot="10800000">
            <a:off x="10162583" y="84918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3"/>
          <p:cNvSpPr/>
          <p:nvPr/>
        </p:nvSpPr>
        <p:spPr>
          <a:xfrm rot="10800000">
            <a:off x="7815079" y="232051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3"/>
          <p:cNvSpPr/>
          <p:nvPr/>
        </p:nvSpPr>
        <p:spPr>
          <a:xfrm>
            <a:off x="5143549" y="6275506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3"/>
          <p:cNvSpPr/>
          <p:nvPr/>
        </p:nvSpPr>
        <p:spPr>
          <a:xfrm rot="10800000">
            <a:off x="3057804" y="6479067"/>
            <a:ext cx="255017" cy="216357"/>
          </a:xfrm>
          <a:custGeom>
            <a:avLst/>
            <a:gdLst/>
            <a:ahLst/>
            <a:cxnLst/>
            <a:rect l="l" t="t" r="r" b="b"/>
            <a:pathLst>
              <a:path w="4855" h="4119" extrusionOk="0">
                <a:moveTo>
                  <a:pt x="2984" y="0"/>
                </a:moveTo>
                <a:lnTo>
                  <a:pt x="0" y="4118"/>
                </a:lnTo>
                <a:lnTo>
                  <a:pt x="4854" y="3979"/>
                </a:lnTo>
                <a:lnTo>
                  <a:pt x="2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3"/>
          <p:cNvSpPr/>
          <p:nvPr/>
        </p:nvSpPr>
        <p:spPr>
          <a:xfrm rot="10800000">
            <a:off x="11659981" y="6995750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3"/>
          <p:cNvSpPr/>
          <p:nvPr/>
        </p:nvSpPr>
        <p:spPr>
          <a:xfrm rot="10800000">
            <a:off x="10008951" y="6424293"/>
            <a:ext cx="240363" cy="194401"/>
          </a:xfrm>
          <a:custGeom>
            <a:avLst/>
            <a:gdLst/>
            <a:ahLst/>
            <a:cxnLst/>
            <a:rect l="l" t="t" r="r" b="b"/>
            <a:pathLst>
              <a:path w="4576" h="3701" extrusionOk="0">
                <a:moveTo>
                  <a:pt x="199" y="0"/>
                </a:moveTo>
                <a:lnTo>
                  <a:pt x="0" y="1512"/>
                </a:lnTo>
                <a:lnTo>
                  <a:pt x="4575" y="3700"/>
                </a:lnTo>
                <a:lnTo>
                  <a:pt x="1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3"/>
          <p:cNvSpPr/>
          <p:nvPr/>
        </p:nvSpPr>
        <p:spPr>
          <a:xfrm rot="10800000">
            <a:off x="547805" y="6108238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3"/>
          <p:cNvSpPr/>
          <p:nvPr/>
        </p:nvSpPr>
        <p:spPr>
          <a:xfrm rot="10800000">
            <a:off x="7265654" y="6305833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3"/>
          <p:cNvSpPr/>
          <p:nvPr/>
        </p:nvSpPr>
        <p:spPr>
          <a:xfrm>
            <a:off x="1672050" y="6554345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3"/>
          <p:cNvSpPr/>
          <p:nvPr/>
        </p:nvSpPr>
        <p:spPr>
          <a:xfrm>
            <a:off x="11592583" y="6488596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3"/>
          <p:cNvSpPr/>
          <p:nvPr/>
        </p:nvSpPr>
        <p:spPr>
          <a:xfrm>
            <a:off x="226904" y="4759228"/>
            <a:ext cx="31395" cy="31395"/>
          </a:xfrm>
          <a:custGeom>
            <a:avLst/>
            <a:gdLst/>
            <a:ahLst/>
            <a:cxnLst/>
            <a:rect l="l" t="t" r="r" b="b"/>
            <a:pathLst>
              <a:path w="399" h="399" extrusionOk="0">
                <a:moveTo>
                  <a:pt x="200" y="0"/>
                </a:moveTo>
                <a:cubicBezTo>
                  <a:pt x="80" y="0"/>
                  <a:pt x="1" y="100"/>
                  <a:pt x="1" y="199"/>
                </a:cubicBezTo>
                <a:cubicBezTo>
                  <a:pt x="1" y="319"/>
                  <a:pt x="80" y="398"/>
                  <a:pt x="200" y="398"/>
                </a:cubicBezTo>
                <a:cubicBezTo>
                  <a:pt x="319" y="398"/>
                  <a:pt x="399" y="319"/>
                  <a:pt x="399" y="199"/>
                </a:cubicBezTo>
                <a:cubicBezTo>
                  <a:pt x="399" y="100"/>
                  <a:pt x="319" y="0"/>
                  <a:pt x="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3"/>
          <p:cNvSpPr/>
          <p:nvPr/>
        </p:nvSpPr>
        <p:spPr>
          <a:xfrm rot="10800000">
            <a:off x="285817" y="2679577"/>
            <a:ext cx="240363" cy="194401"/>
          </a:xfrm>
          <a:custGeom>
            <a:avLst/>
            <a:gdLst/>
            <a:ahLst/>
            <a:cxnLst/>
            <a:rect l="l" t="t" r="r" b="b"/>
            <a:pathLst>
              <a:path w="4576" h="3701" extrusionOk="0">
                <a:moveTo>
                  <a:pt x="199" y="0"/>
                </a:moveTo>
                <a:lnTo>
                  <a:pt x="0" y="1512"/>
                </a:lnTo>
                <a:lnTo>
                  <a:pt x="4575" y="3700"/>
                </a:lnTo>
                <a:lnTo>
                  <a:pt x="1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3"/>
          <p:cNvSpPr/>
          <p:nvPr/>
        </p:nvSpPr>
        <p:spPr>
          <a:xfrm rot="10800000">
            <a:off x="632472" y="5174905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3"/>
          <p:cNvSpPr/>
          <p:nvPr/>
        </p:nvSpPr>
        <p:spPr>
          <a:xfrm>
            <a:off x="258298" y="6305823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3"/>
          <p:cNvSpPr/>
          <p:nvPr/>
        </p:nvSpPr>
        <p:spPr>
          <a:xfrm>
            <a:off x="132980" y="2152000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3"/>
          <p:cNvSpPr/>
          <p:nvPr/>
        </p:nvSpPr>
        <p:spPr>
          <a:xfrm>
            <a:off x="526181" y="1360579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1084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468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43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31"/>
          <p:cNvSpPr/>
          <p:nvPr/>
        </p:nvSpPr>
        <p:spPr>
          <a:xfrm>
            <a:off x="508445" y="4998739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1" name="Google Shape;941;p31"/>
          <p:cNvSpPr/>
          <p:nvPr/>
        </p:nvSpPr>
        <p:spPr>
          <a:xfrm rot="10800000">
            <a:off x="564637" y="3076371"/>
            <a:ext cx="202753" cy="267571"/>
          </a:xfrm>
          <a:custGeom>
            <a:avLst/>
            <a:gdLst/>
            <a:ahLst/>
            <a:cxnLst/>
            <a:rect l="l" t="t" r="r" b="b"/>
            <a:pathLst>
              <a:path w="3860" h="5094" extrusionOk="0">
                <a:moveTo>
                  <a:pt x="1632" y="1"/>
                </a:moveTo>
                <a:lnTo>
                  <a:pt x="0" y="5093"/>
                </a:lnTo>
                <a:lnTo>
                  <a:pt x="3860" y="876"/>
                </a:lnTo>
                <a:lnTo>
                  <a:pt x="1632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2" name="Google Shape;942;p31"/>
          <p:cNvSpPr/>
          <p:nvPr/>
        </p:nvSpPr>
        <p:spPr>
          <a:xfrm rot="10800000">
            <a:off x="445301" y="5245854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3" name="Google Shape;943;p31"/>
          <p:cNvSpPr/>
          <p:nvPr/>
        </p:nvSpPr>
        <p:spPr>
          <a:xfrm rot="10800000">
            <a:off x="164161" y="4128799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4" name="Google Shape;944;p31"/>
          <p:cNvSpPr/>
          <p:nvPr/>
        </p:nvSpPr>
        <p:spPr>
          <a:xfrm rot="10800000">
            <a:off x="164157" y="2197209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5" name="Google Shape;945;p31"/>
          <p:cNvSpPr/>
          <p:nvPr/>
        </p:nvSpPr>
        <p:spPr>
          <a:xfrm rot="10800000">
            <a:off x="767391" y="1017215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6" name="Google Shape;946;p31"/>
          <p:cNvSpPr/>
          <p:nvPr/>
        </p:nvSpPr>
        <p:spPr>
          <a:xfrm>
            <a:off x="640178" y="1788039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7" name="Google Shape;947;p31"/>
          <p:cNvSpPr/>
          <p:nvPr/>
        </p:nvSpPr>
        <p:spPr>
          <a:xfrm>
            <a:off x="423311" y="4207961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8" name="Google Shape;948;p31"/>
          <p:cNvSpPr/>
          <p:nvPr/>
        </p:nvSpPr>
        <p:spPr>
          <a:xfrm>
            <a:off x="498567" y="482360"/>
            <a:ext cx="31395" cy="31395"/>
          </a:xfrm>
          <a:custGeom>
            <a:avLst/>
            <a:gdLst/>
            <a:ahLst/>
            <a:cxnLst/>
            <a:rect l="l" t="t" r="r" b="b"/>
            <a:pathLst>
              <a:path w="399" h="399" extrusionOk="0">
                <a:moveTo>
                  <a:pt x="200" y="0"/>
                </a:moveTo>
                <a:cubicBezTo>
                  <a:pt x="80" y="0"/>
                  <a:pt x="1" y="100"/>
                  <a:pt x="1" y="199"/>
                </a:cubicBezTo>
                <a:cubicBezTo>
                  <a:pt x="1" y="319"/>
                  <a:pt x="80" y="398"/>
                  <a:pt x="200" y="398"/>
                </a:cubicBezTo>
                <a:cubicBezTo>
                  <a:pt x="319" y="398"/>
                  <a:pt x="399" y="319"/>
                  <a:pt x="399" y="199"/>
                </a:cubicBezTo>
                <a:cubicBezTo>
                  <a:pt x="399" y="100"/>
                  <a:pt x="319" y="0"/>
                  <a:pt x="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31"/>
          <p:cNvSpPr/>
          <p:nvPr/>
        </p:nvSpPr>
        <p:spPr>
          <a:xfrm>
            <a:off x="767410" y="3654581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0" name="Google Shape;950;p31"/>
          <p:cNvSpPr/>
          <p:nvPr/>
        </p:nvSpPr>
        <p:spPr>
          <a:xfrm>
            <a:off x="11476344" y="1821498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31"/>
          <p:cNvSpPr/>
          <p:nvPr/>
        </p:nvSpPr>
        <p:spPr>
          <a:xfrm rot="10800000">
            <a:off x="11646033" y="4585332"/>
            <a:ext cx="255017" cy="216357"/>
          </a:xfrm>
          <a:custGeom>
            <a:avLst/>
            <a:gdLst/>
            <a:ahLst/>
            <a:cxnLst/>
            <a:rect l="l" t="t" r="r" b="b"/>
            <a:pathLst>
              <a:path w="4855" h="4119" extrusionOk="0">
                <a:moveTo>
                  <a:pt x="2984" y="0"/>
                </a:moveTo>
                <a:lnTo>
                  <a:pt x="0" y="4118"/>
                </a:lnTo>
                <a:lnTo>
                  <a:pt x="4854" y="3979"/>
                </a:lnTo>
                <a:lnTo>
                  <a:pt x="2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31"/>
          <p:cNvSpPr/>
          <p:nvPr/>
        </p:nvSpPr>
        <p:spPr>
          <a:xfrm rot="10800000">
            <a:off x="11731758" y="5379882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31"/>
          <p:cNvSpPr/>
          <p:nvPr/>
        </p:nvSpPr>
        <p:spPr>
          <a:xfrm rot="10800000">
            <a:off x="11425358" y="3845715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4" name="Google Shape;954;p31"/>
          <p:cNvSpPr/>
          <p:nvPr/>
        </p:nvSpPr>
        <p:spPr>
          <a:xfrm>
            <a:off x="12025778" y="2319228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5" name="Google Shape;955;p31"/>
          <p:cNvSpPr/>
          <p:nvPr/>
        </p:nvSpPr>
        <p:spPr>
          <a:xfrm>
            <a:off x="11506546" y="2802095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6" name="Google Shape;956;p31"/>
          <p:cNvSpPr/>
          <p:nvPr/>
        </p:nvSpPr>
        <p:spPr>
          <a:xfrm>
            <a:off x="11961874" y="3501909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7" name="Google Shape;957;p31"/>
          <p:cNvSpPr/>
          <p:nvPr/>
        </p:nvSpPr>
        <p:spPr>
          <a:xfrm>
            <a:off x="11646645" y="897228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8" name="Google Shape;958;p31"/>
          <p:cNvSpPr/>
          <p:nvPr/>
        </p:nvSpPr>
        <p:spPr>
          <a:xfrm rot="10800000">
            <a:off x="5224289" y="6663314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9" name="Google Shape;959;p31"/>
          <p:cNvSpPr/>
          <p:nvPr/>
        </p:nvSpPr>
        <p:spPr>
          <a:xfrm rot="10800000">
            <a:off x="9566801" y="6328049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0" name="Google Shape;960;p31"/>
          <p:cNvSpPr/>
          <p:nvPr/>
        </p:nvSpPr>
        <p:spPr>
          <a:xfrm rot="10800000">
            <a:off x="10770966" y="6597536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31"/>
          <p:cNvSpPr/>
          <p:nvPr/>
        </p:nvSpPr>
        <p:spPr>
          <a:xfrm>
            <a:off x="547312" y="5896599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2" name="Google Shape;962;p31"/>
          <p:cNvSpPr/>
          <p:nvPr/>
        </p:nvSpPr>
        <p:spPr>
          <a:xfrm>
            <a:off x="3703755" y="6408387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3" name="Google Shape;963;p31"/>
          <p:cNvSpPr/>
          <p:nvPr/>
        </p:nvSpPr>
        <p:spPr>
          <a:xfrm>
            <a:off x="11561729" y="6232589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4" name="Google Shape;964;p31"/>
          <p:cNvSpPr/>
          <p:nvPr/>
        </p:nvSpPr>
        <p:spPr>
          <a:xfrm>
            <a:off x="7872368" y="6184841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5" name="Google Shape;965;p31"/>
          <p:cNvSpPr/>
          <p:nvPr/>
        </p:nvSpPr>
        <p:spPr>
          <a:xfrm>
            <a:off x="2541429" y="6307840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6" name="Google Shape;966;p31"/>
          <p:cNvSpPr/>
          <p:nvPr/>
        </p:nvSpPr>
        <p:spPr>
          <a:xfrm rot="10800000">
            <a:off x="1578755" y="5176648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7" name="Google Shape;967;p31"/>
          <p:cNvSpPr/>
          <p:nvPr/>
        </p:nvSpPr>
        <p:spPr>
          <a:xfrm rot="10800000">
            <a:off x="692998" y="5449057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8" name="Google Shape;968;p31"/>
          <p:cNvSpPr/>
          <p:nvPr/>
        </p:nvSpPr>
        <p:spPr>
          <a:xfrm rot="10800000">
            <a:off x="11940631" y="5483391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9" name="Google Shape;969;p31"/>
          <p:cNvSpPr/>
          <p:nvPr/>
        </p:nvSpPr>
        <p:spPr>
          <a:xfrm>
            <a:off x="7142958" y="-18442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0" name="Google Shape;970;p31"/>
          <p:cNvSpPr/>
          <p:nvPr/>
        </p:nvSpPr>
        <p:spPr>
          <a:xfrm>
            <a:off x="2800445" y="315173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1" name="Google Shape;971;p31"/>
          <p:cNvSpPr/>
          <p:nvPr/>
        </p:nvSpPr>
        <p:spPr>
          <a:xfrm>
            <a:off x="1677679" y="128695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2" name="Google Shape;972;p31"/>
          <p:cNvSpPr/>
          <p:nvPr/>
        </p:nvSpPr>
        <p:spPr>
          <a:xfrm rot="10800000">
            <a:off x="11785828" y="653999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3" name="Google Shape;973;p31"/>
          <p:cNvSpPr/>
          <p:nvPr/>
        </p:nvSpPr>
        <p:spPr>
          <a:xfrm rot="10800000">
            <a:off x="8531157" y="194475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4" name="Google Shape;974;p31"/>
          <p:cNvSpPr/>
          <p:nvPr/>
        </p:nvSpPr>
        <p:spPr>
          <a:xfrm rot="10800000">
            <a:off x="869634" y="370221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5" name="Google Shape;975;p31"/>
          <p:cNvSpPr/>
          <p:nvPr/>
        </p:nvSpPr>
        <p:spPr>
          <a:xfrm rot="10800000">
            <a:off x="4474374" y="463982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6" name="Google Shape;976;p31"/>
          <p:cNvSpPr/>
          <p:nvPr/>
        </p:nvSpPr>
        <p:spPr>
          <a:xfrm rot="10800000">
            <a:off x="9418068" y="559404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7" name="Google Shape;977;p31"/>
          <p:cNvSpPr/>
          <p:nvPr/>
        </p:nvSpPr>
        <p:spPr>
          <a:xfrm>
            <a:off x="10355425" y="1112725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8" name="Google Shape;978;p31"/>
          <p:cNvSpPr/>
          <p:nvPr/>
        </p:nvSpPr>
        <p:spPr>
          <a:xfrm>
            <a:off x="11737911" y="1259861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9" name="Google Shape;979;p31"/>
          <p:cNvSpPr/>
          <p:nvPr/>
        </p:nvSpPr>
        <p:spPr>
          <a:xfrm>
            <a:off x="490278" y="1225528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0907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32"/>
          <p:cNvSpPr/>
          <p:nvPr/>
        </p:nvSpPr>
        <p:spPr>
          <a:xfrm>
            <a:off x="11459146" y="1053082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2" name="Google Shape;982;p32"/>
          <p:cNvSpPr/>
          <p:nvPr/>
        </p:nvSpPr>
        <p:spPr>
          <a:xfrm rot="10800000">
            <a:off x="11699528" y="4058593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3" name="Google Shape;983;p32"/>
          <p:cNvSpPr/>
          <p:nvPr/>
        </p:nvSpPr>
        <p:spPr>
          <a:xfrm rot="10800000">
            <a:off x="11478868" y="1887849"/>
            <a:ext cx="182897" cy="156792"/>
          </a:xfrm>
          <a:custGeom>
            <a:avLst/>
            <a:gdLst/>
            <a:ahLst/>
            <a:cxnLst/>
            <a:rect l="l" t="t" r="r" b="b"/>
            <a:pathLst>
              <a:path w="3482" h="2985" extrusionOk="0">
                <a:moveTo>
                  <a:pt x="756" y="0"/>
                </a:moveTo>
                <a:lnTo>
                  <a:pt x="0" y="2487"/>
                </a:lnTo>
                <a:lnTo>
                  <a:pt x="3481" y="2984"/>
                </a:lnTo>
                <a:lnTo>
                  <a:pt x="75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4" name="Google Shape;984;p32"/>
          <p:cNvSpPr/>
          <p:nvPr/>
        </p:nvSpPr>
        <p:spPr>
          <a:xfrm rot="10800000">
            <a:off x="11352738" y="5857599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32"/>
          <p:cNvSpPr/>
          <p:nvPr/>
        </p:nvSpPr>
        <p:spPr>
          <a:xfrm rot="10800000">
            <a:off x="11582411" y="2378099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32"/>
          <p:cNvSpPr/>
          <p:nvPr/>
        </p:nvSpPr>
        <p:spPr>
          <a:xfrm>
            <a:off x="12030194" y="2872710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32"/>
          <p:cNvSpPr/>
          <p:nvPr/>
        </p:nvSpPr>
        <p:spPr>
          <a:xfrm>
            <a:off x="11393731" y="4822763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8" name="Google Shape;988;p32"/>
          <p:cNvSpPr/>
          <p:nvPr/>
        </p:nvSpPr>
        <p:spPr>
          <a:xfrm>
            <a:off x="11307214" y="3787945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9" name="Google Shape;989;p32"/>
          <p:cNvSpPr/>
          <p:nvPr/>
        </p:nvSpPr>
        <p:spPr>
          <a:xfrm>
            <a:off x="11285333" y="5380496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0" name="Google Shape;990;p32"/>
          <p:cNvSpPr/>
          <p:nvPr/>
        </p:nvSpPr>
        <p:spPr>
          <a:xfrm>
            <a:off x="11659480" y="5314949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1" name="Google Shape;991;p32"/>
          <p:cNvSpPr/>
          <p:nvPr/>
        </p:nvSpPr>
        <p:spPr>
          <a:xfrm rot="10800000">
            <a:off x="10880099" y="657951"/>
            <a:ext cx="335435" cy="190199"/>
          </a:xfrm>
          <a:custGeom>
            <a:avLst/>
            <a:gdLst/>
            <a:ahLst/>
            <a:cxnLst/>
            <a:rect l="l" t="t" r="r" b="b"/>
            <a:pathLst>
              <a:path w="6386" h="3621" extrusionOk="0">
                <a:moveTo>
                  <a:pt x="0" y="0"/>
                </a:moveTo>
                <a:lnTo>
                  <a:pt x="617" y="3621"/>
                </a:lnTo>
                <a:lnTo>
                  <a:pt x="6386" y="2129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2" name="Google Shape;992;p32"/>
          <p:cNvSpPr/>
          <p:nvPr/>
        </p:nvSpPr>
        <p:spPr>
          <a:xfrm>
            <a:off x="11775182" y="1687591"/>
            <a:ext cx="255017" cy="216357"/>
          </a:xfrm>
          <a:custGeom>
            <a:avLst/>
            <a:gdLst/>
            <a:ahLst/>
            <a:cxnLst/>
            <a:rect l="l" t="t" r="r" b="b"/>
            <a:pathLst>
              <a:path w="4855" h="4119" extrusionOk="0">
                <a:moveTo>
                  <a:pt x="2984" y="0"/>
                </a:moveTo>
                <a:lnTo>
                  <a:pt x="0" y="4118"/>
                </a:lnTo>
                <a:lnTo>
                  <a:pt x="4854" y="3979"/>
                </a:lnTo>
                <a:lnTo>
                  <a:pt x="2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3" name="Google Shape;993;p32"/>
          <p:cNvSpPr/>
          <p:nvPr/>
        </p:nvSpPr>
        <p:spPr>
          <a:xfrm>
            <a:off x="11775180" y="966211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4" name="Google Shape;994;p32"/>
          <p:cNvSpPr/>
          <p:nvPr/>
        </p:nvSpPr>
        <p:spPr>
          <a:xfrm>
            <a:off x="8473309" y="280972"/>
            <a:ext cx="202753" cy="267571"/>
          </a:xfrm>
          <a:custGeom>
            <a:avLst/>
            <a:gdLst/>
            <a:ahLst/>
            <a:cxnLst/>
            <a:rect l="l" t="t" r="r" b="b"/>
            <a:pathLst>
              <a:path w="3860" h="5094" extrusionOk="0">
                <a:moveTo>
                  <a:pt x="1632" y="1"/>
                </a:moveTo>
                <a:lnTo>
                  <a:pt x="0" y="5093"/>
                </a:lnTo>
                <a:lnTo>
                  <a:pt x="3860" y="876"/>
                </a:lnTo>
                <a:lnTo>
                  <a:pt x="1632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5" name="Google Shape;995;p32"/>
          <p:cNvSpPr/>
          <p:nvPr/>
        </p:nvSpPr>
        <p:spPr>
          <a:xfrm>
            <a:off x="1688070" y="442421"/>
            <a:ext cx="182897" cy="156792"/>
          </a:xfrm>
          <a:custGeom>
            <a:avLst/>
            <a:gdLst/>
            <a:ahLst/>
            <a:cxnLst/>
            <a:rect l="l" t="t" r="r" b="b"/>
            <a:pathLst>
              <a:path w="3482" h="2985" extrusionOk="0">
                <a:moveTo>
                  <a:pt x="756" y="0"/>
                </a:moveTo>
                <a:lnTo>
                  <a:pt x="0" y="2487"/>
                </a:lnTo>
                <a:lnTo>
                  <a:pt x="3481" y="2984"/>
                </a:lnTo>
                <a:lnTo>
                  <a:pt x="75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6" name="Google Shape;996;p32"/>
          <p:cNvSpPr/>
          <p:nvPr/>
        </p:nvSpPr>
        <p:spPr>
          <a:xfrm>
            <a:off x="10581735" y="230766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7" name="Google Shape;997;p32"/>
          <p:cNvSpPr/>
          <p:nvPr/>
        </p:nvSpPr>
        <p:spPr>
          <a:xfrm>
            <a:off x="359903" y="1141751"/>
            <a:ext cx="374148" cy="98277"/>
          </a:xfrm>
          <a:custGeom>
            <a:avLst/>
            <a:gdLst/>
            <a:ahLst/>
            <a:cxnLst/>
            <a:rect l="l" t="t" r="r" b="b"/>
            <a:pathLst>
              <a:path w="7123" h="1871" extrusionOk="0">
                <a:moveTo>
                  <a:pt x="7122" y="0"/>
                </a:moveTo>
                <a:lnTo>
                  <a:pt x="1" y="538"/>
                </a:lnTo>
                <a:lnTo>
                  <a:pt x="7043" y="1870"/>
                </a:lnTo>
                <a:lnTo>
                  <a:pt x="71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8" name="Google Shape;998;p32"/>
          <p:cNvSpPr/>
          <p:nvPr/>
        </p:nvSpPr>
        <p:spPr>
          <a:xfrm>
            <a:off x="4848774" y="201019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9" name="Google Shape;999;p32"/>
          <p:cNvSpPr/>
          <p:nvPr/>
        </p:nvSpPr>
        <p:spPr>
          <a:xfrm>
            <a:off x="7839802" y="99066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0" name="Google Shape;1000;p32"/>
          <p:cNvSpPr/>
          <p:nvPr/>
        </p:nvSpPr>
        <p:spPr>
          <a:xfrm>
            <a:off x="2969382" y="650990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1" name="Google Shape;1001;p32"/>
          <p:cNvSpPr/>
          <p:nvPr/>
        </p:nvSpPr>
        <p:spPr>
          <a:xfrm>
            <a:off x="654763" y="1826278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2" name="Google Shape;1002;p32"/>
          <p:cNvSpPr/>
          <p:nvPr/>
        </p:nvSpPr>
        <p:spPr>
          <a:xfrm>
            <a:off x="1059858" y="1457393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3" name="Google Shape;1003;p32"/>
          <p:cNvSpPr/>
          <p:nvPr/>
        </p:nvSpPr>
        <p:spPr>
          <a:xfrm rot="10800000">
            <a:off x="853113" y="618951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4" name="Google Shape;1004;p32"/>
          <p:cNvSpPr/>
          <p:nvPr/>
        </p:nvSpPr>
        <p:spPr>
          <a:xfrm rot="10800000">
            <a:off x="10264183" y="186518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5" name="Google Shape;1005;p32"/>
          <p:cNvSpPr/>
          <p:nvPr/>
        </p:nvSpPr>
        <p:spPr>
          <a:xfrm rot="10800000">
            <a:off x="5518613" y="548551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6" name="Google Shape;1006;p32"/>
          <p:cNvSpPr/>
          <p:nvPr/>
        </p:nvSpPr>
        <p:spPr>
          <a:xfrm>
            <a:off x="4779782" y="6165373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7" name="Google Shape;1007;p32"/>
          <p:cNvSpPr/>
          <p:nvPr/>
        </p:nvSpPr>
        <p:spPr>
          <a:xfrm rot="10800000">
            <a:off x="3159404" y="6580667"/>
            <a:ext cx="255017" cy="216357"/>
          </a:xfrm>
          <a:custGeom>
            <a:avLst/>
            <a:gdLst/>
            <a:ahLst/>
            <a:cxnLst/>
            <a:rect l="l" t="t" r="r" b="b"/>
            <a:pathLst>
              <a:path w="4855" h="4119" extrusionOk="0">
                <a:moveTo>
                  <a:pt x="2984" y="0"/>
                </a:moveTo>
                <a:lnTo>
                  <a:pt x="0" y="4118"/>
                </a:lnTo>
                <a:lnTo>
                  <a:pt x="4854" y="3979"/>
                </a:lnTo>
                <a:lnTo>
                  <a:pt x="2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8" name="Google Shape;1008;p32"/>
          <p:cNvSpPr/>
          <p:nvPr/>
        </p:nvSpPr>
        <p:spPr>
          <a:xfrm rot="10800000">
            <a:off x="11761581" y="7097350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9" name="Google Shape;1009;p32"/>
          <p:cNvSpPr/>
          <p:nvPr/>
        </p:nvSpPr>
        <p:spPr>
          <a:xfrm rot="10800000">
            <a:off x="10110551" y="6525893"/>
            <a:ext cx="240363" cy="194401"/>
          </a:xfrm>
          <a:custGeom>
            <a:avLst/>
            <a:gdLst/>
            <a:ahLst/>
            <a:cxnLst/>
            <a:rect l="l" t="t" r="r" b="b"/>
            <a:pathLst>
              <a:path w="4576" h="3701" extrusionOk="0">
                <a:moveTo>
                  <a:pt x="199" y="0"/>
                </a:moveTo>
                <a:lnTo>
                  <a:pt x="0" y="1512"/>
                </a:lnTo>
                <a:lnTo>
                  <a:pt x="4575" y="3700"/>
                </a:lnTo>
                <a:lnTo>
                  <a:pt x="1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0" name="Google Shape;1010;p32"/>
          <p:cNvSpPr/>
          <p:nvPr/>
        </p:nvSpPr>
        <p:spPr>
          <a:xfrm rot="10800000">
            <a:off x="649405" y="6209838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1" name="Google Shape;1011;p32"/>
          <p:cNvSpPr/>
          <p:nvPr/>
        </p:nvSpPr>
        <p:spPr>
          <a:xfrm rot="10800000">
            <a:off x="7355605" y="6148833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2" name="Google Shape;1012;p32"/>
          <p:cNvSpPr/>
          <p:nvPr/>
        </p:nvSpPr>
        <p:spPr>
          <a:xfrm rot="10800000">
            <a:off x="10266238" y="5796156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3" name="Google Shape;1013;p32"/>
          <p:cNvSpPr/>
          <p:nvPr/>
        </p:nvSpPr>
        <p:spPr>
          <a:xfrm>
            <a:off x="1773650" y="6655945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4" name="Google Shape;1014;p32"/>
          <p:cNvSpPr/>
          <p:nvPr/>
        </p:nvSpPr>
        <p:spPr>
          <a:xfrm>
            <a:off x="11694183" y="6590196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5" name="Google Shape;1015;p32"/>
          <p:cNvSpPr/>
          <p:nvPr/>
        </p:nvSpPr>
        <p:spPr>
          <a:xfrm>
            <a:off x="328504" y="4860828"/>
            <a:ext cx="31395" cy="31395"/>
          </a:xfrm>
          <a:custGeom>
            <a:avLst/>
            <a:gdLst/>
            <a:ahLst/>
            <a:cxnLst/>
            <a:rect l="l" t="t" r="r" b="b"/>
            <a:pathLst>
              <a:path w="399" h="399" extrusionOk="0">
                <a:moveTo>
                  <a:pt x="200" y="0"/>
                </a:moveTo>
                <a:cubicBezTo>
                  <a:pt x="80" y="0"/>
                  <a:pt x="1" y="100"/>
                  <a:pt x="1" y="199"/>
                </a:cubicBezTo>
                <a:cubicBezTo>
                  <a:pt x="1" y="319"/>
                  <a:pt x="80" y="398"/>
                  <a:pt x="200" y="398"/>
                </a:cubicBezTo>
                <a:cubicBezTo>
                  <a:pt x="319" y="398"/>
                  <a:pt x="399" y="319"/>
                  <a:pt x="399" y="199"/>
                </a:cubicBezTo>
                <a:cubicBezTo>
                  <a:pt x="399" y="100"/>
                  <a:pt x="319" y="0"/>
                  <a:pt x="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6" name="Google Shape;1016;p32"/>
          <p:cNvSpPr/>
          <p:nvPr/>
        </p:nvSpPr>
        <p:spPr>
          <a:xfrm rot="10800000">
            <a:off x="122997" y="502233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7" name="Google Shape;1017;p32"/>
          <p:cNvSpPr/>
          <p:nvPr/>
        </p:nvSpPr>
        <p:spPr>
          <a:xfrm rot="10800000">
            <a:off x="244398" y="4056185"/>
            <a:ext cx="335435" cy="190199"/>
          </a:xfrm>
          <a:custGeom>
            <a:avLst/>
            <a:gdLst/>
            <a:ahLst/>
            <a:cxnLst/>
            <a:rect l="l" t="t" r="r" b="b"/>
            <a:pathLst>
              <a:path w="6386" h="3621" extrusionOk="0">
                <a:moveTo>
                  <a:pt x="0" y="0"/>
                </a:moveTo>
                <a:lnTo>
                  <a:pt x="617" y="3621"/>
                </a:lnTo>
                <a:lnTo>
                  <a:pt x="6386" y="2129"/>
                </a:lnTo>
                <a:lnTo>
                  <a:pt x="0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8" name="Google Shape;1018;p32"/>
          <p:cNvSpPr/>
          <p:nvPr/>
        </p:nvSpPr>
        <p:spPr>
          <a:xfrm rot="10800000">
            <a:off x="627751" y="5935136"/>
            <a:ext cx="374148" cy="98277"/>
          </a:xfrm>
          <a:custGeom>
            <a:avLst/>
            <a:gdLst/>
            <a:ahLst/>
            <a:cxnLst/>
            <a:rect l="l" t="t" r="r" b="b"/>
            <a:pathLst>
              <a:path w="7123" h="1871" extrusionOk="0">
                <a:moveTo>
                  <a:pt x="7122" y="0"/>
                </a:moveTo>
                <a:lnTo>
                  <a:pt x="1" y="538"/>
                </a:lnTo>
                <a:lnTo>
                  <a:pt x="7043" y="1870"/>
                </a:lnTo>
                <a:lnTo>
                  <a:pt x="71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9" name="Google Shape;1019;p32"/>
          <p:cNvSpPr/>
          <p:nvPr/>
        </p:nvSpPr>
        <p:spPr>
          <a:xfrm rot="10800000">
            <a:off x="387417" y="2781177"/>
            <a:ext cx="240363" cy="194401"/>
          </a:xfrm>
          <a:custGeom>
            <a:avLst/>
            <a:gdLst/>
            <a:ahLst/>
            <a:cxnLst/>
            <a:rect l="l" t="t" r="r" b="b"/>
            <a:pathLst>
              <a:path w="4576" h="3701" extrusionOk="0">
                <a:moveTo>
                  <a:pt x="199" y="0"/>
                </a:moveTo>
                <a:lnTo>
                  <a:pt x="0" y="1512"/>
                </a:lnTo>
                <a:lnTo>
                  <a:pt x="4575" y="3700"/>
                </a:lnTo>
                <a:lnTo>
                  <a:pt x="1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0" name="Google Shape;1020;p32"/>
          <p:cNvSpPr/>
          <p:nvPr/>
        </p:nvSpPr>
        <p:spPr>
          <a:xfrm rot="10800000">
            <a:off x="537744" y="5205699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1" name="Google Shape;1021;p32"/>
          <p:cNvSpPr/>
          <p:nvPr/>
        </p:nvSpPr>
        <p:spPr>
          <a:xfrm rot="10800000">
            <a:off x="217271" y="5528572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2" name="Google Shape;1022;p32"/>
          <p:cNvSpPr/>
          <p:nvPr/>
        </p:nvSpPr>
        <p:spPr>
          <a:xfrm>
            <a:off x="359898" y="6407423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3" name="Google Shape;1023;p32"/>
          <p:cNvSpPr/>
          <p:nvPr/>
        </p:nvSpPr>
        <p:spPr>
          <a:xfrm>
            <a:off x="234580" y="2253600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4" name="Google Shape;1024;p32"/>
          <p:cNvSpPr/>
          <p:nvPr/>
        </p:nvSpPr>
        <p:spPr>
          <a:xfrm>
            <a:off x="114447" y="3220279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5" name="Google Shape;1025;p32"/>
          <p:cNvSpPr/>
          <p:nvPr/>
        </p:nvSpPr>
        <p:spPr>
          <a:xfrm>
            <a:off x="400630" y="5041549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6" name="Google Shape;1026;p32"/>
          <p:cNvSpPr/>
          <p:nvPr/>
        </p:nvSpPr>
        <p:spPr>
          <a:xfrm>
            <a:off x="579847" y="1617445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3744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33"/>
          <p:cNvSpPr/>
          <p:nvPr/>
        </p:nvSpPr>
        <p:spPr>
          <a:xfrm>
            <a:off x="11332677" y="4595180"/>
            <a:ext cx="31395" cy="31395"/>
          </a:xfrm>
          <a:custGeom>
            <a:avLst/>
            <a:gdLst/>
            <a:ahLst/>
            <a:cxnLst/>
            <a:rect l="l" t="t" r="r" b="b"/>
            <a:pathLst>
              <a:path w="399" h="399" extrusionOk="0">
                <a:moveTo>
                  <a:pt x="200" y="0"/>
                </a:moveTo>
                <a:cubicBezTo>
                  <a:pt x="80" y="0"/>
                  <a:pt x="1" y="100"/>
                  <a:pt x="1" y="199"/>
                </a:cubicBezTo>
                <a:cubicBezTo>
                  <a:pt x="1" y="319"/>
                  <a:pt x="80" y="398"/>
                  <a:pt x="200" y="398"/>
                </a:cubicBezTo>
                <a:cubicBezTo>
                  <a:pt x="319" y="398"/>
                  <a:pt x="399" y="319"/>
                  <a:pt x="399" y="199"/>
                </a:cubicBezTo>
                <a:cubicBezTo>
                  <a:pt x="399" y="100"/>
                  <a:pt x="319" y="0"/>
                  <a:pt x="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9" name="Google Shape;1029;p33"/>
          <p:cNvSpPr/>
          <p:nvPr/>
        </p:nvSpPr>
        <p:spPr>
          <a:xfrm>
            <a:off x="166086" y="2241736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0" name="Google Shape;1030;p33"/>
          <p:cNvSpPr/>
          <p:nvPr/>
        </p:nvSpPr>
        <p:spPr>
          <a:xfrm>
            <a:off x="6989067" y="73496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1" name="Google Shape;1031;p33"/>
          <p:cNvSpPr/>
          <p:nvPr/>
        </p:nvSpPr>
        <p:spPr>
          <a:xfrm>
            <a:off x="2646554" y="407109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2" name="Google Shape;1032;p33"/>
          <p:cNvSpPr/>
          <p:nvPr/>
        </p:nvSpPr>
        <p:spPr>
          <a:xfrm>
            <a:off x="1523790" y="220632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3" name="Google Shape;1033;p33"/>
          <p:cNvSpPr/>
          <p:nvPr/>
        </p:nvSpPr>
        <p:spPr>
          <a:xfrm rot="10800000">
            <a:off x="335776" y="5005570"/>
            <a:ext cx="255017" cy="216357"/>
          </a:xfrm>
          <a:custGeom>
            <a:avLst/>
            <a:gdLst/>
            <a:ahLst/>
            <a:cxnLst/>
            <a:rect l="l" t="t" r="r" b="b"/>
            <a:pathLst>
              <a:path w="4855" h="4119" extrusionOk="0">
                <a:moveTo>
                  <a:pt x="2984" y="0"/>
                </a:moveTo>
                <a:lnTo>
                  <a:pt x="0" y="4118"/>
                </a:lnTo>
                <a:lnTo>
                  <a:pt x="4854" y="3979"/>
                </a:lnTo>
                <a:lnTo>
                  <a:pt x="2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4" name="Google Shape;1034;p33"/>
          <p:cNvSpPr/>
          <p:nvPr/>
        </p:nvSpPr>
        <p:spPr>
          <a:xfrm rot="10800000">
            <a:off x="421500" y="5800118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5" name="Google Shape;1035;p33"/>
          <p:cNvSpPr/>
          <p:nvPr/>
        </p:nvSpPr>
        <p:spPr>
          <a:xfrm rot="10800000">
            <a:off x="11631937" y="745935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6" name="Google Shape;1036;p33"/>
          <p:cNvSpPr/>
          <p:nvPr/>
        </p:nvSpPr>
        <p:spPr>
          <a:xfrm rot="10800000">
            <a:off x="8377267" y="286413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7" name="Google Shape;1037;p33"/>
          <p:cNvSpPr/>
          <p:nvPr/>
        </p:nvSpPr>
        <p:spPr>
          <a:xfrm rot="10800000">
            <a:off x="5498378" y="2751908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8" name="Google Shape;1038;p33"/>
          <p:cNvSpPr/>
          <p:nvPr/>
        </p:nvSpPr>
        <p:spPr>
          <a:xfrm rot="10800000">
            <a:off x="3689913" y="6360975"/>
            <a:ext cx="202753" cy="267571"/>
          </a:xfrm>
          <a:custGeom>
            <a:avLst/>
            <a:gdLst/>
            <a:ahLst/>
            <a:cxnLst/>
            <a:rect l="l" t="t" r="r" b="b"/>
            <a:pathLst>
              <a:path w="3860" h="5094" extrusionOk="0">
                <a:moveTo>
                  <a:pt x="1632" y="1"/>
                </a:moveTo>
                <a:lnTo>
                  <a:pt x="0" y="5093"/>
                </a:lnTo>
                <a:lnTo>
                  <a:pt x="3860" y="876"/>
                </a:lnTo>
                <a:lnTo>
                  <a:pt x="1632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9" name="Google Shape;1039;p33"/>
          <p:cNvSpPr/>
          <p:nvPr/>
        </p:nvSpPr>
        <p:spPr>
          <a:xfrm rot="10800000">
            <a:off x="10495008" y="6310303"/>
            <a:ext cx="182897" cy="156792"/>
          </a:xfrm>
          <a:custGeom>
            <a:avLst/>
            <a:gdLst/>
            <a:ahLst/>
            <a:cxnLst/>
            <a:rect l="l" t="t" r="r" b="b"/>
            <a:pathLst>
              <a:path w="3482" h="2985" extrusionOk="0">
                <a:moveTo>
                  <a:pt x="756" y="0"/>
                </a:moveTo>
                <a:lnTo>
                  <a:pt x="0" y="2487"/>
                </a:lnTo>
                <a:lnTo>
                  <a:pt x="3481" y="2984"/>
                </a:lnTo>
                <a:lnTo>
                  <a:pt x="75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0" name="Google Shape;1040;p33"/>
          <p:cNvSpPr/>
          <p:nvPr/>
        </p:nvSpPr>
        <p:spPr>
          <a:xfrm rot="10800000">
            <a:off x="11248571" y="3790537"/>
            <a:ext cx="335435" cy="190199"/>
          </a:xfrm>
          <a:custGeom>
            <a:avLst/>
            <a:gdLst/>
            <a:ahLst/>
            <a:cxnLst/>
            <a:rect l="l" t="t" r="r" b="b"/>
            <a:pathLst>
              <a:path w="6386" h="3621" extrusionOk="0">
                <a:moveTo>
                  <a:pt x="0" y="0"/>
                </a:moveTo>
                <a:lnTo>
                  <a:pt x="617" y="3621"/>
                </a:lnTo>
                <a:lnTo>
                  <a:pt x="6386" y="2129"/>
                </a:lnTo>
                <a:lnTo>
                  <a:pt x="0" y="0"/>
                </a:ln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1" name="Google Shape;1041;p33"/>
          <p:cNvSpPr/>
          <p:nvPr/>
        </p:nvSpPr>
        <p:spPr>
          <a:xfrm rot="10800000">
            <a:off x="1410143" y="6496853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2" name="Google Shape;1042;p33"/>
          <p:cNvSpPr/>
          <p:nvPr/>
        </p:nvSpPr>
        <p:spPr>
          <a:xfrm rot="10800000">
            <a:off x="11631925" y="5669490"/>
            <a:ext cx="374148" cy="98277"/>
          </a:xfrm>
          <a:custGeom>
            <a:avLst/>
            <a:gdLst/>
            <a:ahLst/>
            <a:cxnLst/>
            <a:rect l="l" t="t" r="r" b="b"/>
            <a:pathLst>
              <a:path w="7123" h="1871" extrusionOk="0">
                <a:moveTo>
                  <a:pt x="7122" y="0"/>
                </a:moveTo>
                <a:lnTo>
                  <a:pt x="1" y="538"/>
                </a:lnTo>
                <a:lnTo>
                  <a:pt x="7043" y="1870"/>
                </a:lnTo>
                <a:lnTo>
                  <a:pt x="71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3" name="Google Shape;1043;p33"/>
          <p:cNvSpPr/>
          <p:nvPr/>
        </p:nvSpPr>
        <p:spPr>
          <a:xfrm rot="10800000">
            <a:off x="11391591" y="2515529"/>
            <a:ext cx="240363" cy="194401"/>
          </a:xfrm>
          <a:custGeom>
            <a:avLst/>
            <a:gdLst/>
            <a:ahLst/>
            <a:cxnLst/>
            <a:rect l="l" t="t" r="r" b="b"/>
            <a:pathLst>
              <a:path w="4576" h="3701" extrusionOk="0">
                <a:moveTo>
                  <a:pt x="199" y="0"/>
                </a:moveTo>
                <a:lnTo>
                  <a:pt x="0" y="1512"/>
                </a:lnTo>
                <a:lnTo>
                  <a:pt x="4575" y="3700"/>
                </a:lnTo>
                <a:lnTo>
                  <a:pt x="1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4" name="Google Shape;1044;p33"/>
          <p:cNvSpPr/>
          <p:nvPr/>
        </p:nvSpPr>
        <p:spPr>
          <a:xfrm rot="10800000">
            <a:off x="715745" y="462158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5" name="Google Shape;1045;p33"/>
          <p:cNvSpPr/>
          <p:nvPr/>
        </p:nvSpPr>
        <p:spPr>
          <a:xfrm rot="10800000">
            <a:off x="7334304" y="6467086"/>
            <a:ext cx="182897" cy="241412"/>
          </a:xfrm>
          <a:custGeom>
            <a:avLst/>
            <a:gdLst/>
            <a:ahLst/>
            <a:cxnLst/>
            <a:rect l="l" t="t" r="r" b="b"/>
            <a:pathLst>
              <a:path w="3482" h="4596" extrusionOk="0">
                <a:moveTo>
                  <a:pt x="3482" y="0"/>
                </a:moveTo>
                <a:lnTo>
                  <a:pt x="1" y="2845"/>
                </a:lnTo>
                <a:lnTo>
                  <a:pt x="2627" y="4596"/>
                </a:lnTo>
                <a:lnTo>
                  <a:pt x="348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6" name="Google Shape;1046;p33"/>
          <p:cNvSpPr/>
          <p:nvPr/>
        </p:nvSpPr>
        <p:spPr>
          <a:xfrm rot="10800000">
            <a:off x="4152077" y="6628553"/>
            <a:ext cx="374095" cy="181900"/>
          </a:xfrm>
          <a:custGeom>
            <a:avLst/>
            <a:gdLst/>
            <a:ahLst/>
            <a:cxnLst/>
            <a:rect l="l" t="t" r="r" b="b"/>
            <a:pathLst>
              <a:path w="7122" h="3463" extrusionOk="0">
                <a:moveTo>
                  <a:pt x="6306" y="1"/>
                </a:moveTo>
                <a:lnTo>
                  <a:pt x="0" y="3462"/>
                </a:lnTo>
                <a:lnTo>
                  <a:pt x="7122" y="2209"/>
                </a:lnTo>
                <a:lnTo>
                  <a:pt x="630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7" name="Google Shape;1047;p33"/>
          <p:cNvSpPr/>
          <p:nvPr/>
        </p:nvSpPr>
        <p:spPr>
          <a:xfrm rot="10800000">
            <a:off x="9115467" y="6069379"/>
            <a:ext cx="281123" cy="189148"/>
          </a:xfrm>
          <a:custGeom>
            <a:avLst/>
            <a:gdLst/>
            <a:ahLst/>
            <a:cxnLst/>
            <a:rect l="l" t="t" r="r" b="b"/>
            <a:pathLst>
              <a:path w="5352" h="3601" extrusionOk="0">
                <a:moveTo>
                  <a:pt x="1" y="0"/>
                </a:moveTo>
                <a:lnTo>
                  <a:pt x="3860" y="3601"/>
                </a:lnTo>
                <a:lnTo>
                  <a:pt x="5352" y="11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8" name="Google Shape;1048;p33"/>
          <p:cNvSpPr/>
          <p:nvPr/>
        </p:nvSpPr>
        <p:spPr>
          <a:xfrm rot="10800000">
            <a:off x="115100" y="4265951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9" name="Google Shape;1049;p33"/>
          <p:cNvSpPr/>
          <p:nvPr/>
        </p:nvSpPr>
        <p:spPr>
          <a:xfrm rot="10800000">
            <a:off x="11541916" y="4940051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0" name="Google Shape;1050;p33"/>
          <p:cNvSpPr/>
          <p:nvPr/>
        </p:nvSpPr>
        <p:spPr>
          <a:xfrm rot="10800000">
            <a:off x="4320483" y="555918"/>
            <a:ext cx="169293" cy="143188"/>
          </a:xfrm>
          <a:custGeom>
            <a:avLst/>
            <a:gdLst/>
            <a:ahLst/>
            <a:cxnLst/>
            <a:rect l="l" t="t" r="r" b="b"/>
            <a:pathLst>
              <a:path w="3223" h="2726" extrusionOk="0">
                <a:moveTo>
                  <a:pt x="3223" y="1"/>
                </a:moveTo>
                <a:lnTo>
                  <a:pt x="0" y="120"/>
                </a:lnTo>
                <a:lnTo>
                  <a:pt x="358" y="2726"/>
                </a:lnTo>
                <a:lnTo>
                  <a:pt x="3223" y="1"/>
                </a:lnTo>
                <a:close/>
              </a:path>
            </a:pathLst>
          </a:custGeom>
          <a:solidFill>
            <a:srgbClr val="EE79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1" name="Google Shape;1051;p33"/>
          <p:cNvSpPr/>
          <p:nvPr/>
        </p:nvSpPr>
        <p:spPr>
          <a:xfrm rot="10800000">
            <a:off x="11221444" y="5262925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2" name="Google Shape;1052;p33"/>
          <p:cNvSpPr/>
          <p:nvPr/>
        </p:nvSpPr>
        <p:spPr>
          <a:xfrm rot="10800000">
            <a:off x="9264177" y="651341"/>
            <a:ext cx="84673" cy="189201"/>
          </a:xfrm>
          <a:custGeom>
            <a:avLst/>
            <a:gdLst/>
            <a:ahLst/>
            <a:cxnLst/>
            <a:rect l="l" t="t" r="r" b="b"/>
            <a:pathLst>
              <a:path w="1612" h="3602" extrusionOk="0">
                <a:moveTo>
                  <a:pt x="995" y="1"/>
                </a:moveTo>
                <a:lnTo>
                  <a:pt x="0" y="3601"/>
                </a:lnTo>
                <a:lnTo>
                  <a:pt x="1612" y="3482"/>
                </a:lnTo>
                <a:lnTo>
                  <a:pt x="99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3" name="Google Shape;1053;p33"/>
          <p:cNvSpPr/>
          <p:nvPr/>
        </p:nvSpPr>
        <p:spPr>
          <a:xfrm>
            <a:off x="11364071" y="6141775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4" name="Google Shape;1054;p33"/>
          <p:cNvSpPr/>
          <p:nvPr/>
        </p:nvSpPr>
        <p:spPr>
          <a:xfrm>
            <a:off x="11238753" y="1987952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5" name="Google Shape;1055;p33"/>
          <p:cNvSpPr/>
          <p:nvPr/>
        </p:nvSpPr>
        <p:spPr>
          <a:xfrm>
            <a:off x="1953001" y="6575862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6" name="Google Shape;1056;p33"/>
          <p:cNvSpPr/>
          <p:nvPr/>
        </p:nvSpPr>
        <p:spPr>
          <a:xfrm>
            <a:off x="11118621" y="2954632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7" name="Google Shape;1057;p33"/>
          <p:cNvSpPr/>
          <p:nvPr/>
        </p:nvSpPr>
        <p:spPr>
          <a:xfrm>
            <a:off x="715521" y="2739465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8" name="Google Shape;1058;p33"/>
          <p:cNvSpPr/>
          <p:nvPr/>
        </p:nvSpPr>
        <p:spPr>
          <a:xfrm>
            <a:off x="196290" y="3222332"/>
            <a:ext cx="67391" cy="65779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9" name="Google Shape;1059;p33"/>
          <p:cNvSpPr/>
          <p:nvPr/>
        </p:nvSpPr>
        <p:spPr>
          <a:xfrm>
            <a:off x="651618" y="3922146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0" name="Google Shape;1060;p33"/>
          <p:cNvSpPr/>
          <p:nvPr/>
        </p:nvSpPr>
        <p:spPr>
          <a:xfrm>
            <a:off x="11404804" y="4775902"/>
            <a:ext cx="67353" cy="65857"/>
          </a:xfrm>
          <a:custGeom>
            <a:avLst/>
            <a:gdLst/>
            <a:ahLst/>
            <a:cxnLst/>
            <a:rect l="l" t="t" r="r" b="b"/>
            <a:pathLst>
              <a:path w="856" h="837" extrusionOk="0">
                <a:moveTo>
                  <a:pt x="418" y="1"/>
                </a:moveTo>
                <a:cubicBezTo>
                  <a:pt x="199" y="1"/>
                  <a:pt x="1" y="180"/>
                  <a:pt x="1" y="418"/>
                </a:cubicBezTo>
                <a:cubicBezTo>
                  <a:pt x="1" y="637"/>
                  <a:pt x="180" y="836"/>
                  <a:pt x="41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80"/>
                  <a:pt x="657" y="1"/>
                  <a:pt x="41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1" name="Google Shape;1061;p33"/>
          <p:cNvSpPr/>
          <p:nvPr/>
        </p:nvSpPr>
        <p:spPr>
          <a:xfrm>
            <a:off x="6698571" y="6212175"/>
            <a:ext cx="148791" cy="148791"/>
          </a:xfrm>
          <a:custGeom>
            <a:avLst/>
            <a:gdLst/>
            <a:ahLst/>
            <a:cxnLst/>
            <a:rect l="l" t="t" r="r" b="b"/>
            <a:pathLst>
              <a:path w="1891" h="1891" extrusionOk="0">
                <a:moveTo>
                  <a:pt x="93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72"/>
                  <a:pt x="418" y="1890"/>
                  <a:pt x="935" y="1890"/>
                </a:cubicBezTo>
                <a:cubicBezTo>
                  <a:pt x="1472" y="1890"/>
                  <a:pt x="1890" y="1472"/>
                  <a:pt x="1890" y="935"/>
                </a:cubicBezTo>
                <a:cubicBezTo>
                  <a:pt x="1890" y="418"/>
                  <a:pt x="1472" y="0"/>
                  <a:pt x="9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2" name="Google Shape;1062;p33"/>
          <p:cNvSpPr/>
          <p:nvPr/>
        </p:nvSpPr>
        <p:spPr>
          <a:xfrm>
            <a:off x="10201534" y="1204662"/>
            <a:ext cx="148791" cy="147137"/>
          </a:xfrm>
          <a:custGeom>
            <a:avLst/>
            <a:gdLst/>
            <a:ahLst/>
            <a:cxnLst/>
            <a:rect l="l" t="t" r="r" b="b"/>
            <a:pathLst>
              <a:path w="1891" h="1870" extrusionOk="0">
                <a:moveTo>
                  <a:pt x="955" y="0"/>
                </a:moveTo>
                <a:cubicBezTo>
                  <a:pt x="418" y="0"/>
                  <a:pt x="0" y="418"/>
                  <a:pt x="0" y="935"/>
                </a:cubicBezTo>
                <a:cubicBezTo>
                  <a:pt x="0" y="1452"/>
                  <a:pt x="418" y="1870"/>
                  <a:pt x="955" y="1870"/>
                </a:cubicBezTo>
                <a:cubicBezTo>
                  <a:pt x="1472" y="1870"/>
                  <a:pt x="1890" y="1452"/>
                  <a:pt x="1890" y="935"/>
                </a:cubicBezTo>
                <a:cubicBezTo>
                  <a:pt x="1890" y="418"/>
                  <a:pt x="1472" y="0"/>
                  <a:pt x="9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3" name="Google Shape;1063;p33"/>
          <p:cNvSpPr/>
          <p:nvPr/>
        </p:nvSpPr>
        <p:spPr>
          <a:xfrm>
            <a:off x="11584021" y="1351799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4" name="Google Shape;1064;p33"/>
          <p:cNvSpPr/>
          <p:nvPr/>
        </p:nvSpPr>
        <p:spPr>
          <a:xfrm>
            <a:off x="336387" y="1317465"/>
            <a:ext cx="85127" cy="83091"/>
          </a:xfrm>
          <a:custGeom>
            <a:avLst/>
            <a:gdLst/>
            <a:ahLst/>
            <a:cxnLst/>
            <a:rect l="l" t="t" r="r" b="b"/>
            <a:pathLst>
              <a:path w="856" h="836" extrusionOk="0">
                <a:moveTo>
                  <a:pt x="438" y="0"/>
                </a:moveTo>
                <a:cubicBezTo>
                  <a:pt x="200" y="0"/>
                  <a:pt x="1" y="179"/>
                  <a:pt x="1" y="418"/>
                </a:cubicBezTo>
                <a:cubicBezTo>
                  <a:pt x="1" y="637"/>
                  <a:pt x="180" y="836"/>
                  <a:pt x="438" y="836"/>
                </a:cubicBezTo>
                <a:cubicBezTo>
                  <a:pt x="657" y="836"/>
                  <a:pt x="856" y="677"/>
                  <a:pt x="856" y="418"/>
                </a:cubicBezTo>
                <a:cubicBezTo>
                  <a:pt x="856" y="179"/>
                  <a:pt x="677" y="0"/>
                  <a:pt x="4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5482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0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6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0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7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2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0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3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286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443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489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05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979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316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8614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2208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1040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4953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E01DE-8780-4724-9C1D-249EA54201D3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27/08/2025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A8C2F-7D96-4CE8-A602-27B0938532F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979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96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Title and three columns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4"/>
          <p:cNvSpPr/>
          <p:nvPr/>
        </p:nvSpPr>
        <p:spPr>
          <a:xfrm>
            <a:off x="8502319" y="311468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5" name="Google Shape;985;p14"/>
          <p:cNvSpPr/>
          <p:nvPr/>
        </p:nvSpPr>
        <p:spPr>
          <a:xfrm>
            <a:off x="586919" y="6035236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6" name="Google Shape;986;p14"/>
          <p:cNvSpPr/>
          <p:nvPr/>
        </p:nvSpPr>
        <p:spPr>
          <a:xfrm>
            <a:off x="719202" y="311468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7" name="Google Shape;987;p14"/>
          <p:cNvSpPr/>
          <p:nvPr/>
        </p:nvSpPr>
        <p:spPr>
          <a:xfrm>
            <a:off x="11432703" y="6035236"/>
            <a:ext cx="277292" cy="277237"/>
          </a:xfrm>
          <a:custGeom>
            <a:avLst/>
            <a:gdLst/>
            <a:ahLst/>
            <a:cxnLst/>
            <a:rect l="l" t="t" r="r" b="b"/>
            <a:pathLst>
              <a:path w="5011" h="5010" extrusionOk="0">
                <a:moveTo>
                  <a:pt x="2484" y="0"/>
                </a:moveTo>
                <a:lnTo>
                  <a:pt x="2013" y="1070"/>
                </a:lnTo>
                <a:lnTo>
                  <a:pt x="1842" y="1413"/>
                </a:lnTo>
                <a:lnTo>
                  <a:pt x="1628" y="1627"/>
                </a:lnTo>
                <a:lnTo>
                  <a:pt x="1371" y="1841"/>
                </a:lnTo>
                <a:lnTo>
                  <a:pt x="1028" y="2012"/>
                </a:lnTo>
                <a:lnTo>
                  <a:pt x="1" y="2526"/>
                </a:lnTo>
                <a:lnTo>
                  <a:pt x="1028" y="2997"/>
                </a:lnTo>
                <a:lnTo>
                  <a:pt x="1371" y="3168"/>
                </a:lnTo>
                <a:lnTo>
                  <a:pt x="1628" y="3382"/>
                </a:lnTo>
                <a:lnTo>
                  <a:pt x="1842" y="3639"/>
                </a:lnTo>
                <a:lnTo>
                  <a:pt x="2013" y="3982"/>
                </a:lnTo>
                <a:lnTo>
                  <a:pt x="2484" y="5009"/>
                </a:lnTo>
                <a:lnTo>
                  <a:pt x="2955" y="3982"/>
                </a:lnTo>
                <a:lnTo>
                  <a:pt x="3169" y="3639"/>
                </a:lnTo>
                <a:lnTo>
                  <a:pt x="3383" y="3382"/>
                </a:lnTo>
                <a:lnTo>
                  <a:pt x="3597" y="3168"/>
                </a:lnTo>
                <a:lnTo>
                  <a:pt x="3940" y="2997"/>
                </a:lnTo>
                <a:lnTo>
                  <a:pt x="5010" y="2526"/>
                </a:lnTo>
                <a:lnTo>
                  <a:pt x="3940" y="2012"/>
                </a:lnTo>
                <a:lnTo>
                  <a:pt x="3597" y="1841"/>
                </a:lnTo>
                <a:lnTo>
                  <a:pt x="3383" y="1627"/>
                </a:lnTo>
                <a:lnTo>
                  <a:pt x="3169" y="1413"/>
                </a:lnTo>
                <a:lnTo>
                  <a:pt x="2955" y="1070"/>
                </a:lnTo>
                <a:lnTo>
                  <a:pt x="24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033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7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9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1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6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7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6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0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7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4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5DD201-6DB7-F8D1-427E-5808532B497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-2032"/>
            <a:ext cx="12192000" cy="686003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12BD02-B0BD-8F4C-9F87-1F7F789CBAC3}"/>
              </a:ext>
            </a:extLst>
          </p:cNvPr>
          <p:cNvSpPr/>
          <p:nvPr userDrawn="1"/>
        </p:nvSpPr>
        <p:spPr>
          <a:xfrm>
            <a:off x="320862" y="356181"/>
            <a:ext cx="11550276" cy="6143605"/>
          </a:xfrm>
          <a:prstGeom prst="roundRect">
            <a:avLst>
              <a:gd name="adj" fmla="val 12309"/>
            </a:avLst>
          </a:prstGeom>
          <a:solidFill>
            <a:schemeClr val="bg1"/>
          </a:solidFill>
          <a:ln>
            <a:solidFill>
              <a:srgbClr val="CC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5539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uckiest Guy"/>
              <a:buNone/>
              <a:defRPr sz="3000">
                <a:solidFill>
                  <a:schemeClr val="dk1"/>
                </a:solidFill>
                <a:latin typeface="Luckiest Guy"/>
                <a:ea typeface="Luckiest Guy"/>
                <a:cs typeface="Luckiest Guy"/>
                <a:sym typeface="Luckiest Gu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42763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34CCACBA-2C7C-F096-A6E9-0786D246CF3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044" y="105367"/>
            <a:ext cx="1534897" cy="1534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55D8F8-591B-C07A-3122-F339AE10A04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2032"/>
            <a:ext cx="12192000" cy="686003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41737F-89DC-1656-C024-98BB0D5FE942}"/>
              </a:ext>
            </a:extLst>
          </p:cNvPr>
          <p:cNvSpPr/>
          <p:nvPr userDrawn="1"/>
        </p:nvSpPr>
        <p:spPr>
          <a:xfrm>
            <a:off x="320862" y="356181"/>
            <a:ext cx="11550276" cy="6143605"/>
          </a:xfrm>
          <a:prstGeom prst="roundRect">
            <a:avLst>
              <a:gd name="adj" fmla="val 12309"/>
            </a:avLst>
          </a:prstGeom>
          <a:solidFill>
            <a:schemeClr val="bg1"/>
          </a:solidFill>
          <a:ln>
            <a:solidFill>
              <a:srgbClr val="CC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92371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83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34CCACBA-2C7C-F096-A6E9-0786D246CF3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044" y="105367"/>
            <a:ext cx="1534897" cy="153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4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5.gif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22.png"/><Relationship Id="rId3" Type="http://schemas.openxmlformats.org/officeDocument/2006/relationships/image" Target="../media/image14.jpg"/><Relationship Id="rId21" Type="http://schemas.microsoft.com/office/2007/relationships/hdphoto" Target="../media/hdphoto7.wdp"/><Relationship Id="rId7" Type="http://schemas.openxmlformats.org/officeDocument/2006/relationships/image" Target="../media/image18.png"/><Relationship Id="rId12" Type="http://schemas.openxmlformats.org/officeDocument/2006/relationships/image" Target="../media/image20.png"/><Relationship Id="rId17" Type="http://schemas.openxmlformats.org/officeDocument/2006/relationships/slide" Target="slide4.xml"/><Relationship Id="rId2" Type="http://schemas.openxmlformats.org/officeDocument/2006/relationships/notesSlide" Target="../notesSlides/notesSlide3.xml"/><Relationship Id="rId16" Type="http://schemas.microsoft.com/office/2007/relationships/hdphoto" Target="../media/hdphoto5.wdp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slide" Target="slide6.xml"/><Relationship Id="rId5" Type="http://schemas.openxmlformats.org/officeDocument/2006/relationships/image" Target="../media/image17.png"/><Relationship Id="rId15" Type="http://schemas.openxmlformats.org/officeDocument/2006/relationships/image" Target="../media/image21.png"/><Relationship Id="rId10" Type="http://schemas.microsoft.com/office/2007/relationships/hdphoto" Target="../media/hdphoto3.wdp"/><Relationship Id="rId19" Type="http://schemas.microsoft.com/office/2007/relationships/hdphoto" Target="../media/hdphoto6.wdp"/><Relationship Id="rId4" Type="http://schemas.openxmlformats.org/officeDocument/2006/relationships/slide" Target="slide7.xml"/><Relationship Id="rId9" Type="http://schemas.openxmlformats.org/officeDocument/2006/relationships/image" Target="../media/image19.png"/><Relationship Id="rId1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slide" Target="slide3.xml"/><Relationship Id="rId4" Type="http://schemas.openxmlformats.org/officeDocument/2006/relationships/image" Target="../media/image24.jp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12" Type="http://schemas.microsoft.com/office/2007/relationships/hdphoto" Target="../media/hdphoto9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27.png"/><Relationship Id="rId5" Type="http://schemas.openxmlformats.org/officeDocument/2006/relationships/image" Target="../media/image26.jpg"/><Relationship Id="rId10" Type="http://schemas.microsoft.com/office/2007/relationships/hdphoto" Target="../media/hdphoto8.wdp"/><Relationship Id="rId4" Type="http://schemas.openxmlformats.org/officeDocument/2006/relationships/audio" Target="../media/audio2.wav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microsoft.com/office/2007/relationships/hdphoto" Target="../media/hdphoto9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27.png"/><Relationship Id="rId5" Type="http://schemas.openxmlformats.org/officeDocument/2006/relationships/image" Target="../media/image28.jpg"/><Relationship Id="rId10" Type="http://schemas.microsoft.com/office/2007/relationships/hdphoto" Target="../media/hdphoto8.wdp"/><Relationship Id="rId4" Type="http://schemas.openxmlformats.org/officeDocument/2006/relationships/audio" Target="../media/audio2.wav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18" Type="http://schemas.openxmlformats.org/officeDocument/2006/relationships/image" Target="../media/image44.sv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2.sv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svg"/><Relationship Id="rId19" Type="http://schemas.openxmlformats.org/officeDocument/2006/relationships/image" Target="../media/image45.pn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Relationship Id="rId22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svg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svg"/><Relationship Id="rId11" Type="http://schemas.openxmlformats.org/officeDocument/2006/relationships/image" Target="../media/image60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microsoft.com/office/2007/relationships/hdphoto" Target="../media/hdphoto13.wdp"/><Relationship Id="rId18" Type="http://schemas.openxmlformats.org/officeDocument/2006/relationships/image" Target="../media/image67.png"/><Relationship Id="rId3" Type="http://schemas.openxmlformats.org/officeDocument/2006/relationships/slideLayout" Target="../slideLayouts/slideLayout24.xml"/><Relationship Id="rId7" Type="http://schemas.microsoft.com/office/2007/relationships/hdphoto" Target="../media/hdphoto11.wdp"/><Relationship Id="rId12" Type="http://schemas.openxmlformats.org/officeDocument/2006/relationships/image" Target="../media/image65.png"/><Relationship Id="rId17" Type="http://schemas.openxmlformats.org/officeDocument/2006/relationships/image" Target="../media/image66.png"/><Relationship Id="rId2" Type="http://schemas.openxmlformats.org/officeDocument/2006/relationships/audio" Target="../media/media3.mp3"/><Relationship Id="rId16" Type="http://schemas.openxmlformats.org/officeDocument/2006/relationships/slide" Target="slide18.xml"/><Relationship Id="rId1" Type="http://schemas.microsoft.com/office/2007/relationships/media" Target="../media/media3.mp3"/><Relationship Id="rId6" Type="http://schemas.openxmlformats.org/officeDocument/2006/relationships/image" Target="../media/image62.png"/><Relationship Id="rId11" Type="http://schemas.openxmlformats.org/officeDocument/2006/relationships/slide" Target="slide20.xml"/><Relationship Id="rId5" Type="http://schemas.openxmlformats.org/officeDocument/2006/relationships/image" Target="../media/image61.png"/><Relationship Id="rId15" Type="http://schemas.openxmlformats.org/officeDocument/2006/relationships/slide" Target="slide22.xml"/><Relationship Id="rId10" Type="http://schemas.openxmlformats.org/officeDocument/2006/relationships/image" Target="../media/image64.gif"/><Relationship Id="rId4" Type="http://schemas.openxmlformats.org/officeDocument/2006/relationships/notesSlide" Target="../notesSlides/notesSlide12.xml"/><Relationship Id="rId9" Type="http://schemas.microsoft.com/office/2007/relationships/hdphoto" Target="../media/hdphoto12.wdp"/><Relationship Id="rId14" Type="http://schemas.openxmlformats.org/officeDocument/2006/relationships/slide" Target="slide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gif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microsoft.com/office/2007/relationships/hdphoto" Target="../media/hdphoto14.wdp"/><Relationship Id="rId5" Type="http://schemas.openxmlformats.org/officeDocument/2006/relationships/image" Target="../media/image69.png"/><Relationship Id="rId4" Type="http://schemas.openxmlformats.org/officeDocument/2006/relationships/image" Target="../media/image64.gif"/><Relationship Id="rId9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8.gif"/><Relationship Id="rId7" Type="http://schemas.microsoft.com/office/2007/relationships/hdphoto" Target="../media/hdphoto14.wdp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9.png"/><Relationship Id="rId11" Type="http://schemas.openxmlformats.org/officeDocument/2006/relationships/slide" Target="slide19.xml"/><Relationship Id="rId5" Type="http://schemas.openxmlformats.org/officeDocument/2006/relationships/image" Target="../media/image73.png"/><Relationship Id="rId10" Type="http://schemas.openxmlformats.org/officeDocument/2006/relationships/image" Target="../media/image72.png"/><Relationship Id="rId4" Type="http://schemas.openxmlformats.org/officeDocument/2006/relationships/image" Target="../media/image64.gif"/><Relationship Id="rId9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8.gif"/><Relationship Id="rId7" Type="http://schemas.microsoft.com/office/2007/relationships/hdphoto" Target="../media/hdphoto1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9.png"/><Relationship Id="rId5" Type="http://schemas.openxmlformats.org/officeDocument/2006/relationships/image" Target="../media/image73.png"/><Relationship Id="rId10" Type="http://schemas.openxmlformats.org/officeDocument/2006/relationships/image" Target="../media/image72.png"/><Relationship Id="rId4" Type="http://schemas.openxmlformats.org/officeDocument/2006/relationships/image" Target="../media/image64.gif"/><Relationship Id="rId9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8.gif"/><Relationship Id="rId7" Type="http://schemas.microsoft.com/office/2007/relationships/hdphoto" Target="../media/hdphoto14.wdp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9.png"/><Relationship Id="rId11" Type="http://schemas.openxmlformats.org/officeDocument/2006/relationships/slide" Target="slide19.xml"/><Relationship Id="rId5" Type="http://schemas.openxmlformats.org/officeDocument/2006/relationships/image" Target="../media/image73.png"/><Relationship Id="rId10" Type="http://schemas.openxmlformats.org/officeDocument/2006/relationships/image" Target="../media/image72.png"/><Relationship Id="rId4" Type="http://schemas.openxmlformats.org/officeDocument/2006/relationships/image" Target="../media/image64.gif"/><Relationship Id="rId9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84.svg"/><Relationship Id="rId3" Type="http://schemas.openxmlformats.org/officeDocument/2006/relationships/image" Target="../media/image76.svg"/><Relationship Id="rId7" Type="http://schemas.openxmlformats.org/officeDocument/2006/relationships/image" Target="../media/image80.svg"/><Relationship Id="rId12" Type="http://schemas.openxmlformats.org/officeDocument/2006/relationships/image" Target="../media/image8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79.png"/><Relationship Id="rId11" Type="http://schemas.openxmlformats.org/officeDocument/2006/relationships/image" Target="../media/image82.svg"/><Relationship Id="rId5" Type="http://schemas.openxmlformats.org/officeDocument/2006/relationships/image" Target="../media/image78.svg"/><Relationship Id="rId10" Type="http://schemas.openxmlformats.org/officeDocument/2006/relationships/image" Target="../media/image81.png"/><Relationship Id="rId4" Type="http://schemas.openxmlformats.org/officeDocument/2006/relationships/image" Target="../media/image77.png"/><Relationship Id="rId9" Type="http://schemas.openxmlformats.org/officeDocument/2006/relationships/image" Target="../media/image38.svg"/><Relationship Id="rId1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61091">
            <a:off x="8455218" y="-1177025"/>
            <a:ext cx="2840807" cy="3725649"/>
          </a:xfrm>
          <a:custGeom>
            <a:avLst/>
            <a:gdLst/>
            <a:ahLst/>
            <a:cxnLst/>
            <a:rect l="l" t="t" r="r" b="b"/>
            <a:pathLst>
              <a:path w="4261211" h="5588473">
                <a:moveTo>
                  <a:pt x="0" y="0"/>
                </a:moveTo>
                <a:lnTo>
                  <a:pt x="4261211" y="0"/>
                </a:lnTo>
                <a:lnTo>
                  <a:pt x="4261211" y="5588474"/>
                </a:lnTo>
                <a:lnTo>
                  <a:pt x="0" y="5588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235341" y="5438576"/>
            <a:ext cx="12427341" cy="1550333"/>
            <a:chOff x="0" y="0"/>
            <a:chExt cx="4909567" cy="612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9567" cy="612477"/>
            </a:xfrm>
            <a:custGeom>
              <a:avLst/>
              <a:gdLst/>
              <a:ahLst/>
              <a:cxnLst/>
              <a:rect l="l" t="t" r="r" b="b"/>
              <a:pathLst>
                <a:path w="4909567" h="612477">
                  <a:moveTo>
                    <a:pt x="0" y="0"/>
                  </a:moveTo>
                  <a:lnTo>
                    <a:pt x="4909567" y="0"/>
                  </a:lnTo>
                  <a:lnTo>
                    <a:pt x="4909567" y="612477"/>
                  </a:lnTo>
                  <a:lnTo>
                    <a:pt x="0" y="612477"/>
                  </a:lnTo>
                  <a:close/>
                </a:path>
              </a:pathLst>
            </a:custGeom>
            <a:solidFill>
              <a:srgbClr val="A4CCCD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909567" cy="6315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5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1" y="1059700"/>
            <a:ext cx="5980451" cy="5087100"/>
            <a:chOff x="0" y="0"/>
            <a:chExt cx="4092246" cy="3480952"/>
          </a:xfrm>
        </p:grpSpPr>
        <p:sp>
          <p:nvSpPr>
            <p:cNvPr id="7" name="Freeform 7"/>
            <p:cNvSpPr/>
            <p:nvPr/>
          </p:nvSpPr>
          <p:spPr>
            <a:xfrm>
              <a:off x="0" y="-1270"/>
              <a:ext cx="4093516" cy="3479682"/>
            </a:xfrm>
            <a:custGeom>
              <a:avLst/>
              <a:gdLst/>
              <a:ahLst/>
              <a:cxnLst/>
              <a:rect l="l" t="t" r="r" b="b"/>
              <a:pathLst>
                <a:path w="4093516" h="3479682">
                  <a:moveTo>
                    <a:pt x="4082086" y="27940"/>
                  </a:moveTo>
                  <a:cubicBezTo>
                    <a:pt x="4073196" y="24130"/>
                    <a:pt x="4064306" y="21590"/>
                    <a:pt x="4055416" y="21590"/>
                  </a:cubicBezTo>
                  <a:cubicBezTo>
                    <a:pt x="4028746" y="20320"/>
                    <a:pt x="3968290" y="20320"/>
                    <a:pt x="3901265" y="17780"/>
                  </a:cubicBezTo>
                  <a:cubicBezTo>
                    <a:pt x="3748063" y="12700"/>
                    <a:pt x="3598054" y="6350"/>
                    <a:pt x="3444853" y="3810"/>
                  </a:cubicBezTo>
                  <a:cubicBezTo>
                    <a:pt x="3320376" y="1270"/>
                    <a:pt x="3199092" y="3810"/>
                    <a:pt x="3074616" y="2540"/>
                  </a:cubicBezTo>
                  <a:cubicBezTo>
                    <a:pt x="3020358" y="2540"/>
                    <a:pt x="2966099" y="0"/>
                    <a:pt x="2911840" y="2540"/>
                  </a:cubicBezTo>
                  <a:cubicBezTo>
                    <a:pt x="2780981" y="10160"/>
                    <a:pt x="2650121" y="11430"/>
                    <a:pt x="2516070" y="8890"/>
                  </a:cubicBezTo>
                  <a:cubicBezTo>
                    <a:pt x="2449045" y="7620"/>
                    <a:pt x="2382019" y="7620"/>
                    <a:pt x="2314994" y="7620"/>
                  </a:cubicBezTo>
                  <a:cubicBezTo>
                    <a:pt x="2193709" y="7620"/>
                    <a:pt x="2072425" y="7620"/>
                    <a:pt x="1951141" y="6350"/>
                  </a:cubicBezTo>
                  <a:cubicBezTo>
                    <a:pt x="1823473" y="5080"/>
                    <a:pt x="565947" y="2540"/>
                    <a:pt x="441471" y="1270"/>
                  </a:cubicBezTo>
                  <a:cubicBezTo>
                    <a:pt x="339337" y="0"/>
                    <a:pt x="240394" y="1270"/>
                    <a:pt x="138260" y="1270"/>
                  </a:cubicBezTo>
                  <a:cubicBezTo>
                    <a:pt x="68043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692"/>
                    <a:pt x="16510" y="330301"/>
                    <a:pt x="17780" y="481215"/>
                  </a:cubicBezTo>
                  <a:cubicBezTo>
                    <a:pt x="19050" y="634825"/>
                    <a:pt x="17780" y="788434"/>
                    <a:pt x="16510" y="944738"/>
                  </a:cubicBezTo>
                  <a:cubicBezTo>
                    <a:pt x="15240" y="1103737"/>
                    <a:pt x="2540" y="2771881"/>
                    <a:pt x="2540" y="2930880"/>
                  </a:cubicBezTo>
                  <a:cubicBezTo>
                    <a:pt x="2540" y="3087184"/>
                    <a:pt x="1270" y="3243488"/>
                    <a:pt x="0" y="3399792"/>
                  </a:cubicBezTo>
                  <a:cubicBezTo>
                    <a:pt x="0" y="3425071"/>
                    <a:pt x="3810" y="3435232"/>
                    <a:pt x="15240" y="3440312"/>
                  </a:cubicBezTo>
                  <a:cubicBezTo>
                    <a:pt x="22860" y="3444121"/>
                    <a:pt x="31750" y="3446662"/>
                    <a:pt x="40640" y="3447932"/>
                  </a:cubicBezTo>
                  <a:cubicBezTo>
                    <a:pt x="135068" y="3453012"/>
                    <a:pt x="256353" y="3456821"/>
                    <a:pt x="377637" y="3461902"/>
                  </a:cubicBezTo>
                  <a:cubicBezTo>
                    <a:pt x="444662" y="3464442"/>
                    <a:pt x="511688" y="3469521"/>
                    <a:pt x="578714" y="3470792"/>
                  </a:cubicBezTo>
                  <a:cubicBezTo>
                    <a:pt x="690423" y="3473332"/>
                    <a:pt x="1935182" y="3474602"/>
                    <a:pt x="2046892" y="3475871"/>
                  </a:cubicBezTo>
                  <a:cubicBezTo>
                    <a:pt x="2062850" y="3475871"/>
                    <a:pt x="2078809" y="3475871"/>
                    <a:pt x="2094767" y="3475871"/>
                  </a:cubicBezTo>
                  <a:cubicBezTo>
                    <a:pt x="2171368" y="3475871"/>
                    <a:pt x="2251160" y="3474602"/>
                    <a:pt x="2327760" y="3474602"/>
                  </a:cubicBezTo>
                  <a:cubicBezTo>
                    <a:pt x="2417128" y="3474602"/>
                    <a:pt x="2503303" y="3475871"/>
                    <a:pt x="2592671" y="3475871"/>
                  </a:cubicBezTo>
                  <a:cubicBezTo>
                    <a:pt x="2723530" y="3475871"/>
                    <a:pt x="2857581" y="3475871"/>
                    <a:pt x="2988441" y="3475871"/>
                  </a:cubicBezTo>
                  <a:cubicBezTo>
                    <a:pt x="3109725" y="3475871"/>
                    <a:pt x="3231009" y="3477142"/>
                    <a:pt x="3352293" y="3478412"/>
                  </a:cubicBezTo>
                  <a:cubicBezTo>
                    <a:pt x="3406552" y="3478412"/>
                    <a:pt x="3464003" y="3479682"/>
                    <a:pt x="3518261" y="3479682"/>
                  </a:cubicBezTo>
                  <a:cubicBezTo>
                    <a:pt x="3693804" y="3478412"/>
                    <a:pt x="3866156" y="3472062"/>
                    <a:pt x="4032556" y="3472062"/>
                  </a:cubicBezTo>
                  <a:cubicBezTo>
                    <a:pt x="4036366" y="3472062"/>
                    <a:pt x="4041446" y="3469521"/>
                    <a:pt x="4045256" y="3466982"/>
                  </a:cubicBezTo>
                  <a:cubicBezTo>
                    <a:pt x="4050336" y="3463171"/>
                    <a:pt x="4052876" y="3456821"/>
                    <a:pt x="4055416" y="3454282"/>
                  </a:cubicBezTo>
                  <a:cubicBezTo>
                    <a:pt x="4056686" y="3380928"/>
                    <a:pt x="4057956" y="3267742"/>
                    <a:pt x="4059226" y="3154556"/>
                  </a:cubicBezTo>
                  <a:cubicBezTo>
                    <a:pt x="4060496" y="2979388"/>
                    <a:pt x="4070656" y="1297770"/>
                    <a:pt x="4071926" y="1122602"/>
                  </a:cubicBezTo>
                  <a:cubicBezTo>
                    <a:pt x="4071926" y="1017500"/>
                    <a:pt x="4073196" y="912399"/>
                    <a:pt x="4074466" y="807298"/>
                  </a:cubicBezTo>
                  <a:cubicBezTo>
                    <a:pt x="4075736" y="694112"/>
                    <a:pt x="4077006" y="580927"/>
                    <a:pt x="4079546" y="467741"/>
                  </a:cubicBezTo>
                  <a:cubicBezTo>
                    <a:pt x="4080816" y="400368"/>
                    <a:pt x="4080816" y="330301"/>
                    <a:pt x="4085896" y="262928"/>
                  </a:cubicBezTo>
                  <a:cubicBezTo>
                    <a:pt x="4090976" y="182081"/>
                    <a:pt x="4093516" y="103929"/>
                    <a:pt x="4092246" y="44450"/>
                  </a:cubicBezTo>
                  <a:cubicBezTo>
                    <a:pt x="4092246" y="38100"/>
                    <a:pt x="4088436" y="30480"/>
                    <a:pt x="4082086" y="27940"/>
                  </a:cubicBezTo>
                  <a:close/>
                </a:path>
              </a:pathLst>
            </a:custGeom>
            <a:solidFill>
              <a:srgbClr val="FFF6E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7254919" y="1816150"/>
            <a:ext cx="1621696" cy="1612850"/>
          </a:xfrm>
          <a:custGeom>
            <a:avLst/>
            <a:gdLst/>
            <a:ahLst/>
            <a:cxnLst/>
            <a:rect l="l" t="t" r="r" b="b"/>
            <a:pathLst>
              <a:path w="2432544" h="2419275">
                <a:moveTo>
                  <a:pt x="0" y="0"/>
                </a:moveTo>
                <a:lnTo>
                  <a:pt x="2432543" y="0"/>
                </a:lnTo>
                <a:lnTo>
                  <a:pt x="2432543" y="2419275"/>
                </a:lnTo>
                <a:lnTo>
                  <a:pt x="0" y="2419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125540" y="1988256"/>
            <a:ext cx="5500162" cy="3671358"/>
          </a:xfrm>
          <a:custGeom>
            <a:avLst/>
            <a:gdLst/>
            <a:ahLst/>
            <a:cxnLst/>
            <a:rect l="l" t="t" r="r" b="b"/>
            <a:pathLst>
              <a:path w="8250243" h="5507037">
                <a:moveTo>
                  <a:pt x="0" y="0"/>
                </a:moveTo>
                <a:lnTo>
                  <a:pt x="8250243" y="0"/>
                </a:lnTo>
                <a:lnTo>
                  <a:pt x="8250243" y="5507037"/>
                </a:lnTo>
                <a:lnTo>
                  <a:pt x="0" y="550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 rot="289798">
            <a:off x="2735551" y="770257"/>
            <a:ext cx="2034343" cy="669483"/>
          </a:xfrm>
          <a:custGeom>
            <a:avLst/>
            <a:gdLst/>
            <a:ahLst/>
            <a:cxnLst/>
            <a:rect l="l" t="t" r="r" b="b"/>
            <a:pathLst>
              <a:path w="3051514" h="1004225">
                <a:moveTo>
                  <a:pt x="0" y="0"/>
                </a:moveTo>
                <a:lnTo>
                  <a:pt x="3051513" y="0"/>
                </a:lnTo>
                <a:lnTo>
                  <a:pt x="3051513" y="1004226"/>
                </a:lnTo>
                <a:lnTo>
                  <a:pt x="0" y="10042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B2F5CD-E31F-E8A1-21B6-70585892EA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2400" y="1905000"/>
            <a:ext cx="4458922" cy="375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1C394-D2FF-ADA9-E412-1EB09AD76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child holding a book&#10;&#10;AI-generated content may be incorrect.">
            <a:extLst>
              <a:ext uri="{FF2B5EF4-FFF2-40B4-BE49-F238E27FC236}">
                <a16:creationId xmlns:a16="http://schemas.microsoft.com/office/drawing/2014/main" id="{16D1A394-F915-C2C7-94CB-1905BC6509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943" y="529390"/>
            <a:ext cx="6172200" cy="6172200"/>
          </a:xfrm>
          <a:prstGeom prst="rect">
            <a:avLst/>
          </a:prstGeom>
        </p:spPr>
      </p:pic>
      <p:pic>
        <p:nvPicPr>
          <p:cNvPr id="5" name="tải xuống (13)">
            <a:hlinkClick r:id="" action="ppaction://media"/>
            <a:extLst>
              <a:ext uri="{FF2B5EF4-FFF2-40B4-BE49-F238E27FC236}">
                <a16:creationId xmlns:a16="http://schemas.microsoft.com/office/drawing/2014/main" id="{E1E55CA0-0901-6AD6-3286-84A63C16C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78022" y="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9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rId4" action="ppaction://hlinksldjump"/>
            <a:extLst>
              <a:ext uri="{FF2B5EF4-FFF2-40B4-BE49-F238E27FC236}">
                <a16:creationId xmlns:a16="http://schemas.microsoft.com/office/drawing/2014/main" id="{63532910-5C95-E848-ACE1-8F5F85D912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000" b="95000" l="4075" r="57379">
                        <a14:foregroundMark x1="4185" y1="83056" x2="4515" y2="88704"/>
                        <a14:foregroundMark x1="5507" y1="89167" x2="5507" y2="89167"/>
                        <a14:foregroundMark x1="5507" y1="89167" x2="5507" y2="89167"/>
                        <a14:foregroundMark x1="6718" y1="88981" x2="6718" y2="88981"/>
                        <a14:foregroundMark x1="6718" y1="88981" x2="6718" y2="88981"/>
                        <a14:foregroundMark x1="7819" y1="88796" x2="7819" y2="88796"/>
                        <a14:foregroundMark x1="7819" y1="88796" x2="7819" y2="88796"/>
                        <a14:foregroundMark x1="23128" y1="83704" x2="23128" y2="83704"/>
                        <a14:foregroundMark x1="22907" y1="83704" x2="22907" y2="83704"/>
                        <a14:foregroundMark x1="20485" y1="90000" x2="20485" y2="90000"/>
                        <a14:foregroundMark x1="20374" y1="90000" x2="20374" y2="90000"/>
                        <a14:foregroundMark x1="29626" y1="88519" x2="29626" y2="88519"/>
                        <a14:foregroundMark x1="24670" y1="81759" x2="24670" y2="81759"/>
                        <a14:foregroundMark x1="31167" y1="88333" x2="31167" y2="88333"/>
                        <a14:foregroundMark x1="37115" y1="82963" x2="37115" y2="82963"/>
                        <a14:foregroundMark x1="36233" y1="82963" x2="36233" y2="82963"/>
                        <a14:foregroundMark x1="39207" y1="82963" x2="39207" y2="82963"/>
                        <a14:foregroundMark x1="48018" y1="83981" x2="48018" y2="83981"/>
                        <a14:foregroundMark x1="48128" y1="84352" x2="48128" y2="84352"/>
                        <a14:foregroundMark x1="50000" y1="81389" x2="50771" y2="85185"/>
                        <a14:foregroundMark x1="52974" y1="84167" x2="52974" y2="84167"/>
                        <a14:foregroundMark x1="52974" y1="84167" x2="52974" y2="84167"/>
                        <a14:foregroundMark x1="54736" y1="83981" x2="54736" y2="83981"/>
                        <a14:foregroundMark x1="54736" y1="83981" x2="54736" y2="83981"/>
                        <a14:foregroundMark x1="44383" y1="83241" x2="44383" y2="83241"/>
                        <a14:foregroundMark x1="44383" y1="83241" x2="44383" y2="83241"/>
                        <a14:foregroundMark x1="43502" y1="82963" x2="43502" y2="82963"/>
                        <a14:foregroundMark x1="46366" y1="87315" x2="46366" y2="87315"/>
                        <a14:foregroundMark x1="50661" y1="87963" x2="50661" y2="87963"/>
                        <a14:foregroundMark x1="50771" y1="87963" x2="50771" y2="87963"/>
                        <a14:foregroundMark x1="53634" y1="88611" x2="53634" y2="88611"/>
                        <a14:foregroundMark x1="53965" y1="88519" x2="53965" y2="88519"/>
                        <a14:foregroundMark x1="41960" y1="87870" x2="41960" y2="87870"/>
                        <a14:backgroundMark x1="41189" y1="87778" x2="41740" y2="88981"/>
                        <a14:backgroundMark x1="53965" y1="89074" x2="53965" y2="89074"/>
                        <a14:backgroundMark x1="54075" y1="89074" x2="54405" y2="88981"/>
                        <a14:backgroundMark x1="57489" y1="81296" x2="57269" y2="82407"/>
                      </a14:backgroundRemoval>
                    </a14:imgEffect>
                  </a14:imgLayer>
                </a14:imgProps>
              </a:ext>
            </a:extLst>
          </a:blip>
          <a:srcRect t="50000" r="44336"/>
          <a:stretch/>
        </p:blipFill>
        <p:spPr>
          <a:xfrm>
            <a:off x="800905" y="3396330"/>
            <a:ext cx="3257529" cy="348034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7B4D33-909F-0944-9535-BBA65C76F8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600" r="98400">
                        <a14:foregroundMark x1="6800" y1="37436" x2="6800" y2="37436"/>
                        <a14:foregroundMark x1="1900" y1="41538" x2="1900" y2="41538"/>
                        <a14:foregroundMark x1="1000" y1="37179" x2="1000" y2="37179"/>
                        <a14:foregroundMark x1="700" y1="48205" x2="700" y2="48205"/>
                        <a14:foregroundMark x1="92100" y1="46154" x2="92100" y2="46154"/>
                        <a14:foregroundMark x1="91200" y1="65128" x2="91200" y2="65128"/>
                        <a14:foregroundMark x1="95700" y1="40000" x2="95700" y2="40000"/>
                        <a14:foregroundMark x1="96300" y1="44359" x2="96300" y2="44359"/>
                        <a14:foregroundMark x1="98400" y1="41538" x2="98400" y2="41538"/>
                      </a14:backgroundRemoval>
                    </a14:imgEffect>
                  </a14:imgLayer>
                </a14:imgProps>
              </a:ext>
            </a:extLst>
          </a:blip>
          <a:srcRect t="7343" b="19429"/>
          <a:stretch/>
        </p:blipFill>
        <p:spPr>
          <a:xfrm>
            <a:off x="5993511" y="5025529"/>
            <a:ext cx="2270740" cy="1297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992FEC-5E0B-9245-BDE9-464FF85AD3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19" b="91389" l="318" r="97879">
                        <a14:foregroundMark x1="68929" y1="12407" x2="88123" y2="26944"/>
                        <a14:foregroundMark x1="66596" y1="5556" x2="66596" y2="5556"/>
                        <a14:foregroundMark x1="66596" y1="5556" x2="66596" y2="5556"/>
                        <a14:foregroundMark x1="60445" y1="1019" x2="60445" y2="1019"/>
                        <a14:foregroundMark x1="94168" y1="27407" x2="94168" y2="27407"/>
                        <a14:foregroundMark x1="94168" y1="27407" x2="94168" y2="27407"/>
                        <a14:foregroundMark x1="98303" y1="28704" x2="98303" y2="28704"/>
                        <a14:foregroundMark x1="98303" y1="28704" x2="98303" y2="28704"/>
                        <a14:foregroundMark x1="6045" y1="55648" x2="6045" y2="55648"/>
                        <a14:foregroundMark x1="6045" y1="55833" x2="6045" y2="55833"/>
                        <a14:foregroundMark x1="530" y1="55833" x2="530" y2="55833"/>
                        <a14:foregroundMark x1="530" y1="55833" x2="530" y2="55833"/>
                        <a14:foregroundMark x1="76776" y1="55370" x2="76776" y2="55370"/>
                        <a14:foregroundMark x1="76776" y1="55370" x2="76776" y2="55370"/>
                        <a14:foregroundMark x1="80806" y1="54630" x2="80806" y2="54630"/>
                        <a14:foregroundMark x1="80806" y1="54630" x2="80806" y2="54630"/>
                        <a14:foregroundMark x1="39555" y1="91204" x2="39555" y2="91204"/>
                        <a14:foregroundMark x1="39555" y1="91204" x2="39555" y2="91204"/>
                        <a14:foregroundMark x1="41888" y1="90370" x2="41888" y2="90370"/>
                        <a14:foregroundMark x1="41888" y1="90370" x2="41888" y2="90370"/>
                        <a14:foregroundMark x1="35207" y1="91389" x2="35207" y2="91389"/>
                        <a14:foregroundMark x1="35207" y1="91389" x2="35207" y2="91389"/>
                        <a14:foregroundMark x1="94486" y1="35556" x2="94486" y2="35556"/>
                        <a14:foregroundMark x1="53977" y1="2685" x2="53977" y2="2685"/>
                        <a14:foregroundMark x1="65217" y1="2407" x2="65217" y2="2407"/>
                        <a14:foregroundMark x1="72959" y1="1019" x2="72959" y2="1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994741" y="2906601"/>
            <a:ext cx="855212" cy="97945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>
            <a:hlinkClick r:id="rId11" action="ppaction://hlinksldjump"/>
            <a:extLst>
              <a:ext uri="{FF2B5EF4-FFF2-40B4-BE49-F238E27FC236}">
                <a16:creationId xmlns:a16="http://schemas.microsoft.com/office/drawing/2014/main" id="{63C39D70-36D9-9249-8D7B-A2FD777BF41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2407" b="57315" l="74500" r="94400">
                        <a14:foregroundMark x1="84500" y1="57407" x2="84500" y2="57407"/>
                        <a14:foregroundMark x1="84500" y1="57407" x2="84500" y2="57407"/>
                        <a14:foregroundMark x1="87300" y1="39815" x2="87300" y2="39815"/>
                        <a14:foregroundMark x1="87300" y1="39815" x2="87300" y2="39815"/>
                        <a14:foregroundMark x1="85400" y1="38241" x2="90200" y2="43333"/>
                        <a14:foregroundMark x1="86900" y1="37593" x2="87800" y2="42685"/>
                        <a14:foregroundMark x1="88500" y1="41574" x2="88500" y2="41574"/>
                        <a14:foregroundMark x1="88500" y1="42037" x2="88500" y2="42037"/>
                        <a14:foregroundMark x1="88500" y1="40926" x2="88500" y2="40926"/>
                        <a14:foregroundMark x1="88800" y1="41111" x2="88800" y2="41111"/>
                        <a14:foregroundMark x1="94400" y1="44815" x2="94400" y2="44815"/>
                        <a14:foregroundMark x1="94400" y1="44815" x2="94400" y2="44815"/>
                        <a14:foregroundMark x1="83700" y1="35278" x2="83700" y2="35278"/>
                        <a14:foregroundMark x1="83400" y1="35556" x2="83400" y2="35556"/>
                        <a14:foregroundMark x1="83400" y1="35463" x2="83400" y2="35463"/>
                        <a14:foregroundMark x1="83400" y1="35463" x2="83400" y2="35463"/>
                        <a14:foregroundMark x1="83200" y1="35370" x2="83700" y2="35833"/>
                        <a14:backgroundMark x1="74200" y1="44444" x2="74200" y2="44444"/>
                        <a14:backgroundMark x1="74200" y1="44537" x2="74200" y2="44537"/>
                        <a14:backgroundMark x1="74200" y1="43981" x2="74200" y2="44907"/>
                        <a14:backgroundMark x1="84100" y1="32315" x2="83300" y2="34259"/>
                      </a14:backgroundRemoval>
                    </a14:imgEffect>
                  </a14:imgLayer>
                </a14:imgProps>
              </a:ext>
            </a:extLst>
          </a:blip>
          <a:srcRect l="73941" t="30700" r="3777" b="41426"/>
          <a:stretch/>
        </p:blipFill>
        <p:spPr>
          <a:xfrm>
            <a:off x="6863679" y="3904289"/>
            <a:ext cx="553263" cy="747492"/>
          </a:xfrm>
          <a:prstGeom prst="rect">
            <a:avLst/>
          </a:prstGeom>
        </p:spPr>
      </p:pic>
      <p:pic>
        <p:nvPicPr>
          <p:cNvPr id="6" name="Picture 5">
            <a:hlinkClick r:id="rId14" action="ppaction://hlinksldjump"/>
            <a:extLst>
              <a:ext uri="{FF2B5EF4-FFF2-40B4-BE49-F238E27FC236}">
                <a16:creationId xmlns:a16="http://schemas.microsoft.com/office/drawing/2014/main" id="{6358EC01-A11A-AF49-A281-D4AABB6F4FB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073" b="27654" l="2867" r="25800">
                        <a14:foregroundMark x1="17500" y1="8148" x2="17500" y2="8148"/>
                        <a14:foregroundMark x1="18500" y1="8333" x2="18500" y2="8333"/>
                        <a14:foregroundMark x1="18500" y1="8333" x2="18500" y2="8333"/>
                        <a14:foregroundMark x1="20600" y1="11204" x2="20600" y2="11204"/>
                        <a14:foregroundMark x1="20600" y1="11204" x2="20600" y2="11204"/>
                        <a14:foregroundMark x1="20100" y1="11019" x2="20100" y2="11019"/>
                        <a14:foregroundMark x1="20100" y1="11019" x2="20800" y2="12500"/>
                        <a14:foregroundMark x1="20800" y1="10741" x2="21100" y2="12037"/>
                        <a14:foregroundMark x1="21100" y1="11019" x2="17800" y2="8148"/>
                        <a14:foregroundMark x1="18000" y1="7500" x2="21100" y2="12315"/>
                      </a14:backgroundRemoval>
                    </a14:imgEffect>
                  </a14:imgLayer>
                </a14:imgProps>
              </a:ext>
            </a:extLst>
          </a:blip>
          <a:srcRect r="71333" b="69273"/>
          <a:stretch/>
        </p:blipFill>
        <p:spPr>
          <a:xfrm>
            <a:off x="5147418" y="3718234"/>
            <a:ext cx="846093" cy="979457"/>
          </a:xfrm>
          <a:prstGeom prst="rect">
            <a:avLst/>
          </a:prstGeom>
        </p:spPr>
      </p:pic>
      <p:pic>
        <p:nvPicPr>
          <p:cNvPr id="7" name="Picture 6">
            <a:hlinkClick r:id="rId17" action="ppaction://hlinksldjump"/>
            <a:extLst>
              <a:ext uri="{FF2B5EF4-FFF2-40B4-BE49-F238E27FC236}">
                <a16:creationId xmlns:a16="http://schemas.microsoft.com/office/drawing/2014/main" id="{2BF4A28D-4A2B-A842-9372-DCA599022216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3889" b="56667" l="8100" r="26500">
                        <a14:foregroundMark x1="19100" y1="38796" x2="19100" y2="38796"/>
                        <a14:foregroundMark x1="19100" y1="38796" x2="19100" y2="38796"/>
                        <a14:foregroundMark x1="21200" y1="41019" x2="21200" y2="41019"/>
                        <a14:foregroundMark x1="20900" y1="41019" x2="20900" y2="41019"/>
                        <a14:foregroundMark x1="16800" y1="56759" x2="16800" y2="56759"/>
                        <a14:foregroundMark x1="16800" y1="56759" x2="16800" y2="56759"/>
                        <a14:foregroundMark x1="8100" y1="48611" x2="8100" y2="48611"/>
                        <a14:foregroundMark x1="8100" y1="48611" x2="8100" y2="48611"/>
                      </a14:backgroundRemoval>
                    </a14:imgEffect>
                  </a14:imgLayer>
                </a14:imgProps>
              </a:ext>
            </a:extLst>
          </a:blip>
          <a:srcRect l="6465" t="31121" r="71253" b="41005"/>
          <a:stretch/>
        </p:blipFill>
        <p:spPr>
          <a:xfrm>
            <a:off x="3781471" y="3696889"/>
            <a:ext cx="654904" cy="8848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98B0A8-B85F-2F43-A8DA-9B7F3D3B03A1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600" r="98400">
                        <a14:foregroundMark x1="6800" y1="37436" x2="6800" y2="37436"/>
                        <a14:foregroundMark x1="1900" y1="41538" x2="1900" y2="41538"/>
                        <a14:foregroundMark x1="1000" y1="37179" x2="1000" y2="37179"/>
                        <a14:foregroundMark x1="700" y1="48205" x2="700" y2="48205"/>
                        <a14:foregroundMark x1="92100" y1="46154" x2="92100" y2="46154"/>
                        <a14:foregroundMark x1="91200" y1="65128" x2="91200" y2="65128"/>
                        <a14:foregroundMark x1="95700" y1="40000" x2="95700" y2="40000"/>
                        <a14:foregroundMark x1="96300" y1="44359" x2="96300" y2="44359"/>
                        <a14:foregroundMark x1="98400" y1="41538" x2="98400" y2="41538"/>
                        <a14:backgroundMark x1="37100" y1="23718" x2="37100" y2="23718"/>
                        <a14:backgroundMark x1="37100" y1="23718" x2="37100" y2="23718"/>
                        <a14:backgroundMark x1="29800" y1="22179" x2="57700" y2="26026"/>
                        <a14:backgroundMark x1="57700" y1="26026" x2="63500" y2="25513"/>
                      </a14:backgroundRemoval>
                    </a14:imgEffect>
                  </a14:imgLayer>
                </a14:imgProps>
              </a:ext>
            </a:extLst>
          </a:blip>
          <a:srcRect t="7343" b="19429"/>
          <a:stretch/>
        </p:blipFill>
        <p:spPr>
          <a:xfrm>
            <a:off x="5993511" y="5025528"/>
            <a:ext cx="2270740" cy="129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5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3 L 0.08212 -0.06265 C 0.09965 -0.07777 0.12049 -0.07561 0.13906 -0.06142 C 0.1599 -0.04444 0.17326 -0.01913 0.17934 0.01358 L 0.20885 0.16482 " pathEditMode="relative" rAng="1440000" ptsTypes="AAA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2" y="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3457E-6 L 0.05156 -0.02377 C 0.06284 -0.02932 0.07482 -0.02408 0.08559 -0.01235 C 0.09722 0.00092 0.10486 0.01759 0.10729 0.03827 L 0.11909 0.13271 " pathEditMode="relative" rAng="1920000" ptsTypes="AAA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988 C -2.77778E-7 -0.01482 0.00017 -0.02007 0.00052 -0.025 C 0.00069 -0.02624 0.00069 -0.02809 0.00122 -0.02902 C 0.00208 -0.03087 0.00347 -0.03149 0.00434 -0.03303 C 0.00521 -0.03488 0.0059 -0.03673 0.0066 -0.03858 C 0.00712 -0.04013 0.00747 -0.04167 0.00816 -0.0426 C 0.01267 -0.0497 0.01198 -0.04754 0.01667 -0.0497 C 0.02431 -0.05309 0.01094 -0.04846 0.02361 -0.05217 L 0.0283 -0.0497 L 0.03056 -0.04815 C 0.03125 -0.04723 0.03212 -0.0463 0.03281 -0.04537 C 0.03351 -0.04476 0.03785 -0.04013 0.03906 -0.03858 C 0.03976 -0.03735 0.04063 -0.03612 0.04132 -0.03457 C 0.04288 -0.03118 0.0441 -0.02562 0.04514 -0.02223 C 0.04566 -0.01791 0.04566 -0.01575 0.0474 -0.01266 C 0.04809 -0.01142 0.04896 -0.01081 0.04983 -0.00988 C 0.05035 -0.00618 0.05139 -0.00278 0.05122 0.00092 C 0.05104 0.01358 0.05104 0.03425 0.04983 0.04907 C 0.04948 0.05246 0.04826 0.06296 0.0474 0.06821 C 0.04722 0.06944 0.04688 0.07067 0.0467 0.07222 C 0.04358 0.09382 0.04844 0.06388 0.04444 0.0858 C 0.04323 0.09166 0.04392 0.09321 0.04201 0.09969 L 0.03906 0.11049 C 0.0375 0.12067 0.03906 0.11142 0.03663 0.1216 C 0.03472 0.12963 0.03767 0.12376 0.03281 0.13642 C 0.03229 0.13796 0.0316 0.13919 0.03125 0.14074 C 0.03056 0.14321 0.03073 0.14629 0.02969 0.14876 L 0.0283 0.15308 " pathEditMode="relative" ptsTypes="AAAAAAAAAAAAAAAAAAAAAAAAAA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5" action="ppaction://hlinksldjump"/>
            <a:extLst>
              <a:ext uri="{FF2B5EF4-FFF2-40B4-BE49-F238E27FC236}">
                <a16:creationId xmlns:a16="http://schemas.microsoft.com/office/drawing/2014/main" id="{72641EB9-64DE-8344-93FE-F50FA5AB43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889" b="56667" l="8100" r="26500">
                        <a14:foregroundMark x1="19100" y1="38796" x2="19100" y2="38796"/>
                        <a14:foregroundMark x1="19100" y1="38796" x2="19100" y2="38796"/>
                        <a14:foregroundMark x1="21200" y1="41019" x2="21200" y2="41019"/>
                        <a14:foregroundMark x1="20900" y1="41019" x2="20900" y2="41019"/>
                        <a14:foregroundMark x1="16800" y1="56759" x2="16800" y2="56759"/>
                        <a14:foregroundMark x1="16800" y1="56759" x2="16800" y2="56759"/>
                        <a14:foregroundMark x1="8100" y1="48611" x2="8100" y2="48611"/>
                        <a14:foregroundMark x1="8100" y1="48611" x2="8100" y2="48611"/>
                      </a14:backgroundRemoval>
                    </a14:imgEffect>
                  </a14:imgLayer>
                </a14:imgProps>
              </a:ext>
            </a:extLst>
          </a:blip>
          <a:srcRect l="6465" t="31121" r="71253" b="41005"/>
          <a:stretch/>
        </p:blipFill>
        <p:spPr>
          <a:xfrm>
            <a:off x="11244852" y="5678968"/>
            <a:ext cx="853632" cy="1153309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08DC9BE-ACE4-F74A-B50F-BF0FD3417DE7}"/>
              </a:ext>
            </a:extLst>
          </p:cNvPr>
          <p:cNvSpPr/>
          <p:nvPr/>
        </p:nvSpPr>
        <p:spPr>
          <a:xfrm>
            <a:off x="1532965" y="1246093"/>
            <a:ext cx="9126071" cy="2182907"/>
          </a:xfrm>
          <a:prstGeom prst="roundRect">
            <a:avLst/>
          </a:prstGeom>
          <a:solidFill>
            <a:schemeClr val="bg2">
              <a:alpha val="93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64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Tính</a:t>
            </a:r>
            <a:r>
              <a:rPr lang="en-US" sz="64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 </a:t>
            </a:r>
            <a:r>
              <a:rPr lang="en-US" sz="64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nhẩm</a:t>
            </a:r>
            <a:r>
              <a:rPr lang="en-US" sz="64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: </a:t>
            </a:r>
          </a:p>
          <a:p>
            <a:pPr algn="ctr" defTabSz="1219170">
              <a:buClr>
                <a:srgbClr val="000000"/>
              </a:buClr>
            </a:pPr>
            <a:r>
              <a:rPr lang="en-US" sz="64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8 000 + 9 000 = ?</a:t>
            </a:r>
            <a:endParaRPr lang="en-VN" sz="6400" kern="0" dirty="0">
              <a:solidFill>
                <a:srgbClr val="141447"/>
              </a:solidFill>
              <a:latin typeface="Arial" panose="020B0604020202020204"/>
              <a:sym typeface="Arial"/>
            </a:endParaRPr>
          </a:p>
        </p:txBody>
      </p:sp>
      <p:sp>
        <p:nvSpPr>
          <p:cNvPr id="10" name="Google Shape;745;p50">
            <a:extLst>
              <a:ext uri="{FF2B5EF4-FFF2-40B4-BE49-F238E27FC236}">
                <a16:creationId xmlns:a16="http://schemas.microsoft.com/office/drawing/2014/main" id="{E53E6D25-CDBB-344A-A27C-BC280083E33E}"/>
              </a:ext>
            </a:extLst>
          </p:cNvPr>
          <p:cNvSpPr/>
          <p:nvPr/>
        </p:nvSpPr>
        <p:spPr>
          <a:xfrm>
            <a:off x="4000500" y="4301606"/>
            <a:ext cx="4314825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5333" b="1" kern="0" dirty="0">
                <a:solidFill>
                  <a:srgbClr val="FF0000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17 000</a:t>
            </a:r>
            <a:endParaRPr sz="5333" b="1" kern="0" dirty="0">
              <a:solidFill>
                <a:srgbClr val="FF0000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660B96-88E6-8644-909A-AE30CFE3A9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2692" b="75513" l="1300" r="50900">
                        <a14:foregroundMark x1="20700" y1="75769" x2="20700" y2="75769"/>
                        <a14:foregroundMark x1="1300" y1="55897" x2="1300" y2="55897"/>
                        <a14:foregroundMark x1="19100" y1="13718" x2="19100" y2="13718"/>
                        <a14:foregroundMark x1="40300" y1="13205" x2="40300" y2="13205"/>
                        <a14:foregroundMark x1="48900" y1="25385" x2="48900" y2="25385"/>
                        <a14:foregroundMark x1="50900" y1="28718" x2="50900" y2="28718"/>
                        <a14:foregroundMark x1="33400" y1="38333" x2="33400" y2="38333"/>
                        <a14:foregroundMark x1="32700" y1="37564" x2="32700" y2="37564"/>
                        <a14:foregroundMark x1="32000" y1="37051" x2="32000" y2="37051"/>
                        <a14:foregroundMark x1="20100" y1="12692" x2="20100" y2="12692"/>
                        <a14:foregroundMark x1="31400" y1="44359" x2="31400" y2="44359"/>
                      </a14:backgroundRemoval>
                    </a14:imgEffect>
                  </a14:imgLayer>
                </a14:imgProps>
              </a:ext>
            </a:extLst>
          </a:blip>
          <a:srcRect t="7506" r="46919" b="17629"/>
          <a:stretch/>
        </p:blipFill>
        <p:spPr>
          <a:xfrm>
            <a:off x="5466270" y="5166235"/>
            <a:ext cx="1001617" cy="110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9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sitive-right-answer-01-sound-effect-68478394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6" action="ppaction://hlinksldjump"/>
            <a:extLst>
              <a:ext uri="{FF2B5EF4-FFF2-40B4-BE49-F238E27FC236}">
                <a16:creationId xmlns:a16="http://schemas.microsoft.com/office/drawing/2014/main" id="{C91909B7-8111-AD4E-A5F8-DBA30ED9F1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73" b="27654" l="2867" r="25800">
                        <a14:foregroundMark x1="17500" y1="8148" x2="17500" y2="8148"/>
                        <a14:foregroundMark x1="18500" y1="8333" x2="18500" y2="8333"/>
                        <a14:foregroundMark x1="18500" y1="8333" x2="18500" y2="8333"/>
                        <a14:foregroundMark x1="20600" y1="11204" x2="20600" y2="11204"/>
                        <a14:foregroundMark x1="20600" y1="11204" x2="20600" y2="11204"/>
                        <a14:foregroundMark x1="20100" y1="11019" x2="20100" y2="11019"/>
                        <a14:foregroundMark x1="20100" y1="11019" x2="20800" y2="12500"/>
                        <a14:foregroundMark x1="20800" y1="10741" x2="21100" y2="12037"/>
                        <a14:foregroundMark x1="21100" y1="11019" x2="17800" y2="8148"/>
                        <a14:foregroundMark x1="18000" y1="7500" x2="21100" y2="12315"/>
                      </a14:backgroundRemoval>
                    </a14:imgEffect>
                  </a14:imgLayer>
                </a14:imgProps>
              </a:ext>
            </a:extLst>
          </a:blip>
          <a:srcRect r="71333" b="69273"/>
          <a:stretch/>
        </p:blipFill>
        <p:spPr>
          <a:xfrm>
            <a:off x="10703859" y="5440736"/>
            <a:ext cx="1224288" cy="141726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630724-88A7-AE47-9F34-B990C41CD1AD}"/>
              </a:ext>
            </a:extLst>
          </p:cNvPr>
          <p:cNvSpPr/>
          <p:nvPr/>
        </p:nvSpPr>
        <p:spPr>
          <a:xfrm>
            <a:off x="1028700" y="325730"/>
            <a:ext cx="10201275" cy="1751708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50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Tính</a:t>
            </a:r>
            <a:r>
              <a:rPr lang="en-US" sz="50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 </a:t>
            </a:r>
            <a:r>
              <a:rPr lang="en-US" sz="50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giá</a:t>
            </a:r>
            <a:r>
              <a:rPr lang="en-US" sz="50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 </a:t>
            </a:r>
            <a:r>
              <a:rPr lang="en-US" sz="50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trị</a:t>
            </a:r>
            <a:r>
              <a:rPr lang="en-US" sz="50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 </a:t>
            </a:r>
            <a:r>
              <a:rPr lang="en-US" sz="50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biểu</a:t>
            </a:r>
            <a:r>
              <a:rPr lang="en-US" sz="50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 </a:t>
            </a:r>
            <a:r>
              <a:rPr lang="en-US" sz="5000" kern="0" dirty="0" err="1">
                <a:solidFill>
                  <a:srgbClr val="141447"/>
                </a:solidFill>
                <a:latin typeface="Arial" panose="020B0604020202020204"/>
                <a:sym typeface="Arial"/>
              </a:rPr>
              <a:t>thức</a:t>
            </a:r>
            <a:r>
              <a:rPr lang="en-US" sz="50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:</a:t>
            </a:r>
          </a:p>
          <a:p>
            <a:pPr algn="ctr" defTabSz="1219170">
              <a:buClr>
                <a:srgbClr val="000000"/>
              </a:buClr>
            </a:pPr>
            <a:r>
              <a:rPr lang="en-US" sz="5000" kern="0" dirty="0">
                <a:solidFill>
                  <a:srgbClr val="141447"/>
                </a:solidFill>
                <a:latin typeface="Arial" panose="020B0604020202020204"/>
                <a:sym typeface="Arial"/>
              </a:rPr>
              <a:t>56 554 – (19 233 – 2 533) = ?</a:t>
            </a:r>
            <a:endParaRPr lang="en-VN" sz="5000" kern="0" dirty="0">
              <a:solidFill>
                <a:srgbClr val="141447"/>
              </a:solidFill>
              <a:latin typeface="Arial" panose="020B0604020202020204"/>
              <a:sym typeface="Arial"/>
            </a:endParaRPr>
          </a:p>
        </p:txBody>
      </p:sp>
      <p:sp>
        <p:nvSpPr>
          <p:cNvPr id="8" name="Google Shape;745;p50">
            <a:extLst>
              <a:ext uri="{FF2B5EF4-FFF2-40B4-BE49-F238E27FC236}">
                <a16:creationId xmlns:a16="http://schemas.microsoft.com/office/drawing/2014/main" id="{57EDBE42-BD7C-EB47-BE3A-249856CD95EE}"/>
              </a:ext>
            </a:extLst>
          </p:cNvPr>
          <p:cNvSpPr/>
          <p:nvPr/>
        </p:nvSpPr>
        <p:spPr>
          <a:xfrm>
            <a:off x="7896226" y="3543301"/>
            <a:ext cx="3067050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6400" b="1" kern="0" dirty="0">
                <a:solidFill>
                  <a:srgbClr val="141447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35 788</a:t>
            </a:r>
            <a:endParaRPr sz="6400" b="1" kern="0" dirty="0">
              <a:solidFill>
                <a:srgbClr val="141447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sp>
        <p:nvSpPr>
          <p:cNvPr id="9" name="Google Shape;745;p50">
            <a:extLst>
              <a:ext uri="{FF2B5EF4-FFF2-40B4-BE49-F238E27FC236}">
                <a16:creationId xmlns:a16="http://schemas.microsoft.com/office/drawing/2014/main" id="{2C03082C-CFEA-FF43-82DD-D2281873BE5E}"/>
              </a:ext>
            </a:extLst>
          </p:cNvPr>
          <p:cNvSpPr/>
          <p:nvPr/>
        </p:nvSpPr>
        <p:spPr>
          <a:xfrm>
            <a:off x="3905251" y="3581401"/>
            <a:ext cx="3067050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6400" b="1" kern="0" dirty="0">
                <a:solidFill>
                  <a:srgbClr val="141447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39 854</a:t>
            </a:r>
            <a:endParaRPr sz="6400" b="1" kern="0" dirty="0">
              <a:solidFill>
                <a:srgbClr val="141447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9D15F1-A252-3D4A-B393-D4439F38BE5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692" b="75513" l="1300" r="50900">
                        <a14:foregroundMark x1="20700" y1="75769" x2="20700" y2="75769"/>
                        <a14:foregroundMark x1="1300" y1="55897" x2="1300" y2="55897"/>
                        <a14:foregroundMark x1="19100" y1="13718" x2="19100" y2="13718"/>
                        <a14:foregroundMark x1="40300" y1="13205" x2="40300" y2="13205"/>
                        <a14:foregroundMark x1="48900" y1="25385" x2="48900" y2="25385"/>
                        <a14:foregroundMark x1="50900" y1="28718" x2="50900" y2="28718"/>
                        <a14:foregroundMark x1="33400" y1="38333" x2="33400" y2="38333"/>
                        <a14:foregroundMark x1="32700" y1="37564" x2="32700" y2="37564"/>
                        <a14:foregroundMark x1="32000" y1="37051" x2="32000" y2="37051"/>
                        <a14:foregroundMark x1="20100" y1="12692" x2="20100" y2="12692"/>
                        <a14:foregroundMark x1="31400" y1="44359" x2="31400" y2="44359"/>
                      </a14:backgroundRemoval>
                    </a14:imgEffect>
                  </a14:imgLayer>
                </a14:imgProps>
              </a:ext>
            </a:extLst>
          </a:blip>
          <a:srcRect t="7506" r="46919" b="17629"/>
          <a:stretch/>
        </p:blipFill>
        <p:spPr>
          <a:xfrm>
            <a:off x="4815742" y="4446029"/>
            <a:ext cx="1001617" cy="11018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E72FF8-7F60-4848-AFB7-94A4D786B4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821" b="78205" l="54100" r="98100">
                        <a14:foregroundMark x1="70500" y1="48718" x2="70500" y2="48718"/>
                        <a14:foregroundMark x1="54700" y1="75769" x2="54700" y2="75769"/>
                        <a14:foregroundMark x1="94600" y1="50000" x2="94600" y2="50000"/>
                        <a14:foregroundMark x1="98100" y1="48462" x2="98100" y2="48462"/>
                        <a14:foregroundMark x1="54100" y1="77436" x2="54100" y2="77436"/>
                        <a14:foregroundMark x1="89300" y1="78205" x2="89300" y2="78205"/>
                        <a14:foregroundMark x1="77900" y1="38462" x2="77900" y2="38462"/>
                        <a14:foregroundMark x1="77800" y1="38846" x2="77800" y2="38846"/>
                        <a14:foregroundMark x1="73000" y1="38590" x2="73000" y2="38590"/>
                      </a14:backgroundRemoval>
                    </a14:imgEffect>
                  </a14:imgLayer>
                </a14:imgProps>
              </a:ext>
            </a:extLst>
          </a:blip>
          <a:srcRect l="51641" t="10411" r="-805" b="14883"/>
          <a:stretch/>
        </p:blipFill>
        <p:spPr>
          <a:xfrm>
            <a:off x="8817275" y="4381361"/>
            <a:ext cx="941541" cy="1115956"/>
          </a:xfrm>
          <a:prstGeom prst="rect">
            <a:avLst/>
          </a:prstGeom>
        </p:spPr>
      </p:pic>
      <p:sp>
        <p:nvSpPr>
          <p:cNvPr id="12" name="Google Shape;745;p50">
            <a:extLst>
              <a:ext uri="{FF2B5EF4-FFF2-40B4-BE49-F238E27FC236}">
                <a16:creationId xmlns:a16="http://schemas.microsoft.com/office/drawing/2014/main" id="{035A8312-5869-5E4D-83FF-6988EAC9677E}"/>
              </a:ext>
            </a:extLst>
          </p:cNvPr>
          <p:cNvSpPr/>
          <p:nvPr/>
        </p:nvSpPr>
        <p:spPr>
          <a:xfrm>
            <a:off x="412748" y="3498553"/>
            <a:ext cx="2901952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6400" b="1" kern="0" dirty="0">
                <a:solidFill>
                  <a:srgbClr val="141447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34 688</a:t>
            </a:r>
            <a:endParaRPr sz="6400" b="1" kern="0" dirty="0">
              <a:solidFill>
                <a:srgbClr val="141447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1D6FB8-992F-9441-A386-AD07014CF0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821" b="78205" l="54100" r="98100">
                        <a14:foregroundMark x1="70500" y1="48718" x2="70500" y2="48718"/>
                        <a14:foregroundMark x1="54700" y1="75769" x2="54700" y2="75769"/>
                        <a14:foregroundMark x1="94600" y1="50000" x2="94600" y2="50000"/>
                        <a14:foregroundMark x1="98100" y1="48462" x2="98100" y2="48462"/>
                        <a14:foregroundMark x1="54100" y1="77436" x2="54100" y2="77436"/>
                        <a14:foregroundMark x1="89300" y1="78205" x2="89300" y2="78205"/>
                        <a14:foregroundMark x1="77900" y1="38462" x2="77900" y2="38462"/>
                        <a14:foregroundMark x1="77800" y1="38846" x2="77800" y2="38846"/>
                        <a14:foregroundMark x1="73000" y1="38590" x2="73000" y2="38590"/>
                      </a14:backgroundRemoval>
                    </a14:imgEffect>
                  </a14:imgLayer>
                </a14:imgProps>
              </a:ext>
            </a:extLst>
          </a:blip>
          <a:srcRect l="51641" t="10411" r="-805" b="14883"/>
          <a:stretch/>
        </p:blipFill>
        <p:spPr>
          <a:xfrm>
            <a:off x="1156520" y="4336613"/>
            <a:ext cx="941541" cy="11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3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sitive-right-answer-01-sound-effect-68478394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6" action="ppaction://hlinksldjump"/>
            <a:extLst>
              <a:ext uri="{FF2B5EF4-FFF2-40B4-BE49-F238E27FC236}">
                <a16:creationId xmlns:a16="http://schemas.microsoft.com/office/drawing/2014/main" id="{97BA52E1-AE8D-1446-B11C-9771E2ED46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407" b="57315" l="74500" r="94400">
                        <a14:foregroundMark x1="84500" y1="57407" x2="84500" y2="57407"/>
                        <a14:foregroundMark x1="84500" y1="57407" x2="84500" y2="57407"/>
                        <a14:foregroundMark x1="87300" y1="39815" x2="87300" y2="39815"/>
                        <a14:foregroundMark x1="87300" y1="39815" x2="87300" y2="39815"/>
                        <a14:foregroundMark x1="85400" y1="38241" x2="90200" y2="43333"/>
                        <a14:foregroundMark x1="86900" y1="37593" x2="87800" y2="42685"/>
                        <a14:foregroundMark x1="88500" y1="41574" x2="88500" y2="41574"/>
                        <a14:foregroundMark x1="88500" y1="42037" x2="88500" y2="42037"/>
                        <a14:foregroundMark x1="88500" y1="40926" x2="88500" y2="40926"/>
                        <a14:foregroundMark x1="88800" y1="41111" x2="88800" y2="41111"/>
                        <a14:foregroundMark x1="94400" y1="44815" x2="94400" y2="44815"/>
                        <a14:foregroundMark x1="94400" y1="44815" x2="94400" y2="44815"/>
                        <a14:foregroundMark x1="83700" y1="35278" x2="83700" y2="35278"/>
                        <a14:foregroundMark x1="83400" y1="35556" x2="83400" y2="35556"/>
                        <a14:foregroundMark x1="83400" y1="35463" x2="83400" y2="35463"/>
                        <a14:foregroundMark x1="83400" y1="35463" x2="83400" y2="35463"/>
                        <a14:foregroundMark x1="83200" y1="35370" x2="83700" y2="35833"/>
                        <a14:backgroundMark x1="74200" y1="44444" x2="74200" y2="44444"/>
                        <a14:backgroundMark x1="74200" y1="44537" x2="74200" y2="44537"/>
                        <a14:backgroundMark x1="74200" y1="43981" x2="74200" y2="44907"/>
                        <a14:backgroundMark x1="84100" y1="32315" x2="83300" y2="34259"/>
                      </a14:backgroundRemoval>
                    </a14:imgEffect>
                  </a14:imgLayer>
                </a14:imgProps>
              </a:ext>
            </a:extLst>
          </a:blip>
          <a:srcRect l="73941" t="30700" r="3777" b="41426"/>
          <a:stretch/>
        </p:blipFill>
        <p:spPr>
          <a:xfrm>
            <a:off x="11319293" y="5678920"/>
            <a:ext cx="872707" cy="117908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0A8DA84-3600-5E48-8E23-434074EB8D48}"/>
              </a:ext>
            </a:extLst>
          </p:cNvPr>
          <p:cNvSpPr/>
          <p:nvPr/>
        </p:nvSpPr>
        <p:spPr>
          <a:xfrm>
            <a:off x="2686050" y="335964"/>
            <a:ext cx="7934326" cy="1395653"/>
          </a:xfrm>
          <a:prstGeom prst="round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6400" kern="0" dirty="0">
                <a:solidFill>
                  <a:srgbClr val="141447"/>
                </a:solidFill>
                <a:sym typeface="Arial"/>
              </a:rPr>
              <a:t>..</a:t>
            </a:r>
            <a:r>
              <a:rPr lang="en-VN" sz="6400" kern="0" dirty="0">
                <a:solidFill>
                  <a:srgbClr val="141447"/>
                </a:solidFill>
                <a:sym typeface="Arial"/>
              </a:rPr>
              <a:t>?</a:t>
            </a:r>
            <a:r>
              <a:rPr lang="en-US" sz="6400" kern="0" dirty="0">
                <a:solidFill>
                  <a:srgbClr val="141447"/>
                </a:solidFill>
                <a:sym typeface="Arial"/>
              </a:rPr>
              <a:t>..</a:t>
            </a:r>
            <a:r>
              <a:rPr lang="en-VN" sz="6400" kern="0" dirty="0">
                <a:solidFill>
                  <a:srgbClr val="141447"/>
                </a:solidFill>
                <a:sym typeface="Arial"/>
              </a:rPr>
              <a:t>  + 714  = 6 250</a:t>
            </a:r>
            <a:endParaRPr lang="en-VN" sz="6400" kern="0" dirty="0">
              <a:solidFill>
                <a:srgbClr val="141447"/>
              </a:solidFill>
              <a:latin typeface="Arial" panose="020B0604020202020204"/>
              <a:sym typeface="Arial"/>
            </a:endParaRPr>
          </a:p>
        </p:txBody>
      </p:sp>
      <p:sp>
        <p:nvSpPr>
          <p:cNvPr id="4" name="Google Shape;745;p50">
            <a:extLst>
              <a:ext uri="{FF2B5EF4-FFF2-40B4-BE49-F238E27FC236}">
                <a16:creationId xmlns:a16="http://schemas.microsoft.com/office/drawing/2014/main" id="{2A8218CB-DC09-1B4A-9BB6-59DFD7CB1D15}"/>
              </a:ext>
            </a:extLst>
          </p:cNvPr>
          <p:cNvSpPr/>
          <p:nvPr/>
        </p:nvSpPr>
        <p:spPr>
          <a:xfrm>
            <a:off x="7702029" y="2386495"/>
            <a:ext cx="2429087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6400" b="1" kern="0" dirty="0">
                <a:solidFill>
                  <a:srgbClr val="141447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6 536</a:t>
            </a:r>
            <a:endParaRPr sz="6400" b="1" kern="0" dirty="0">
              <a:solidFill>
                <a:srgbClr val="141447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sp>
        <p:nvSpPr>
          <p:cNvPr id="5" name="Google Shape;745;p50">
            <a:extLst>
              <a:ext uri="{FF2B5EF4-FFF2-40B4-BE49-F238E27FC236}">
                <a16:creationId xmlns:a16="http://schemas.microsoft.com/office/drawing/2014/main" id="{C612A10E-0710-3F41-9B10-1ADB9EDD90A7}"/>
              </a:ext>
            </a:extLst>
          </p:cNvPr>
          <p:cNvSpPr/>
          <p:nvPr/>
        </p:nvSpPr>
        <p:spPr>
          <a:xfrm>
            <a:off x="1865671" y="2374018"/>
            <a:ext cx="2429087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6400" b="1" kern="0" dirty="0">
                <a:solidFill>
                  <a:srgbClr val="141447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5 536</a:t>
            </a:r>
            <a:endParaRPr sz="6400" b="1" kern="0" dirty="0">
              <a:solidFill>
                <a:srgbClr val="141447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14413D-21E9-4541-9C53-AE97E12C27B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692" b="75513" l="1300" r="50900">
                        <a14:foregroundMark x1="20700" y1="75769" x2="20700" y2="75769"/>
                        <a14:foregroundMark x1="1300" y1="55897" x2="1300" y2="55897"/>
                        <a14:foregroundMark x1="19100" y1="13718" x2="19100" y2="13718"/>
                        <a14:foregroundMark x1="40300" y1="13205" x2="40300" y2="13205"/>
                        <a14:foregroundMark x1="48900" y1="25385" x2="48900" y2="25385"/>
                        <a14:foregroundMark x1="50900" y1="28718" x2="50900" y2="28718"/>
                        <a14:foregroundMark x1="33400" y1="38333" x2="33400" y2="38333"/>
                        <a14:foregroundMark x1="32700" y1="37564" x2="32700" y2="37564"/>
                        <a14:foregroundMark x1="32000" y1="37051" x2="32000" y2="37051"/>
                        <a14:foregroundMark x1="20100" y1="12692" x2="20100" y2="12692"/>
                        <a14:foregroundMark x1="31400" y1="44359" x2="31400" y2="44359"/>
                      </a14:backgroundRemoval>
                    </a14:imgEffect>
                  </a14:imgLayer>
                </a14:imgProps>
              </a:ext>
            </a:extLst>
          </a:blip>
          <a:srcRect t="7506" r="46919" b="17629"/>
          <a:stretch/>
        </p:blipFill>
        <p:spPr>
          <a:xfrm>
            <a:off x="2481150" y="3238647"/>
            <a:ext cx="1001617" cy="1101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2C4125-41FA-E54B-A568-ABE47E6C8EB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821" b="78205" l="54100" r="98100">
                        <a14:foregroundMark x1="70500" y1="48718" x2="70500" y2="48718"/>
                        <a14:foregroundMark x1="54700" y1="75769" x2="54700" y2="75769"/>
                        <a14:foregroundMark x1="94600" y1="50000" x2="94600" y2="50000"/>
                        <a14:foregroundMark x1="98100" y1="48462" x2="98100" y2="48462"/>
                        <a14:foregroundMark x1="54100" y1="77436" x2="54100" y2="77436"/>
                        <a14:foregroundMark x1="89300" y1="78205" x2="89300" y2="78205"/>
                        <a14:foregroundMark x1="77900" y1="38462" x2="77900" y2="38462"/>
                        <a14:foregroundMark x1="77800" y1="38846" x2="77800" y2="38846"/>
                        <a14:foregroundMark x1="73000" y1="38590" x2="73000" y2="38590"/>
                      </a14:backgroundRemoval>
                    </a14:imgEffect>
                  </a14:imgLayer>
                </a14:imgProps>
              </a:ext>
            </a:extLst>
          </a:blip>
          <a:srcRect l="51641" t="10411" r="-805" b="14883"/>
          <a:stretch/>
        </p:blipFill>
        <p:spPr>
          <a:xfrm>
            <a:off x="8445800" y="3224555"/>
            <a:ext cx="941541" cy="1115956"/>
          </a:xfrm>
          <a:prstGeom prst="rect">
            <a:avLst/>
          </a:prstGeom>
        </p:spPr>
      </p:pic>
      <p:sp>
        <p:nvSpPr>
          <p:cNvPr id="8" name="Google Shape;745;p50">
            <a:extLst>
              <a:ext uri="{FF2B5EF4-FFF2-40B4-BE49-F238E27FC236}">
                <a16:creationId xmlns:a16="http://schemas.microsoft.com/office/drawing/2014/main" id="{57A97892-1E96-3541-BBD7-6801170A3C2F}"/>
              </a:ext>
            </a:extLst>
          </p:cNvPr>
          <p:cNvSpPr/>
          <p:nvPr/>
        </p:nvSpPr>
        <p:spPr>
          <a:xfrm>
            <a:off x="4749741" y="2386495"/>
            <a:ext cx="2429087" cy="1153308"/>
          </a:xfrm>
          <a:prstGeom prst="roundRect">
            <a:avLst>
              <a:gd name="adj" fmla="val 16667"/>
            </a:avLst>
          </a:prstGeom>
          <a:solidFill>
            <a:schemeClr val="bg2">
              <a:alpha val="93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6400" b="1" kern="0" dirty="0">
                <a:solidFill>
                  <a:srgbClr val="141447"/>
                </a:solidFill>
                <a:latin typeface="Arial" panose="020B0604020202020204" pitchFamily="34" charset="0"/>
                <a:ea typeface="Itim"/>
                <a:cs typeface="Arial" panose="020B0604020202020204" pitchFamily="34" charset="0"/>
                <a:sym typeface="Itim"/>
              </a:rPr>
              <a:t>5 546</a:t>
            </a:r>
            <a:endParaRPr sz="6400" b="1" kern="0" dirty="0">
              <a:solidFill>
                <a:srgbClr val="141447"/>
              </a:solidFill>
              <a:latin typeface="Arial" panose="020B0604020202020204" pitchFamily="34" charset="0"/>
              <a:ea typeface="Itim"/>
              <a:cs typeface="Arial" panose="020B0604020202020204" pitchFamily="34" charset="0"/>
              <a:sym typeface="Itim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57B25F-25D0-F348-A4AD-83B1113747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821" b="78205" l="54100" r="98100">
                        <a14:foregroundMark x1="70500" y1="48718" x2="70500" y2="48718"/>
                        <a14:foregroundMark x1="54700" y1="75769" x2="54700" y2="75769"/>
                        <a14:foregroundMark x1="94600" y1="50000" x2="94600" y2="50000"/>
                        <a14:foregroundMark x1="98100" y1="48462" x2="98100" y2="48462"/>
                        <a14:foregroundMark x1="54100" y1="77436" x2="54100" y2="77436"/>
                        <a14:foregroundMark x1="89300" y1="78205" x2="89300" y2="78205"/>
                        <a14:foregroundMark x1="77900" y1="38462" x2="77900" y2="38462"/>
                        <a14:foregroundMark x1="77800" y1="38846" x2="77800" y2="38846"/>
                        <a14:foregroundMark x1="73000" y1="38590" x2="73000" y2="38590"/>
                      </a14:backgroundRemoval>
                    </a14:imgEffect>
                  </a14:imgLayer>
                </a14:imgProps>
              </a:ext>
            </a:extLst>
          </a:blip>
          <a:srcRect l="51641" t="10411" r="-805" b="14883"/>
          <a:stretch/>
        </p:blipFill>
        <p:spPr>
          <a:xfrm>
            <a:off x="5493512" y="3224555"/>
            <a:ext cx="941541" cy="11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8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ositive-right-answer-01-sound-effect-68478394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6B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61091">
            <a:off x="10582572" y="4571335"/>
            <a:ext cx="1671743" cy="2192449"/>
          </a:xfrm>
          <a:custGeom>
            <a:avLst/>
            <a:gdLst/>
            <a:ahLst/>
            <a:cxnLst/>
            <a:rect l="l" t="t" r="r" b="b"/>
            <a:pathLst>
              <a:path w="2507614" h="3288674">
                <a:moveTo>
                  <a:pt x="0" y="0"/>
                </a:moveTo>
                <a:lnTo>
                  <a:pt x="2507613" y="0"/>
                </a:lnTo>
                <a:lnTo>
                  <a:pt x="2507613" y="3288674"/>
                </a:lnTo>
                <a:lnTo>
                  <a:pt x="0" y="32886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-431989"/>
            <a:ext cx="1484757" cy="2743200"/>
          </a:xfrm>
          <a:custGeom>
            <a:avLst/>
            <a:gdLst/>
            <a:ahLst/>
            <a:cxnLst/>
            <a:rect l="l" t="t" r="r" b="b"/>
            <a:pathLst>
              <a:path w="2227136" h="4114800">
                <a:moveTo>
                  <a:pt x="0" y="0"/>
                </a:moveTo>
                <a:lnTo>
                  <a:pt x="2227136" y="0"/>
                </a:lnTo>
                <a:lnTo>
                  <a:pt x="22271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959312" y="1092934"/>
            <a:ext cx="8275234" cy="4666565"/>
            <a:chOff x="0" y="-1270"/>
            <a:chExt cx="5662497" cy="3193192"/>
          </a:xfrm>
        </p:grpSpPr>
        <p:sp>
          <p:nvSpPr>
            <p:cNvPr id="5" name="Freeform 5"/>
            <p:cNvSpPr/>
            <p:nvPr/>
          </p:nvSpPr>
          <p:spPr>
            <a:xfrm>
              <a:off x="0" y="-1270"/>
              <a:ext cx="5662497" cy="3193192"/>
            </a:xfrm>
            <a:custGeom>
              <a:avLst/>
              <a:gdLst/>
              <a:ahLst/>
              <a:cxnLst/>
              <a:rect l="l" t="t" r="r" b="b"/>
              <a:pathLst>
                <a:path w="5662497" h="3193192">
                  <a:moveTo>
                    <a:pt x="5651067" y="27940"/>
                  </a:moveTo>
                  <a:cubicBezTo>
                    <a:pt x="5642177" y="24130"/>
                    <a:pt x="5633287" y="21590"/>
                    <a:pt x="5624397" y="21590"/>
                  </a:cubicBezTo>
                  <a:cubicBezTo>
                    <a:pt x="5597727" y="20320"/>
                    <a:pt x="5514250" y="20320"/>
                    <a:pt x="5420723" y="17780"/>
                  </a:cubicBezTo>
                  <a:cubicBezTo>
                    <a:pt x="5206947" y="12700"/>
                    <a:pt x="4997624" y="6350"/>
                    <a:pt x="4783848" y="3810"/>
                  </a:cubicBezTo>
                  <a:cubicBezTo>
                    <a:pt x="4610154" y="1270"/>
                    <a:pt x="4440915" y="3810"/>
                    <a:pt x="4267221" y="2540"/>
                  </a:cubicBezTo>
                  <a:cubicBezTo>
                    <a:pt x="4191509" y="2540"/>
                    <a:pt x="4115796" y="0"/>
                    <a:pt x="4040084" y="2540"/>
                  </a:cubicBezTo>
                  <a:cubicBezTo>
                    <a:pt x="3857483" y="10160"/>
                    <a:pt x="3674883" y="11430"/>
                    <a:pt x="3487829" y="8890"/>
                  </a:cubicBezTo>
                  <a:cubicBezTo>
                    <a:pt x="3394301" y="7620"/>
                    <a:pt x="3300774" y="7620"/>
                    <a:pt x="3207247" y="7620"/>
                  </a:cubicBezTo>
                  <a:cubicBezTo>
                    <a:pt x="3038007" y="7620"/>
                    <a:pt x="2868768" y="7620"/>
                    <a:pt x="2699528" y="6350"/>
                  </a:cubicBezTo>
                  <a:cubicBezTo>
                    <a:pt x="2521381" y="5080"/>
                    <a:pt x="766633" y="2540"/>
                    <a:pt x="592940" y="1270"/>
                  </a:cubicBezTo>
                  <a:cubicBezTo>
                    <a:pt x="450423" y="0"/>
                    <a:pt x="312359" y="1270"/>
                    <a:pt x="169841" y="1270"/>
                  </a:cubicBezTo>
                  <a:cubicBezTo>
                    <a:pt x="71860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67218"/>
                    <a:pt x="16510" y="307693"/>
                    <a:pt x="17780" y="445703"/>
                  </a:cubicBezTo>
                  <a:cubicBezTo>
                    <a:pt x="19050" y="586177"/>
                    <a:pt x="17780" y="726652"/>
                    <a:pt x="16510" y="869591"/>
                  </a:cubicBezTo>
                  <a:cubicBezTo>
                    <a:pt x="15240" y="1014995"/>
                    <a:pt x="2540" y="2540500"/>
                    <a:pt x="2540" y="2685903"/>
                  </a:cubicBezTo>
                  <a:cubicBezTo>
                    <a:pt x="2540" y="2828842"/>
                    <a:pt x="1270" y="2971782"/>
                    <a:pt x="0" y="3114721"/>
                  </a:cubicBezTo>
                  <a:cubicBezTo>
                    <a:pt x="0" y="3138582"/>
                    <a:pt x="3810" y="3148742"/>
                    <a:pt x="15240" y="3153822"/>
                  </a:cubicBezTo>
                  <a:cubicBezTo>
                    <a:pt x="22860" y="3157632"/>
                    <a:pt x="31750" y="3160172"/>
                    <a:pt x="40640" y="3161442"/>
                  </a:cubicBezTo>
                  <a:cubicBezTo>
                    <a:pt x="165387" y="3166522"/>
                    <a:pt x="334627" y="3170332"/>
                    <a:pt x="503867" y="3175412"/>
                  </a:cubicBezTo>
                  <a:cubicBezTo>
                    <a:pt x="597394" y="3177952"/>
                    <a:pt x="690921" y="3183032"/>
                    <a:pt x="784448" y="3184302"/>
                  </a:cubicBezTo>
                  <a:cubicBezTo>
                    <a:pt x="940327" y="3186842"/>
                    <a:pt x="2677260" y="3188112"/>
                    <a:pt x="2833138" y="3189382"/>
                  </a:cubicBezTo>
                  <a:cubicBezTo>
                    <a:pt x="2855407" y="3189382"/>
                    <a:pt x="2877675" y="3189382"/>
                    <a:pt x="2899943" y="3189382"/>
                  </a:cubicBezTo>
                  <a:cubicBezTo>
                    <a:pt x="3006832" y="3189382"/>
                    <a:pt x="3118173" y="3188112"/>
                    <a:pt x="3225061" y="3188112"/>
                  </a:cubicBezTo>
                  <a:cubicBezTo>
                    <a:pt x="3349764" y="3188112"/>
                    <a:pt x="3470013" y="3189382"/>
                    <a:pt x="3594716" y="3189382"/>
                  </a:cubicBezTo>
                  <a:cubicBezTo>
                    <a:pt x="3777317" y="3189382"/>
                    <a:pt x="3964372" y="3189382"/>
                    <a:pt x="4146972" y="3189382"/>
                  </a:cubicBezTo>
                  <a:cubicBezTo>
                    <a:pt x="4316211" y="3189382"/>
                    <a:pt x="4485451" y="3190652"/>
                    <a:pt x="4654691" y="3191922"/>
                  </a:cubicBezTo>
                  <a:cubicBezTo>
                    <a:pt x="4730403" y="3191922"/>
                    <a:pt x="4810570" y="3193192"/>
                    <a:pt x="4886282" y="3193192"/>
                  </a:cubicBezTo>
                  <a:cubicBezTo>
                    <a:pt x="5131234" y="3191922"/>
                    <a:pt x="5371733" y="3185572"/>
                    <a:pt x="5601537" y="3185572"/>
                  </a:cubicBezTo>
                  <a:cubicBezTo>
                    <a:pt x="5605347" y="3185572"/>
                    <a:pt x="5610427" y="3183032"/>
                    <a:pt x="5614237" y="3180492"/>
                  </a:cubicBezTo>
                  <a:cubicBezTo>
                    <a:pt x="5619317" y="3176682"/>
                    <a:pt x="5621857" y="3170332"/>
                    <a:pt x="5624397" y="3167792"/>
                  </a:cubicBezTo>
                  <a:cubicBezTo>
                    <a:pt x="5625667" y="3097469"/>
                    <a:pt x="5626937" y="2993962"/>
                    <a:pt x="5628207" y="2890454"/>
                  </a:cubicBezTo>
                  <a:cubicBezTo>
                    <a:pt x="5629477" y="2730264"/>
                    <a:pt x="5639637" y="1192436"/>
                    <a:pt x="5640907" y="1032246"/>
                  </a:cubicBezTo>
                  <a:cubicBezTo>
                    <a:pt x="5640907" y="936132"/>
                    <a:pt x="5642177" y="840017"/>
                    <a:pt x="5643447" y="743903"/>
                  </a:cubicBezTo>
                  <a:cubicBezTo>
                    <a:pt x="5644717" y="640395"/>
                    <a:pt x="5645987" y="536888"/>
                    <a:pt x="5648527" y="433380"/>
                  </a:cubicBezTo>
                  <a:cubicBezTo>
                    <a:pt x="5649797" y="371769"/>
                    <a:pt x="5649797" y="307692"/>
                    <a:pt x="5654877" y="246081"/>
                  </a:cubicBezTo>
                  <a:cubicBezTo>
                    <a:pt x="5659957" y="172147"/>
                    <a:pt x="5662497" y="100677"/>
                    <a:pt x="5661227" y="44450"/>
                  </a:cubicBezTo>
                  <a:cubicBezTo>
                    <a:pt x="5661227" y="38100"/>
                    <a:pt x="5657417" y="30480"/>
                    <a:pt x="5651067" y="27940"/>
                  </a:cubicBezTo>
                  <a:close/>
                </a:path>
              </a:pathLst>
            </a:custGeom>
            <a:solidFill>
              <a:srgbClr val="FFF6E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9971454" y="3032601"/>
            <a:ext cx="1010895" cy="1151123"/>
          </a:xfrm>
          <a:custGeom>
            <a:avLst/>
            <a:gdLst/>
            <a:ahLst/>
            <a:cxnLst/>
            <a:rect l="l" t="t" r="r" b="b"/>
            <a:pathLst>
              <a:path w="1516343" h="1726685">
                <a:moveTo>
                  <a:pt x="0" y="0"/>
                </a:moveTo>
                <a:lnTo>
                  <a:pt x="1516343" y="0"/>
                </a:lnTo>
                <a:lnTo>
                  <a:pt x="1516343" y="1726685"/>
                </a:lnTo>
                <a:lnTo>
                  <a:pt x="0" y="17266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25125" y="4336320"/>
            <a:ext cx="1669234" cy="1900785"/>
          </a:xfrm>
          <a:custGeom>
            <a:avLst/>
            <a:gdLst/>
            <a:ahLst/>
            <a:cxnLst/>
            <a:rect l="l" t="t" r="r" b="b"/>
            <a:pathLst>
              <a:path w="2503851" h="2851177">
                <a:moveTo>
                  <a:pt x="0" y="0"/>
                </a:moveTo>
                <a:lnTo>
                  <a:pt x="2503852" y="0"/>
                </a:lnTo>
                <a:lnTo>
                  <a:pt x="2503852" y="2851177"/>
                </a:lnTo>
                <a:lnTo>
                  <a:pt x="0" y="28511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 rot="-1206288">
            <a:off x="476493" y="4123775"/>
            <a:ext cx="1714209" cy="2516269"/>
          </a:xfrm>
          <a:custGeom>
            <a:avLst/>
            <a:gdLst/>
            <a:ahLst/>
            <a:cxnLst/>
            <a:rect l="l" t="t" r="r" b="b"/>
            <a:pathLst>
              <a:path w="2571313" h="3774404">
                <a:moveTo>
                  <a:pt x="0" y="0"/>
                </a:moveTo>
                <a:lnTo>
                  <a:pt x="2571313" y="0"/>
                </a:lnTo>
                <a:lnTo>
                  <a:pt x="2571313" y="3774405"/>
                </a:lnTo>
                <a:lnTo>
                  <a:pt x="0" y="37744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rot="143447">
            <a:off x="4590641" y="647500"/>
            <a:ext cx="3054871" cy="957421"/>
          </a:xfrm>
          <a:custGeom>
            <a:avLst/>
            <a:gdLst/>
            <a:ahLst/>
            <a:cxnLst/>
            <a:rect l="l" t="t" r="r" b="b"/>
            <a:pathLst>
              <a:path w="4073934" h="1340695">
                <a:moveTo>
                  <a:pt x="0" y="0"/>
                </a:moveTo>
                <a:lnTo>
                  <a:pt x="4073933" y="0"/>
                </a:lnTo>
                <a:lnTo>
                  <a:pt x="4073933" y="1340695"/>
                </a:lnTo>
                <a:lnTo>
                  <a:pt x="0" y="134069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659391" y="357171"/>
            <a:ext cx="2050019" cy="1970580"/>
          </a:xfrm>
          <a:custGeom>
            <a:avLst/>
            <a:gdLst/>
            <a:ahLst/>
            <a:cxnLst/>
            <a:rect l="l" t="t" r="r" b="b"/>
            <a:pathLst>
              <a:path w="3075028" h="2955870">
                <a:moveTo>
                  <a:pt x="0" y="0"/>
                </a:moveTo>
                <a:lnTo>
                  <a:pt x="3075028" y="0"/>
                </a:lnTo>
                <a:lnTo>
                  <a:pt x="3075028" y="2955870"/>
                </a:lnTo>
                <a:lnTo>
                  <a:pt x="0" y="2955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9642800" y="4183724"/>
            <a:ext cx="2679098" cy="2381049"/>
          </a:xfrm>
          <a:custGeom>
            <a:avLst/>
            <a:gdLst/>
            <a:ahLst/>
            <a:cxnLst/>
            <a:rect l="l" t="t" r="r" b="b"/>
            <a:pathLst>
              <a:path w="4018647" h="3571573">
                <a:moveTo>
                  <a:pt x="0" y="0"/>
                </a:moveTo>
                <a:lnTo>
                  <a:pt x="4018647" y="0"/>
                </a:lnTo>
                <a:lnTo>
                  <a:pt x="4018647" y="3571573"/>
                </a:lnTo>
                <a:lnTo>
                  <a:pt x="0" y="35715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8835010" y="607788"/>
            <a:ext cx="2778905" cy="1469346"/>
          </a:xfrm>
          <a:custGeom>
            <a:avLst/>
            <a:gdLst/>
            <a:ahLst/>
            <a:cxnLst/>
            <a:rect l="l" t="t" r="r" b="b"/>
            <a:pathLst>
              <a:path w="4168357" h="2204019">
                <a:moveTo>
                  <a:pt x="0" y="0"/>
                </a:moveTo>
                <a:lnTo>
                  <a:pt x="4168357" y="0"/>
                </a:lnTo>
                <a:lnTo>
                  <a:pt x="4168357" y="2204018"/>
                </a:lnTo>
                <a:lnTo>
                  <a:pt x="0" y="220401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9E4E30-4476-7C7F-BC27-5197FC27E71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7" y="44837"/>
            <a:ext cx="1250563" cy="1250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49223D-B746-EEB2-C414-F7176A71B2B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35601" y="787400"/>
            <a:ext cx="1979339" cy="9713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6BEADA7-6C86-4752-B78B-D24AA15610D0}"/>
              </a:ext>
            </a:extLst>
          </p:cNvPr>
          <p:cNvGrpSpPr/>
          <p:nvPr/>
        </p:nvGrpSpPr>
        <p:grpSpPr>
          <a:xfrm>
            <a:off x="582335" y="2734974"/>
            <a:ext cx="9665901" cy="2370249"/>
            <a:chOff x="-723408" y="209550"/>
            <a:chExt cx="8823307" cy="2370249"/>
          </a:xfrm>
        </p:grpSpPr>
        <p:sp>
          <p:nvSpPr>
            <p:cNvPr id="18" name="Google Shape;895;p40">
              <a:extLst>
                <a:ext uri="{FF2B5EF4-FFF2-40B4-BE49-F238E27FC236}">
                  <a16:creationId xmlns:a16="http://schemas.microsoft.com/office/drawing/2014/main" id="{439097D4-730A-BE9F-CD21-66D1B62BD6D9}"/>
                </a:ext>
              </a:extLst>
            </p:cNvPr>
            <p:cNvSpPr txBox="1">
              <a:spLocks/>
            </p:cNvSpPr>
            <p:nvPr/>
          </p:nvSpPr>
          <p:spPr>
            <a:xfrm>
              <a:off x="713296" y="209550"/>
              <a:ext cx="7386603" cy="13111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3200"/>
                <a:buFont typeface="Patrick Hand"/>
                <a:buNone/>
                <a:defRPr sz="3200" b="1" i="0" u="none" strike="noStrike" cap="none">
                  <a:solidFill>
                    <a:schemeClr val="accent5"/>
                  </a:solidFill>
                  <a:latin typeface="Patrick Hand"/>
                  <a:ea typeface="Patrick Hand"/>
                  <a:cs typeface="Patrick Hand"/>
                  <a:sym typeface="Patrick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ACC6"/>
                </a:buClr>
                <a:buSzPts val="3200"/>
                <a:buFont typeface="Patrick Hand"/>
                <a:buNone/>
                <a:tabLst/>
                <a:defRPr/>
              </a:pPr>
              <a:endParaRPr kumimoji="0" lang="en-US" sz="4300" b="1" i="0" u="none" strike="noStrike" kern="1200" cap="none" spc="0" normalizeH="0" baseline="0" noProof="0" dirty="0">
                <a:ln w="174625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VF Aphrodite Pro" panose="02000000000000000000" pitchFamily="2" charset="0"/>
                <a:sym typeface="Patrick Hand"/>
              </a:endParaRPr>
            </a:p>
          </p:txBody>
        </p:sp>
        <p:sp>
          <p:nvSpPr>
            <p:cNvPr id="19" name="Google Shape;895;p40">
              <a:extLst>
                <a:ext uri="{FF2B5EF4-FFF2-40B4-BE49-F238E27FC236}">
                  <a16:creationId xmlns:a16="http://schemas.microsoft.com/office/drawing/2014/main" id="{25207BCE-075B-DDF1-2079-B71CC2141962}"/>
                </a:ext>
              </a:extLst>
            </p:cNvPr>
            <p:cNvSpPr txBox="1">
              <a:spLocks/>
            </p:cNvSpPr>
            <p:nvPr/>
          </p:nvSpPr>
          <p:spPr>
            <a:xfrm>
              <a:off x="-723408" y="1510840"/>
              <a:ext cx="7643713" cy="1068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1">
              <a:noAutofit/>
              <a:scene3d>
                <a:camera prst="orthographicFront"/>
                <a:lightRig rig="threePt" dir="t"/>
              </a:scene3d>
              <a:sp3d extrusionH="57150">
                <a:bevelT w="82550" h="38100" prst="coolSlant"/>
              </a:sp3d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3200"/>
                <a:buFont typeface="Patrick Hand"/>
                <a:buNone/>
                <a:defRPr sz="3200" b="1" i="0" u="none" strike="noStrike" cap="none">
                  <a:solidFill>
                    <a:schemeClr val="accent5"/>
                  </a:solidFill>
                  <a:latin typeface="Patrick Hand"/>
                  <a:ea typeface="Patrick Hand"/>
                  <a:cs typeface="Patrick Hand"/>
                  <a:sym typeface="Patrick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  <a:defRPr sz="2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ACC6"/>
                </a:buClr>
                <a:buSzPts val="3200"/>
                <a:buFont typeface="Patrick Hand"/>
                <a:buNone/>
                <a:tabLst/>
                <a:defRPr/>
              </a:pPr>
              <a:endPara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VF Aphrodite Pro" panose="02000000000000000000" pitchFamily="2" charset="0"/>
                <a:sym typeface="Patrick Hand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BB6874F5-E7FB-DC23-1D65-5F070884B8F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48207" y="2620040"/>
            <a:ext cx="8504657" cy="270076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60AFF8A-9F00-62EC-C5A6-D75867981E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07239" y="1697685"/>
            <a:ext cx="4170025" cy="1176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61091">
            <a:off x="8455218" y="-1177025"/>
            <a:ext cx="2840807" cy="3725649"/>
          </a:xfrm>
          <a:custGeom>
            <a:avLst/>
            <a:gdLst/>
            <a:ahLst/>
            <a:cxnLst/>
            <a:rect l="l" t="t" r="r" b="b"/>
            <a:pathLst>
              <a:path w="4261211" h="5588473">
                <a:moveTo>
                  <a:pt x="0" y="0"/>
                </a:moveTo>
                <a:lnTo>
                  <a:pt x="4261211" y="0"/>
                </a:lnTo>
                <a:lnTo>
                  <a:pt x="4261211" y="5588474"/>
                </a:lnTo>
                <a:lnTo>
                  <a:pt x="0" y="5588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235341" y="5438576"/>
            <a:ext cx="12427341" cy="1550333"/>
            <a:chOff x="0" y="0"/>
            <a:chExt cx="4909567" cy="612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9567" cy="612477"/>
            </a:xfrm>
            <a:custGeom>
              <a:avLst/>
              <a:gdLst/>
              <a:ahLst/>
              <a:cxnLst/>
              <a:rect l="l" t="t" r="r" b="b"/>
              <a:pathLst>
                <a:path w="4909567" h="612477">
                  <a:moveTo>
                    <a:pt x="0" y="0"/>
                  </a:moveTo>
                  <a:lnTo>
                    <a:pt x="4909567" y="0"/>
                  </a:lnTo>
                  <a:lnTo>
                    <a:pt x="4909567" y="612477"/>
                  </a:lnTo>
                  <a:lnTo>
                    <a:pt x="0" y="612477"/>
                  </a:lnTo>
                  <a:close/>
                </a:path>
              </a:pathLst>
            </a:custGeom>
            <a:solidFill>
              <a:srgbClr val="A4CCCD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909567" cy="6315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5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1" y="1059700"/>
            <a:ext cx="5980451" cy="5087100"/>
            <a:chOff x="0" y="0"/>
            <a:chExt cx="4092246" cy="3480952"/>
          </a:xfrm>
        </p:grpSpPr>
        <p:sp>
          <p:nvSpPr>
            <p:cNvPr id="7" name="Freeform 7"/>
            <p:cNvSpPr/>
            <p:nvPr/>
          </p:nvSpPr>
          <p:spPr>
            <a:xfrm>
              <a:off x="0" y="-1270"/>
              <a:ext cx="4093516" cy="3479682"/>
            </a:xfrm>
            <a:custGeom>
              <a:avLst/>
              <a:gdLst/>
              <a:ahLst/>
              <a:cxnLst/>
              <a:rect l="l" t="t" r="r" b="b"/>
              <a:pathLst>
                <a:path w="4093516" h="3479682">
                  <a:moveTo>
                    <a:pt x="4082086" y="27940"/>
                  </a:moveTo>
                  <a:cubicBezTo>
                    <a:pt x="4073196" y="24130"/>
                    <a:pt x="4064306" y="21590"/>
                    <a:pt x="4055416" y="21590"/>
                  </a:cubicBezTo>
                  <a:cubicBezTo>
                    <a:pt x="4028746" y="20320"/>
                    <a:pt x="3968290" y="20320"/>
                    <a:pt x="3901265" y="17780"/>
                  </a:cubicBezTo>
                  <a:cubicBezTo>
                    <a:pt x="3748063" y="12700"/>
                    <a:pt x="3598054" y="6350"/>
                    <a:pt x="3444853" y="3810"/>
                  </a:cubicBezTo>
                  <a:cubicBezTo>
                    <a:pt x="3320376" y="1270"/>
                    <a:pt x="3199092" y="3810"/>
                    <a:pt x="3074616" y="2540"/>
                  </a:cubicBezTo>
                  <a:cubicBezTo>
                    <a:pt x="3020358" y="2540"/>
                    <a:pt x="2966099" y="0"/>
                    <a:pt x="2911840" y="2540"/>
                  </a:cubicBezTo>
                  <a:cubicBezTo>
                    <a:pt x="2780981" y="10160"/>
                    <a:pt x="2650121" y="11430"/>
                    <a:pt x="2516070" y="8890"/>
                  </a:cubicBezTo>
                  <a:cubicBezTo>
                    <a:pt x="2449045" y="7620"/>
                    <a:pt x="2382019" y="7620"/>
                    <a:pt x="2314994" y="7620"/>
                  </a:cubicBezTo>
                  <a:cubicBezTo>
                    <a:pt x="2193709" y="7620"/>
                    <a:pt x="2072425" y="7620"/>
                    <a:pt x="1951141" y="6350"/>
                  </a:cubicBezTo>
                  <a:cubicBezTo>
                    <a:pt x="1823473" y="5080"/>
                    <a:pt x="565947" y="2540"/>
                    <a:pt x="441471" y="1270"/>
                  </a:cubicBezTo>
                  <a:cubicBezTo>
                    <a:pt x="339337" y="0"/>
                    <a:pt x="240394" y="1270"/>
                    <a:pt x="138260" y="1270"/>
                  </a:cubicBezTo>
                  <a:cubicBezTo>
                    <a:pt x="68043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692"/>
                    <a:pt x="16510" y="330301"/>
                    <a:pt x="17780" y="481215"/>
                  </a:cubicBezTo>
                  <a:cubicBezTo>
                    <a:pt x="19050" y="634825"/>
                    <a:pt x="17780" y="788434"/>
                    <a:pt x="16510" y="944738"/>
                  </a:cubicBezTo>
                  <a:cubicBezTo>
                    <a:pt x="15240" y="1103737"/>
                    <a:pt x="2540" y="2771881"/>
                    <a:pt x="2540" y="2930880"/>
                  </a:cubicBezTo>
                  <a:cubicBezTo>
                    <a:pt x="2540" y="3087184"/>
                    <a:pt x="1270" y="3243488"/>
                    <a:pt x="0" y="3399792"/>
                  </a:cubicBezTo>
                  <a:cubicBezTo>
                    <a:pt x="0" y="3425071"/>
                    <a:pt x="3810" y="3435232"/>
                    <a:pt x="15240" y="3440312"/>
                  </a:cubicBezTo>
                  <a:cubicBezTo>
                    <a:pt x="22860" y="3444121"/>
                    <a:pt x="31750" y="3446662"/>
                    <a:pt x="40640" y="3447932"/>
                  </a:cubicBezTo>
                  <a:cubicBezTo>
                    <a:pt x="135068" y="3453012"/>
                    <a:pt x="256353" y="3456821"/>
                    <a:pt x="377637" y="3461902"/>
                  </a:cubicBezTo>
                  <a:cubicBezTo>
                    <a:pt x="444662" y="3464442"/>
                    <a:pt x="511688" y="3469521"/>
                    <a:pt x="578714" y="3470792"/>
                  </a:cubicBezTo>
                  <a:cubicBezTo>
                    <a:pt x="690423" y="3473332"/>
                    <a:pt x="1935182" y="3474602"/>
                    <a:pt x="2046892" y="3475871"/>
                  </a:cubicBezTo>
                  <a:cubicBezTo>
                    <a:pt x="2062850" y="3475871"/>
                    <a:pt x="2078809" y="3475871"/>
                    <a:pt x="2094767" y="3475871"/>
                  </a:cubicBezTo>
                  <a:cubicBezTo>
                    <a:pt x="2171368" y="3475871"/>
                    <a:pt x="2251160" y="3474602"/>
                    <a:pt x="2327760" y="3474602"/>
                  </a:cubicBezTo>
                  <a:cubicBezTo>
                    <a:pt x="2417128" y="3474602"/>
                    <a:pt x="2503303" y="3475871"/>
                    <a:pt x="2592671" y="3475871"/>
                  </a:cubicBezTo>
                  <a:cubicBezTo>
                    <a:pt x="2723530" y="3475871"/>
                    <a:pt x="2857581" y="3475871"/>
                    <a:pt x="2988441" y="3475871"/>
                  </a:cubicBezTo>
                  <a:cubicBezTo>
                    <a:pt x="3109725" y="3475871"/>
                    <a:pt x="3231009" y="3477142"/>
                    <a:pt x="3352293" y="3478412"/>
                  </a:cubicBezTo>
                  <a:cubicBezTo>
                    <a:pt x="3406552" y="3478412"/>
                    <a:pt x="3464003" y="3479682"/>
                    <a:pt x="3518261" y="3479682"/>
                  </a:cubicBezTo>
                  <a:cubicBezTo>
                    <a:pt x="3693804" y="3478412"/>
                    <a:pt x="3866156" y="3472062"/>
                    <a:pt x="4032556" y="3472062"/>
                  </a:cubicBezTo>
                  <a:cubicBezTo>
                    <a:pt x="4036366" y="3472062"/>
                    <a:pt x="4041446" y="3469521"/>
                    <a:pt x="4045256" y="3466982"/>
                  </a:cubicBezTo>
                  <a:cubicBezTo>
                    <a:pt x="4050336" y="3463171"/>
                    <a:pt x="4052876" y="3456821"/>
                    <a:pt x="4055416" y="3454282"/>
                  </a:cubicBezTo>
                  <a:cubicBezTo>
                    <a:pt x="4056686" y="3380928"/>
                    <a:pt x="4057956" y="3267742"/>
                    <a:pt x="4059226" y="3154556"/>
                  </a:cubicBezTo>
                  <a:cubicBezTo>
                    <a:pt x="4060496" y="2979388"/>
                    <a:pt x="4070656" y="1297770"/>
                    <a:pt x="4071926" y="1122602"/>
                  </a:cubicBezTo>
                  <a:cubicBezTo>
                    <a:pt x="4071926" y="1017500"/>
                    <a:pt x="4073196" y="912399"/>
                    <a:pt x="4074466" y="807298"/>
                  </a:cubicBezTo>
                  <a:cubicBezTo>
                    <a:pt x="4075736" y="694112"/>
                    <a:pt x="4077006" y="580927"/>
                    <a:pt x="4079546" y="467741"/>
                  </a:cubicBezTo>
                  <a:cubicBezTo>
                    <a:pt x="4080816" y="400368"/>
                    <a:pt x="4080816" y="330301"/>
                    <a:pt x="4085896" y="262928"/>
                  </a:cubicBezTo>
                  <a:cubicBezTo>
                    <a:pt x="4090976" y="182081"/>
                    <a:pt x="4093516" y="103929"/>
                    <a:pt x="4092246" y="44450"/>
                  </a:cubicBezTo>
                  <a:cubicBezTo>
                    <a:pt x="4092246" y="38100"/>
                    <a:pt x="4088436" y="30480"/>
                    <a:pt x="4082086" y="27940"/>
                  </a:cubicBezTo>
                  <a:close/>
                </a:path>
              </a:pathLst>
            </a:custGeom>
            <a:solidFill>
              <a:srgbClr val="FFF6E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7254919" y="1816150"/>
            <a:ext cx="1621696" cy="1612850"/>
          </a:xfrm>
          <a:custGeom>
            <a:avLst/>
            <a:gdLst/>
            <a:ahLst/>
            <a:cxnLst/>
            <a:rect l="l" t="t" r="r" b="b"/>
            <a:pathLst>
              <a:path w="2432544" h="2419275">
                <a:moveTo>
                  <a:pt x="0" y="0"/>
                </a:moveTo>
                <a:lnTo>
                  <a:pt x="2432543" y="0"/>
                </a:lnTo>
                <a:lnTo>
                  <a:pt x="2432543" y="2419275"/>
                </a:lnTo>
                <a:lnTo>
                  <a:pt x="0" y="2419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125540" y="1988256"/>
            <a:ext cx="5500162" cy="3671358"/>
          </a:xfrm>
          <a:custGeom>
            <a:avLst/>
            <a:gdLst/>
            <a:ahLst/>
            <a:cxnLst/>
            <a:rect l="l" t="t" r="r" b="b"/>
            <a:pathLst>
              <a:path w="8250243" h="5507037">
                <a:moveTo>
                  <a:pt x="0" y="0"/>
                </a:moveTo>
                <a:lnTo>
                  <a:pt x="8250243" y="0"/>
                </a:lnTo>
                <a:lnTo>
                  <a:pt x="8250243" y="5507037"/>
                </a:lnTo>
                <a:lnTo>
                  <a:pt x="0" y="550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 rot="289798">
            <a:off x="2735551" y="770257"/>
            <a:ext cx="2034343" cy="669483"/>
          </a:xfrm>
          <a:custGeom>
            <a:avLst/>
            <a:gdLst/>
            <a:ahLst/>
            <a:cxnLst/>
            <a:rect l="l" t="t" r="r" b="b"/>
            <a:pathLst>
              <a:path w="3051514" h="1004225">
                <a:moveTo>
                  <a:pt x="0" y="0"/>
                </a:moveTo>
                <a:lnTo>
                  <a:pt x="3051513" y="0"/>
                </a:lnTo>
                <a:lnTo>
                  <a:pt x="3051513" y="1004226"/>
                </a:lnTo>
                <a:lnTo>
                  <a:pt x="0" y="10042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19B345-C649-B1D1-D1CD-1DBB66EFFB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0" y="1918403"/>
            <a:ext cx="5527263" cy="378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9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BC9179F-EBDB-6945-C6C5-D059FCB61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1653" y="-487325"/>
            <a:ext cx="17212686" cy="7866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A1B619-816D-6440-9CCB-364F9B1E9C3E}"/>
              </a:ext>
            </a:extLst>
          </p:cNvPr>
          <p:cNvSpPr txBox="1"/>
          <p:nvPr/>
        </p:nvSpPr>
        <p:spPr>
          <a:xfrm>
            <a:off x="1935125" y="412207"/>
            <a:ext cx="95267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48CFAD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 phép tính nào dưới đây có cùng kết quả?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8CFA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am giác Cân 4">
            <a:extLst>
              <a:ext uri="{FF2B5EF4-FFF2-40B4-BE49-F238E27FC236}">
                <a16:creationId xmlns:a16="http://schemas.microsoft.com/office/drawing/2014/main" id="{BC42D076-1B3D-F0AE-F97F-1A0565E658C7}"/>
              </a:ext>
            </a:extLst>
          </p:cNvPr>
          <p:cNvSpPr/>
          <p:nvPr/>
        </p:nvSpPr>
        <p:spPr>
          <a:xfrm>
            <a:off x="1154767" y="263187"/>
            <a:ext cx="755073" cy="683019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53A8C5-7008-6CFA-0D84-788586A4B077}"/>
              </a:ext>
            </a:extLst>
          </p:cNvPr>
          <p:cNvGrpSpPr/>
          <p:nvPr/>
        </p:nvGrpSpPr>
        <p:grpSpPr>
          <a:xfrm>
            <a:off x="1497419" y="0"/>
            <a:ext cx="4221126" cy="4221126"/>
            <a:chOff x="933893" y="127591"/>
            <a:chExt cx="4221126" cy="4221126"/>
          </a:xfrm>
        </p:grpSpPr>
        <p:pic>
          <p:nvPicPr>
            <p:cNvPr id="8" name="Picture 7" descr="A blue cloud on a black background&#10;&#10;Description automatically generated">
              <a:extLst>
                <a:ext uri="{FF2B5EF4-FFF2-40B4-BE49-F238E27FC236}">
                  <a16:creationId xmlns:a16="http://schemas.microsoft.com/office/drawing/2014/main" id="{B9865791-FF19-87C4-1454-3FC67A7F9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893" y="127591"/>
              <a:ext cx="4221126" cy="422112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2B341B9-EF9A-F405-D3C9-2EF5DA7644F1}"/>
                </a:ext>
              </a:extLst>
            </p:cNvPr>
            <p:cNvSpPr txBox="1"/>
            <p:nvPr/>
          </p:nvSpPr>
          <p:spPr>
            <a:xfrm>
              <a:off x="2094614" y="2105247"/>
              <a:ext cx="18288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80 000 : 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34C57E-EE9D-FAB7-8289-FFD95BBE6D3B}"/>
              </a:ext>
            </a:extLst>
          </p:cNvPr>
          <p:cNvGrpSpPr/>
          <p:nvPr/>
        </p:nvGrpSpPr>
        <p:grpSpPr>
          <a:xfrm>
            <a:off x="5973725" y="-127590"/>
            <a:ext cx="4221126" cy="4221126"/>
            <a:chOff x="933893" y="127591"/>
            <a:chExt cx="4221126" cy="4221126"/>
          </a:xfrm>
        </p:grpSpPr>
        <p:pic>
          <p:nvPicPr>
            <p:cNvPr id="14" name="Picture 13" descr="A blue cloud on a black background&#10;&#10;Description automatically generated">
              <a:extLst>
                <a:ext uri="{FF2B5EF4-FFF2-40B4-BE49-F238E27FC236}">
                  <a16:creationId xmlns:a16="http://schemas.microsoft.com/office/drawing/2014/main" id="{E60C590A-4A63-8E43-367C-C1EDDE36D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893" y="127591"/>
              <a:ext cx="4221126" cy="422112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3E4D29-FF5D-A275-3D2A-510FB33D60EB}"/>
                </a:ext>
              </a:extLst>
            </p:cNvPr>
            <p:cNvSpPr txBox="1"/>
            <p:nvPr/>
          </p:nvSpPr>
          <p:spPr>
            <a:xfrm>
              <a:off x="2105246" y="2083981"/>
              <a:ext cx="18288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6 000 x 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CD02D9-D1BD-4C6F-9EB3-91248A8A8772}"/>
              </a:ext>
            </a:extLst>
          </p:cNvPr>
          <p:cNvGrpSpPr/>
          <p:nvPr/>
        </p:nvGrpSpPr>
        <p:grpSpPr>
          <a:xfrm>
            <a:off x="83289" y="2392326"/>
            <a:ext cx="4221126" cy="4221126"/>
            <a:chOff x="933893" y="127591"/>
            <a:chExt cx="4221126" cy="4221126"/>
          </a:xfrm>
        </p:grpSpPr>
        <p:pic>
          <p:nvPicPr>
            <p:cNvPr id="18" name="Picture 17" descr="A blue cloud on a black background&#10;&#10;Description automatically generated">
              <a:extLst>
                <a:ext uri="{FF2B5EF4-FFF2-40B4-BE49-F238E27FC236}">
                  <a16:creationId xmlns:a16="http://schemas.microsoft.com/office/drawing/2014/main" id="{0EC3A0FA-820F-559D-CB9C-DA6231C82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893" y="127591"/>
              <a:ext cx="4221126" cy="422112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C4EDF9-96E1-22B2-920E-B3354045B7EF}"/>
                </a:ext>
              </a:extLst>
            </p:cNvPr>
            <p:cNvSpPr txBox="1"/>
            <p:nvPr/>
          </p:nvSpPr>
          <p:spPr>
            <a:xfrm>
              <a:off x="2169041" y="2115880"/>
              <a:ext cx="18288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5 000 x 8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125DD3-21A9-B9A5-B0E9-8439E8B4ED96}"/>
              </a:ext>
            </a:extLst>
          </p:cNvPr>
          <p:cNvGrpSpPr/>
          <p:nvPr/>
        </p:nvGrpSpPr>
        <p:grpSpPr>
          <a:xfrm>
            <a:off x="3645196" y="2402958"/>
            <a:ext cx="4221126" cy="4221126"/>
            <a:chOff x="933893" y="127591"/>
            <a:chExt cx="4221126" cy="4221126"/>
          </a:xfrm>
        </p:grpSpPr>
        <p:pic>
          <p:nvPicPr>
            <p:cNvPr id="21" name="Picture 20" descr="A blue cloud on a black background&#10;&#10;Description automatically generated">
              <a:extLst>
                <a:ext uri="{FF2B5EF4-FFF2-40B4-BE49-F238E27FC236}">
                  <a16:creationId xmlns:a16="http://schemas.microsoft.com/office/drawing/2014/main" id="{C57E7107-7559-F6F4-1DB8-95055CFFC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893" y="127591"/>
              <a:ext cx="4221126" cy="422112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9C51E8-B5F2-B903-907D-186394463ACE}"/>
                </a:ext>
              </a:extLst>
            </p:cNvPr>
            <p:cNvSpPr txBox="1"/>
            <p:nvPr/>
          </p:nvSpPr>
          <p:spPr>
            <a:xfrm>
              <a:off x="2190307" y="2137145"/>
              <a:ext cx="18288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90 000 : 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820C36-5169-E37E-7F32-4F8580D5E0B0}"/>
              </a:ext>
            </a:extLst>
          </p:cNvPr>
          <p:cNvGrpSpPr/>
          <p:nvPr/>
        </p:nvGrpSpPr>
        <p:grpSpPr>
          <a:xfrm>
            <a:off x="7387856" y="2381694"/>
            <a:ext cx="4221126" cy="4221126"/>
            <a:chOff x="933893" y="127591"/>
            <a:chExt cx="4221126" cy="4221126"/>
          </a:xfrm>
        </p:grpSpPr>
        <p:pic>
          <p:nvPicPr>
            <p:cNvPr id="24" name="Picture 23" descr="A blue cloud on a black background&#10;&#10;Description automatically generated">
              <a:extLst>
                <a:ext uri="{FF2B5EF4-FFF2-40B4-BE49-F238E27FC236}">
                  <a16:creationId xmlns:a16="http://schemas.microsoft.com/office/drawing/2014/main" id="{043E31FB-FFE8-7E39-4F57-0DEBE5D0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893" y="127591"/>
              <a:ext cx="4221126" cy="422112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3A1B57-9217-92E0-D3BC-74E63A2FA326}"/>
                </a:ext>
              </a:extLst>
            </p:cNvPr>
            <p:cNvSpPr txBox="1"/>
            <p:nvPr/>
          </p:nvSpPr>
          <p:spPr>
            <a:xfrm>
              <a:off x="2030819" y="2126512"/>
              <a:ext cx="206271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20 000 x 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61BA279-B8EB-5A86-4154-9106FA1AB2B1}"/>
              </a:ext>
            </a:extLst>
          </p:cNvPr>
          <p:cNvSpPr txBox="1"/>
          <p:nvPr/>
        </p:nvSpPr>
        <p:spPr>
          <a:xfrm>
            <a:off x="2806996" y="2424224"/>
            <a:ext cx="194575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40 000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82D8C7-26EB-2FF2-4F7E-85D67873C944}"/>
              </a:ext>
            </a:extLst>
          </p:cNvPr>
          <p:cNvSpPr txBox="1"/>
          <p:nvPr/>
        </p:nvSpPr>
        <p:spPr>
          <a:xfrm>
            <a:off x="7293936" y="2286001"/>
            <a:ext cx="194575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24 000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68A4FF-FDBF-D7E3-0FEF-0D47272EF6AA}"/>
              </a:ext>
            </a:extLst>
          </p:cNvPr>
          <p:cNvSpPr txBox="1"/>
          <p:nvPr/>
        </p:nvSpPr>
        <p:spPr>
          <a:xfrm>
            <a:off x="1488558" y="4816549"/>
            <a:ext cx="194575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40 000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94BDA4-9A48-3F23-2CEF-5F60DEB71634}"/>
              </a:ext>
            </a:extLst>
          </p:cNvPr>
          <p:cNvSpPr txBox="1"/>
          <p:nvPr/>
        </p:nvSpPr>
        <p:spPr>
          <a:xfrm>
            <a:off x="5039833" y="4816549"/>
            <a:ext cx="194575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30 000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83E810-387B-65A2-6201-B3DF80CA7D35}"/>
              </a:ext>
            </a:extLst>
          </p:cNvPr>
          <p:cNvSpPr txBox="1"/>
          <p:nvPr/>
        </p:nvSpPr>
        <p:spPr>
          <a:xfrm>
            <a:off x="8793126" y="4774019"/>
            <a:ext cx="194575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40 000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004D1CB-1A39-3FDD-629D-DDC9696BD1DB}"/>
              </a:ext>
            </a:extLst>
          </p:cNvPr>
          <p:cNvCxnSpPr>
            <a:cxnSpLocks/>
          </p:cNvCxnSpPr>
          <p:nvPr/>
        </p:nvCxnSpPr>
        <p:spPr>
          <a:xfrm flipH="1">
            <a:off x="2955851" y="2977116"/>
            <a:ext cx="946298" cy="14885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D2BEA4F-E020-59B7-4814-40B6005C4139}"/>
              </a:ext>
            </a:extLst>
          </p:cNvPr>
          <p:cNvCxnSpPr>
            <a:cxnSpLocks/>
          </p:cNvCxnSpPr>
          <p:nvPr/>
        </p:nvCxnSpPr>
        <p:spPr>
          <a:xfrm>
            <a:off x="3859619" y="2987749"/>
            <a:ext cx="5231218" cy="9888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526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BC9179F-EBDB-6945-C6C5-D059FCB61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1653" y="-487325"/>
            <a:ext cx="17212686" cy="7866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A1B619-816D-6440-9CCB-364F9B1E9C3E}"/>
              </a:ext>
            </a:extLst>
          </p:cNvPr>
          <p:cNvSpPr txBox="1"/>
          <p:nvPr/>
        </p:nvSpPr>
        <p:spPr>
          <a:xfrm>
            <a:off x="1924493" y="369676"/>
            <a:ext cx="95267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Đặt</a:t>
            </a:r>
            <a:r>
              <a:rPr lang="en-US" sz="4800" b="1" dirty="0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4800" b="1" dirty="0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rồi</a:t>
            </a:r>
            <a:r>
              <a:rPr lang="en-US" sz="4800" b="1" dirty="0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48CFAD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48CFAD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am giác Cân 4">
            <a:extLst>
              <a:ext uri="{FF2B5EF4-FFF2-40B4-BE49-F238E27FC236}">
                <a16:creationId xmlns:a16="http://schemas.microsoft.com/office/drawing/2014/main" id="{BC42D076-1B3D-F0AE-F97F-1A0565E658C7}"/>
              </a:ext>
            </a:extLst>
          </p:cNvPr>
          <p:cNvSpPr/>
          <p:nvPr/>
        </p:nvSpPr>
        <p:spPr>
          <a:xfrm>
            <a:off x="1186664" y="401410"/>
            <a:ext cx="755073" cy="683019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2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AF6197E-893A-6361-203D-2AF3F92D3269}"/>
              </a:ext>
            </a:extLst>
          </p:cNvPr>
          <p:cNvSpPr/>
          <p:nvPr/>
        </p:nvSpPr>
        <p:spPr>
          <a:xfrm>
            <a:off x="1520455" y="1573619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5 071 x 9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696A880-05DA-F9A4-D6D1-AC30D9B1A1CC}"/>
              </a:ext>
            </a:extLst>
          </p:cNvPr>
          <p:cNvSpPr/>
          <p:nvPr/>
        </p:nvSpPr>
        <p:spPr>
          <a:xfrm>
            <a:off x="6645348" y="1531089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17 218 x 4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3D5DA0-A6AA-263C-A99D-ADDBE77A7609}"/>
              </a:ext>
            </a:extLst>
          </p:cNvPr>
          <p:cNvSpPr/>
          <p:nvPr/>
        </p:nvSpPr>
        <p:spPr>
          <a:xfrm>
            <a:off x="1488557" y="2849526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56 472 : 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A1399E-5AC6-3B0E-0C6E-7DF1A86B57F5}"/>
              </a:ext>
            </a:extLst>
          </p:cNvPr>
          <p:cNvSpPr/>
          <p:nvPr/>
        </p:nvSpPr>
        <p:spPr>
          <a:xfrm>
            <a:off x="6613450" y="2806996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91 503 : 7</a:t>
            </a:r>
          </a:p>
        </p:txBody>
      </p:sp>
    </p:spTree>
    <p:extLst>
      <p:ext uri="{BB962C8B-B14F-4D97-AF65-F5344CB8AC3E}">
        <p14:creationId xmlns:p14="http://schemas.microsoft.com/office/powerpoint/2010/main" val="5156833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 animBg="1"/>
      <p:bldP spid="3" grpId="0" animBg="1"/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2E9C431-9F45-502E-968C-A47600E1C8FB}"/>
              </a:ext>
            </a:extLst>
          </p:cNvPr>
          <p:cNvSpPr/>
          <p:nvPr/>
        </p:nvSpPr>
        <p:spPr>
          <a:xfrm>
            <a:off x="152400" y="457200"/>
            <a:ext cx="11887200" cy="6248400"/>
          </a:xfrm>
          <a:custGeom>
            <a:avLst/>
            <a:gdLst>
              <a:gd name="connsiteX0" fmla="*/ 0 w 11887200"/>
              <a:gd name="connsiteY0" fmla="*/ 1041421 h 6248400"/>
              <a:gd name="connsiteX1" fmla="*/ 1041421 w 11887200"/>
              <a:gd name="connsiteY1" fmla="*/ 0 h 6248400"/>
              <a:gd name="connsiteX2" fmla="*/ 1597001 w 11887200"/>
              <a:gd name="connsiteY2" fmla="*/ 0 h 6248400"/>
              <a:gd name="connsiteX3" fmla="*/ 2250625 w 11887200"/>
              <a:gd name="connsiteY3" fmla="*/ 0 h 6248400"/>
              <a:gd name="connsiteX4" fmla="*/ 3100336 w 11887200"/>
              <a:gd name="connsiteY4" fmla="*/ 0 h 6248400"/>
              <a:gd name="connsiteX5" fmla="*/ 3655916 w 11887200"/>
              <a:gd name="connsiteY5" fmla="*/ 0 h 6248400"/>
              <a:gd name="connsiteX6" fmla="*/ 4015410 w 11887200"/>
              <a:gd name="connsiteY6" fmla="*/ 0 h 6248400"/>
              <a:gd name="connsiteX7" fmla="*/ 4865121 w 11887200"/>
              <a:gd name="connsiteY7" fmla="*/ 0 h 6248400"/>
              <a:gd name="connsiteX8" fmla="*/ 5714832 w 11887200"/>
              <a:gd name="connsiteY8" fmla="*/ 0 h 6248400"/>
              <a:gd name="connsiteX9" fmla="*/ 6270412 w 11887200"/>
              <a:gd name="connsiteY9" fmla="*/ 0 h 6248400"/>
              <a:gd name="connsiteX10" fmla="*/ 7120123 w 11887200"/>
              <a:gd name="connsiteY10" fmla="*/ 0 h 6248400"/>
              <a:gd name="connsiteX11" fmla="*/ 7871790 w 11887200"/>
              <a:gd name="connsiteY11" fmla="*/ 0 h 6248400"/>
              <a:gd name="connsiteX12" fmla="*/ 8427371 w 11887200"/>
              <a:gd name="connsiteY12" fmla="*/ 0 h 6248400"/>
              <a:gd name="connsiteX13" fmla="*/ 8884907 w 11887200"/>
              <a:gd name="connsiteY13" fmla="*/ 0 h 6248400"/>
              <a:gd name="connsiteX14" fmla="*/ 9734618 w 11887200"/>
              <a:gd name="connsiteY14" fmla="*/ 0 h 6248400"/>
              <a:gd name="connsiteX15" fmla="*/ 10845779 w 11887200"/>
              <a:gd name="connsiteY15" fmla="*/ 0 h 6248400"/>
              <a:gd name="connsiteX16" fmla="*/ 11887200 w 11887200"/>
              <a:gd name="connsiteY16" fmla="*/ 1041421 h 6248400"/>
              <a:gd name="connsiteX17" fmla="*/ 11887200 w 11887200"/>
              <a:gd name="connsiteY17" fmla="*/ 1610714 h 6248400"/>
              <a:gd name="connsiteX18" fmla="*/ 11887200 w 11887200"/>
              <a:gd name="connsiteY18" fmla="*/ 2304974 h 6248400"/>
              <a:gd name="connsiteX19" fmla="*/ 11887200 w 11887200"/>
              <a:gd name="connsiteY19" fmla="*/ 3082544 h 6248400"/>
              <a:gd name="connsiteX20" fmla="*/ 11887200 w 11887200"/>
              <a:gd name="connsiteY20" fmla="*/ 3651837 h 6248400"/>
              <a:gd name="connsiteX21" fmla="*/ 11887200 w 11887200"/>
              <a:gd name="connsiteY21" fmla="*/ 4304441 h 6248400"/>
              <a:gd name="connsiteX22" fmla="*/ 11887200 w 11887200"/>
              <a:gd name="connsiteY22" fmla="*/ 5206979 h 6248400"/>
              <a:gd name="connsiteX23" fmla="*/ 10845779 w 11887200"/>
              <a:gd name="connsiteY23" fmla="*/ 6248400 h 6248400"/>
              <a:gd name="connsiteX24" fmla="*/ 10486286 w 11887200"/>
              <a:gd name="connsiteY24" fmla="*/ 6248400 h 6248400"/>
              <a:gd name="connsiteX25" fmla="*/ 10126793 w 11887200"/>
              <a:gd name="connsiteY25" fmla="*/ 6248400 h 6248400"/>
              <a:gd name="connsiteX26" fmla="*/ 9669256 w 11887200"/>
              <a:gd name="connsiteY26" fmla="*/ 6248400 h 6248400"/>
              <a:gd name="connsiteX27" fmla="*/ 9015632 w 11887200"/>
              <a:gd name="connsiteY27" fmla="*/ 6248400 h 6248400"/>
              <a:gd name="connsiteX28" fmla="*/ 8362008 w 11887200"/>
              <a:gd name="connsiteY28" fmla="*/ 6248400 h 6248400"/>
              <a:gd name="connsiteX29" fmla="*/ 8002515 w 11887200"/>
              <a:gd name="connsiteY29" fmla="*/ 6248400 h 6248400"/>
              <a:gd name="connsiteX30" fmla="*/ 7643022 w 11887200"/>
              <a:gd name="connsiteY30" fmla="*/ 6248400 h 6248400"/>
              <a:gd name="connsiteX31" fmla="*/ 6989398 w 11887200"/>
              <a:gd name="connsiteY31" fmla="*/ 6248400 h 6248400"/>
              <a:gd name="connsiteX32" fmla="*/ 6531861 w 11887200"/>
              <a:gd name="connsiteY32" fmla="*/ 6248400 h 6248400"/>
              <a:gd name="connsiteX33" fmla="*/ 6074325 w 11887200"/>
              <a:gd name="connsiteY33" fmla="*/ 6248400 h 6248400"/>
              <a:gd name="connsiteX34" fmla="*/ 5420701 w 11887200"/>
              <a:gd name="connsiteY34" fmla="*/ 6248400 h 6248400"/>
              <a:gd name="connsiteX35" fmla="*/ 4963164 w 11887200"/>
              <a:gd name="connsiteY35" fmla="*/ 6248400 h 6248400"/>
              <a:gd name="connsiteX36" fmla="*/ 4113453 w 11887200"/>
              <a:gd name="connsiteY36" fmla="*/ 6248400 h 6248400"/>
              <a:gd name="connsiteX37" fmla="*/ 3361786 w 11887200"/>
              <a:gd name="connsiteY37" fmla="*/ 6248400 h 6248400"/>
              <a:gd name="connsiteX38" fmla="*/ 2610118 w 11887200"/>
              <a:gd name="connsiteY38" fmla="*/ 6248400 h 6248400"/>
              <a:gd name="connsiteX39" fmla="*/ 1956494 w 11887200"/>
              <a:gd name="connsiteY39" fmla="*/ 6248400 h 6248400"/>
              <a:gd name="connsiteX40" fmla="*/ 1597001 w 11887200"/>
              <a:gd name="connsiteY40" fmla="*/ 6248400 h 6248400"/>
              <a:gd name="connsiteX41" fmla="*/ 1041421 w 11887200"/>
              <a:gd name="connsiteY41" fmla="*/ 6248400 h 6248400"/>
              <a:gd name="connsiteX42" fmla="*/ 0 w 11887200"/>
              <a:gd name="connsiteY42" fmla="*/ 5206979 h 6248400"/>
              <a:gd name="connsiteX43" fmla="*/ 0 w 11887200"/>
              <a:gd name="connsiteY43" fmla="*/ 4512719 h 6248400"/>
              <a:gd name="connsiteX44" fmla="*/ 0 w 11887200"/>
              <a:gd name="connsiteY44" fmla="*/ 3776804 h 6248400"/>
              <a:gd name="connsiteX45" fmla="*/ 0 w 11887200"/>
              <a:gd name="connsiteY45" fmla="*/ 3082544 h 6248400"/>
              <a:gd name="connsiteX46" fmla="*/ 0 w 11887200"/>
              <a:gd name="connsiteY46" fmla="*/ 2304974 h 6248400"/>
              <a:gd name="connsiteX47" fmla="*/ 0 w 11887200"/>
              <a:gd name="connsiteY47" fmla="*/ 1652370 h 6248400"/>
              <a:gd name="connsiteX48" fmla="*/ 0 w 11887200"/>
              <a:gd name="connsiteY48" fmla="*/ 1041421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887200" h="6248400" fill="none" extrusionOk="0">
                <a:moveTo>
                  <a:pt x="0" y="1041421"/>
                </a:moveTo>
                <a:cubicBezTo>
                  <a:pt x="-20890" y="448773"/>
                  <a:pt x="472652" y="-41002"/>
                  <a:pt x="1041421" y="0"/>
                </a:cubicBezTo>
                <a:cubicBezTo>
                  <a:pt x="1266963" y="3410"/>
                  <a:pt x="1431721" y="13765"/>
                  <a:pt x="1597001" y="0"/>
                </a:cubicBezTo>
                <a:cubicBezTo>
                  <a:pt x="1762281" y="-13765"/>
                  <a:pt x="2084694" y="10896"/>
                  <a:pt x="2250625" y="0"/>
                </a:cubicBezTo>
                <a:cubicBezTo>
                  <a:pt x="2416556" y="-10896"/>
                  <a:pt x="2772548" y="-17212"/>
                  <a:pt x="3100336" y="0"/>
                </a:cubicBezTo>
                <a:cubicBezTo>
                  <a:pt x="3428124" y="17212"/>
                  <a:pt x="3422008" y="-11058"/>
                  <a:pt x="3655916" y="0"/>
                </a:cubicBezTo>
                <a:cubicBezTo>
                  <a:pt x="3889824" y="11058"/>
                  <a:pt x="3934429" y="-4703"/>
                  <a:pt x="4015410" y="0"/>
                </a:cubicBezTo>
                <a:cubicBezTo>
                  <a:pt x="4096391" y="4703"/>
                  <a:pt x="4541864" y="-29577"/>
                  <a:pt x="4865121" y="0"/>
                </a:cubicBezTo>
                <a:cubicBezTo>
                  <a:pt x="5188378" y="29577"/>
                  <a:pt x="5297967" y="-30850"/>
                  <a:pt x="5714832" y="0"/>
                </a:cubicBezTo>
                <a:cubicBezTo>
                  <a:pt x="6131697" y="30850"/>
                  <a:pt x="6080248" y="-26832"/>
                  <a:pt x="6270412" y="0"/>
                </a:cubicBezTo>
                <a:cubicBezTo>
                  <a:pt x="6460576" y="26832"/>
                  <a:pt x="6878986" y="-27679"/>
                  <a:pt x="7120123" y="0"/>
                </a:cubicBezTo>
                <a:cubicBezTo>
                  <a:pt x="7361260" y="27679"/>
                  <a:pt x="7707088" y="14026"/>
                  <a:pt x="7871790" y="0"/>
                </a:cubicBezTo>
                <a:cubicBezTo>
                  <a:pt x="8036492" y="-14026"/>
                  <a:pt x="8299882" y="-15251"/>
                  <a:pt x="8427371" y="0"/>
                </a:cubicBezTo>
                <a:cubicBezTo>
                  <a:pt x="8554860" y="15251"/>
                  <a:pt x="8671829" y="17253"/>
                  <a:pt x="8884907" y="0"/>
                </a:cubicBezTo>
                <a:cubicBezTo>
                  <a:pt x="9097985" y="-17253"/>
                  <a:pt x="9439505" y="10893"/>
                  <a:pt x="9734618" y="0"/>
                </a:cubicBezTo>
                <a:cubicBezTo>
                  <a:pt x="10029731" y="-10893"/>
                  <a:pt x="10585126" y="-26882"/>
                  <a:pt x="10845779" y="0"/>
                </a:cubicBezTo>
                <a:cubicBezTo>
                  <a:pt x="11384769" y="-60775"/>
                  <a:pt x="11862879" y="325366"/>
                  <a:pt x="11887200" y="1041421"/>
                </a:cubicBezTo>
                <a:cubicBezTo>
                  <a:pt x="11875962" y="1324586"/>
                  <a:pt x="11881680" y="1409268"/>
                  <a:pt x="11887200" y="1610714"/>
                </a:cubicBezTo>
                <a:cubicBezTo>
                  <a:pt x="11892720" y="1812160"/>
                  <a:pt x="11916836" y="2131014"/>
                  <a:pt x="11887200" y="2304974"/>
                </a:cubicBezTo>
                <a:cubicBezTo>
                  <a:pt x="11857564" y="2478934"/>
                  <a:pt x="11885880" y="2861936"/>
                  <a:pt x="11887200" y="3082544"/>
                </a:cubicBezTo>
                <a:cubicBezTo>
                  <a:pt x="11888521" y="3303152"/>
                  <a:pt x="11909040" y="3482558"/>
                  <a:pt x="11887200" y="3651837"/>
                </a:cubicBezTo>
                <a:cubicBezTo>
                  <a:pt x="11865360" y="3821116"/>
                  <a:pt x="11869320" y="4169295"/>
                  <a:pt x="11887200" y="4304441"/>
                </a:cubicBezTo>
                <a:cubicBezTo>
                  <a:pt x="11905080" y="4439587"/>
                  <a:pt x="11930022" y="4848297"/>
                  <a:pt x="11887200" y="5206979"/>
                </a:cubicBezTo>
                <a:cubicBezTo>
                  <a:pt x="11882136" y="5765837"/>
                  <a:pt x="11426699" y="6206849"/>
                  <a:pt x="10845779" y="6248400"/>
                </a:cubicBezTo>
                <a:cubicBezTo>
                  <a:pt x="10725589" y="6265703"/>
                  <a:pt x="10639804" y="6263874"/>
                  <a:pt x="10486286" y="6248400"/>
                </a:cubicBezTo>
                <a:cubicBezTo>
                  <a:pt x="10332768" y="6232926"/>
                  <a:pt x="10290118" y="6252802"/>
                  <a:pt x="10126793" y="6248400"/>
                </a:cubicBezTo>
                <a:cubicBezTo>
                  <a:pt x="9963468" y="6243998"/>
                  <a:pt x="9791758" y="6251488"/>
                  <a:pt x="9669256" y="6248400"/>
                </a:cubicBezTo>
                <a:cubicBezTo>
                  <a:pt x="9546754" y="6245312"/>
                  <a:pt x="9243506" y="6234670"/>
                  <a:pt x="9015632" y="6248400"/>
                </a:cubicBezTo>
                <a:cubicBezTo>
                  <a:pt x="8787758" y="6262130"/>
                  <a:pt x="8626745" y="6256495"/>
                  <a:pt x="8362008" y="6248400"/>
                </a:cubicBezTo>
                <a:cubicBezTo>
                  <a:pt x="8097271" y="6240305"/>
                  <a:pt x="8092214" y="6263300"/>
                  <a:pt x="8002515" y="6248400"/>
                </a:cubicBezTo>
                <a:cubicBezTo>
                  <a:pt x="7912816" y="6233500"/>
                  <a:pt x="7799079" y="6246038"/>
                  <a:pt x="7643022" y="6248400"/>
                </a:cubicBezTo>
                <a:cubicBezTo>
                  <a:pt x="7486965" y="6250762"/>
                  <a:pt x="7136126" y="6253191"/>
                  <a:pt x="6989398" y="6248400"/>
                </a:cubicBezTo>
                <a:cubicBezTo>
                  <a:pt x="6842670" y="6243609"/>
                  <a:pt x="6685242" y="6227082"/>
                  <a:pt x="6531861" y="6248400"/>
                </a:cubicBezTo>
                <a:cubicBezTo>
                  <a:pt x="6378480" y="6269718"/>
                  <a:pt x="6234574" y="6271165"/>
                  <a:pt x="6074325" y="6248400"/>
                </a:cubicBezTo>
                <a:cubicBezTo>
                  <a:pt x="5914076" y="6225635"/>
                  <a:pt x="5729610" y="6220104"/>
                  <a:pt x="5420701" y="6248400"/>
                </a:cubicBezTo>
                <a:cubicBezTo>
                  <a:pt x="5111792" y="6276696"/>
                  <a:pt x="5171567" y="6233228"/>
                  <a:pt x="4963164" y="6248400"/>
                </a:cubicBezTo>
                <a:cubicBezTo>
                  <a:pt x="4754761" y="6263572"/>
                  <a:pt x="4440740" y="6214598"/>
                  <a:pt x="4113453" y="6248400"/>
                </a:cubicBezTo>
                <a:cubicBezTo>
                  <a:pt x="3786166" y="6282202"/>
                  <a:pt x="3652019" y="6283275"/>
                  <a:pt x="3361786" y="6248400"/>
                </a:cubicBezTo>
                <a:cubicBezTo>
                  <a:pt x="3071553" y="6213525"/>
                  <a:pt x="2879102" y="6235651"/>
                  <a:pt x="2610118" y="6248400"/>
                </a:cubicBezTo>
                <a:cubicBezTo>
                  <a:pt x="2341134" y="6261149"/>
                  <a:pt x="2145013" y="6217783"/>
                  <a:pt x="1956494" y="6248400"/>
                </a:cubicBezTo>
                <a:cubicBezTo>
                  <a:pt x="1767975" y="6279017"/>
                  <a:pt x="1717286" y="6257201"/>
                  <a:pt x="1597001" y="6248400"/>
                </a:cubicBezTo>
                <a:cubicBezTo>
                  <a:pt x="1476716" y="6239599"/>
                  <a:pt x="1269271" y="6237598"/>
                  <a:pt x="1041421" y="6248400"/>
                </a:cubicBezTo>
                <a:cubicBezTo>
                  <a:pt x="343253" y="6304999"/>
                  <a:pt x="-6307" y="5901567"/>
                  <a:pt x="0" y="5206979"/>
                </a:cubicBezTo>
                <a:cubicBezTo>
                  <a:pt x="18429" y="5008955"/>
                  <a:pt x="-26588" y="4655420"/>
                  <a:pt x="0" y="4512719"/>
                </a:cubicBezTo>
                <a:cubicBezTo>
                  <a:pt x="26588" y="4370018"/>
                  <a:pt x="-14806" y="4060965"/>
                  <a:pt x="0" y="3776804"/>
                </a:cubicBezTo>
                <a:cubicBezTo>
                  <a:pt x="14806" y="3492644"/>
                  <a:pt x="9208" y="3279301"/>
                  <a:pt x="0" y="3082544"/>
                </a:cubicBezTo>
                <a:cubicBezTo>
                  <a:pt x="-9208" y="2885787"/>
                  <a:pt x="16946" y="2532707"/>
                  <a:pt x="0" y="2304974"/>
                </a:cubicBezTo>
                <a:cubicBezTo>
                  <a:pt x="-16946" y="2077241"/>
                  <a:pt x="9070" y="1803550"/>
                  <a:pt x="0" y="1652370"/>
                </a:cubicBezTo>
                <a:cubicBezTo>
                  <a:pt x="-9070" y="1501190"/>
                  <a:pt x="29199" y="1236067"/>
                  <a:pt x="0" y="1041421"/>
                </a:cubicBezTo>
                <a:close/>
              </a:path>
              <a:path w="11887200" h="6248400" stroke="0" extrusionOk="0">
                <a:moveTo>
                  <a:pt x="0" y="1041421"/>
                </a:moveTo>
                <a:cubicBezTo>
                  <a:pt x="51498" y="431899"/>
                  <a:pt x="371114" y="-61343"/>
                  <a:pt x="1041421" y="0"/>
                </a:cubicBezTo>
                <a:cubicBezTo>
                  <a:pt x="1180170" y="4260"/>
                  <a:pt x="1342229" y="10745"/>
                  <a:pt x="1498958" y="0"/>
                </a:cubicBezTo>
                <a:cubicBezTo>
                  <a:pt x="1655687" y="-10745"/>
                  <a:pt x="1847699" y="-21369"/>
                  <a:pt x="1956494" y="0"/>
                </a:cubicBezTo>
                <a:cubicBezTo>
                  <a:pt x="2065289" y="21369"/>
                  <a:pt x="2361098" y="21055"/>
                  <a:pt x="2512075" y="0"/>
                </a:cubicBezTo>
                <a:cubicBezTo>
                  <a:pt x="2663052" y="-21055"/>
                  <a:pt x="2778719" y="13768"/>
                  <a:pt x="2871568" y="0"/>
                </a:cubicBezTo>
                <a:cubicBezTo>
                  <a:pt x="2964417" y="-13768"/>
                  <a:pt x="3148898" y="6919"/>
                  <a:pt x="3329105" y="0"/>
                </a:cubicBezTo>
                <a:cubicBezTo>
                  <a:pt x="3509312" y="-6919"/>
                  <a:pt x="3708745" y="28165"/>
                  <a:pt x="4080772" y="0"/>
                </a:cubicBezTo>
                <a:cubicBezTo>
                  <a:pt x="4452799" y="-28165"/>
                  <a:pt x="4453836" y="-30889"/>
                  <a:pt x="4734396" y="0"/>
                </a:cubicBezTo>
                <a:cubicBezTo>
                  <a:pt x="5014956" y="30889"/>
                  <a:pt x="5135346" y="31601"/>
                  <a:pt x="5486063" y="0"/>
                </a:cubicBezTo>
                <a:cubicBezTo>
                  <a:pt x="5836780" y="-31601"/>
                  <a:pt x="5778887" y="23594"/>
                  <a:pt x="6041644" y="0"/>
                </a:cubicBezTo>
                <a:cubicBezTo>
                  <a:pt x="6304401" y="-23594"/>
                  <a:pt x="6484282" y="5711"/>
                  <a:pt x="6695267" y="0"/>
                </a:cubicBezTo>
                <a:cubicBezTo>
                  <a:pt x="6906252" y="-5711"/>
                  <a:pt x="7160645" y="3377"/>
                  <a:pt x="7544978" y="0"/>
                </a:cubicBezTo>
                <a:cubicBezTo>
                  <a:pt x="7929311" y="-3377"/>
                  <a:pt x="8093269" y="-33865"/>
                  <a:pt x="8296646" y="0"/>
                </a:cubicBezTo>
                <a:cubicBezTo>
                  <a:pt x="8500023" y="33865"/>
                  <a:pt x="8487008" y="-17138"/>
                  <a:pt x="8656139" y="0"/>
                </a:cubicBezTo>
                <a:cubicBezTo>
                  <a:pt x="8825270" y="17138"/>
                  <a:pt x="9233400" y="16203"/>
                  <a:pt x="9505850" y="0"/>
                </a:cubicBezTo>
                <a:cubicBezTo>
                  <a:pt x="9778300" y="-16203"/>
                  <a:pt x="10389932" y="-37074"/>
                  <a:pt x="10845779" y="0"/>
                </a:cubicBezTo>
                <a:cubicBezTo>
                  <a:pt x="11404115" y="68015"/>
                  <a:pt x="11874226" y="513854"/>
                  <a:pt x="11887200" y="1041421"/>
                </a:cubicBezTo>
                <a:cubicBezTo>
                  <a:pt x="11913649" y="1382733"/>
                  <a:pt x="11857765" y="1475803"/>
                  <a:pt x="11887200" y="1818992"/>
                </a:cubicBezTo>
                <a:cubicBezTo>
                  <a:pt x="11916635" y="2162181"/>
                  <a:pt x="11867050" y="2323103"/>
                  <a:pt x="11887200" y="2554907"/>
                </a:cubicBezTo>
                <a:cubicBezTo>
                  <a:pt x="11907350" y="2786712"/>
                  <a:pt x="11875166" y="2949881"/>
                  <a:pt x="11887200" y="3249167"/>
                </a:cubicBezTo>
                <a:cubicBezTo>
                  <a:pt x="11899234" y="3548453"/>
                  <a:pt x="11874177" y="3807340"/>
                  <a:pt x="11887200" y="3985082"/>
                </a:cubicBezTo>
                <a:cubicBezTo>
                  <a:pt x="11900223" y="4162824"/>
                  <a:pt x="11923068" y="4850378"/>
                  <a:pt x="11887200" y="5206979"/>
                </a:cubicBezTo>
                <a:cubicBezTo>
                  <a:pt x="11901856" y="5814259"/>
                  <a:pt x="11447032" y="6258483"/>
                  <a:pt x="10845779" y="6248400"/>
                </a:cubicBezTo>
                <a:cubicBezTo>
                  <a:pt x="10569628" y="6216575"/>
                  <a:pt x="10361007" y="6221695"/>
                  <a:pt x="10094112" y="6248400"/>
                </a:cubicBezTo>
                <a:cubicBezTo>
                  <a:pt x="9827217" y="6275105"/>
                  <a:pt x="9528881" y="6243600"/>
                  <a:pt x="9342444" y="6248400"/>
                </a:cubicBezTo>
                <a:cubicBezTo>
                  <a:pt x="9156007" y="6253200"/>
                  <a:pt x="8863838" y="6275071"/>
                  <a:pt x="8688820" y="6248400"/>
                </a:cubicBezTo>
                <a:cubicBezTo>
                  <a:pt x="8513802" y="6221729"/>
                  <a:pt x="8505976" y="6256064"/>
                  <a:pt x="8329327" y="6248400"/>
                </a:cubicBezTo>
                <a:cubicBezTo>
                  <a:pt x="8152678" y="6240736"/>
                  <a:pt x="7822926" y="6226856"/>
                  <a:pt x="7577660" y="6248400"/>
                </a:cubicBezTo>
                <a:cubicBezTo>
                  <a:pt x="7332394" y="6269944"/>
                  <a:pt x="7242657" y="6227310"/>
                  <a:pt x="7120123" y="6248400"/>
                </a:cubicBezTo>
                <a:cubicBezTo>
                  <a:pt x="6997589" y="6269490"/>
                  <a:pt x="6660303" y="6253411"/>
                  <a:pt x="6466499" y="6248400"/>
                </a:cubicBezTo>
                <a:cubicBezTo>
                  <a:pt x="6272695" y="6243389"/>
                  <a:pt x="6102836" y="6259641"/>
                  <a:pt x="6008962" y="6248400"/>
                </a:cubicBezTo>
                <a:cubicBezTo>
                  <a:pt x="5915088" y="6237159"/>
                  <a:pt x="5431306" y="6250779"/>
                  <a:pt x="5159251" y="6248400"/>
                </a:cubicBezTo>
                <a:cubicBezTo>
                  <a:pt x="4887196" y="6246021"/>
                  <a:pt x="4763106" y="6231450"/>
                  <a:pt x="4603671" y="6248400"/>
                </a:cubicBezTo>
                <a:cubicBezTo>
                  <a:pt x="4444236" y="6265350"/>
                  <a:pt x="3965217" y="6216200"/>
                  <a:pt x="3753960" y="6248400"/>
                </a:cubicBezTo>
                <a:cubicBezTo>
                  <a:pt x="3542703" y="6280600"/>
                  <a:pt x="3359890" y="6218878"/>
                  <a:pt x="3100336" y="6248400"/>
                </a:cubicBezTo>
                <a:cubicBezTo>
                  <a:pt x="2840782" y="6277922"/>
                  <a:pt x="2859758" y="6264556"/>
                  <a:pt x="2642799" y="6248400"/>
                </a:cubicBezTo>
                <a:cubicBezTo>
                  <a:pt x="2425840" y="6232244"/>
                  <a:pt x="2375997" y="6235505"/>
                  <a:pt x="2283306" y="6248400"/>
                </a:cubicBezTo>
                <a:cubicBezTo>
                  <a:pt x="2190615" y="6261295"/>
                  <a:pt x="2092829" y="6237282"/>
                  <a:pt x="1923813" y="6248400"/>
                </a:cubicBezTo>
                <a:cubicBezTo>
                  <a:pt x="1754797" y="6259518"/>
                  <a:pt x="1370361" y="6230254"/>
                  <a:pt x="1041421" y="6248400"/>
                </a:cubicBezTo>
                <a:cubicBezTo>
                  <a:pt x="490997" y="6275911"/>
                  <a:pt x="28146" y="5818028"/>
                  <a:pt x="0" y="5206979"/>
                </a:cubicBezTo>
                <a:cubicBezTo>
                  <a:pt x="10994" y="4926439"/>
                  <a:pt x="19697" y="4897747"/>
                  <a:pt x="0" y="4596030"/>
                </a:cubicBezTo>
                <a:cubicBezTo>
                  <a:pt x="-19697" y="4294313"/>
                  <a:pt x="-14398" y="4191811"/>
                  <a:pt x="0" y="3985082"/>
                </a:cubicBezTo>
                <a:cubicBezTo>
                  <a:pt x="14398" y="3778353"/>
                  <a:pt x="-2967" y="3651595"/>
                  <a:pt x="0" y="3374133"/>
                </a:cubicBezTo>
                <a:cubicBezTo>
                  <a:pt x="2967" y="3096671"/>
                  <a:pt x="30290" y="2939068"/>
                  <a:pt x="0" y="2679874"/>
                </a:cubicBezTo>
                <a:cubicBezTo>
                  <a:pt x="-30290" y="2420680"/>
                  <a:pt x="10528" y="2218308"/>
                  <a:pt x="0" y="2068925"/>
                </a:cubicBezTo>
                <a:cubicBezTo>
                  <a:pt x="-10528" y="1919542"/>
                  <a:pt x="4903" y="1521983"/>
                  <a:pt x="0" y="10414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16D16"/>
            </a:solidFill>
            <a:extLst>
              <a:ext uri="{C807C97D-BFC1-408E-A445-0C87EB9F89A2}">
                <ask:lineSketchStyleProps xmlns:ask="http://schemas.microsoft.com/office/drawing/2018/sketchyshapes" sd="56484416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5074D-DFF3-DD25-B5B8-1C3B38226844}"/>
              </a:ext>
            </a:extLst>
          </p:cNvPr>
          <p:cNvSpPr txBox="1"/>
          <p:nvPr/>
        </p:nvSpPr>
        <p:spPr>
          <a:xfrm>
            <a:off x="2860158" y="3147144"/>
            <a:ext cx="2300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45 639</a:t>
            </a:r>
            <a:endParaRPr lang="vi-VN" sz="54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1F84F8-C9E5-5A7A-38BB-EA76015DC5BD}"/>
              </a:ext>
            </a:extLst>
          </p:cNvPr>
          <p:cNvGrpSpPr/>
          <p:nvPr/>
        </p:nvGrpSpPr>
        <p:grpSpPr>
          <a:xfrm>
            <a:off x="2349794" y="1332296"/>
            <a:ext cx="3327810" cy="1863229"/>
            <a:chOff x="1312249" y="590073"/>
            <a:chExt cx="3327810" cy="186322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31202F-67F3-89CA-AEC4-61B68681E479}"/>
                </a:ext>
              </a:extLst>
            </p:cNvPr>
            <p:cNvSpPr txBox="1"/>
            <p:nvPr/>
          </p:nvSpPr>
          <p:spPr>
            <a:xfrm>
              <a:off x="1312249" y="1214263"/>
              <a:ext cx="12172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x</a:t>
              </a:r>
              <a:endParaRPr lang="vi-VN" sz="44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3CCC8D-53E3-7154-37AB-3A4038C2A840}"/>
                </a:ext>
              </a:extLst>
            </p:cNvPr>
            <p:cNvSpPr txBox="1"/>
            <p:nvPr/>
          </p:nvSpPr>
          <p:spPr>
            <a:xfrm>
              <a:off x="2609422" y="1461322"/>
              <a:ext cx="20306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9</a:t>
              </a:r>
              <a:endParaRPr lang="vi-VN" sz="5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31C307-EC18-7EA6-AE98-A5A3669A1AB7}"/>
                </a:ext>
              </a:extLst>
            </p:cNvPr>
            <p:cNvSpPr txBox="1"/>
            <p:nvPr/>
          </p:nvSpPr>
          <p:spPr>
            <a:xfrm>
              <a:off x="1962421" y="590073"/>
              <a:ext cx="22667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5 071</a:t>
              </a:r>
              <a:endParaRPr lang="vi-VN" sz="5400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2454B0C-77F9-D42E-8AFA-D8A05DEF9650}"/>
                </a:ext>
              </a:extLst>
            </p:cNvPr>
            <p:cNvCxnSpPr>
              <a:cxnSpLocks/>
            </p:cNvCxnSpPr>
            <p:nvPr/>
          </p:nvCxnSpPr>
          <p:spPr>
            <a:xfrm>
              <a:off x="2122984" y="2453302"/>
              <a:ext cx="1960170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72A24DC-B7E5-858C-5EF9-5A93BC222367}"/>
              </a:ext>
            </a:extLst>
          </p:cNvPr>
          <p:cNvSpPr txBox="1"/>
          <p:nvPr/>
        </p:nvSpPr>
        <p:spPr>
          <a:xfrm>
            <a:off x="7638603" y="3178883"/>
            <a:ext cx="2098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68 872</a:t>
            </a:r>
            <a:endParaRPr lang="vi-VN" sz="5400" dirty="0">
              <a:solidFill>
                <a:srgbClr val="FF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CB010F-67F0-0359-C9D6-76542B57392A}"/>
              </a:ext>
            </a:extLst>
          </p:cNvPr>
          <p:cNvGrpSpPr/>
          <p:nvPr/>
        </p:nvGrpSpPr>
        <p:grpSpPr>
          <a:xfrm>
            <a:off x="6946348" y="1379798"/>
            <a:ext cx="3294237" cy="1863229"/>
            <a:chOff x="4654161" y="552515"/>
            <a:chExt cx="3294237" cy="18632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02BB41-3C77-CBAD-1D42-2BE43D7701E8}"/>
                </a:ext>
              </a:extLst>
            </p:cNvPr>
            <p:cNvSpPr txBox="1"/>
            <p:nvPr/>
          </p:nvSpPr>
          <p:spPr>
            <a:xfrm>
              <a:off x="4654161" y="1178920"/>
              <a:ext cx="12172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x</a:t>
              </a:r>
              <a:endParaRPr lang="vi-VN" sz="4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360F39-3E9D-7C11-A25B-AFFC1313EDEE}"/>
                </a:ext>
              </a:extLst>
            </p:cNvPr>
            <p:cNvSpPr txBox="1"/>
            <p:nvPr/>
          </p:nvSpPr>
          <p:spPr>
            <a:xfrm>
              <a:off x="6213860" y="1407125"/>
              <a:ext cx="173453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4</a:t>
              </a:r>
              <a:endParaRPr lang="vi-VN" sz="5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C526BD-6CA7-BA47-0F3C-917364CC5CFD}"/>
                </a:ext>
              </a:extLst>
            </p:cNvPr>
            <p:cNvSpPr txBox="1"/>
            <p:nvPr/>
          </p:nvSpPr>
          <p:spPr>
            <a:xfrm>
              <a:off x="5308067" y="552515"/>
              <a:ext cx="20982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17 218</a:t>
              </a:r>
              <a:endParaRPr lang="vi-VN" sz="5400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9B42DD6-D99D-F7AA-63F1-1F87BD7F5554}"/>
                </a:ext>
              </a:extLst>
            </p:cNvPr>
            <p:cNvCxnSpPr>
              <a:cxnSpLocks/>
            </p:cNvCxnSpPr>
            <p:nvPr/>
          </p:nvCxnSpPr>
          <p:spPr>
            <a:xfrm>
              <a:off x="5353331" y="2415744"/>
              <a:ext cx="195172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6880DF3-4829-4641-BB9B-00D5A6AB2759}"/>
              </a:ext>
            </a:extLst>
          </p:cNvPr>
          <p:cNvGrpSpPr/>
          <p:nvPr/>
        </p:nvGrpSpPr>
        <p:grpSpPr>
          <a:xfrm>
            <a:off x="2575949" y="4315440"/>
            <a:ext cx="7497896" cy="2139315"/>
            <a:chOff x="3563984" y="3724273"/>
            <a:chExt cx="7439633" cy="2066927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2634C3FA-52C1-64C4-E320-794DBFBAB06B}"/>
                </a:ext>
              </a:extLst>
            </p:cNvPr>
            <p:cNvSpPr/>
            <p:nvPr/>
          </p:nvSpPr>
          <p:spPr>
            <a:xfrm>
              <a:off x="3563984" y="3724273"/>
              <a:ext cx="7407697" cy="2066927"/>
            </a:xfrm>
            <a:custGeom>
              <a:avLst/>
              <a:gdLst>
                <a:gd name="connsiteX0" fmla="*/ 0 w 7407697"/>
                <a:gd name="connsiteY0" fmla="*/ 344495 h 2066927"/>
                <a:gd name="connsiteX1" fmla="*/ 344495 w 7407697"/>
                <a:gd name="connsiteY1" fmla="*/ 0 h 2066927"/>
                <a:gd name="connsiteX2" fmla="*/ 7063202 w 7407697"/>
                <a:gd name="connsiteY2" fmla="*/ 0 h 2066927"/>
                <a:gd name="connsiteX3" fmla="*/ 7407697 w 7407697"/>
                <a:gd name="connsiteY3" fmla="*/ 344495 h 2066927"/>
                <a:gd name="connsiteX4" fmla="*/ 7407697 w 7407697"/>
                <a:gd name="connsiteY4" fmla="*/ 1722432 h 2066927"/>
                <a:gd name="connsiteX5" fmla="*/ 7063202 w 7407697"/>
                <a:gd name="connsiteY5" fmla="*/ 2066927 h 2066927"/>
                <a:gd name="connsiteX6" fmla="*/ 344495 w 7407697"/>
                <a:gd name="connsiteY6" fmla="*/ 2066927 h 2066927"/>
                <a:gd name="connsiteX7" fmla="*/ 0 w 7407697"/>
                <a:gd name="connsiteY7" fmla="*/ 1722432 h 2066927"/>
                <a:gd name="connsiteX8" fmla="*/ 0 w 7407697"/>
                <a:gd name="connsiteY8" fmla="*/ 344495 h 206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07697" h="2066927" fill="none" extrusionOk="0">
                  <a:moveTo>
                    <a:pt x="0" y="344495"/>
                  </a:moveTo>
                  <a:cubicBezTo>
                    <a:pt x="10650" y="141293"/>
                    <a:pt x="151324" y="-721"/>
                    <a:pt x="344495" y="0"/>
                  </a:cubicBezTo>
                  <a:cubicBezTo>
                    <a:pt x="3490345" y="18744"/>
                    <a:pt x="5108616" y="-35776"/>
                    <a:pt x="7063202" y="0"/>
                  </a:cubicBezTo>
                  <a:cubicBezTo>
                    <a:pt x="7281724" y="-5470"/>
                    <a:pt x="7406001" y="121883"/>
                    <a:pt x="7407697" y="344495"/>
                  </a:cubicBezTo>
                  <a:cubicBezTo>
                    <a:pt x="7341820" y="500091"/>
                    <a:pt x="7369363" y="1146631"/>
                    <a:pt x="7407697" y="1722432"/>
                  </a:cubicBezTo>
                  <a:cubicBezTo>
                    <a:pt x="7411358" y="1875303"/>
                    <a:pt x="7241197" y="2036398"/>
                    <a:pt x="7063202" y="2066927"/>
                  </a:cubicBezTo>
                  <a:cubicBezTo>
                    <a:pt x="3729861" y="2015899"/>
                    <a:pt x="1482596" y="2029848"/>
                    <a:pt x="344495" y="2066927"/>
                  </a:cubicBezTo>
                  <a:cubicBezTo>
                    <a:pt x="144474" y="2073971"/>
                    <a:pt x="12101" y="1919238"/>
                    <a:pt x="0" y="1722432"/>
                  </a:cubicBezTo>
                  <a:cubicBezTo>
                    <a:pt x="1247" y="1285825"/>
                    <a:pt x="-74296" y="560440"/>
                    <a:pt x="0" y="344495"/>
                  </a:cubicBezTo>
                  <a:close/>
                </a:path>
                <a:path w="7407697" h="2066927" stroke="0" extrusionOk="0">
                  <a:moveTo>
                    <a:pt x="0" y="344495"/>
                  </a:moveTo>
                  <a:cubicBezTo>
                    <a:pt x="-23346" y="145668"/>
                    <a:pt x="154311" y="-36093"/>
                    <a:pt x="344495" y="0"/>
                  </a:cubicBezTo>
                  <a:cubicBezTo>
                    <a:pt x="2104795" y="-88310"/>
                    <a:pt x="5710679" y="-77351"/>
                    <a:pt x="7063202" y="0"/>
                  </a:cubicBezTo>
                  <a:cubicBezTo>
                    <a:pt x="7267089" y="3607"/>
                    <a:pt x="7378299" y="170976"/>
                    <a:pt x="7407697" y="344495"/>
                  </a:cubicBezTo>
                  <a:cubicBezTo>
                    <a:pt x="7498647" y="711716"/>
                    <a:pt x="7347007" y="1472878"/>
                    <a:pt x="7407697" y="1722432"/>
                  </a:cubicBezTo>
                  <a:cubicBezTo>
                    <a:pt x="7382149" y="1885036"/>
                    <a:pt x="7253872" y="2073408"/>
                    <a:pt x="7063202" y="2066927"/>
                  </a:cubicBezTo>
                  <a:cubicBezTo>
                    <a:pt x="5994501" y="2188326"/>
                    <a:pt x="2322711" y="2202472"/>
                    <a:pt x="344495" y="2066927"/>
                  </a:cubicBezTo>
                  <a:cubicBezTo>
                    <a:pt x="157151" y="2066217"/>
                    <a:pt x="1237" y="1928511"/>
                    <a:pt x="0" y="1722432"/>
                  </a:cubicBezTo>
                  <a:cubicBezTo>
                    <a:pt x="-118223" y="1562890"/>
                    <a:pt x="-104611" y="837631"/>
                    <a:pt x="0" y="344495"/>
                  </a:cubicBezTo>
                  <a:close/>
                </a:path>
              </a:pathLst>
            </a:custGeom>
            <a:solidFill>
              <a:srgbClr val="FDE9F1"/>
            </a:solidFill>
            <a:ln w="38100">
              <a:solidFill>
                <a:srgbClr val="00B050"/>
              </a:solidFill>
              <a:extLst>
                <a:ext uri="{C807C97D-BFC1-408E-A445-0C87EB9F89A2}">
                  <ask:lineSketchStyleProps xmlns:ask="http://schemas.microsoft.com/office/drawing/2018/sketchyshapes" sd="3794071524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b="1" dirty="0"/>
            </a:p>
          </p:txBody>
        </p:sp>
        <p:pic>
          <p:nvPicPr>
            <p:cNvPr id="48" name="Picture 2" descr="tick-xanh - Cách Bỏ Thuốc Lá Trong 5 Ngày - Cai Thuốc Lá Hiệu Quả">
              <a:extLst>
                <a:ext uri="{FF2B5EF4-FFF2-40B4-BE49-F238E27FC236}">
                  <a16:creationId xmlns:a16="http://schemas.microsoft.com/office/drawing/2014/main" id="{02A10151-99E0-FD7D-A1ED-6A4D40A65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258" y="4180050"/>
              <a:ext cx="662771" cy="662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tick-xanh - Cách Bỏ Thuốc Lá Trong 5 Ngày - Cai Thuốc Lá Hiệu Quả">
              <a:extLst>
                <a:ext uri="{FF2B5EF4-FFF2-40B4-BE49-F238E27FC236}">
                  <a16:creationId xmlns:a16="http://schemas.microsoft.com/office/drawing/2014/main" id="{C524C748-BC35-F3EA-904D-A3D6821F80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258" y="4947882"/>
              <a:ext cx="662771" cy="662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C1C8155-88DE-504E-5595-AC033EFC8400}"/>
                </a:ext>
              </a:extLst>
            </p:cNvPr>
            <p:cNvSpPr txBox="1"/>
            <p:nvPr/>
          </p:nvSpPr>
          <p:spPr>
            <a:xfrm>
              <a:off x="4489830" y="4205538"/>
              <a:ext cx="46133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600" b="1" dirty="0" err="1">
                  <a:latin typeface="+mj-lt"/>
                </a:rPr>
                <a:t>Đặt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en-US" sz="3600" b="1" dirty="0" err="1">
                  <a:latin typeface="+mj-lt"/>
                </a:rPr>
                <a:t>tính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en-US" sz="3600" b="1" dirty="0" err="1">
                  <a:latin typeface="+mj-lt"/>
                </a:rPr>
                <a:t>thẳng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en-US" sz="3600" b="1" dirty="0" err="1">
                  <a:latin typeface="+mj-lt"/>
                </a:rPr>
                <a:t>cột</a:t>
              </a:r>
              <a:r>
                <a:rPr lang="en-US" sz="3600" b="1" dirty="0">
                  <a:latin typeface="+mj-lt"/>
                </a:rPr>
                <a:t>.</a:t>
              </a:r>
              <a:endParaRPr lang="vi-VN" sz="3600" b="1" dirty="0">
                <a:latin typeface="+mj-lt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B588219-58BF-91DF-5349-0FE4BECC570B}"/>
                </a:ext>
              </a:extLst>
            </p:cNvPr>
            <p:cNvSpPr txBox="1"/>
            <p:nvPr/>
          </p:nvSpPr>
          <p:spPr>
            <a:xfrm>
              <a:off x="4485243" y="4947882"/>
              <a:ext cx="65183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600" b="1" dirty="0">
                  <a:latin typeface="+mj-lt"/>
                </a:rPr>
                <a:t>Khi </a:t>
              </a:r>
              <a:r>
                <a:rPr lang="en-US" sz="3600" b="1" dirty="0" err="1">
                  <a:latin typeface="+mj-lt"/>
                </a:rPr>
                <a:t>tính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en-US" sz="3600" b="1" dirty="0" err="1">
                  <a:latin typeface="+mj-lt"/>
                </a:rPr>
                <a:t>luôn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en-US" sz="3600" b="1" dirty="0" err="1">
                  <a:latin typeface="+mj-lt"/>
                </a:rPr>
                <a:t>lưu</a:t>
              </a:r>
              <a:r>
                <a:rPr lang="en-US" sz="3600" b="1" dirty="0">
                  <a:latin typeface="+mj-lt"/>
                </a:rPr>
                <a:t> ý </a:t>
              </a:r>
              <a:r>
                <a:rPr lang="en-US" sz="3600" b="1" dirty="0" err="1">
                  <a:latin typeface="+mj-lt"/>
                </a:rPr>
                <a:t>việc</a:t>
              </a:r>
              <a:r>
                <a:rPr lang="en-US" sz="3600" b="1" dirty="0">
                  <a:latin typeface="+mj-lt"/>
                </a:rPr>
                <a:t> “</a:t>
              </a:r>
              <a:r>
                <a:rPr lang="en-US" sz="3600" b="1" dirty="0" err="1">
                  <a:latin typeface="+mj-lt"/>
                </a:rPr>
                <a:t>có</a:t>
              </a:r>
              <a:r>
                <a:rPr lang="en-US" sz="3600" b="1" dirty="0">
                  <a:latin typeface="+mj-lt"/>
                </a:rPr>
                <a:t> </a:t>
              </a:r>
              <a:r>
                <a:rPr lang="en-US" sz="3600" b="1" dirty="0" err="1">
                  <a:latin typeface="+mj-lt"/>
                </a:rPr>
                <a:t>nhớ</a:t>
              </a:r>
              <a:r>
                <a:rPr lang="en-US" sz="3600" b="1" dirty="0">
                  <a:latin typeface="+mj-lt"/>
                </a:rPr>
                <a:t>”.</a:t>
              </a:r>
              <a:endParaRPr lang="vi-VN" sz="3600" b="1" dirty="0">
                <a:latin typeface="+mj-lt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8202AF9-A30D-2276-35FA-DFAF22342313}"/>
              </a:ext>
            </a:extLst>
          </p:cNvPr>
          <p:cNvGrpSpPr/>
          <p:nvPr/>
        </p:nvGrpSpPr>
        <p:grpSpPr>
          <a:xfrm>
            <a:off x="1577412" y="3902148"/>
            <a:ext cx="1952788" cy="667030"/>
            <a:chOff x="3886200" y="3659508"/>
            <a:chExt cx="1866666" cy="908688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B705B58D-084E-E60B-0A0B-7CF35AF2E95A}"/>
                </a:ext>
              </a:extLst>
            </p:cNvPr>
            <p:cNvSpPr/>
            <p:nvPr/>
          </p:nvSpPr>
          <p:spPr>
            <a:xfrm>
              <a:off x="3886200" y="3659508"/>
              <a:ext cx="1866666" cy="90868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852854689">
                    <a:custGeom>
                      <a:avLst/>
                      <a:gdLst>
                        <a:gd name="connsiteX0" fmla="*/ 0 w 1866666"/>
                        <a:gd name="connsiteY0" fmla="*/ 125543 h 753241"/>
                        <a:gd name="connsiteX1" fmla="*/ 125543 w 1866666"/>
                        <a:gd name="connsiteY1" fmla="*/ 0 h 753241"/>
                        <a:gd name="connsiteX2" fmla="*/ 1741123 w 1866666"/>
                        <a:gd name="connsiteY2" fmla="*/ 0 h 753241"/>
                        <a:gd name="connsiteX3" fmla="*/ 1866666 w 1866666"/>
                        <a:gd name="connsiteY3" fmla="*/ 125543 h 753241"/>
                        <a:gd name="connsiteX4" fmla="*/ 1866666 w 1866666"/>
                        <a:gd name="connsiteY4" fmla="*/ 627698 h 753241"/>
                        <a:gd name="connsiteX5" fmla="*/ 1741123 w 1866666"/>
                        <a:gd name="connsiteY5" fmla="*/ 753241 h 753241"/>
                        <a:gd name="connsiteX6" fmla="*/ 125543 w 1866666"/>
                        <a:gd name="connsiteY6" fmla="*/ 753241 h 753241"/>
                        <a:gd name="connsiteX7" fmla="*/ 0 w 1866666"/>
                        <a:gd name="connsiteY7" fmla="*/ 627698 h 753241"/>
                        <a:gd name="connsiteX8" fmla="*/ 0 w 1866666"/>
                        <a:gd name="connsiteY8" fmla="*/ 125543 h 7532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66666" h="753241" fill="none" extrusionOk="0">
                          <a:moveTo>
                            <a:pt x="0" y="125543"/>
                          </a:moveTo>
                          <a:cubicBezTo>
                            <a:pt x="50" y="57570"/>
                            <a:pt x="62545" y="10635"/>
                            <a:pt x="125543" y="0"/>
                          </a:cubicBezTo>
                          <a:cubicBezTo>
                            <a:pt x="623265" y="45932"/>
                            <a:pt x="1478378" y="-31491"/>
                            <a:pt x="1741123" y="0"/>
                          </a:cubicBezTo>
                          <a:cubicBezTo>
                            <a:pt x="1809369" y="-7495"/>
                            <a:pt x="1865822" y="55953"/>
                            <a:pt x="1866666" y="125543"/>
                          </a:cubicBezTo>
                          <a:cubicBezTo>
                            <a:pt x="1858594" y="333651"/>
                            <a:pt x="1833450" y="526072"/>
                            <a:pt x="1866666" y="627698"/>
                          </a:cubicBezTo>
                          <a:cubicBezTo>
                            <a:pt x="1869216" y="684089"/>
                            <a:pt x="1805675" y="747879"/>
                            <a:pt x="1741123" y="753241"/>
                          </a:cubicBezTo>
                          <a:cubicBezTo>
                            <a:pt x="1439517" y="639341"/>
                            <a:pt x="871898" y="884238"/>
                            <a:pt x="125543" y="753241"/>
                          </a:cubicBezTo>
                          <a:cubicBezTo>
                            <a:pt x="69415" y="751748"/>
                            <a:pt x="-1177" y="697266"/>
                            <a:pt x="0" y="627698"/>
                          </a:cubicBezTo>
                          <a:cubicBezTo>
                            <a:pt x="477" y="419757"/>
                            <a:pt x="23277" y="282252"/>
                            <a:pt x="0" y="125543"/>
                          </a:cubicBezTo>
                          <a:close/>
                        </a:path>
                        <a:path w="1866666" h="753241" stroke="0" extrusionOk="0">
                          <a:moveTo>
                            <a:pt x="0" y="125543"/>
                          </a:moveTo>
                          <a:cubicBezTo>
                            <a:pt x="2702" y="56945"/>
                            <a:pt x="56813" y="1261"/>
                            <a:pt x="125543" y="0"/>
                          </a:cubicBezTo>
                          <a:cubicBezTo>
                            <a:pt x="476001" y="-130401"/>
                            <a:pt x="1063187" y="-46889"/>
                            <a:pt x="1741123" y="0"/>
                          </a:cubicBezTo>
                          <a:cubicBezTo>
                            <a:pt x="1799879" y="-8063"/>
                            <a:pt x="1869961" y="49565"/>
                            <a:pt x="1866666" y="125543"/>
                          </a:cubicBezTo>
                          <a:cubicBezTo>
                            <a:pt x="1847221" y="350631"/>
                            <a:pt x="1836526" y="532892"/>
                            <a:pt x="1866666" y="627698"/>
                          </a:cubicBezTo>
                          <a:cubicBezTo>
                            <a:pt x="1861101" y="699049"/>
                            <a:pt x="1807353" y="752733"/>
                            <a:pt x="1741123" y="753241"/>
                          </a:cubicBezTo>
                          <a:cubicBezTo>
                            <a:pt x="1043657" y="818169"/>
                            <a:pt x="763745" y="704173"/>
                            <a:pt x="125543" y="753241"/>
                          </a:cubicBezTo>
                          <a:cubicBezTo>
                            <a:pt x="49271" y="751840"/>
                            <a:pt x="-4178" y="695140"/>
                            <a:pt x="0" y="627698"/>
                          </a:cubicBezTo>
                          <a:cubicBezTo>
                            <a:pt x="41491" y="379027"/>
                            <a:pt x="36659" y="375478"/>
                            <a:pt x="0" y="125543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5EC0AE8-EBE1-798E-0017-92614E2798C8}"/>
                </a:ext>
              </a:extLst>
            </p:cNvPr>
            <p:cNvSpPr txBox="1"/>
            <p:nvPr/>
          </p:nvSpPr>
          <p:spPr>
            <a:xfrm>
              <a:off x="3961901" y="3725938"/>
              <a:ext cx="1694935" cy="740417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Lưu</a:t>
              </a:r>
              <a:r>
                <a:rPr lang="en-US" sz="40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ý:</a:t>
              </a:r>
              <a:endParaRPr lang="vi-VN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87E23FDA-F2A3-782C-4F13-389CEFFE5F60}"/>
              </a:ext>
            </a:extLst>
          </p:cNvPr>
          <p:cNvSpPr/>
          <p:nvPr/>
        </p:nvSpPr>
        <p:spPr>
          <a:xfrm>
            <a:off x="1860697" y="510363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5 071 x 9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024A80B-73B4-891E-002F-67C3B937E1E4}"/>
              </a:ext>
            </a:extLst>
          </p:cNvPr>
          <p:cNvSpPr/>
          <p:nvPr/>
        </p:nvSpPr>
        <p:spPr>
          <a:xfrm>
            <a:off x="6985590" y="467833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17 218 x 4</a:t>
            </a:r>
          </a:p>
        </p:txBody>
      </p:sp>
    </p:spTree>
    <p:extLst>
      <p:ext uri="{BB962C8B-B14F-4D97-AF65-F5344CB8AC3E}">
        <p14:creationId xmlns:p14="http://schemas.microsoft.com/office/powerpoint/2010/main" val="16048777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F77CCD60-446E-C4FC-D153-BEFC7E325B21}"/>
              </a:ext>
            </a:extLst>
          </p:cNvPr>
          <p:cNvSpPr txBox="1"/>
          <p:nvPr/>
        </p:nvSpPr>
        <p:spPr>
          <a:xfrm>
            <a:off x="776177" y="1822859"/>
            <a:ext cx="3142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56 472  8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BBF40E-EB79-029D-AFC1-E2207A23367E}"/>
              </a:ext>
            </a:extLst>
          </p:cNvPr>
          <p:cNvGrpSpPr/>
          <p:nvPr/>
        </p:nvGrpSpPr>
        <p:grpSpPr>
          <a:xfrm>
            <a:off x="2513912" y="1997671"/>
            <a:ext cx="1377604" cy="1234627"/>
            <a:chOff x="3624077" y="2178424"/>
            <a:chExt cx="894135" cy="123462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310139B-0D9D-9514-0F17-8B563336802C}"/>
                </a:ext>
              </a:extLst>
            </p:cNvPr>
            <p:cNvCxnSpPr>
              <a:cxnSpLocks/>
            </p:cNvCxnSpPr>
            <p:nvPr/>
          </p:nvCxnSpPr>
          <p:spPr>
            <a:xfrm>
              <a:off x="3624077" y="2178424"/>
              <a:ext cx="0" cy="123462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87DEBE5-4A79-F30B-2FAF-AF140001EAFB}"/>
                </a:ext>
              </a:extLst>
            </p:cNvPr>
            <p:cNvCxnSpPr/>
            <p:nvPr/>
          </p:nvCxnSpPr>
          <p:spPr>
            <a:xfrm>
              <a:off x="3624077" y="2711498"/>
              <a:ext cx="894135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D08570E-16F1-83F6-BEA9-39FFDF8740C1}"/>
              </a:ext>
            </a:extLst>
          </p:cNvPr>
          <p:cNvSpPr txBox="1"/>
          <p:nvPr/>
        </p:nvSpPr>
        <p:spPr>
          <a:xfrm>
            <a:off x="2580553" y="2587837"/>
            <a:ext cx="416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FBCF51-19FC-83EF-0041-F31EBBE9B642}"/>
              </a:ext>
            </a:extLst>
          </p:cNvPr>
          <p:cNvSpPr txBox="1"/>
          <p:nvPr/>
        </p:nvSpPr>
        <p:spPr>
          <a:xfrm>
            <a:off x="1097530" y="2453569"/>
            <a:ext cx="393751" cy="718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8B47F1-44DA-6FF2-D4BF-8D1B4DE59423}"/>
              </a:ext>
            </a:extLst>
          </p:cNvPr>
          <p:cNvSpPr txBox="1"/>
          <p:nvPr/>
        </p:nvSpPr>
        <p:spPr>
          <a:xfrm>
            <a:off x="1478003" y="2453569"/>
            <a:ext cx="38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404E99-24D5-49C0-CF48-0AFE22EFDAA8}"/>
              </a:ext>
            </a:extLst>
          </p:cNvPr>
          <p:cNvSpPr txBox="1"/>
          <p:nvPr/>
        </p:nvSpPr>
        <p:spPr>
          <a:xfrm>
            <a:off x="2896064" y="2579830"/>
            <a:ext cx="381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340E14-B99A-641B-91E1-2B09C220B4DE}"/>
              </a:ext>
            </a:extLst>
          </p:cNvPr>
          <p:cNvSpPr txBox="1"/>
          <p:nvPr/>
        </p:nvSpPr>
        <p:spPr>
          <a:xfrm>
            <a:off x="1478145" y="3062096"/>
            <a:ext cx="384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4380E5-DE89-74C7-2386-394A3756E4F2}"/>
              </a:ext>
            </a:extLst>
          </p:cNvPr>
          <p:cNvSpPr txBox="1"/>
          <p:nvPr/>
        </p:nvSpPr>
        <p:spPr>
          <a:xfrm>
            <a:off x="1762923" y="3072729"/>
            <a:ext cx="384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675B138-29E8-5A28-54B1-C87F6E8A92C4}"/>
              </a:ext>
            </a:extLst>
          </p:cNvPr>
          <p:cNvSpPr txBox="1"/>
          <p:nvPr/>
        </p:nvSpPr>
        <p:spPr>
          <a:xfrm>
            <a:off x="3206186" y="2582455"/>
            <a:ext cx="314321" cy="71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Arial"/>
                <a:ea typeface="微软雅黑"/>
              </a:rPr>
              <a:t>5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5DAF527-15A4-51C4-8433-D793826728CC}"/>
              </a:ext>
            </a:extLst>
          </p:cNvPr>
          <p:cNvSpPr txBox="1"/>
          <p:nvPr/>
        </p:nvSpPr>
        <p:spPr>
          <a:xfrm>
            <a:off x="1762986" y="3585346"/>
            <a:ext cx="393751" cy="718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11362B-AD87-506A-7A2D-1CB18680FC2B}"/>
              </a:ext>
            </a:extLst>
          </p:cNvPr>
          <p:cNvSpPr txBox="1"/>
          <p:nvPr/>
        </p:nvSpPr>
        <p:spPr>
          <a:xfrm>
            <a:off x="2056667" y="3604492"/>
            <a:ext cx="363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5C5A56-1A3C-A1FD-D3B4-E2A00C9EB838}"/>
              </a:ext>
            </a:extLst>
          </p:cNvPr>
          <p:cNvSpPr txBox="1"/>
          <p:nvPr/>
        </p:nvSpPr>
        <p:spPr>
          <a:xfrm>
            <a:off x="3519530" y="2581294"/>
            <a:ext cx="314321" cy="71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08EFCB-7324-6EEE-0E2B-6C16DBB4EE3B}"/>
              </a:ext>
            </a:extLst>
          </p:cNvPr>
          <p:cNvSpPr txBox="1"/>
          <p:nvPr/>
        </p:nvSpPr>
        <p:spPr>
          <a:xfrm>
            <a:off x="2126366" y="4181122"/>
            <a:ext cx="363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B2BED14-2103-9506-08F0-9916614FBCFB}"/>
              </a:ext>
            </a:extLst>
          </p:cNvPr>
          <p:cNvSpPr/>
          <p:nvPr/>
        </p:nvSpPr>
        <p:spPr>
          <a:xfrm>
            <a:off x="1626780" y="797442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56 472 : 8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DB41FB1-8777-E448-AD30-60AAD491A89C}"/>
              </a:ext>
            </a:extLst>
          </p:cNvPr>
          <p:cNvSpPr/>
          <p:nvPr/>
        </p:nvSpPr>
        <p:spPr>
          <a:xfrm>
            <a:off x="6751673" y="754912"/>
            <a:ext cx="2679405" cy="74427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91 503 : 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3AB5F8-6CBF-C4E7-F832-A076D9CD18E9}"/>
              </a:ext>
            </a:extLst>
          </p:cNvPr>
          <p:cNvSpPr txBox="1"/>
          <p:nvPr/>
        </p:nvSpPr>
        <p:spPr>
          <a:xfrm>
            <a:off x="6783573" y="1939817"/>
            <a:ext cx="3142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Arial"/>
                <a:ea typeface="微软雅黑"/>
              </a:rPr>
              <a:t>91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503  7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A2E329A-A989-3C04-6B93-B1AC758CFF11}"/>
              </a:ext>
            </a:extLst>
          </p:cNvPr>
          <p:cNvGrpSpPr/>
          <p:nvPr/>
        </p:nvGrpSpPr>
        <p:grpSpPr>
          <a:xfrm>
            <a:off x="8521308" y="2114629"/>
            <a:ext cx="1685948" cy="1234627"/>
            <a:chOff x="3624077" y="2178424"/>
            <a:chExt cx="1094266" cy="1234627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DE01782-4C32-2D47-BBA4-4BF73CA646FD}"/>
                </a:ext>
              </a:extLst>
            </p:cNvPr>
            <p:cNvCxnSpPr>
              <a:cxnSpLocks/>
            </p:cNvCxnSpPr>
            <p:nvPr/>
          </p:nvCxnSpPr>
          <p:spPr>
            <a:xfrm>
              <a:off x="3624077" y="2178424"/>
              <a:ext cx="0" cy="123462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81D19DA-CFC0-6164-E6BD-71EAE679D42D}"/>
                </a:ext>
              </a:extLst>
            </p:cNvPr>
            <p:cNvCxnSpPr>
              <a:cxnSpLocks/>
            </p:cNvCxnSpPr>
            <p:nvPr/>
          </p:nvCxnSpPr>
          <p:spPr>
            <a:xfrm>
              <a:off x="3624077" y="2711498"/>
              <a:ext cx="1094266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739118D6-BE04-FFF1-565B-D3F1B21170F8}"/>
              </a:ext>
            </a:extLst>
          </p:cNvPr>
          <p:cNvSpPr txBox="1"/>
          <p:nvPr/>
        </p:nvSpPr>
        <p:spPr>
          <a:xfrm>
            <a:off x="8587949" y="2683530"/>
            <a:ext cx="416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D73DDD-A245-78E4-568A-319E579DC86A}"/>
              </a:ext>
            </a:extLst>
          </p:cNvPr>
          <p:cNvSpPr txBox="1"/>
          <p:nvPr/>
        </p:nvSpPr>
        <p:spPr>
          <a:xfrm>
            <a:off x="6849745" y="2570527"/>
            <a:ext cx="393751" cy="718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847AB0-6AE7-FEF7-3BFE-94E160EF1877}"/>
              </a:ext>
            </a:extLst>
          </p:cNvPr>
          <p:cNvSpPr txBox="1"/>
          <p:nvPr/>
        </p:nvSpPr>
        <p:spPr>
          <a:xfrm>
            <a:off x="7134525" y="2591792"/>
            <a:ext cx="38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381F42-EE6C-6DCA-5980-62003E9356D8}"/>
              </a:ext>
            </a:extLst>
          </p:cNvPr>
          <p:cNvSpPr txBox="1"/>
          <p:nvPr/>
        </p:nvSpPr>
        <p:spPr>
          <a:xfrm>
            <a:off x="8903460" y="2696788"/>
            <a:ext cx="381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61CA84B-B06A-22B7-FA5D-FC49C0D8637B}"/>
              </a:ext>
            </a:extLst>
          </p:cNvPr>
          <p:cNvSpPr txBox="1"/>
          <p:nvPr/>
        </p:nvSpPr>
        <p:spPr>
          <a:xfrm>
            <a:off x="7187830" y="3115258"/>
            <a:ext cx="384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1404CD7-42B5-F6FD-E654-392186ACC94D}"/>
              </a:ext>
            </a:extLst>
          </p:cNvPr>
          <p:cNvSpPr txBox="1"/>
          <p:nvPr/>
        </p:nvSpPr>
        <p:spPr>
          <a:xfrm>
            <a:off x="7536403" y="3115259"/>
            <a:ext cx="384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4A3B2B5-D249-F2D5-24CF-30ED64B1C4FE}"/>
              </a:ext>
            </a:extLst>
          </p:cNvPr>
          <p:cNvSpPr txBox="1"/>
          <p:nvPr/>
        </p:nvSpPr>
        <p:spPr>
          <a:xfrm>
            <a:off x="9213582" y="2699413"/>
            <a:ext cx="314321" cy="71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Arial"/>
                <a:ea typeface="微软雅黑"/>
              </a:rPr>
              <a:t>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990435E-77C5-61A9-099F-CF82FE74CEC4}"/>
              </a:ext>
            </a:extLst>
          </p:cNvPr>
          <p:cNvSpPr txBox="1"/>
          <p:nvPr/>
        </p:nvSpPr>
        <p:spPr>
          <a:xfrm>
            <a:off x="7547099" y="3681038"/>
            <a:ext cx="393751" cy="718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81BDBF2-55A2-E710-388F-54EA525626AD}"/>
              </a:ext>
            </a:extLst>
          </p:cNvPr>
          <p:cNvSpPr txBox="1"/>
          <p:nvPr/>
        </p:nvSpPr>
        <p:spPr>
          <a:xfrm>
            <a:off x="7851413" y="3700185"/>
            <a:ext cx="363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B048BF2-AEDF-4119-B0E3-0E32D741F5BA}"/>
              </a:ext>
            </a:extLst>
          </p:cNvPr>
          <p:cNvSpPr txBox="1"/>
          <p:nvPr/>
        </p:nvSpPr>
        <p:spPr>
          <a:xfrm>
            <a:off x="9526926" y="2698252"/>
            <a:ext cx="314321" cy="71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2018C61-9E08-0019-D556-3C43B21BE83C}"/>
              </a:ext>
            </a:extLst>
          </p:cNvPr>
          <p:cNvSpPr txBox="1"/>
          <p:nvPr/>
        </p:nvSpPr>
        <p:spPr>
          <a:xfrm>
            <a:off x="7867948" y="4244917"/>
            <a:ext cx="363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68737C6-0BEF-D070-66F4-C7EE2C2A0D98}"/>
              </a:ext>
            </a:extLst>
          </p:cNvPr>
          <p:cNvSpPr txBox="1"/>
          <p:nvPr/>
        </p:nvSpPr>
        <p:spPr>
          <a:xfrm>
            <a:off x="8144395" y="4244917"/>
            <a:ext cx="363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F438C04-1829-88D8-F725-E8A7A7DC4E9D}"/>
              </a:ext>
            </a:extLst>
          </p:cNvPr>
          <p:cNvSpPr txBox="1"/>
          <p:nvPr/>
        </p:nvSpPr>
        <p:spPr>
          <a:xfrm>
            <a:off x="9760843" y="2708885"/>
            <a:ext cx="314321" cy="71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45E9FF3-A8B0-20C6-67B6-B58388661AE1}"/>
              </a:ext>
            </a:extLst>
          </p:cNvPr>
          <p:cNvSpPr txBox="1"/>
          <p:nvPr/>
        </p:nvSpPr>
        <p:spPr>
          <a:xfrm>
            <a:off x="8144394" y="4723383"/>
            <a:ext cx="27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06439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0" grpId="0"/>
      <p:bldP spid="31" grpId="0"/>
      <p:bldP spid="32" grpId="0"/>
      <p:bldP spid="33" grpId="0"/>
      <p:bldP spid="36" grpId="0"/>
      <p:bldP spid="37" grpId="0"/>
      <p:bldP spid="38" grpId="0"/>
      <p:bldP spid="39" grpId="0"/>
      <p:bldP spid="40" grpId="0"/>
      <p:bldP spid="41" grpId="0"/>
      <p:bldP spid="4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B72D0-C4E5-8A71-894B-A331F7ED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Thiết kế chưa có tên (4)">
            <a:hlinkClick r:id="" action="ppaction://media"/>
            <a:extLst>
              <a:ext uri="{FF2B5EF4-FFF2-40B4-BE49-F238E27FC236}">
                <a16:creationId xmlns:a16="http://schemas.microsoft.com/office/drawing/2014/main" id="{F4C95074-8FC9-5027-B9A2-4F56ED927D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8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6EF41B-5389-372A-4D21-02F87C5D7C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r="3125" b="51111"/>
          <a:stretch/>
        </p:blipFill>
        <p:spPr>
          <a:xfrm>
            <a:off x="1219200" y="4419600"/>
            <a:ext cx="10896600" cy="23622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36F0109-79EB-CED5-F247-5A3CF29664E5}"/>
              </a:ext>
            </a:extLst>
          </p:cNvPr>
          <p:cNvGrpSpPr/>
          <p:nvPr/>
        </p:nvGrpSpPr>
        <p:grpSpPr>
          <a:xfrm>
            <a:off x="435935" y="154965"/>
            <a:ext cx="11313042" cy="6224570"/>
            <a:chOff x="2552700" y="228601"/>
            <a:chExt cx="8843934" cy="40312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9402514-7C5E-032E-2E5C-254D5F1D7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2700" y="228601"/>
              <a:ext cx="8843934" cy="403129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8DCFF-3B40-2D64-2F05-246A4A461E6A}"/>
                </a:ext>
              </a:extLst>
            </p:cNvPr>
            <p:cNvSpPr txBox="1"/>
            <p:nvPr/>
          </p:nvSpPr>
          <p:spPr>
            <a:xfrm>
              <a:off x="3464105" y="472544"/>
              <a:ext cx="7591738" cy="896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Có 4 xe ô tô, mỗi xe chở 4 500 kg gạo đến giúp đỡ đồng bào vùng bị lũ lụt. Dự kiến tất cả số gạo đó chia đều cho 5 xã. Hỏi mỗi xã sẽ nhận được bao nhiêu ki-lô-gam gạo?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303C987-C5B3-A835-8DAF-D3ACA66C336C}"/>
                </a:ext>
              </a:extLst>
            </p:cNvPr>
            <p:cNvGrpSpPr/>
            <p:nvPr/>
          </p:nvGrpSpPr>
          <p:grpSpPr>
            <a:xfrm>
              <a:off x="2855977" y="360654"/>
              <a:ext cx="660912" cy="616581"/>
              <a:chOff x="1828801" y="459987"/>
              <a:chExt cx="660912" cy="616581"/>
            </a:xfrm>
          </p:grpSpPr>
          <p:sp>
            <p:nvSpPr>
              <p:cNvPr id="19" name="Tam giác Cân 4">
                <a:extLst>
                  <a:ext uri="{FF2B5EF4-FFF2-40B4-BE49-F238E27FC236}">
                    <a16:creationId xmlns:a16="http://schemas.microsoft.com/office/drawing/2014/main" id="{8137443A-3C40-399D-5C2E-149E3EFA847D}"/>
                  </a:ext>
                </a:extLst>
              </p:cNvPr>
              <p:cNvSpPr/>
              <p:nvPr/>
            </p:nvSpPr>
            <p:spPr>
              <a:xfrm>
                <a:off x="1828801" y="459987"/>
                <a:ext cx="660912" cy="58178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0" name="Hộp Văn bản 5">
                <a:extLst>
                  <a:ext uri="{FF2B5EF4-FFF2-40B4-BE49-F238E27FC236}">
                    <a16:creationId xmlns:a16="http://schemas.microsoft.com/office/drawing/2014/main" id="{2B265D2D-B536-83C4-E31D-33CB152CCBE3}"/>
                  </a:ext>
                </a:extLst>
              </p:cNvPr>
              <p:cNvSpPr txBox="1"/>
              <p:nvPr/>
            </p:nvSpPr>
            <p:spPr>
              <a:xfrm>
                <a:off x="1981199" y="657977"/>
                <a:ext cx="360461" cy="418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D5FA98D-48E6-B312-D23F-FC7C66ECB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967" y="2039780"/>
            <a:ext cx="9740531" cy="3650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402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EAAAC8-453B-02AE-EE4A-521D58AF1D50}"/>
              </a:ext>
            </a:extLst>
          </p:cNvPr>
          <p:cNvSpPr txBox="1"/>
          <p:nvPr/>
        </p:nvSpPr>
        <p:spPr>
          <a:xfrm>
            <a:off x="905167" y="2076427"/>
            <a:ext cx="3700130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Tóm tắt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Có: 4 xe ô tô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 xe: 4 500 kg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Chia đều cho 5 xã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 xã: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..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kg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BDF0E9-F2D8-CAF5-235B-B38C053F47E6}"/>
              </a:ext>
            </a:extLst>
          </p:cNvPr>
          <p:cNvSpPr txBox="1"/>
          <p:nvPr/>
        </p:nvSpPr>
        <p:spPr>
          <a:xfrm>
            <a:off x="4738765" y="1808374"/>
            <a:ext cx="6879264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Bài giải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Tổng số kg gạo mà 4 xe ô tô chở là: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4 500 x 4 = 18 000 (kg)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 kg gạo mà mỗi xã nhận được là: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18 000 : 5 = 3 600 (kg)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Đáp số: 3 600 kg gạo.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1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36F0109-79EB-CED5-F247-5A3CF29664E5}"/>
              </a:ext>
            </a:extLst>
          </p:cNvPr>
          <p:cNvGrpSpPr/>
          <p:nvPr/>
        </p:nvGrpSpPr>
        <p:grpSpPr>
          <a:xfrm>
            <a:off x="2552700" y="152400"/>
            <a:ext cx="7581900" cy="987058"/>
            <a:chOff x="2552700" y="228601"/>
            <a:chExt cx="7581900" cy="98705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9402514-7C5E-032E-2E5C-254D5F1D7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2700" y="228601"/>
              <a:ext cx="7581900" cy="98705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8DCFF-3B40-2D64-2F05-246A4A461E6A}"/>
                </a:ext>
              </a:extLst>
            </p:cNvPr>
            <p:cNvSpPr txBox="1"/>
            <p:nvPr/>
          </p:nvSpPr>
          <p:spPr>
            <a:xfrm>
              <a:off x="3376724" y="435246"/>
              <a:ext cx="654256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Tính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giá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trị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của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biểu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8CFAD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thức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8CFAD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303C987-C5B3-A835-8DAF-D3ACA66C336C}"/>
                </a:ext>
              </a:extLst>
            </p:cNvPr>
            <p:cNvGrpSpPr/>
            <p:nvPr/>
          </p:nvGrpSpPr>
          <p:grpSpPr>
            <a:xfrm>
              <a:off x="2855976" y="360654"/>
              <a:ext cx="755073" cy="782346"/>
              <a:chOff x="1828800" y="459987"/>
              <a:chExt cx="755073" cy="782346"/>
            </a:xfrm>
          </p:grpSpPr>
          <p:sp>
            <p:nvSpPr>
              <p:cNvPr id="19" name="Tam giác Cân 4">
                <a:extLst>
                  <a:ext uri="{FF2B5EF4-FFF2-40B4-BE49-F238E27FC236}">
                    <a16:creationId xmlns:a16="http://schemas.microsoft.com/office/drawing/2014/main" id="{8137443A-3C40-399D-5C2E-149E3EFA847D}"/>
                  </a:ext>
                </a:extLst>
              </p:cNvPr>
              <p:cNvSpPr/>
              <p:nvPr/>
            </p:nvSpPr>
            <p:spPr>
              <a:xfrm>
                <a:off x="1828800" y="459987"/>
                <a:ext cx="755073" cy="683019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0" name="Hộp Văn bản 5">
                <a:extLst>
                  <a:ext uri="{FF2B5EF4-FFF2-40B4-BE49-F238E27FC236}">
                    <a16:creationId xmlns:a16="http://schemas.microsoft.com/office/drawing/2014/main" id="{2B265D2D-B536-83C4-E31D-33CB152CCBE3}"/>
                  </a:ext>
                </a:extLst>
              </p:cNvPr>
              <p:cNvSpPr txBox="1"/>
              <p:nvPr/>
            </p:nvSpPr>
            <p:spPr>
              <a:xfrm>
                <a:off x="1981200" y="596002"/>
                <a:ext cx="3604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4</a:t>
                </a:r>
              </a:p>
            </p:txBody>
          </p:sp>
        </p:grp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C3494B5-729C-93F1-A4F1-A1A223DE4EBE}"/>
              </a:ext>
            </a:extLst>
          </p:cNvPr>
          <p:cNvSpPr/>
          <p:nvPr/>
        </p:nvSpPr>
        <p:spPr>
          <a:xfrm>
            <a:off x="882502" y="1531088"/>
            <a:ext cx="3990287" cy="7442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6 000 x 5 : 3</a:t>
            </a:r>
            <a:endParaRPr lang="en-US" sz="4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64B7FA4-C9CF-9348-3740-F64B777E9828}"/>
              </a:ext>
            </a:extLst>
          </p:cNvPr>
          <p:cNvSpPr/>
          <p:nvPr/>
        </p:nvSpPr>
        <p:spPr>
          <a:xfrm>
            <a:off x="6677245" y="1520456"/>
            <a:ext cx="5017449" cy="7442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13 206 x (36 : 9)</a:t>
            </a:r>
            <a:endParaRPr lang="en-US" sz="4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B489BA-582F-404A-EC76-3F069646EC44}"/>
              </a:ext>
            </a:extLst>
          </p:cNvPr>
          <p:cNvSpPr txBox="1"/>
          <p:nvPr/>
        </p:nvSpPr>
        <p:spPr>
          <a:xfrm>
            <a:off x="1541721" y="2254102"/>
            <a:ext cx="3294974" cy="1905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30 000 : 3</a:t>
            </a:r>
          </a:p>
          <a:p>
            <a:pPr algn="l">
              <a:lnSpc>
                <a:spcPct val="150000"/>
              </a:lnSpc>
            </a:pP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10 000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1BF028-6319-A35B-643B-1C1DA9AD1C7A}"/>
              </a:ext>
            </a:extLst>
          </p:cNvPr>
          <p:cNvSpPr txBox="1"/>
          <p:nvPr/>
        </p:nvSpPr>
        <p:spPr>
          <a:xfrm>
            <a:off x="6921796" y="2243470"/>
            <a:ext cx="3294974" cy="1905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13 206 x 4                      = 52 824</a:t>
            </a:r>
          </a:p>
        </p:txBody>
      </p:sp>
    </p:spTree>
    <p:extLst>
      <p:ext uri="{BB962C8B-B14F-4D97-AF65-F5344CB8AC3E}">
        <p14:creationId xmlns:p14="http://schemas.microsoft.com/office/powerpoint/2010/main" val="2408894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61091">
            <a:off x="8455218" y="-1177025"/>
            <a:ext cx="2840807" cy="3725649"/>
          </a:xfrm>
          <a:custGeom>
            <a:avLst/>
            <a:gdLst/>
            <a:ahLst/>
            <a:cxnLst/>
            <a:rect l="l" t="t" r="r" b="b"/>
            <a:pathLst>
              <a:path w="4261211" h="5588473">
                <a:moveTo>
                  <a:pt x="0" y="0"/>
                </a:moveTo>
                <a:lnTo>
                  <a:pt x="4261211" y="0"/>
                </a:lnTo>
                <a:lnTo>
                  <a:pt x="4261211" y="5588474"/>
                </a:lnTo>
                <a:lnTo>
                  <a:pt x="0" y="5588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235341" y="5438576"/>
            <a:ext cx="12427341" cy="1550333"/>
            <a:chOff x="0" y="0"/>
            <a:chExt cx="4909567" cy="612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9567" cy="612477"/>
            </a:xfrm>
            <a:custGeom>
              <a:avLst/>
              <a:gdLst/>
              <a:ahLst/>
              <a:cxnLst/>
              <a:rect l="l" t="t" r="r" b="b"/>
              <a:pathLst>
                <a:path w="4909567" h="612477">
                  <a:moveTo>
                    <a:pt x="0" y="0"/>
                  </a:moveTo>
                  <a:lnTo>
                    <a:pt x="4909567" y="0"/>
                  </a:lnTo>
                  <a:lnTo>
                    <a:pt x="4909567" y="612477"/>
                  </a:lnTo>
                  <a:lnTo>
                    <a:pt x="0" y="612477"/>
                  </a:lnTo>
                  <a:close/>
                </a:path>
              </a:pathLst>
            </a:custGeom>
            <a:solidFill>
              <a:srgbClr val="A4CCCD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909567" cy="6315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5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1" y="1059700"/>
            <a:ext cx="5980451" cy="5087100"/>
            <a:chOff x="0" y="0"/>
            <a:chExt cx="4092246" cy="3480952"/>
          </a:xfrm>
        </p:grpSpPr>
        <p:sp>
          <p:nvSpPr>
            <p:cNvPr id="7" name="Freeform 7"/>
            <p:cNvSpPr/>
            <p:nvPr/>
          </p:nvSpPr>
          <p:spPr>
            <a:xfrm>
              <a:off x="0" y="-1270"/>
              <a:ext cx="4093516" cy="3479682"/>
            </a:xfrm>
            <a:custGeom>
              <a:avLst/>
              <a:gdLst/>
              <a:ahLst/>
              <a:cxnLst/>
              <a:rect l="l" t="t" r="r" b="b"/>
              <a:pathLst>
                <a:path w="4093516" h="3479682">
                  <a:moveTo>
                    <a:pt x="4082086" y="27940"/>
                  </a:moveTo>
                  <a:cubicBezTo>
                    <a:pt x="4073196" y="24130"/>
                    <a:pt x="4064306" y="21590"/>
                    <a:pt x="4055416" y="21590"/>
                  </a:cubicBezTo>
                  <a:cubicBezTo>
                    <a:pt x="4028746" y="20320"/>
                    <a:pt x="3968290" y="20320"/>
                    <a:pt x="3901265" y="17780"/>
                  </a:cubicBezTo>
                  <a:cubicBezTo>
                    <a:pt x="3748063" y="12700"/>
                    <a:pt x="3598054" y="6350"/>
                    <a:pt x="3444853" y="3810"/>
                  </a:cubicBezTo>
                  <a:cubicBezTo>
                    <a:pt x="3320376" y="1270"/>
                    <a:pt x="3199092" y="3810"/>
                    <a:pt x="3074616" y="2540"/>
                  </a:cubicBezTo>
                  <a:cubicBezTo>
                    <a:pt x="3020358" y="2540"/>
                    <a:pt x="2966099" y="0"/>
                    <a:pt x="2911840" y="2540"/>
                  </a:cubicBezTo>
                  <a:cubicBezTo>
                    <a:pt x="2780981" y="10160"/>
                    <a:pt x="2650121" y="11430"/>
                    <a:pt x="2516070" y="8890"/>
                  </a:cubicBezTo>
                  <a:cubicBezTo>
                    <a:pt x="2449045" y="7620"/>
                    <a:pt x="2382019" y="7620"/>
                    <a:pt x="2314994" y="7620"/>
                  </a:cubicBezTo>
                  <a:cubicBezTo>
                    <a:pt x="2193709" y="7620"/>
                    <a:pt x="2072425" y="7620"/>
                    <a:pt x="1951141" y="6350"/>
                  </a:cubicBezTo>
                  <a:cubicBezTo>
                    <a:pt x="1823473" y="5080"/>
                    <a:pt x="565947" y="2540"/>
                    <a:pt x="441471" y="1270"/>
                  </a:cubicBezTo>
                  <a:cubicBezTo>
                    <a:pt x="339337" y="0"/>
                    <a:pt x="240394" y="1270"/>
                    <a:pt x="138260" y="1270"/>
                  </a:cubicBezTo>
                  <a:cubicBezTo>
                    <a:pt x="68043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6692"/>
                    <a:pt x="16510" y="330301"/>
                    <a:pt x="17780" y="481215"/>
                  </a:cubicBezTo>
                  <a:cubicBezTo>
                    <a:pt x="19050" y="634825"/>
                    <a:pt x="17780" y="788434"/>
                    <a:pt x="16510" y="944738"/>
                  </a:cubicBezTo>
                  <a:cubicBezTo>
                    <a:pt x="15240" y="1103737"/>
                    <a:pt x="2540" y="2771881"/>
                    <a:pt x="2540" y="2930880"/>
                  </a:cubicBezTo>
                  <a:cubicBezTo>
                    <a:pt x="2540" y="3087184"/>
                    <a:pt x="1270" y="3243488"/>
                    <a:pt x="0" y="3399792"/>
                  </a:cubicBezTo>
                  <a:cubicBezTo>
                    <a:pt x="0" y="3425071"/>
                    <a:pt x="3810" y="3435232"/>
                    <a:pt x="15240" y="3440312"/>
                  </a:cubicBezTo>
                  <a:cubicBezTo>
                    <a:pt x="22860" y="3444121"/>
                    <a:pt x="31750" y="3446662"/>
                    <a:pt x="40640" y="3447932"/>
                  </a:cubicBezTo>
                  <a:cubicBezTo>
                    <a:pt x="135068" y="3453012"/>
                    <a:pt x="256353" y="3456821"/>
                    <a:pt x="377637" y="3461902"/>
                  </a:cubicBezTo>
                  <a:cubicBezTo>
                    <a:pt x="444662" y="3464442"/>
                    <a:pt x="511688" y="3469521"/>
                    <a:pt x="578714" y="3470792"/>
                  </a:cubicBezTo>
                  <a:cubicBezTo>
                    <a:pt x="690423" y="3473332"/>
                    <a:pt x="1935182" y="3474602"/>
                    <a:pt x="2046892" y="3475871"/>
                  </a:cubicBezTo>
                  <a:cubicBezTo>
                    <a:pt x="2062850" y="3475871"/>
                    <a:pt x="2078809" y="3475871"/>
                    <a:pt x="2094767" y="3475871"/>
                  </a:cubicBezTo>
                  <a:cubicBezTo>
                    <a:pt x="2171368" y="3475871"/>
                    <a:pt x="2251160" y="3474602"/>
                    <a:pt x="2327760" y="3474602"/>
                  </a:cubicBezTo>
                  <a:cubicBezTo>
                    <a:pt x="2417128" y="3474602"/>
                    <a:pt x="2503303" y="3475871"/>
                    <a:pt x="2592671" y="3475871"/>
                  </a:cubicBezTo>
                  <a:cubicBezTo>
                    <a:pt x="2723530" y="3475871"/>
                    <a:pt x="2857581" y="3475871"/>
                    <a:pt x="2988441" y="3475871"/>
                  </a:cubicBezTo>
                  <a:cubicBezTo>
                    <a:pt x="3109725" y="3475871"/>
                    <a:pt x="3231009" y="3477142"/>
                    <a:pt x="3352293" y="3478412"/>
                  </a:cubicBezTo>
                  <a:cubicBezTo>
                    <a:pt x="3406552" y="3478412"/>
                    <a:pt x="3464003" y="3479682"/>
                    <a:pt x="3518261" y="3479682"/>
                  </a:cubicBezTo>
                  <a:cubicBezTo>
                    <a:pt x="3693804" y="3478412"/>
                    <a:pt x="3866156" y="3472062"/>
                    <a:pt x="4032556" y="3472062"/>
                  </a:cubicBezTo>
                  <a:cubicBezTo>
                    <a:pt x="4036366" y="3472062"/>
                    <a:pt x="4041446" y="3469521"/>
                    <a:pt x="4045256" y="3466982"/>
                  </a:cubicBezTo>
                  <a:cubicBezTo>
                    <a:pt x="4050336" y="3463171"/>
                    <a:pt x="4052876" y="3456821"/>
                    <a:pt x="4055416" y="3454282"/>
                  </a:cubicBezTo>
                  <a:cubicBezTo>
                    <a:pt x="4056686" y="3380928"/>
                    <a:pt x="4057956" y="3267742"/>
                    <a:pt x="4059226" y="3154556"/>
                  </a:cubicBezTo>
                  <a:cubicBezTo>
                    <a:pt x="4060496" y="2979388"/>
                    <a:pt x="4070656" y="1297770"/>
                    <a:pt x="4071926" y="1122602"/>
                  </a:cubicBezTo>
                  <a:cubicBezTo>
                    <a:pt x="4071926" y="1017500"/>
                    <a:pt x="4073196" y="912399"/>
                    <a:pt x="4074466" y="807298"/>
                  </a:cubicBezTo>
                  <a:cubicBezTo>
                    <a:pt x="4075736" y="694112"/>
                    <a:pt x="4077006" y="580927"/>
                    <a:pt x="4079546" y="467741"/>
                  </a:cubicBezTo>
                  <a:cubicBezTo>
                    <a:pt x="4080816" y="400368"/>
                    <a:pt x="4080816" y="330301"/>
                    <a:pt x="4085896" y="262928"/>
                  </a:cubicBezTo>
                  <a:cubicBezTo>
                    <a:pt x="4090976" y="182081"/>
                    <a:pt x="4093516" y="103929"/>
                    <a:pt x="4092246" y="44450"/>
                  </a:cubicBezTo>
                  <a:cubicBezTo>
                    <a:pt x="4092246" y="38100"/>
                    <a:pt x="4088436" y="30480"/>
                    <a:pt x="4082086" y="27940"/>
                  </a:cubicBezTo>
                  <a:close/>
                </a:path>
              </a:pathLst>
            </a:custGeom>
            <a:solidFill>
              <a:srgbClr val="FFF6E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7254919" y="1816150"/>
            <a:ext cx="1621696" cy="1612850"/>
          </a:xfrm>
          <a:custGeom>
            <a:avLst/>
            <a:gdLst/>
            <a:ahLst/>
            <a:cxnLst/>
            <a:rect l="l" t="t" r="r" b="b"/>
            <a:pathLst>
              <a:path w="2432544" h="2419275">
                <a:moveTo>
                  <a:pt x="0" y="0"/>
                </a:moveTo>
                <a:lnTo>
                  <a:pt x="2432543" y="0"/>
                </a:lnTo>
                <a:lnTo>
                  <a:pt x="2432543" y="2419275"/>
                </a:lnTo>
                <a:lnTo>
                  <a:pt x="0" y="2419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125540" y="1988256"/>
            <a:ext cx="5500162" cy="3671358"/>
          </a:xfrm>
          <a:custGeom>
            <a:avLst/>
            <a:gdLst/>
            <a:ahLst/>
            <a:cxnLst/>
            <a:rect l="l" t="t" r="r" b="b"/>
            <a:pathLst>
              <a:path w="8250243" h="5507037">
                <a:moveTo>
                  <a:pt x="0" y="0"/>
                </a:moveTo>
                <a:lnTo>
                  <a:pt x="8250243" y="0"/>
                </a:lnTo>
                <a:lnTo>
                  <a:pt x="8250243" y="5507037"/>
                </a:lnTo>
                <a:lnTo>
                  <a:pt x="0" y="55070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 rot="289798">
            <a:off x="2735551" y="770257"/>
            <a:ext cx="2034343" cy="669483"/>
          </a:xfrm>
          <a:custGeom>
            <a:avLst/>
            <a:gdLst/>
            <a:ahLst/>
            <a:cxnLst/>
            <a:rect l="l" t="t" r="r" b="b"/>
            <a:pathLst>
              <a:path w="3051514" h="1004225">
                <a:moveTo>
                  <a:pt x="0" y="0"/>
                </a:moveTo>
                <a:lnTo>
                  <a:pt x="3051513" y="0"/>
                </a:lnTo>
                <a:lnTo>
                  <a:pt x="3051513" y="1004226"/>
                </a:lnTo>
                <a:lnTo>
                  <a:pt x="0" y="10042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A93F5E3A-107F-2AD3-9F15-F6BDF3C977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4" y="1433353"/>
            <a:ext cx="6577611" cy="529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1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31"/>
          <p:cNvPicPr>
            <a:picLocks noChangeAspect="1"/>
          </p:cNvPicPr>
          <p:nvPr/>
        </p:nvPicPr>
        <p:blipFill rotWithShape="1">
          <a:blip r:embed="rId5"/>
          <a:srcRect b="69698"/>
          <a:stretch/>
        </p:blipFill>
        <p:spPr>
          <a:xfrm>
            <a:off x="-764274" y="5152011"/>
            <a:ext cx="13784238" cy="1777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67" b="98167" l="17000" r="82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03" r="17277"/>
          <a:stretch/>
        </p:blipFill>
        <p:spPr>
          <a:xfrm>
            <a:off x="9103614" y="330900"/>
            <a:ext cx="4869942" cy="70838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17" b="90000" l="5761" r="936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27"/>
          <a:stretch/>
        </p:blipFill>
        <p:spPr>
          <a:xfrm>
            <a:off x="10331127" y="3393324"/>
            <a:ext cx="1966403" cy="217910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7489" y="1970683"/>
            <a:ext cx="1495373" cy="1673693"/>
            <a:chOff x="217697" y="2125774"/>
            <a:chExt cx="1364805" cy="1531500"/>
          </a:xfrm>
        </p:grpSpPr>
        <p:pic>
          <p:nvPicPr>
            <p:cNvPr id="668" name="Picture 667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697" y="2125774"/>
              <a:ext cx="1240238" cy="1245750"/>
            </a:xfrm>
            <a:prstGeom prst="rect">
              <a:avLst/>
            </a:prstGeom>
          </p:spPr>
        </p:pic>
        <p:sp>
          <p:nvSpPr>
            <p:cNvPr id="14" name="Hexagon 13"/>
            <p:cNvSpPr/>
            <p:nvPr/>
          </p:nvSpPr>
          <p:spPr>
            <a:xfrm>
              <a:off x="966181" y="3085774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272178" y="1975927"/>
            <a:ext cx="1325216" cy="1668052"/>
            <a:chOff x="2330376" y="2175067"/>
            <a:chExt cx="1325216" cy="1668052"/>
          </a:xfrm>
        </p:grpSpPr>
        <p:sp>
          <p:nvSpPr>
            <p:cNvPr id="1092" name="Hexagon 1091"/>
            <p:cNvSpPr/>
            <p:nvPr/>
          </p:nvSpPr>
          <p:spPr>
            <a:xfrm>
              <a:off x="3027590" y="3271619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95" name="Picture 1094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376" y="2175067"/>
              <a:ext cx="1325216" cy="1331106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4392393" y="1874860"/>
            <a:ext cx="1409378" cy="1766134"/>
            <a:chOff x="4390606" y="2076985"/>
            <a:chExt cx="1409378" cy="1766134"/>
          </a:xfrm>
        </p:grpSpPr>
        <p:sp>
          <p:nvSpPr>
            <p:cNvPr id="1093" name="Hexagon 1092"/>
            <p:cNvSpPr/>
            <p:nvPr/>
          </p:nvSpPr>
          <p:spPr>
            <a:xfrm>
              <a:off x="4924747" y="3271619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96" name="Picture 1095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0606" y="2076985"/>
              <a:ext cx="1409378" cy="1415642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5915891" y="2031364"/>
            <a:ext cx="1569568" cy="1710926"/>
            <a:chOff x="5915891" y="2031364"/>
            <a:chExt cx="1569568" cy="1710926"/>
          </a:xfrm>
        </p:grpSpPr>
        <p:sp>
          <p:nvSpPr>
            <p:cNvPr id="1094" name="Hexagon 1093"/>
            <p:cNvSpPr/>
            <p:nvPr/>
          </p:nvSpPr>
          <p:spPr>
            <a:xfrm>
              <a:off x="6869138" y="3170790"/>
              <a:ext cx="616321" cy="571500"/>
            </a:xfrm>
            <a:prstGeom prst="hexagon">
              <a:avLst/>
            </a:prstGeom>
            <a:solidFill>
              <a:srgbClr val="D89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97" name="Picture 1096">
              <a:extLst>
                <a:ext uri="{FF2B5EF4-FFF2-40B4-BE49-F238E27FC236}">
                  <a16:creationId xmlns:a16="http://schemas.microsoft.com/office/drawing/2014/main" id="{4B5AB01C-ECF4-4CC5-B79D-24017FBE3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5891" y="2031364"/>
              <a:ext cx="1403357" cy="1409594"/>
            </a:xfrm>
            <a:prstGeom prst="rect">
              <a:avLst/>
            </a:prstGeom>
          </p:spPr>
        </p:pic>
      </p:grpSp>
      <p:grpSp>
        <p:nvGrpSpPr>
          <p:cNvPr id="16" name="Google Shape;796;p3"/>
          <p:cNvGrpSpPr/>
          <p:nvPr/>
        </p:nvGrpSpPr>
        <p:grpSpPr>
          <a:xfrm>
            <a:off x="5904450" y="818532"/>
            <a:ext cx="210400" cy="182707"/>
            <a:chOff x="9117820" y="2027686"/>
            <a:chExt cx="210400" cy="182707"/>
          </a:xfrm>
        </p:grpSpPr>
        <p:sp>
          <p:nvSpPr>
            <p:cNvPr id="17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902;p3"/>
          <p:cNvSpPr/>
          <p:nvPr/>
        </p:nvSpPr>
        <p:spPr>
          <a:xfrm>
            <a:off x="6803422" y="632245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902;p3"/>
          <p:cNvSpPr/>
          <p:nvPr/>
        </p:nvSpPr>
        <p:spPr>
          <a:xfrm>
            <a:off x="9523647" y="330900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902;p3"/>
          <p:cNvSpPr/>
          <p:nvPr/>
        </p:nvSpPr>
        <p:spPr>
          <a:xfrm>
            <a:off x="8310230" y="6004947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902;p3"/>
          <p:cNvSpPr/>
          <p:nvPr/>
        </p:nvSpPr>
        <p:spPr>
          <a:xfrm>
            <a:off x="6370236" y="4862731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" name="Google Shape;796;p3"/>
          <p:cNvGrpSpPr/>
          <p:nvPr/>
        </p:nvGrpSpPr>
        <p:grpSpPr>
          <a:xfrm>
            <a:off x="7151361" y="5945789"/>
            <a:ext cx="210400" cy="182707"/>
            <a:chOff x="9117820" y="2027686"/>
            <a:chExt cx="210400" cy="182707"/>
          </a:xfrm>
        </p:grpSpPr>
        <p:sp>
          <p:nvSpPr>
            <p:cNvPr id="127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0" name="Google Shape;902;p3"/>
          <p:cNvSpPr/>
          <p:nvPr/>
        </p:nvSpPr>
        <p:spPr>
          <a:xfrm>
            <a:off x="4953253" y="6195159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902;p3"/>
          <p:cNvSpPr/>
          <p:nvPr/>
        </p:nvSpPr>
        <p:spPr>
          <a:xfrm>
            <a:off x="9984190" y="6037143"/>
            <a:ext cx="426511" cy="380424"/>
          </a:xfrm>
          <a:custGeom>
            <a:avLst/>
            <a:gdLst/>
            <a:ahLst/>
            <a:cxnLst/>
            <a:rect l="l" t="t" r="r" b="b"/>
            <a:pathLst>
              <a:path w="205159" h="208179" extrusionOk="0">
                <a:moveTo>
                  <a:pt x="146880" y="9822"/>
                </a:moveTo>
                <a:lnTo>
                  <a:pt x="148976" y="64971"/>
                </a:lnTo>
                <a:cubicBezTo>
                  <a:pt x="149071" y="68305"/>
                  <a:pt x="150881" y="71353"/>
                  <a:pt x="153738" y="73163"/>
                </a:cubicBezTo>
                <a:lnTo>
                  <a:pt x="200411" y="102690"/>
                </a:lnTo>
                <a:cubicBezTo>
                  <a:pt x="207555" y="107167"/>
                  <a:pt x="206412" y="117930"/>
                  <a:pt x="198506" y="120883"/>
                </a:cubicBezTo>
                <a:lnTo>
                  <a:pt x="146690" y="139933"/>
                </a:lnTo>
                <a:cubicBezTo>
                  <a:pt x="143547" y="141076"/>
                  <a:pt x="141165" y="143743"/>
                  <a:pt x="140308" y="146982"/>
                </a:cubicBezTo>
                <a:lnTo>
                  <a:pt x="126687" y="200512"/>
                </a:lnTo>
                <a:cubicBezTo>
                  <a:pt x="124592" y="208704"/>
                  <a:pt x="114019" y="210894"/>
                  <a:pt x="108780" y="204322"/>
                </a:cubicBezTo>
                <a:lnTo>
                  <a:pt x="74586" y="160888"/>
                </a:lnTo>
                <a:cubicBezTo>
                  <a:pt x="72490" y="158221"/>
                  <a:pt x="69252" y="156792"/>
                  <a:pt x="65918" y="156983"/>
                </a:cubicBezTo>
                <a:lnTo>
                  <a:pt x="10863" y="160507"/>
                </a:lnTo>
                <a:cubicBezTo>
                  <a:pt x="2481" y="161079"/>
                  <a:pt x="-2948" y="151649"/>
                  <a:pt x="1719" y="144696"/>
                </a:cubicBezTo>
                <a:lnTo>
                  <a:pt x="32390" y="98785"/>
                </a:lnTo>
                <a:cubicBezTo>
                  <a:pt x="34295" y="96023"/>
                  <a:pt x="34676" y="92499"/>
                  <a:pt x="33438" y="89355"/>
                </a:cubicBezTo>
                <a:lnTo>
                  <a:pt x="13054" y="38111"/>
                </a:lnTo>
                <a:cubicBezTo>
                  <a:pt x="9911" y="30300"/>
                  <a:pt x="17150" y="22299"/>
                  <a:pt x="25341" y="24585"/>
                </a:cubicBezTo>
                <a:lnTo>
                  <a:pt x="78491" y="39635"/>
                </a:lnTo>
                <a:cubicBezTo>
                  <a:pt x="81729" y="40587"/>
                  <a:pt x="85158" y="39825"/>
                  <a:pt x="87730" y="37635"/>
                </a:cubicBezTo>
                <a:lnTo>
                  <a:pt x="130212" y="2392"/>
                </a:lnTo>
                <a:cubicBezTo>
                  <a:pt x="136689" y="-3037"/>
                  <a:pt x="146595" y="1344"/>
                  <a:pt x="146880" y="9822"/>
                </a:cubicBezTo>
                <a:close/>
              </a:path>
            </a:pathLst>
          </a:custGeom>
          <a:solidFill>
            <a:srgbClr val="EDB8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796;p3"/>
          <p:cNvGrpSpPr/>
          <p:nvPr/>
        </p:nvGrpSpPr>
        <p:grpSpPr>
          <a:xfrm>
            <a:off x="5243449" y="4797778"/>
            <a:ext cx="210400" cy="182707"/>
            <a:chOff x="9117820" y="2027686"/>
            <a:chExt cx="210400" cy="182707"/>
          </a:xfrm>
        </p:grpSpPr>
        <p:sp>
          <p:nvSpPr>
            <p:cNvPr id="337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0" name="Google Shape;796;p3"/>
          <p:cNvGrpSpPr/>
          <p:nvPr/>
        </p:nvGrpSpPr>
        <p:grpSpPr>
          <a:xfrm>
            <a:off x="6163127" y="1520971"/>
            <a:ext cx="210400" cy="182707"/>
            <a:chOff x="9117820" y="2027686"/>
            <a:chExt cx="210400" cy="182707"/>
          </a:xfrm>
        </p:grpSpPr>
        <p:sp>
          <p:nvSpPr>
            <p:cNvPr id="441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4" name="Google Shape;796;p3"/>
          <p:cNvGrpSpPr/>
          <p:nvPr/>
        </p:nvGrpSpPr>
        <p:grpSpPr>
          <a:xfrm>
            <a:off x="8418285" y="294012"/>
            <a:ext cx="210400" cy="182707"/>
            <a:chOff x="9117820" y="2027686"/>
            <a:chExt cx="210400" cy="182707"/>
          </a:xfrm>
        </p:grpSpPr>
        <p:sp>
          <p:nvSpPr>
            <p:cNvPr id="545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2" name="Google Shape;2562;p10"/>
          <p:cNvGrpSpPr/>
          <p:nvPr/>
        </p:nvGrpSpPr>
        <p:grpSpPr>
          <a:xfrm>
            <a:off x="5855292" y="5591744"/>
            <a:ext cx="841680" cy="701097"/>
            <a:chOff x="6029366" y="3371852"/>
            <a:chExt cx="130719" cy="112578"/>
          </a:xfrm>
        </p:grpSpPr>
        <p:sp>
          <p:nvSpPr>
            <p:cNvPr id="653" name="Google Shape;2563;p10"/>
            <p:cNvSpPr/>
            <p:nvPr/>
          </p:nvSpPr>
          <p:spPr>
            <a:xfrm>
              <a:off x="6112695" y="3392266"/>
              <a:ext cx="47390" cy="36309"/>
            </a:xfrm>
            <a:custGeom>
              <a:avLst/>
              <a:gdLst/>
              <a:ahLst/>
              <a:cxnLst/>
              <a:rect l="l" t="t" r="r" b="b"/>
              <a:pathLst>
                <a:path w="47390" h="36309" extrusionOk="0">
                  <a:moveTo>
                    <a:pt x="45789" y="11587"/>
                  </a:moveTo>
                  <a:cubicBezTo>
                    <a:pt x="33502" y="-7463"/>
                    <a:pt x="5117" y="-2700"/>
                    <a:pt x="259" y="23493"/>
                  </a:cubicBezTo>
                  <a:cubicBezTo>
                    <a:pt x="-4503" y="49687"/>
                    <a:pt x="58076" y="30637"/>
                    <a:pt x="45789" y="1158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2564;p10"/>
            <p:cNvSpPr/>
            <p:nvPr/>
          </p:nvSpPr>
          <p:spPr>
            <a:xfrm>
              <a:off x="6029366" y="3371852"/>
              <a:ext cx="49880" cy="40966"/>
            </a:xfrm>
            <a:custGeom>
              <a:avLst/>
              <a:gdLst/>
              <a:ahLst/>
              <a:cxnLst/>
              <a:rect l="l" t="t" r="r" b="b"/>
              <a:pathLst>
                <a:path w="49880" h="40966" extrusionOk="0">
                  <a:moveTo>
                    <a:pt x="47869" y="10570"/>
                  </a:moveTo>
                  <a:cubicBezTo>
                    <a:pt x="43392" y="-1241"/>
                    <a:pt x="5007" y="-9052"/>
                    <a:pt x="244" y="20381"/>
                  </a:cubicBezTo>
                  <a:cubicBezTo>
                    <a:pt x="-4518" y="49813"/>
                    <a:pt x="62157" y="48670"/>
                    <a:pt x="47869" y="1057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2565;p10"/>
            <p:cNvSpPr/>
            <p:nvPr/>
          </p:nvSpPr>
          <p:spPr>
            <a:xfrm>
              <a:off x="6049377" y="3448519"/>
              <a:ext cx="34625" cy="35911"/>
            </a:xfrm>
            <a:custGeom>
              <a:avLst/>
              <a:gdLst/>
              <a:ahLst/>
              <a:cxnLst/>
              <a:rect l="l" t="t" r="r" b="b"/>
              <a:pathLst>
                <a:path w="34625" h="35911" extrusionOk="0">
                  <a:moveTo>
                    <a:pt x="24238" y="579"/>
                  </a:moveTo>
                  <a:cubicBezTo>
                    <a:pt x="15856" y="-3993"/>
                    <a:pt x="-10909" y="19629"/>
                    <a:pt x="4903" y="32773"/>
                  </a:cubicBezTo>
                  <a:cubicBezTo>
                    <a:pt x="20714" y="45822"/>
                    <a:pt x="50432" y="14866"/>
                    <a:pt x="24238" y="57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0" name="TextBox 659"/>
          <p:cNvSpPr txBox="1"/>
          <p:nvPr/>
        </p:nvSpPr>
        <p:spPr>
          <a:xfrm rot="19569616">
            <a:off x="52300" y="496081"/>
            <a:ext cx="2378762" cy="707886"/>
          </a:xfrm>
          <a:custGeom>
            <a:avLst/>
            <a:gdLst>
              <a:gd name="connsiteX0" fmla="*/ 0 w 2350126"/>
              <a:gd name="connsiteY0" fmla="*/ 0 h 923330"/>
              <a:gd name="connsiteX1" fmla="*/ 2350126 w 2350126"/>
              <a:gd name="connsiteY1" fmla="*/ 0 h 923330"/>
              <a:gd name="connsiteX2" fmla="*/ 2350126 w 2350126"/>
              <a:gd name="connsiteY2" fmla="*/ 923330 h 923330"/>
              <a:gd name="connsiteX3" fmla="*/ 0 w 2350126"/>
              <a:gd name="connsiteY3" fmla="*/ 923330 h 923330"/>
              <a:gd name="connsiteX4" fmla="*/ 0 w 2350126"/>
              <a:gd name="connsiteY4" fmla="*/ 0 h 923330"/>
              <a:gd name="connsiteX0" fmla="*/ 127819 w 2350126"/>
              <a:gd name="connsiteY0" fmla="*/ 0 h 923330"/>
              <a:gd name="connsiteX1" fmla="*/ 2350126 w 2350126"/>
              <a:gd name="connsiteY1" fmla="*/ 0 h 923330"/>
              <a:gd name="connsiteX2" fmla="*/ 2350126 w 2350126"/>
              <a:gd name="connsiteY2" fmla="*/ 923330 h 923330"/>
              <a:gd name="connsiteX3" fmla="*/ 0 w 2350126"/>
              <a:gd name="connsiteY3" fmla="*/ 923330 h 923330"/>
              <a:gd name="connsiteX4" fmla="*/ 127819 w 2350126"/>
              <a:gd name="connsiteY4" fmla="*/ 0 h 923330"/>
              <a:gd name="connsiteX0" fmla="*/ 19665 w 2241972"/>
              <a:gd name="connsiteY0" fmla="*/ 0 h 933162"/>
              <a:gd name="connsiteX1" fmla="*/ 2241972 w 2241972"/>
              <a:gd name="connsiteY1" fmla="*/ 0 h 933162"/>
              <a:gd name="connsiteX2" fmla="*/ 2241972 w 2241972"/>
              <a:gd name="connsiteY2" fmla="*/ 923330 h 933162"/>
              <a:gd name="connsiteX3" fmla="*/ 0 w 2241972"/>
              <a:gd name="connsiteY3" fmla="*/ 933162 h 933162"/>
              <a:gd name="connsiteX4" fmla="*/ 19665 w 2241972"/>
              <a:gd name="connsiteY4" fmla="*/ 0 h 933162"/>
              <a:gd name="connsiteX0" fmla="*/ 144314 w 2366621"/>
              <a:gd name="connsiteY0" fmla="*/ 0 h 933162"/>
              <a:gd name="connsiteX1" fmla="*/ 2366621 w 2366621"/>
              <a:gd name="connsiteY1" fmla="*/ 0 h 933162"/>
              <a:gd name="connsiteX2" fmla="*/ 2366621 w 2366621"/>
              <a:gd name="connsiteY2" fmla="*/ 923330 h 933162"/>
              <a:gd name="connsiteX3" fmla="*/ 124649 w 2366621"/>
              <a:gd name="connsiteY3" fmla="*/ 933162 h 933162"/>
              <a:gd name="connsiteX4" fmla="*/ 144314 w 2366621"/>
              <a:gd name="connsiteY4" fmla="*/ 0 h 933162"/>
              <a:gd name="connsiteX0" fmla="*/ 144314 w 2366621"/>
              <a:gd name="connsiteY0" fmla="*/ 0 h 933162"/>
              <a:gd name="connsiteX1" fmla="*/ 2366621 w 2366621"/>
              <a:gd name="connsiteY1" fmla="*/ 0 h 933162"/>
              <a:gd name="connsiteX2" fmla="*/ 2307628 w 2366621"/>
              <a:gd name="connsiteY2" fmla="*/ 795511 h 933162"/>
              <a:gd name="connsiteX3" fmla="*/ 124649 w 2366621"/>
              <a:gd name="connsiteY3" fmla="*/ 933162 h 933162"/>
              <a:gd name="connsiteX4" fmla="*/ 144314 w 2366621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2307628 w 2317459"/>
              <a:gd name="connsiteY2" fmla="*/ 795511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2307628 w 2317459"/>
              <a:gd name="connsiteY2" fmla="*/ 795511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1806183 w 2317459"/>
              <a:gd name="connsiteY2" fmla="*/ 844673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1806183 w 2317459"/>
              <a:gd name="connsiteY2" fmla="*/ 844673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144314 w 2317459"/>
              <a:gd name="connsiteY0" fmla="*/ 0 h 933162"/>
              <a:gd name="connsiteX1" fmla="*/ 2317459 w 2317459"/>
              <a:gd name="connsiteY1" fmla="*/ 127820 h 933162"/>
              <a:gd name="connsiteX2" fmla="*/ 1806183 w 2317459"/>
              <a:gd name="connsiteY2" fmla="*/ 844673 h 933162"/>
              <a:gd name="connsiteX3" fmla="*/ 124649 w 2317459"/>
              <a:gd name="connsiteY3" fmla="*/ 933162 h 933162"/>
              <a:gd name="connsiteX4" fmla="*/ 144314 w 2317459"/>
              <a:gd name="connsiteY4" fmla="*/ 0 h 933162"/>
              <a:gd name="connsiteX0" fmla="*/ 23909 w 2393699"/>
              <a:gd name="connsiteY0" fmla="*/ 10422 h 874759"/>
              <a:gd name="connsiteX1" fmla="*/ 2393699 w 2393699"/>
              <a:gd name="connsiteY1" fmla="*/ 69417 h 874759"/>
              <a:gd name="connsiteX2" fmla="*/ 1882423 w 2393699"/>
              <a:gd name="connsiteY2" fmla="*/ 786270 h 874759"/>
              <a:gd name="connsiteX3" fmla="*/ 200889 w 2393699"/>
              <a:gd name="connsiteY3" fmla="*/ 874759 h 874759"/>
              <a:gd name="connsiteX4" fmla="*/ 23909 w 2393699"/>
              <a:gd name="connsiteY4" fmla="*/ 10422 h 874759"/>
              <a:gd name="connsiteX0" fmla="*/ 36927 w 2377220"/>
              <a:gd name="connsiteY0" fmla="*/ 46388 h 861564"/>
              <a:gd name="connsiteX1" fmla="*/ 2377220 w 2377220"/>
              <a:gd name="connsiteY1" fmla="*/ 56222 h 861564"/>
              <a:gd name="connsiteX2" fmla="*/ 1865944 w 2377220"/>
              <a:gd name="connsiteY2" fmla="*/ 773075 h 861564"/>
              <a:gd name="connsiteX3" fmla="*/ 184410 w 2377220"/>
              <a:gd name="connsiteY3" fmla="*/ 861564 h 861564"/>
              <a:gd name="connsiteX4" fmla="*/ 36927 w 2377220"/>
              <a:gd name="connsiteY4" fmla="*/ 46388 h 861564"/>
              <a:gd name="connsiteX0" fmla="*/ 36927 w 2377220"/>
              <a:gd name="connsiteY0" fmla="*/ 42871 h 858047"/>
              <a:gd name="connsiteX1" fmla="*/ 2377220 w 2377220"/>
              <a:gd name="connsiteY1" fmla="*/ 52705 h 858047"/>
              <a:gd name="connsiteX2" fmla="*/ 1865944 w 2377220"/>
              <a:gd name="connsiteY2" fmla="*/ 769558 h 858047"/>
              <a:gd name="connsiteX3" fmla="*/ 184410 w 2377220"/>
              <a:gd name="connsiteY3" fmla="*/ 858047 h 858047"/>
              <a:gd name="connsiteX4" fmla="*/ 36927 w 2377220"/>
              <a:gd name="connsiteY4" fmla="*/ 42871 h 85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220" h="858047">
                <a:moveTo>
                  <a:pt x="36927" y="42871"/>
                </a:moveTo>
                <a:cubicBezTo>
                  <a:pt x="476174" y="105143"/>
                  <a:pt x="1308709" y="-88224"/>
                  <a:pt x="2377220" y="52705"/>
                </a:cubicBezTo>
                <a:cubicBezTo>
                  <a:pt x="2206795" y="291656"/>
                  <a:pt x="2714795" y="727253"/>
                  <a:pt x="1865944" y="769558"/>
                </a:cubicBezTo>
                <a:lnTo>
                  <a:pt x="184410" y="858047"/>
                </a:lnTo>
                <a:cubicBezTo>
                  <a:pt x="-104003" y="605987"/>
                  <a:pt x="30372" y="353925"/>
                  <a:pt x="36927" y="4287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56000"/>
            </a:schemeClr>
          </a:solidFill>
          <a:ln>
            <a:solidFill>
              <a:schemeClr val="tx1">
                <a:alpha val="98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</a:p>
        </p:txBody>
      </p:sp>
      <p:grpSp>
        <p:nvGrpSpPr>
          <p:cNvPr id="669" name="Google Shape;796;p3"/>
          <p:cNvGrpSpPr/>
          <p:nvPr/>
        </p:nvGrpSpPr>
        <p:grpSpPr>
          <a:xfrm>
            <a:off x="10083513" y="5243155"/>
            <a:ext cx="210400" cy="182707"/>
            <a:chOff x="9117820" y="2027686"/>
            <a:chExt cx="210400" cy="182707"/>
          </a:xfrm>
        </p:grpSpPr>
        <p:sp>
          <p:nvSpPr>
            <p:cNvPr id="670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3" name="Google Shape;796;p3"/>
          <p:cNvGrpSpPr/>
          <p:nvPr/>
        </p:nvGrpSpPr>
        <p:grpSpPr>
          <a:xfrm>
            <a:off x="9269862" y="6248093"/>
            <a:ext cx="210400" cy="182707"/>
            <a:chOff x="9117820" y="2027686"/>
            <a:chExt cx="210400" cy="182707"/>
          </a:xfrm>
        </p:grpSpPr>
        <p:sp>
          <p:nvSpPr>
            <p:cNvPr id="774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1" name="Google Shape;796;p3"/>
          <p:cNvGrpSpPr/>
          <p:nvPr/>
        </p:nvGrpSpPr>
        <p:grpSpPr>
          <a:xfrm>
            <a:off x="7124733" y="6555681"/>
            <a:ext cx="210400" cy="182707"/>
            <a:chOff x="9117820" y="2027686"/>
            <a:chExt cx="210400" cy="182707"/>
          </a:xfrm>
        </p:grpSpPr>
        <p:sp>
          <p:nvSpPr>
            <p:cNvPr id="982" name="Google Shape;797;p3"/>
            <p:cNvSpPr/>
            <p:nvPr/>
          </p:nvSpPr>
          <p:spPr>
            <a:xfrm>
              <a:off x="9277433" y="2113468"/>
              <a:ext cx="50788" cy="35339"/>
            </a:xfrm>
            <a:custGeom>
              <a:avLst/>
              <a:gdLst/>
              <a:ahLst/>
              <a:cxnLst/>
              <a:rect l="l" t="t" r="r" b="b"/>
              <a:pathLst>
                <a:path w="50788" h="35339" extrusionOk="0">
                  <a:moveTo>
                    <a:pt x="48729" y="18622"/>
                  </a:moveTo>
                  <a:cubicBezTo>
                    <a:pt x="51301" y="20527"/>
                    <a:pt x="50920" y="23194"/>
                    <a:pt x="50444" y="25861"/>
                  </a:cubicBezTo>
                  <a:cubicBezTo>
                    <a:pt x="44729" y="32814"/>
                    <a:pt x="37014" y="35767"/>
                    <a:pt x="28346" y="35290"/>
                  </a:cubicBezTo>
                  <a:cubicBezTo>
                    <a:pt x="21202" y="34909"/>
                    <a:pt x="14058" y="34528"/>
                    <a:pt x="7105" y="32719"/>
                  </a:cubicBezTo>
                  <a:cubicBezTo>
                    <a:pt x="4629" y="32623"/>
                    <a:pt x="1962" y="32623"/>
                    <a:pt x="438" y="30147"/>
                  </a:cubicBezTo>
                  <a:cubicBezTo>
                    <a:pt x="-229" y="29194"/>
                    <a:pt x="-134" y="28242"/>
                    <a:pt x="723" y="27385"/>
                  </a:cubicBezTo>
                  <a:cubicBezTo>
                    <a:pt x="5200" y="26146"/>
                    <a:pt x="8058" y="23860"/>
                    <a:pt x="7391" y="18526"/>
                  </a:cubicBezTo>
                  <a:cubicBezTo>
                    <a:pt x="6819" y="13764"/>
                    <a:pt x="9582" y="9859"/>
                    <a:pt x="11772" y="5858"/>
                  </a:cubicBezTo>
                  <a:cubicBezTo>
                    <a:pt x="16059" y="-1952"/>
                    <a:pt x="20250" y="-1857"/>
                    <a:pt x="24726" y="5572"/>
                  </a:cubicBezTo>
                  <a:cubicBezTo>
                    <a:pt x="26441" y="5477"/>
                    <a:pt x="26631" y="10335"/>
                    <a:pt x="29298" y="6906"/>
                  </a:cubicBezTo>
                  <a:cubicBezTo>
                    <a:pt x="29298" y="4810"/>
                    <a:pt x="30346" y="3477"/>
                    <a:pt x="31965" y="2334"/>
                  </a:cubicBezTo>
                  <a:cubicBezTo>
                    <a:pt x="34918" y="1667"/>
                    <a:pt x="36633" y="3858"/>
                    <a:pt x="38633" y="5191"/>
                  </a:cubicBezTo>
                  <a:cubicBezTo>
                    <a:pt x="42062" y="9668"/>
                    <a:pt x="47872" y="12240"/>
                    <a:pt x="48729" y="18622"/>
                  </a:cubicBezTo>
                  <a:cubicBezTo>
                    <a:pt x="43395" y="20908"/>
                    <a:pt x="37395" y="21479"/>
                    <a:pt x="33108" y="25956"/>
                  </a:cubicBezTo>
                  <a:cubicBezTo>
                    <a:pt x="38252" y="23384"/>
                    <a:pt x="43205" y="20431"/>
                    <a:pt x="48729" y="18622"/>
                  </a:cubicBezTo>
                  <a:close/>
                </a:path>
              </a:pathLst>
            </a:custGeom>
            <a:solidFill>
              <a:srgbClr val="FCCD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798;p3"/>
            <p:cNvSpPr/>
            <p:nvPr/>
          </p:nvSpPr>
          <p:spPr>
            <a:xfrm>
              <a:off x="9218760" y="2142838"/>
              <a:ext cx="32187" cy="43580"/>
            </a:xfrm>
            <a:custGeom>
              <a:avLst/>
              <a:gdLst/>
              <a:ahLst/>
              <a:cxnLst/>
              <a:rect l="l" t="t" r="r" b="b"/>
              <a:pathLst>
                <a:path w="32187" h="43580" extrusionOk="0">
                  <a:moveTo>
                    <a:pt x="29202" y="28018"/>
                  </a:moveTo>
                  <a:cubicBezTo>
                    <a:pt x="28345" y="28875"/>
                    <a:pt x="27393" y="29733"/>
                    <a:pt x="26535" y="30685"/>
                  </a:cubicBezTo>
                  <a:cubicBezTo>
                    <a:pt x="22344" y="33924"/>
                    <a:pt x="21868" y="39734"/>
                    <a:pt x="17963" y="43163"/>
                  </a:cubicBezTo>
                  <a:cubicBezTo>
                    <a:pt x="16439" y="43734"/>
                    <a:pt x="15010" y="43734"/>
                    <a:pt x="13581" y="43068"/>
                  </a:cubicBezTo>
                  <a:cubicBezTo>
                    <a:pt x="11200" y="39067"/>
                    <a:pt x="6819" y="40591"/>
                    <a:pt x="3485" y="39258"/>
                  </a:cubicBezTo>
                  <a:cubicBezTo>
                    <a:pt x="-1373" y="36495"/>
                    <a:pt x="56" y="32114"/>
                    <a:pt x="722" y="28018"/>
                  </a:cubicBezTo>
                  <a:cubicBezTo>
                    <a:pt x="1865" y="22970"/>
                    <a:pt x="9676" y="22875"/>
                    <a:pt x="9105" y="16588"/>
                  </a:cubicBezTo>
                  <a:cubicBezTo>
                    <a:pt x="9105" y="15064"/>
                    <a:pt x="9295" y="13540"/>
                    <a:pt x="9771" y="12016"/>
                  </a:cubicBezTo>
                  <a:cubicBezTo>
                    <a:pt x="11962" y="4777"/>
                    <a:pt x="17106" y="1062"/>
                    <a:pt x="24440" y="110"/>
                  </a:cubicBezTo>
                  <a:cubicBezTo>
                    <a:pt x="25964" y="-81"/>
                    <a:pt x="27583" y="-176"/>
                    <a:pt x="28631" y="1158"/>
                  </a:cubicBezTo>
                  <a:cubicBezTo>
                    <a:pt x="30060" y="2967"/>
                    <a:pt x="29012" y="4682"/>
                    <a:pt x="27774" y="6111"/>
                  </a:cubicBezTo>
                  <a:cubicBezTo>
                    <a:pt x="24440" y="10016"/>
                    <a:pt x="19582" y="13540"/>
                    <a:pt x="24535" y="19350"/>
                  </a:cubicBezTo>
                  <a:cubicBezTo>
                    <a:pt x="26631" y="21446"/>
                    <a:pt x="30060" y="19541"/>
                    <a:pt x="32060" y="21827"/>
                  </a:cubicBezTo>
                  <a:cubicBezTo>
                    <a:pt x="32726" y="24399"/>
                    <a:pt x="30631" y="26018"/>
                    <a:pt x="29202" y="28018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799;p3"/>
            <p:cNvSpPr/>
            <p:nvPr/>
          </p:nvSpPr>
          <p:spPr>
            <a:xfrm>
              <a:off x="9190336" y="2027686"/>
              <a:ext cx="30861" cy="57253"/>
            </a:xfrm>
            <a:custGeom>
              <a:avLst/>
              <a:gdLst/>
              <a:ahLst/>
              <a:cxnLst/>
              <a:rect l="l" t="t" r="r" b="b"/>
              <a:pathLst>
                <a:path w="30861" h="57253" extrusionOk="0">
                  <a:moveTo>
                    <a:pt x="0" y="56207"/>
                  </a:moveTo>
                  <a:cubicBezTo>
                    <a:pt x="381" y="44491"/>
                    <a:pt x="476" y="32680"/>
                    <a:pt x="1048" y="20964"/>
                  </a:cubicBezTo>
                  <a:cubicBezTo>
                    <a:pt x="1524" y="11820"/>
                    <a:pt x="2000" y="1343"/>
                    <a:pt x="13811" y="105"/>
                  </a:cubicBezTo>
                  <a:cubicBezTo>
                    <a:pt x="25051" y="-1038"/>
                    <a:pt x="29337" y="7344"/>
                    <a:pt x="30861" y="17250"/>
                  </a:cubicBezTo>
                  <a:cubicBezTo>
                    <a:pt x="30670" y="17631"/>
                    <a:pt x="30480" y="18107"/>
                    <a:pt x="30194" y="18488"/>
                  </a:cubicBezTo>
                  <a:cubicBezTo>
                    <a:pt x="27432" y="18774"/>
                    <a:pt x="26003" y="16678"/>
                    <a:pt x="24193" y="15345"/>
                  </a:cubicBezTo>
                  <a:cubicBezTo>
                    <a:pt x="23431" y="14773"/>
                    <a:pt x="22765" y="14106"/>
                    <a:pt x="22193" y="13344"/>
                  </a:cubicBezTo>
                  <a:cubicBezTo>
                    <a:pt x="21622" y="12582"/>
                    <a:pt x="21050" y="11725"/>
                    <a:pt x="20479" y="10963"/>
                  </a:cubicBezTo>
                  <a:cubicBezTo>
                    <a:pt x="14192" y="6772"/>
                    <a:pt x="10573" y="9249"/>
                    <a:pt x="8477" y="15726"/>
                  </a:cubicBezTo>
                  <a:cubicBezTo>
                    <a:pt x="7334" y="19059"/>
                    <a:pt x="8763" y="22869"/>
                    <a:pt x="6953" y="26108"/>
                  </a:cubicBezTo>
                  <a:cubicBezTo>
                    <a:pt x="4191" y="31823"/>
                    <a:pt x="8477" y="37443"/>
                    <a:pt x="7049" y="43158"/>
                  </a:cubicBezTo>
                  <a:cubicBezTo>
                    <a:pt x="6191" y="44777"/>
                    <a:pt x="5524" y="46396"/>
                    <a:pt x="6191" y="48301"/>
                  </a:cubicBezTo>
                  <a:cubicBezTo>
                    <a:pt x="5905" y="51730"/>
                    <a:pt x="5429" y="55064"/>
                    <a:pt x="2381" y="57159"/>
                  </a:cubicBezTo>
                  <a:cubicBezTo>
                    <a:pt x="1333" y="57445"/>
                    <a:pt x="571" y="57064"/>
                    <a:pt x="0" y="56207"/>
                  </a:cubicBezTo>
                  <a:close/>
                </a:path>
              </a:pathLst>
            </a:custGeom>
            <a:solidFill>
              <a:srgbClr val="FBD1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800;p3"/>
            <p:cNvSpPr/>
            <p:nvPr/>
          </p:nvSpPr>
          <p:spPr>
            <a:xfrm>
              <a:off x="9197038" y="2138912"/>
              <a:ext cx="24295" cy="67746"/>
            </a:xfrm>
            <a:custGeom>
              <a:avLst/>
              <a:gdLst/>
              <a:ahLst/>
              <a:cxnLst/>
              <a:rect l="l" t="t" r="r" b="b"/>
              <a:pathLst>
                <a:path w="24295" h="67746" extrusionOk="0">
                  <a:moveTo>
                    <a:pt x="16538" y="66711"/>
                  </a:moveTo>
                  <a:cubicBezTo>
                    <a:pt x="11109" y="60139"/>
                    <a:pt x="9585" y="51852"/>
                    <a:pt x="8156" y="43946"/>
                  </a:cubicBezTo>
                  <a:cubicBezTo>
                    <a:pt x="5775" y="30325"/>
                    <a:pt x="4061" y="16514"/>
                    <a:pt x="536" y="3084"/>
                  </a:cubicBezTo>
                  <a:cubicBezTo>
                    <a:pt x="-130" y="2131"/>
                    <a:pt x="-226" y="1084"/>
                    <a:pt x="536" y="131"/>
                  </a:cubicBezTo>
                  <a:cubicBezTo>
                    <a:pt x="3299" y="-536"/>
                    <a:pt x="4537" y="1465"/>
                    <a:pt x="5870" y="3275"/>
                  </a:cubicBezTo>
                  <a:cubicBezTo>
                    <a:pt x="11776" y="10704"/>
                    <a:pt x="11300" y="19753"/>
                    <a:pt x="12443" y="28420"/>
                  </a:cubicBezTo>
                  <a:cubicBezTo>
                    <a:pt x="13681" y="37946"/>
                    <a:pt x="13300" y="48042"/>
                    <a:pt x="21587" y="55186"/>
                  </a:cubicBezTo>
                  <a:cubicBezTo>
                    <a:pt x="22063" y="57281"/>
                    <a:pt x="22444" y="59377"/>
                    <a:pt x="23396" y="61377"/>
                  </a:cubicBezTo>
                  <a:cubicBezTo>
                    <a:pt x="24063" y="63473"/>
                    <a:pt x="25206" y="65568"/>
                    <a:pt x="23015" y="67378"/>
                  </a:cubicBezTo>
                  <a:cubicBezTo>
                    <a:pt x="20729" y="67949"/>
                    <a:pt x="18539" y="67949"/>
                    <a:pt x="16538" y="66711"/>
                  </a:cubicBezTo>
                  <a:close/>
                </a:path>
              </a:pathLst>
            </a:custGeom>
            <a:solidFill>
              <a:srgbClr val="F9C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801;p3"/>
            <p:cNvSpPr/>
            <p:nvPr/>
          </p:nvSpPr>
          <p:spPr>
            <a:xfrm>
              <a:off x="9261487" y="2048291"/>
              <a:ext cx="37591" cy="50142"/>
            </a:xfrm>
            <a:custGeom>
              <a:avLst/>
              <a:gdLst/>
              <a:ahLst/>
              <a:cxnLst/>
              <a:rect l="l" t="t" r="r" b="b"/>
              <a:pathLst>
                <a:path w="37591" h="50142" extrusionOk="0">
                  <a:moveTo>
                    <a:pt x="0" y="10932"/>
                  </a:moveTo>
                  <a:cubicBezTo>
                    <a:pt x="8001" y="5979"/>
                    <a:pt x="16859" y="3026"/>
                    <a:pt x="25908" y="645"/>
                  </a:cubicBezTo>
                  <a:cubicBezTo>
                    <a:pt x="33338" y="-1355"/>
                    <a:pt x="37052" y="1216"/>
                    <a:pt x="37433" y="9503"/>
                  </a:cubicBezTo>
                  <a:cubicBezTo>
                    <a:pt x="38005" y="20933"/>
                    <a:pt x="37243" y="31982"/>
                    <a:pt x="31528" y="42174"/>
                  </a:cubicBezTo>
                  <a:cubicBezTo>
                    <a:pt x="30194" y="44650"/>
                    <a:pt x="29813" y="47127"/>
                    <a:pt x="30194" y="49794"/>
                  </a:cubicBezTo>
                  <a:cubicBezTo>
                    <a:pt x="28194" y="50746"/>
                    <a:pt x="27051" y="49603"/>
                    <a:pt x="26194" y="48079"/>
                  </a:cubicBezTo>
                  <a:cubicBezTo>
                    <a:pt x="25336" y="45984"/>
                    <a:pt x="25336" y="43698"/>
                    <a:pt x="25813" y="41507"/>
                  </a:cubicBezTo>
                  <a:cubicBezTo>
                    <a:pt x="26480" y="38935"/>
                    <a:pt x="27242" y="36364"/>
                    <a:pt x="27813" y="33792"/>
                  </a:cubicBezTo>
                  <a:cubicBezTo>
                    <a:pt x="28384" y="31792"/>
                    <a:pt x="29337" y="29982"/>
                    <a:pt x="30194" y="28172"/>
                  </a:cubicBezTo>
                  <a:cubicBezTo>
                    <a:pt x="31909" y="24553"/>
                    <a:pt x="31909" y="20647"/>
                    <a:pt x="31337" y="16837"/>
                  </a:cubicBezTo>
                  <a:cubicBezTo>
                    <a:pt x="31052" y="15409"/>
                    <a:pt x="30575" y="13980"/>
                    <a:pt x="30194" y="12456"/>
                  </a:cubicBezTo>
                  <a:cubicBezTo>
                    <a:pt x="29718" y="7884"/>
                    <a:pt x="27622" y="8074"/>
                    <a:pt x="23336" y="8551"/>
                  </a:cubicBezTo>
                  <a:cubicBezTo>
                    <a:pt x="15716" y="9598"/>
                    <a:pt x="8287" y="15694"/>
                    <a:pt x="0" y="10932"/>
                  </a:cubicBezTo>
                  <a:close/>
                </a:path>
              </a:pathLst>
            </a:custGeom>
            <a:solidFill>
              <a:srgbClr val="FACB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802;p3"/>
            <p:cNvSpPr/>
            <p:nvPr/>
          </p:nvSpPr>
          <p:spPr>
            <a:xfrm>
              <a:off x="9243047" y="2051413"/>
              <a:ext cx="50790" cy="20783"/>
            </a:xfrm>
            <a:custGeom>
              <a:avLst/>
              <a:gdLst/>
              <a:ahLst/>
              <a:cxnLst/>
              <a:rect l="l" t="t" r="r" b="b"/>
              <a:pathLst>
                <a:path w="50790" h="20783" extrusionOk="0">
                  <a:moveTo>
                    <a:pt x="18440" y="7810"/>
                  </a:moveTo>
                  <a:cubicBezTo>
                    <a:pt x="28823" y="5715"/>
                    <a:pt x="39491" y="4667"/>
                    <a:pt x="49206" y="0"/>
                  </a:cubicBezTo>
                  <a:cubicBezTo>
                    <a:pt x="51778" y="3524"/>
                    <a:pt x="50349" y="6953"/>
                    <a:pt x="50730" y="10192"/>
                  </a:cubicBezTo>
                  <a:cubicBezTo>
                    <a:pt x="49206" y="12002"/>
                    <a:pt x="47111" y="12192"/>
                    <a:pt x="44920" y="12002"/>
                  </a:cubicBezTo>
                  <a:cubicBezTo>
                    <a:pt x="42062" y="11430"/>
                    <a:pt x="39205" y="10573"/>
                    <a:pt x="36157" y="11049"/>
                  </a:cubicBezTo>
                  <a:cubicBezTo>
                    <a:pt x="32633" y="11335"/>
                    <a:pt x="30442" y="14097"/>
                    <a:pt x="27584" y="15621"/>
                  </a:cubicBezTo>
                  <a:cubicBezTo>
                    <a:pt x="23393" y="15812"/>
                    <a:pt x="19107" y="15907"/>
                    <a:pt x="15392" y="18193"/>
                  </a:cubicBezTo>
                  <a:cubicBezTo>
                    <a:pt x="12535" y="18383"/>
                    <a:pt x="9963" y="19050"/>
                    <a:pt x="7487" y="20479"/>
                  </a:cubicBezTo>
                  <a:cubicBezTo>
                    <a:pt x="6058" y="20955"/>
                    <a:pt x="4724" y="20860"/>
                    <a:pt x="3391" y="20288"/>
                  </a:cubicBezTo>
                  <a:cubicBezTo>
                    <a:pt x="1486" y="18764"/>
                    <a:pt x="1200" y="16383"/>
                    <a:pt x="57" y="14383"/>
                  </a:cubicBezTo>
                  <a:cubicBezTo>
                    <a:pt x="-133" y="13430"/>
                    <a:pt x="152" y="12668"/>
                    <a:pt x="914" y="12097"/>
                  </a:cubicBezTo>
                  <a:cubicBezTo>
                    <a:pt x="7391" y="13335"/>
                    <a:pt x="12440" y="8668"/>
                    <a:pt x="18440" y="7810"/>
                  </a:cubicBezTo>
                  <a:close/>
                </a:path>
              </a:pathLst>
            </a:custGeom>
            <a:solidFill>
              <a:srgbClr val="F9C7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803;p3"/>
            <p:cNvSpPr/>
            <p:nvPr/>
          </p:nvSpPr>
          <p:spPr>
            <a:xfrm>
              <a:off x="9117820" y="2113611"/>
              <a:ext cx="55370" cy="24376"/>
            </a:xfrm>
            <a:custGeom>
              <a:avLst/>
              <a:gdLst/>
              <a:ahLst/>
              <a:cxnLst/>
              <a:rect l="l" t="t" r="r" b="b"/>
              <a:pathLst>
                <a:path w="55370" h="24376" extrusionOk="0">
                  <a:moveTo>
                    <a:pt x="52037" y="23622"/>
                  </a:moveTo>
                  <a:cubicBezTo>
                    <a:pt x="39178" y="25051"/>
                    <a:pt x="26414" y="24384"/>
                    <a:pt x="13746" y="22193"/>
                  </a:cubicBezTo>
                  <a:cubicBezTo>
                    <a:pt x="7936" y="21145"/>
                    <a:pt x="697" y="20764"/>
                    <a:pt x="30" y="12763"/>
                  </a:cubicBezTo>
                  <a:cubicBezTo>
                    <a:pt x="-446" y="5810"/>
                    <a:pt x="4793" y="2095"/>
                    <a:pt x="10889" y="0"/>
                  </a:cubicBezTo>
                  <a:cubicBezTo>
                    <a:pt x="11270" y="286"/>
                    <a:pt x="11651" y="571"/>
                    <a:pt x="12032" y="857"/>
                  </a:cubicBezTo>
                  <a:cubicBezTo>
                    <a:pt x="12508" y="4667"/>
                    <a:pt x="9460" y="6572"/>
                    <a:pt x="7745" y="9334"/>
                  </a:cubicBezTo>
                  <a:cubicBezTo>
                    <a:pt x="7364" y="10096"/>
                    <a:pt x="7079" y="10954"/>
                    <a:pt x="6983" y="11811"/>
                  </a:cubicBezTo>
                  <a:cubicBezTo>
                    <a:pt x="9460" y="18097"/>
                    <a:pt x="15365" y="15240"/>
                    <a:pt x="19747" y="16573"/>
                  </a:cubicBezTo>
                  <a:cubicBezTo>
                    <a:pt x="27462" y="18574"/>
                    <a:pt x="35368" y="17335"/>
                    <a:pt x="43083" y="17907"/>
                  </a:cubicBezTo>
                  <a:cubicBezTo>
                    <a:pt x="47655" y="18288"/>
                    <a:pt x="53084" y="16954"/>
                    <a:pt x="55370" y="23050"/>
                  </a:cubicBezTo>
                  <a:cubicBezTo>
                    <a:pt x="54418" y="24384"/>
                    <a:pt x="53275" y="24575"/>
                    <a:pt x="52037" y="23622"/>
                  </a:cubicBezTo>
                  <a:close/>
                </a:path>
              </a:pathLst>
            </a:custGeom>
            <a:solidFill>
              <a:srgbClr val="F7CD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804;p3"/>
            <p:cNvSpPr/>
            <p:nvPr/>
          </p:nvSpPr>
          <p:spPr>
            <a:xfrm>
              <a:off x="9128709" y="2092676"/>
              <a:ext cx="46864" cy="23328"/>
            </a:xfrm>
            <a:custGeom>
              <a:avLst/>
              <a:gdLst/>
              <a:ahLst/>
              <a:cxnLst/>
              <a:rect l="l" t="t" r="r" b="b"/>
              <a:pathLst>
                <a:path w="46864" h="23328" extrusionOk="0">
                  <a:moveTo>
                    <a:pt x="0" y="20935"/>
                  </a:moveTo>
                  <a:cubicBezTo>
                    <a:pt x="13049" y="12934"/>
                    <a:pt x="25146" y="3123"/>
                    <a:pt x="40958" y="742"/>
                  </a:cubicBezTo>
                  <a:cubicBezTo>
                    <a:pt x="42577" y="75"/>
                    <a:pt x="44196" y="-210"/>
                    <a:pt x="45911" y="171"/>
                  </a:cubicBezTo>
                  <a:cubicBezTo>
                    <a:pt x="47816" y="2457"/>
                    <a:pt x="46482" y="4362"/>
                    <a:pt x="45244" y="6267"/>
                  </a:cubicBezTo>
                  <a:cubicBezTo>
                    <a:pt x="43720" y="7981"/>
                    <a:pt x="41910" y="9029"/>
                    <a:pt x="39719" y="9505"/>
                  </a:cubicBezTo>
                  <a:cubicBezTo>
                    <a:pt x="34576" y="9410"/>
                    <a:pt x="29623" y="9791"/>
                    <a:pt x="25622" y="13696"/>
                  </a:cubicBezTo>
                  <a:cubicBezTo>
                    <a:pt x="18479" y="15982"/>
                    <a:pt x="12859" y="21697"/>
                    <a:pt x="5334" y="23316"/>
                  </a:cubicBezTo>
                  <a:cubicBezTo>
                    <a:pt x="3620" y="23412"/>
                    <a:pt x="2000" y="22935"/>
                    <a:pt x="762" y="21697"/>
                  </a:cubicBezTo>
                  <a:lnTo>
                    <a:pt x="0" y="20935"/>
                  </a:lnTo>
                  <a:close/>
                </a:path>
              </a:pathLst>
            </a:custGeom>
            <a:solidFill>
              <a:srgbClr val="FDD4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805;p3"/>
            <p:cNvSpPr/>
            <p:nvPr/>
          </p:nvSpPr>
          <p:spPr>
            <a:xfrm>
              <a:off x="9284538" y="2139329"/>
              <a:ext cx="43338" cy="11318"/>
            </a:xfrm>
            <a:custGeom>
              <a:avLst/>
              <a:gdLst/>
              <a:ahLst/>
              <a:cxnLst/>
              <a:rect l="l" t="t" r="r" b="b"/>
              <a:pathLst>
                <a:path w="43338" h="11318" extrusionOk="0">
                  <a:moveTo>
                    <a:pt x="0" y="6858"/>
                  </a:moveTo>
                  <a:cubicBezTo>
                    <a:pt x="14573" y="5620"/>
                    <a:pt x="30290" y="11239"/>
                    <a:pt x="43339" y="0"/>
                  </a:cubicBezTo>
                  <a:cubicBezTo>
                    <a:pt x="39910" y="11144"/>
                    <a:pt x="29908" y="10573"/>
                    <a:pt x="21622" y="11239"/>
                  </a:cubicBezTo>
                  <a:cubicBezTo>
                    <a:pt x="14383" y="11716"/>
                    <a:pt x="6858" y="10001"/>
                    <a:pt x="0" y="6858"/>
                  </a:cubicBezTo>
                  <a:close/>
                </a:path>
              </a:pathLst>
            </a:custGeom>
            <a:solidFill>
              <a:srgbClr val="F7D0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806;p3"/>
            <p:cNvSpPr/>
            <p:nvPr/>
          </p:nvSpPr>
          <p:spPr>
            <a:xfrm>
              <a:off x="9249486" y="2137995"/>
              <a:ext cx="28384" cy="24955"/>
            </a:xfrm>
            <a:custGeom>
              <a:avLst/>
              <a:gdLst/>
              <a:ahLst/>
              <a:cxnLst/>
              <a:rect l="l" t="t" r="r" b="b"/>
              <a:pathLst>
                <a:path w="28384" h="24955" extrusionOk="0">
                  <a:moveTo>
                    <a:pt x="28289" y="3620"/>
                  </a:moveTo>
                  <a:cubicBezTo>
                    <a:pt x="28289" y="4286"/>
                    <a:pt x="28289" y="4953"/>
                    <a:pt x="28384" y="5620"/>
                  </a:cubicBezTo>
                  <a:cubicBezTo>
                    <a:pt x="19336" y="4858"/>
                    <a:pt x="16097" y="12668"/>
                    <a:pt x="11144" y="17812"/>
                  </a:cubicBezTo>
                  <a:cubicBezTo>
                    <a:pt x="9239" y="19812"/>
                    <a:pt x="8573" y="23146"/>
                    <a:pt x="5429" y="24194"/>
                  </a:cubicBezTo>
                  <a:cubicBezTo>
                    <a:pt x="4572" y="24955"/>
                    <a:pt x="3620" y="25146"/>
                    <a:pt x="2477" y="24765"/>
                  </a:cubicBezTo>
                  <a:cubicBezTo>
                    <a:pt x="1048" y="23813"/>
                    <a:pt x="95" y="22574"/>
                    <a:pt x="0" y="20765"/>
                  </a:cubicBezTo>
                  <a:cubicBezTo>
                    <a:pt x="2762" y="11716"/>
                    <a:pt x="11716" y="8763"/>
                    <a:pt x="17621" y="2667"/>
                  </a:cubicBezTo>
                  <a:cubicBezTo>
                    <a:pt x="19336" y="1238"/>
                    <a:pt x="21146" y="191"/>
                    <a:pt x="23432" y="0"/>
                  </a:cubicBezTo>
                  <a:cubicBezTo>
                    <a:pt x="25813" y="191"/>
                    <a:pt x="27527" y="1143"/>
                    <a:pt x="28289" y="3620"/>
                  </a:cubicBezTo>
                  <a:close/>
                </a:path>
              </a:pathLst>
            </a:custGeom>
            <a:solidFill>
              <a:srgbClr val="FCC4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807;p3"/>
            <p:cNvSpPr/>
            <p:nvPr/>
          </p:nvSpPr>
          <p:spPr>
            <a:xfrm>
              <a:off x="9226150" y="2173523"/>
              <a:ext cx="19240" cy="30098"/>
            </a:xfrm>
            <a:custGeom>
              <a:avLst/>
              <a:gdLst/>
              <a:ahLst/>
              <a:cxnLst/>
              <a:rect l="l" t="t" r="r" b="b"/>
              <a:pathLst>
                <a:path w="19240" h="30098" extrusionOk="0">
                  <a:moveTo>
                    <a:pt x="10478" y="11430"/>
                  </a:moveTo>
                  <a:cubicBezTo>
                    <a:pt x="13335" y="7620"/>
                    <a:pt x="11906" y="381"/>
                    <a:pt x="19241" y="0"/>
                  </a:cubicBezTo>
                  <a:cubicBezTo>
                    <a:pt x="17050" y="10954"/>
                    <a:pt x="8287" y="19145"/>
                    <a:pt x="6191" y="30099"/>
                  </a:cubicBezTo>
                  <a:cubicBezTo>
                    <a:pt x="4096" y="30099"/>
                    <a:pt x="2191" y="29337"/>
                    <a:pt x="762" y="27813"/>
                  </a:cubicBezTo>
                  <a:cubicBezTo>
                    <a:pt x="0" y="26384"/>
                    <a:pt x="-190" y="24955"/>
                    <a:pt x="191" y="23432"/>
                  </a:cubicBezTo>
                  <a:cubicBezTo>
                    <a:pt x="667" y="22003"/>
                    <a:pt x="1524" y="20764"/>
                    <a:pt x="2476" y="19622"/>
                  </a:cubicBezTo>
                  <a:cubicBezTo>
                    <a:pt x="4762" y="16573"/>
                    <a:pt x="7048" y="13430"/>
                    <a:pt x="10478" y="11430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808;p3"/>
            <p:cNvSpPr/>
            <p:nvPr/>
          </p:nvSpPr>
          <p:spPr>
            <a:xfrm>
              <a:off x="9281674" y="2095894"/>
              <a:ext cx="19545" cy="13592"/>
            </a:xfrm>
            <a:custGeom>
              <a:avLst/>
              <a:gdLst/>
              <a:ahLst/>
              <a:cxnLst/>
              <a:rect l="l" t="t" r="r" b="b"/>
              <a:pathLst>
                <a:path w="19545" h="13592" extrusionOk="0">
                  <a:moveTo>
                    <a:pt x="7151" y="0"/>
                  </a:moveTo>
                  <a:cubicBezTo>
                    <a:pt x="8103" y="762"/>
                    <a:pt x="9056" y="1429"/>
                    <a:pt x="10008" y="2191"/>
                  </a:cubicBezTo>
                  <a:cubicBezTo>
                    <a:pt x="13437" y="3810"/>
                    <a:pt x="16676" y="5715"/>
                    <a:pt x="18962" y="8954"/>
                  </a:cubicBezTo>
                  <a:cubicBezTo>
                    <a:pt x="19724" y="9906"/>
                    <a:pt x="19724" y="10954"/>
                    <a:pt x="19057" y="11906"/>
                  </a:cubicBezTo>
                  <a:cubicBezTo>
                    <a:pt x="16771" y="13716"/>
                    <a:pt x="14104" y="13907"/>
                    <a:pt x="11342" y="13240"/>
                  </a:cubicBezTo>
                  <a:cubicBezTo>
                    <a:pt x="8675" y="12097"/>
                    <a:pt x="6198" y="10382"/>
                    <a:pt x="3150" y="9811"/>
                  </a:cubicBezTo>
                  <a:cubicBezTo>
                    <a:pt x="-2946" y="3620"/>
                    <a:pt x="578" y="1238"/>
                    <a:pt x="7151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809;p3"/>
            <p:cNvSpPr/>
            <p:nvPr/>
          </p:nvSpPr>
          <p:spPr>
            <a:xfrm>
              <a:off x="9169857" y="2131462"/>
              <a:ext cx="27908" cy="10628"/>
            </a:xfrm>
            <a:custGeom>
              <a:avLst/>
              <a:gdLst/>
              <a:ahLst/>
              <a:cxnLst/>
              <a:rect l="l" t="t" r="r" b="b"/>
              <a:pathLst>
                <a:path w="27908" h="10628" extrusionOk="0">
                  <a:moveTo>
                    <a:pt x="0" y="5771"/>
                  </a:moveTo>
                  <a:cubicBezTo>
                    <a:pt x="1048" y="5580"/>
                    <a:pt x="2000" y="5390"/>
                    <a:pt x="3048" y="5199"/>
                  </a:cubicBezTo>
                  <a:cubicBezTo>
                    <a:pt x="5620" y="2723"/>
                    <a:pt x="9239" y="2056"/>
                    <a:pt x="12192" y="151"/>
                  </a:cubicBezTo>
                  <a:cubicBezTo>
                    <a:pt x="15430" y="-325"/>
                    <a:pt x="18574" y="437"/>
                    <a:pt x="21717" y="913"/>
                  </a:cubicBezTo>
                  <a:cubicBezTo>
                    <a:pt x="25336" y="1865"/>
                    <a:pt x="27908" y="3770"/>
                    <a:pt x="27908" y="7866"/>
                  </a:cubicBezTo>
                  <a:cubicBezTo>
                    <a:pt x="27813" y="8819"/>
                    <a:pt x="27718" y="9676"/>
                    <a:pt x="27622" y="10628"/>
                  </a:cubicBezTo>
                  <a:cubicBezTo>
                    <a:pt x="19241" y="4628"/>
                    <a:pt x="8858" y="9676"/>
                    <a:pt x="0" y="5771"/>
                  </a:cubicBezTo>
                  <a:close/>
                </a:path>
              </a:pathLst>
            </a:custGeom>
            <a:solidFill>
              <a:srgbClr val="FAC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810;p3"/>
            <p:cNvSpPr/>
            <p:nvPr/>
          </p:nvSpPr>
          <p:spPr>
            <a:xfrm>
              <a:off x="9219817" y="2044936"/>
              <a:ext cx="21762" cy="18044"/>
            </a:xfrm>
            <a:custGeom>
              <a:avLst/>
              <a:gdLst/>
              <a:ahLst/>
              <a:cxnLst/>
              <a:rect l="l" t="t" r="r" b="b"/>
              <a:pathLst>
                <a:path w="21762" h="18044" extrusionOk="0">
                  <a:moveTo>
                    <a:pt x="1379" y="0"/>
                  </a:moveTo>
                  <a:cubicBezTo>
                    <a:pt x="8142" y="5525"/>
                    <a:pt x="15000" y="11049"/>
                    <a:pt x="21763" y="16478"/>
                  </a:cubicBezTo>
                  <a:cubicBezTo>
                    <a:pt x="17477" y="20098"/>
                    <a:pt x="13952" y="16478"/>
                    <a:pt x="10238" y="15240"/>
                  </a:cubicBezTo>
                  <a:cubicBezTo>
                    <a:pt x="9285" y="14859"/>
                    <a:pt x="8428" y="14383"/>
                    <a:pt x="7571" y="13811"/>
                  </a:cubicBezTo>
                  <a:cubicBezTo>
                    <a:pt x="5856" y="12859"/>
                    <a:pt x="4046" y="11811"/>
                    <a:pt x="2618" y="10478"/>
                  </a:cubicBezTo>
                  <a:cubicBezTo>
                    <a:pt x="1951" y="9716"/>
                    <a:pt x="1475" y="8858"/>
                    <a:pt x="1094" y="7906"/>
                  </a:cubicBezTo>
                  <a:cubicBezTo>
                    <a:pt x="427" y="5525"/>
                    <a:pt x="-716" y="3239"/>
                    <a:pt x="617" y="762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rgbClr val="F7C9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811;p3"/>
            <p:cNvSpPr/>
            <p:nvPr/>
          </p:nvSpPr>
          <p:spPr>
            <a:xfrm>
              <a:off x="9297679" y="2104753"/>
              <a:ext cx="18482" cy="13906"/>
            </a:xfrm>
            <a:custGeom>
              <a:avLst/>
              <a:gdLst/>
              <a:ahLst/>
              <a:cxnLst/>
              <a:rect l="l" t="t" r="r" b="b"/>
              <a:pathLst>
                <a:path w="18482" h="13906" extrusionOk="0">
                  <a:moveTo>
                    <a:pt x="2861" y="2572"/>
                  </a:moveTo>
                  <a:cubicBezTo>
                    <a:pt x="2956" y="1715"/>
                    <a:pt x="2956" y="857"/>
                    <a:pt x="3052" y="0"/>
                  </a:cubicBezTo>
                  <a:cubicBezTo>
                    <a:pt x="9338" y="3429"/>
                    <a:pt x="14958" y="7525"/>
                    <a:pt x="18482" y="13907"/>
                  </a:cubicBezTo>
                  <a:cubicBezTo>
                    <a:pt x="16387" y="13145"/>
                    <a:pt x="14196" y="12383"/>
                    <a:pt x="12100" y="11621"/>
                  </a:cubicBezTo>
                  <a:cubicBezTo>
                    <a:pt x="7433" y="11144"/>
                    <a:pt x="2194" y="11716"/>
                    <a:pt x="4" y="5905"/>
                  </a:cubicBezTo>
                  <a:cubicBezTo>
                    <a:pt x="-92" y="4096"/>
                    <a:pt x="1718" y="3620"/>
                    <a:pt x="2861" y="2572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812;p3"/>
            <p:cNvSpPr/>
            <p:nvPr/>
          </p:nvSpPr>
          <p:spPr>
            <a:xfrm>
              <a:off x="9218339" y="2195855"/>
              <a:ext cx="13929" cy="13283"/>
            </a:xfrm>
            <a:custGeom>
              <a:avLst/>
              <a:gdLst/>
              <a:ahLst/>
              <a:cxnLst/>
              <a:rect l="l" t="t" r="r" b="b"/>
              <a:pathLst>
                <a:path w="13929" h="13283" extrusionOk="0">
                  <a:moveTo>
                    <a:pt x="9144" y="5100"/>
                  </a:moveTo>
                  <a:cubicBezTo>
                    <a:pt x="11239" y="5195"/>
                    <a:pt x="12954" y="5671"/>
                    <a:pt x="13907" y="7767"/>
                  </a:cubicBezTo>
                  <a:cubicBezTo>
                    <a:pt x="14002" y="8529"/>
                    <a:pt x="13811" y="9100"/>
                    <a:pt x="13145" y="9577"/>
                  </a:cubicBezTo>
                  <a:cubicBezTo>
                    <a:pt x="9525" y="11863"/>
                    <a:pt x="6001" y="16530"/>
                    <a:pt x="2286" y="9767"/>
                  </a:cubicBezTo>
                  <a:cubicBezTo>
                    <a:pt x="1524" y="8243"/>
                    <a:pt x="762" y="6719"/>
                    <a:pt x="0" y="5195"/>
                  </a:cubicBezTo>
                  <a:cubicBezTo>
                    <a:pt x="3048" y="-1377"/>
                    <a:pt x="6096" y="-2044"/>
                    <a:pt x="9144" y="5100"/>
                  </a:cubicBezTo>
                  <a:close/>
                </a:path>
              </a:pathLst>
            </a:custGeom>
            <a:solidFill>
              <a:srgbClr val="FBCC0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813;p3"/>
            <p:cNvSpPr/>
            <p:nvPr/>
          </p:nvSpPr>
          <p:spPr>
            <a:xfrm>
              <a:off x="9169667" y="2083798"/>
              <a:ext cx="21883" cy="10340"/>
            </a:xfrm>
            <a:custGeom>
              <a:avLst/>
              <a:gdLst/>
              <a:ahLst/>
              <a:cxnLst/>
              <a:rect l="l" t="t" r="r" b="b"/>
              <a:pathLst>
                <a:path w="21883" h="10340" extrusionOk="0">
                  <a:moveTo>
                    <a:pt x="5334" y="9811"/>
                  </a:moveTo>
                  <a:cubicBezTo>
                    <a:pt x="3524" y="9716"/>
                    <a:pt x="1810" y="9620"/>
                    <a:pt x="0" y="9525"/>
                  </a:cubicBezTo>
                  <a:cubicBezTo>
                    <a:pt x="6858" y="6382"/>
                    <a:pt x="13811" y="3239"/>
                    <a:pt x="20669" y="0"/>
                  </a:cubicBezTo>
                  <a:cubicBezTo>
                    <a:pt x="20955" y="286"/>
                    <a:pt x="21241" y="571"/>
                    <a:pt x="21526" y="762"/>
                  </a:cubicBezTo>
                  <a:cubicBezTo>
                    <a:pt x="22003" y="1905"/>
                    <a:pt x="22003" y="2953"/>
                    <a:pt x="21526" y="4001"/>
                  </a:cubicBezTo>
                  <a:cubicBezTo>
                    <a:pt x="17050" y="8573"/>
                    <a:pt x="12001" y="11621"/>
                    <a:pt x="5334" y="9811"/>
                  </a:cubicBezTo>
                  <a:close/>
                </a:path>
              </a:pathLst>
            </a:custGeom>
            <a:solidFill>
              <a:srgbClr val="F9CD2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814;p3"/>
            <p:cNvSpPr/>
            <p:nvPr/>
          </p:nvSpPr>
          <p:spPr>
            <a:xfrm>
              <a:off x="9213577" y="2205335"/>
              <a:ext cx="17907" cy="5058"/>
            </a:xfrm>
            <a:custGeom>
              <a:avLst/>
              <a:gdLst/>
              <a:ahLst/>
              <a:cxnLst/>
              <a:rect l="l" t="t" r="r" b="b"/>
              <a:pathLst>
                <a:path w="17907" h="5058" extrusionOk="0">
                  <a:moveTo>
                    <a:pt x="7048" y="192"/>
                  </a:moveTo>
                  <a:cubicBezTo>
                    <a:pt x="10763" y="4954"/>
                    <a:pt x="14288" y="-94"/>
                    <a:pt x="17907" y="1"/>
                  </a:cubicBezTo>
                  <a:cubicBezTo>
                    <a:pt x="12002" y="8288"/>
                    <a:pt x="6001" y="4954"/>
                    <a:pt x="0" y="192"/>
                  </a:cubicBezTo>
                  <a:cubicBezTo>
                    <a:pt x="2381" y="287"/>
                    <a:pt x="4667" y="192"/>
                    <a:pt x="7048" y="192"/>
                  </a:cubicBezTo>
                  <a:close/>
                </a:path>
              </a:pathLst>
            </a:custGeom>
            <a:solidFill>
              <a:srgbClr val="F9D0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815;p3"/>
            <p:cNvSpPr/>
            <p:nvPr/>
          </p:nvSpPr>
          <p:spPr>
            <a:xfrm>
              <a:off x="9228546" y="2057128"/>
              <a:ext cx="15320" cy="10454"/>
            </a:xfrm>
            <a:custGeom>
              <a:avLst/>
              <a:gdLst/>
              <a:ahLst/>
              <a:cxnLst/>
              <a:rect l="l" t="t" r="r" b="b"/>
              <a:pathLst>
                <a:path w="15320" h="10454" extrusionOk="0">
                  <a:moveTo>
                    <a:pt x="1224" y="0"/>
                  </a:moveTo>
                  <a:cubicBezTo>
                    <a:pt x="5129" y="1524"/>
                    <a:pt x="8463" y="4667"/>
                    <a:pt x="13035" y="4382"/>
                  </a:cubicBezTo>
                  <a:cubicBezTo>
                    <a:pt x="13797" y="5048"/>
                    <a:pt x="14559" y="5810"/>
                    <a:pt x="15321" y="6477"/>
                  </a:cubicBezTo>
                  <a:lnTo>
                    <a:pt x="14749" y="7049"/>
                  </a:lnTo>
                  <a:cubicBezTo>
                    <a:pt x="14082" y="7811"/>
                    <a:pt x="13416" y="8477"/>
                    <a:pt x="12654" y="9144"/>
                  </a:cubicBezTo>
                  <a:cubicBezTo>
                    <a:pt x="10368" y="10478"/>
                    <a:pt x="7986" y="11049"/>
                    <a:pt x="5510" y="9620"/>
                  </a:cubicBezTo>
                  <a:cubicBezTo>
                    <a:pt x="3414" y="8096"/>
                    <a:pt x="1414" y="6572"/>
                    <a:pt x="176" y="4286"/>
                  </a:cubicBezTo>
                  <a:cubicBezTo>
                    <a:pt x="-205" y="2572"/>
                    <a:pt x="-15" y="1143"/>
                    <a:pt x="1224" y="0"/>
                  </a:cubicBezTo>
                  <a:close/>
                </a:path>
              </a:pathLst>
            </a:custGeom>
            <a:solidFill>
              <a:srgbClr val="F9C6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816;p3"/>
            <p:cNvSpPr/>
            <p:nvPr/>
          </p:nvSpPr>
          <p:spPr>
            <a:xfrm>
              <a:off x="9247962" y="2161834"/>
              <a:ext cx="6858" cy="9022"/>
            </a:xfrm>
            <a:custGeom>
              <a:avLst/>
              <a:gdLst/>
              <a:ahLst/>
              <a:cxnLst/>
              <a:rect l="l" t="t" r="r" b="b"/>
              <a:pathLst>
                <a:path w="6858" h="9022" extrusionOk="0">
                  <a:moveTo>
                    <a:pt x="4477" y="164"/>
                  </a:moveTo>
                  <a:cubicBezTo>
                    <a:pt x="5239" y="164"/>
                    <a:pt x="6096" y="259"/>
                    <a:pt x="6858" y="259"/>
                  </a:cubicBezTo>
                  <a:cubicBezTo>
                    <a:pt x="6001" y="4260"/>
                    <a:pt x="4191" y="7594"/>
                    <a:pt x="0" y="9022"/>
                  </a:cubicBezTo>
                  <a:cubicBezTo>
                    <a:pt x="762" y="6832"/>
                    <a:pt x="1524" y="4736"/>
                    <a:pt x="2286" y="2545"/>
                  </a:cubicBezTo>
                  <a:cubicBezTo>
                    <a:pt x="1715" y="545"/>
                    <a:pt x="2286" y="-407"/>
                    <a:pt x="4477" y="164"/>
                  </a:cubicBezTo>
                  <a:close/>
                </a:path>
              </a:pathLst>
            </a:custGeom>
            <a:solidFill>
              <a:srgbClr val="FAC1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817;p3"/>
            <p:cNvSpPr/>
            <p:nvPr/>
          </p:nvSpPr>
          <p:spPr>
            <a:xfrm>
              <a:off x="9272876" y="2109262"/>
              <a:ext cx="36807" cy="33462"/>
            </a:xfrm>
            <a:custGeom>
              <a:avLst/>
              <a:gdLst/>
              <a:ahLst/>
              <a:cxnLst/>
              <a:rect l="l" t="t" r="r" b="b"/>
              <a:pathLst>
                <a:path w="36807" h="33462" extrusionOk="0">
                  <a:moveTo>
                    <a:pt x="25378" y="348"/>
                  </a:moveTo>
                  <a:cubicBezTo>
                    <a:pt x="27092" y="6063"/>
                    <a:pt x="34712" y="2063"/>
                    <a:pt x="36808" y="7206"/>
                  </a:cubicBezTo>
                  <a:cubicBezTo>
                    <a:pt x="36046" y="8730"/>
                    <a:pt x="35284" y="10254"/>
                    <a:pt x="34522" y="11778"/>
                  </a:cubicBezTo>
                  <a:cubicBezTo>
                    <a:pt x="32236" y="15017"/>
                    <a:pt x="29950" y="10159"/>
                    <a:pt x="27664" y="11778"/>
                  </a:cubicBezTo>
                  <a:cubicBezTo>
                    <a:pt x="24521" y="11111"/>
                    <a:pt x="24330" y="8159"/>
                    <a:pt x="22901" y="4635"/>
                  </a:cubicBezTo>
                  <a:cubicBezTo>
                    <a:pt x="19091" y="12064"/>
                    <a:pt x="12614" y="16731"/>
                    <a:pt x="14710" y="26256"/>
                  </a:cubicBezTo>
                  <a:cubicBezTo>
                    <a:pt x="16329" y="33591"/>
                    <a:pt x="10900" y="34638"/>
                    <a:pt x="4804" y="32448"/>
                  </a:cubicBezTo>
                  <a:cubicBezTo>
                    <a:pt x="3280" y="31686"/>
                    <a:pt x="1756" y="30924"/>
                    <a:pt x="232" y="30161"/>
                  </a:cubicBezTo>
                  <a:cubicBezTo>
                    <a:pt x="-721" y="27494"/>
                    <a:pt x="1470" y="26732"/>
                    <a:pt x="2994" y="25494"/>
                  </a:cubicBezTo>
                  <a:cubicBezTo>
                    <a:pt x="6709" y="23304"/>
                    <a:pt x="5185" y="19398"/>
                    <a:pt x="6137" y="16255"/>
                  </a:cubicBezTo>
                  <a:cubicBezTo>
                    <a:pt x="7566" y="13017"/>
                    <a:pt x="8995" y="9873"/>
                    <a:pt x="10805" y="6825"/>
                  </a:cubicBezTo>
                  <a:cubicBezTo>
                    <a:pt x="12424" y="4825"/>
                    <a:pt x="14234" y="3015"/>
                    <a:pt x="16329" y="1491"/>
                  </a:cubicBezTo>
                  <a:cubicBezTo>
                    <a:pt x="19282" y="348"/>
                    <a:pt x="22235" y="-509"/>
                    <a:pt x="25378" y="348"/>
                  </a:cubicBezTo>
                  <a:close/>
                </a:path>
              </a:pathLst>
            </a:custGeom>
            <a:solidFill>
              <a:srgbClr val="F9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818;p3"/>
            <p:cNvSpPr/>
            <p:nvPr/>
          </p:nvSpPr>
          <p:spPr>
            <a:xfrm>
              <a:off x="9303397" y="2131985"/>
              <a:ext cx="22764" cy="11318"/>
            </a:xfrm>
            <a:custGeom>
              <a:avLst/>
              <a:gdLst/>
              <a:ahLst/>
              <a:cxnLst/>
              <a:rect l="l" t="t" r="r" b="b"/>
              <a:pathLst>
                <a:path w="22764" h="11318" extrusionOk="0">
                  <a:moveTo>
                    <a:pt x="22765" y="104"/>
                  </a:moveTo>
                  <a:cubicBezTo>
                    <a:pt x="16002" y="4676"/>
                    <a:pt x="11144" y="13154"/>
                    <a:pt x="0" y="10963"/>
                  </a:cubicBezTo>
                  <a:cubicBezTo>
                    <a:pt x="5334" y="1057"/>
                    <a:pt x="13526" y="-467"/>
                    <a:pt x="22765" y="104"/>
                  </a:cubicBezTo>
                  <a:cubicBezTo>
                    <a:pt x="22670" y="104"/>
                    <a:pt x="22765" y="104"/>
                    <a:pt x="22765" y="104"/>
                  </a:cubicBezTo>
                  <a:close/>
                </a:path>
              </a:pathLst>
            </a:custGeom>
            <a:solidFill>
              <a:srgbClr val="FBC5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819;p3"/>
            <p:cNvSpPr/>
            <p:nvPr/>
          </p:nvSpPr>
          <p:spPr>
            <a:xfrm>
              <a:off x="9300540" y="2117062"/>
              <a:ext cx="12304" cy="8472"/>
            </a:xfrm>
            <a:custGeom>
              <a:avLst/>
              <a:gdLst/>
              <a:ahLst/>
              <a:cxnLst/>
              <a:rect l="l" t="t" r="r" b="b"/>
              <a:pathLst>
                <a:path w="12304" h="8472" extrusionOk="0">
                  <a:moveTo>
                    <a:pt x="0" y="3978"/>
                  </a:moveTo>
                  <a:cubicBezTo>
                    <a:pt x="2286" y="-6785"/>
                    <a:pt x="4572" y="8169"/>
                    <a:pt x="6858" y="3978"/>
                  </a:cubicBezTo>
                  <a:cubicBezTo>
                    <a:pt x="8858" y="4264"/>
                    <a:pt x="12097" y="3311"/>
                    <a:pt x="12287" y="5978"/>
                  </a:cubicBezTo>
                  <a:cubicBezTo>
                    <a:pt x="12573" y="9122"/>
                    <a:pt x="9334" y="8550"/>
                    <a:pt x="7334" y="8169"/>
                  </a:cubicBezTo>
                  <a:cubicBezTo>
                    <a:pt x="4572" y="7693"/>
                    <a:pt x="1810" y="6550"/>
                    <a:pt x="0" y="3978"/>
                  </a:cubicBezTo>
                  <a:close/>
                </a:path>
              </a:pathLst>
            </a:custGeom>
            <a:solidFill>
              <a:srgbClr val="FB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820;p3"/>
            <p:cNvSpPr/>
            <p:nvPr/>
          </p:nvSpPr>
          <p:spPr>
            <a:xfrm>
              <a:off x="9290777" y="2125833"/>
              <a:ext cx="8334" cy="6024"/>
            </a:xfrm>
            <a:custGeom>
              <a:avLst/>
              <a:gdLst/>
              <a:ahLst/>
              <a:cxnLst/>
              <a:rect l="l" t="t" r="r" b="b"/>
              <a:pathLst>
                <a:path w="8334" h="6024" extrusionOk="0">
                  <a:moveTo>
                    <a:pt x="8334" y="2732"/>
                  </a:moveTo>
                  <a:cubicBezTo>
                    <a:pt x="8334" y="4542"/>
                    <a:pt x="7382" y="5780"/>
                    <a:pt x="5858" y="5971"/>
                  </a:cubicBezTo>
                  <a:cubicBezTo>
                    <a:pt x="3476" y="6257"/>
                    <a:pt x="1095" y="5399"/>
                    <a:pt x="143" y="3209"/>
                  </a:cubicBezTo>
                  <a:cubicBezTo>
                    <a:pt x="-524" y="1685"/>
                    <a:pt x="1286" y="542"/>
                    <a:pt x="2714" y="256"/>
                  </a:cubicBezTo>
                  <a:cubicBezTo>
                    <a:pt x="5096" y="-411"/>
                    <a:pt x="7286" y="161"/>
                    <a:pt x="8334" y="2732"/>
                  </a:cubicBezTo>
                  <a:close/>
                </a:path>
              </a:pathLst>
            </a:custGeom>
            <a:solidFill>
              <a:srgbClr val="FDDB2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821;p3"/>
            <p:cNvSpPr/>
            <p:nvPr/>
          </p:nvSpPr>
          <p:spPr>
            <a:xfrm>
              <a:off x="9207597" y="2110237"/>
              <a:ext cx="74261" cy="54142"/>
            </a:xfrm>
            <a:custGeom>
              <a:avLst/>
              <a:gdLst/>
              <a:ahLst/>
              <a:cxnLst/>
              <a:rect l="l" t="t" r="r" b="b"/>
              <a:pathLst>
                <a:path w="74261" h="54142" extrusionOk="0">
                  <a:moveTo>
                    <a:pt x="72369" y="15376"/>
                  </a:moveTo>
                  <a:cubicBezTo>
                    <a:pt x="72750" y="19376"/>
                    <a:pt x="77608" y="24329"/>
                    <a:pt x="70083" y="26806"/>
                  </a:cubicBezTo>
                  <a:cubicBezTo>
                    <a:pt x="62844" y="26329"/>
                    <a:pt x="56177" y="16804"/>
                    <a:pt x="48366" y="25282"/>
                  </a:cubicBezTo>
                  <a:cubicBezTo>
                    <a:pt x="47604" y="25853"/>
                    <a:pt x="47890" y="26139"/>
                    <a:pt x="48747" y="25472"/>
                  </a:cubicBezTo>
                  <a:cubicBezTo>
                    <a:pt x="49890" y="24520"/>
                    <a:pt x="47509" y="24615"/>
                    <a:pt x="49128" y="24520"/>
                  </a:cubicBezTo>
                  <a:cubicBezTo>
                    <a:pt x="55891" y="22043"/>
                    <a:pt x="60939" y="22329"/>
                    <a:pt x="60939" y="31282"/>
                  </a:cubicBezTo>
                  <a:cubicBezTo>
                    <a:pt x="56462" y="38998"/>
                    <a:pt x="46461" y="41188"/>
                    <a:pt x="42651" y="49570"/>
                  </a:cubicBezTo>
                  <a:cubicBezTo>
                    <a:pt x="40937" y="51952"/>
                    <a:pt x="37793" y="52142"/>
                    <a:pt x="35793" y="54142"/>
                  </a:cubicBezTo>
                  <a:cubicBezTo>
                    <a:pt x="27030" y="49094"/>
                    <a:pt x="27792" y="43951"/>
                    <a:pt x="38555" y="35759"/>
                  </a:cubicBezTo>
                  <a:cubicBezTo>
                    <a:pt x="29221" y="35950"/>
                    <a:pt x="29221" y="35950"/>
                    <a:pt x="22077" y="44998"/>
                  </a:cubicBezTo>
                  <a:cubicBezTo>
                    <a:pt x="20172" y="47094"/>
                    <a:pt x="17696" y="47761"/>
                    <a:pt x="15029" y="48046"/>
                  </a:cubicBezTo>
                  <a:cubicBezTo>
                    <a:pt x="11885" y="48427"/>
                    <a:pt x="8742" y="48332"/>
                    <a:pt x="6932" y="45570"/>
                  </a:cubicBezTo>
                  <a:cubicBezTo>
                    <a:pt x="4361" y="41855"/>
                    <a:pt x="8552" y="40617"/>
                    <a:pt x="10076" y="38331"/>
                  </a:cubicBezTo>
                  <a:cubicBezTo>
                    <a:pt x="11695" y="35950"/>
                    <a:pt x="13790" y="34235"/>
                    <a:pt x="16267" y="32330"/>
                  </a:cubicBezTo>
                  <a:cubicBezTo>
                    <a:pt x="10647" y="33949"/>
                    <a:pt x="8552" y="42522"/>
                    <a:pt x="2075" y="40045"/>
                  </a:cubicBezTo>
                  <a:cubicBezTo>
                    <a:pt x="-1831" y="38617"/>
                    <a:pt x="1122" y="33187"/>
                    <a:pt x="360" y="29663"/>
                  </a:cubicBezTo>
                  <a:cubicBezTo>
                    <a:pt x="455" y="28615"/>
                    <a:pt x="646" y="27568"/>
                    <a:pt x="1122" y="26615"/>
                  </a:cubicBezTo>
                  <a:cubicBezTo>
                    <a:pt x="2741" y="23758"/>
                    <a:pt x="6837" y="22424"/>
                    <a:pt x="6170" y="18233"/>
                  </a:cubicBezTo>
                  <a:cubicBezTo>
                    <a:pt x="5694" y="16328"/>
                    <a:pt x="4932" y="14518"/>
                    <a:pt x="5599" y="12518"/>
                  </a:cubicBezTo>
                  <a:cubicBezTo>
                    <a:pt x="6837" y="10613"/>
                    <a:pt x="8456" y="9661"/>
                    <a:pt x="10742" y="9756"/>
                  </a:cubicBezTo>
                  <a:cubicBezTo>
                    <a:pt x="12838" y="10232"/>
                    <a:pt x="14648" y="11185"/>
                    <a:pt x="15886" y="12994"/>
                  </a:cubicBezTo>
                  <a:cubicBezTo>
                    <a:pt x="14362" y="20614"/>
                    <a:pt x="20934" y="17281"/>
                    <a:pt x="23792" y="18805"/>
                  </a:cubicBezTo>
                  <a:cubicBezTo>
                    <a:pt x="25887" y="20519"/>
                    <a:pt x="24268" y="23281"/>
                    <a:pt x="25697" y="25091"/>
                  </a:cubicBezTo>
                  <a:cubicBezTo>
                    <a:pt x="26649" y="25948"/>
                    <a:pt x="27697" y="27853"/>
                    <a:pt x="29030" y="26234"/>
                  </a:cubicBezTo>
                  <a:cubicBezTo>
                    <a:pt x="29888" y="25186"/>
                    <a:pt x="28459" y="23662"/>
                    <a:pt x="28078" y="22329"/>
                  </a:cubicBezTo>
                  <a:cubicBezTo>
                    <a:pt x="27887" y="21376"/>
                    <a:pt x="27887" y="20329"/>
                    <a:pt x="28173" y="19376"/>
                  </a:cubicBezTo>
                  <a:cubicBezTo>
                    <a:pt x="29792" y="14804"/>
                    <a:pt x="36460" y="14995"/>
                    <a:pt x="37222" y="9565"/>
                  </a:cubicBezTo>
                  <a:cubicBezTo>
                    <a:pt x="37508" y="8613"/>
                    <a:pt x="37984" y="7851"/>
                    <a:pt x="38746" y="7184"/>
                  </a:cubicBezTo>
                  <a:cubicBezTo>
                    <a:pt x="41318" y="5660"/>
                    <a:pt x="44270" y="5184"/>
                    <a:pt x="47033" y="4231"/>
                  </a:cubicBezTo>
                  <a:cubicBezTo>
                    <a:pt x="51700" y="5184"/>
                    <a:pt x="53986" y="-531"/>
                    <a:pt x="58653" y="40"/>
                  </a:cubicBezTo>
                  <a:cubicBezTo>
                    <a:pt x="61701" y="802"/>
                    <a:pt x="64654" y="1660"/>
                    <a:pt x="66273" y="4612"/>
                  </a:cubicBezTo>
                  <a:cubicBezTo>
                    <a:pt x="66083" y="9756"/>
                    <a:pt x="73036" y="10423"/>
                    <a:pt x="72369" y="15376"/>
                  </a:cubicBezTo>
                  <a:close/>
                </a:path>
              </a:pathLst>
            </a:custGeom>
            <a:solidFill>
              <a:srgbClr val="F9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822;p3"/>
            <p:cNvSpPr/>
            <p:nvPr/>
          </p:nvSpPr>
          <p:spPr>
            <a:xfrm>
              <a:off x="9200147" y="2139329"/>
              <a:ext cx="30384" cy="44897"/>
            </a:xfrm>
            <a:custGeom>
              <a:avLst/>
              <a:gdLst/>
              <a:ahLst/>
              <a:cxnLst/>
              <a:rect l="l" t="t" r="r" b="b"/>
              <a:pathLst>
                <a:path w="30384" h="44897" extrusionOk="0">
                  <a:moveTo>
                    <a:pt x="9049" y="0"/>
                  </a:moveTo>
                  <a:cubicBezTo>
                    <a:pt x="13811" y="2572"/>
                    <a:pt x="8572" y="6763"/>
                    <a:pt x="10382" y="9906"/>
                  </a:cubicBezTo>
                  <a:cubicBezTo>
                    <a:pt x="22193" y="1714"/>
                    <a:pt x="22193" y="1714"/>
                    <a:pt x="30385" y="5143"/>
                  </a:cubicBezTo>
                  <a:cubicBezTo>
                    <a:pt x="21717" y="3524"/>
                    <a:pt x="20669" y="11906"/>
                    <a:pt x="15526" y="15240"/>
                  </a:cubicBezTo>
                  <a:cubicBezTo>
                    <a:pt x="20098" y="19050"/>
                    <a:pt x="24955" y="14573"/>
                    <a:pt x="29527" y="15907"/>
                  </a:cubicBezTo>
                  <a:cubicBezTo>
                    <a:pt x="29527" y="17431"/>
                    <a:pt x="29527" y="18955"/>
                    <a:pt x="29527" y="20479"/>
                  </a:cubicBezTo>
                  <a:cubicBezTo>
                    <a:pt x="28575" y="26003"/>
                    <a:pt x="18574" y="24194"/>
                    <a:pt x="20383" y="31909"/>
                  </a:cubicBezTo>
                  <a:cubicBezTo>
                    <a:pt x="23051" y="34481"/>
                    <a:pt x="18002" y="38957"/>
                    <a:pt x="22670" y="41053"/>
                  </a:cubicBezTo>
                  <a:cubicBezTo>
                    <a:pt x="22955" y="45529"/>
                    <a:pt x="19812" y="44863"/>
                    <a:pt x="17050" y="44863"/>
                  </a:cubicBezTo>
                  <a:cubicBezTo>
                    <a:pt x="8572" y="42005"/>
                    <a:pt x="10096" y="33242"/>
                    <a:pt x="6667" y="27337"/>
                  </a:cubicBezTo>
                  <a:cubicBezTo>
                    <a:pt x="4286" y="19812"/>
                    <a:pt x="6858" y="10763"/>
                    <a:pt x="0" y="4477"/>
                  </a:cubicBezTo>
                  <a:cubicBezTo>
                    <a:pt x="667" y="3810"/>
                    <a:pt x="1429" y="3143"/>
                    <a:pt x="2191" y="2572"/>
                  </a:cubicBezTo>
                  <a:cubicBezTo>
                    <a:pt x="4477" y="1429"/>
                    <a:pt x="6572" y="95"/>
                    <a:pt x="9049" y="0"/>
                  </a:cubicBezTo>
                  <a:close/>
                </a:path>
              </a:pathLst>
            </a:custGeom>
            <a:solidFill>
              <a:srgbClr val="FBC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823;p3"/>
            <p:cNvSpPr/>
            <p:nvPr/>
          </p:nvSpPr>
          <p:spPr>
            <a:xfrm>
              <a:off x="9215780" y="2179955"/>
              <a:ext cx="17254" cy="16428"/>
            </a:xfrm>
            <a:custGeom>
              <a:avLst/>
              <a:gdLst/>
              <a:ahLst/>
              <a:cxnLst/>
              <a:rect l="l" t="t" r="r" b="b"/>
              <a:pathLst>
                <a:path w="17254" h="16428" extrusionOk="0">
                  <a:moveTo>
                    <a:pt x="273" y="2713"/>
                  </a:moveTo>
                  <a:cubicBezTo>
                    <a:pt x="2749" y="2617"/>
                    <a:pt x="5512" y="3094"/>
                    <a:pt x="7131" y="427"/>
                  </a:cubicBezTo>
                  <a:cubicBezTo>
                    <a:pt x="9798" y="2713"/>
                    <a:pt x="17132" y="-4336"/>
                    <a:pt x="16275" y="4999"/>
                  </a:cubicBezTo>
                  <a:cubicBezTo>
                    <a:pt x="19418" y="8999"/>
                    <a:pt x="13989" y="10904"/>
                    <a:pt x="13989" y="14143"/>
                  </a:cubicBezTo>
                  <a:cubicBezTo>
                    <a:pt x="13227" y="14905"/>
                    <a:pt x="12465" y="15667"/>
                    <a:pt x="11703" y="16429"/>
                  </a:cubicBezTo>
                  <a:cubicBezTo>
                    <a:pt x="8655" y="14905"/>
                    <a:pt x="5035" y="13952"/>
                    <a:pt x="3130" y="10618"/>
                  </a:cubicBezTo>
                  <a:cubicBezTo>
                    <a:pt x="2368" y="7951"/>
                    <a:pt x="-965" y="6142"/>
                    <a:pt x="273" y="2713"/>
                  </a:cubicBezTo>
                  <a:close/>
                </a:path>
              </a:pathLst>
            </a:custGeom>
            <a:solidFill>
              <a:srgbClr val="FDC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824;p3"/>
            <p:cNvSpPr/>
            <p:nvPr/>
          </p:nvSpPr>
          <p:spPr>
            <a:xfrm>
              <a:off x="9218106" y="2159807"/>
              <a:ext cx="11725" cy="11429"/>
            </a:xfrm>
            <a:custGeom>
              <a:avLst/>
              <a:gdLst/>
              <a:ahLst/>
              <a:cxnLst/>
              <a:rect l="l" t="t" r="r" b="b"/>
              <a:pathLst>
                <a:path w="11725" h="11429" extrusionOk="0">
                  <a:moveTo>
                    <a:pt x="2519" y="11430"/>
                  </a:moveTo>
                  <a:cubicBezTo>
                    <a:pt x="-3006" y="7334"/>
                    <a:pt x="1947" y="4667"/>
                    <a:pt x="4233" y="2477"/>
                  </a:cubicBezTo>
                  <a:cubicBezTo>
                    <a:pt x="5948" y="857"/>
                    <a:pt x="9091" y="762"/>
                    <a:pt x="11568" y="0"/>
                  </a:cubicBezTo>
                  <a:cubicBezTo>
                    <a:pt x="12044" y="4477"/>
                    <a:pt x="12044" y="4477"/>
                    <a:pt x="2519" y="11430"/>
                  </a:cubicBezTo>
                  <a:close/>
                </a:path>
              </a:pathLst>
            </a:custGeom>
            <a:solidFill>
              <a:srgbClr val="F7B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825;p3"/>
            <p:cNvSpPr/>
            <p:nvPr/>
          </p:nvSpPr>
          <p:spPr>
            <a:xfrm>
              <a:off x="9243485" y="2159807"/>
              <a:ext cx="8953" cy="5622"/>
            </a:xfrm>
            <a:custGeom>
              <a:avLst/>
              <a:gdLst/>
              <a:ahLst/>
              <a:cxnLst/>
              <a:rect l="l" t="t" r="r" b="b"/>
              <a:pathLst>
                <a:path w="8953" h="5622" extrusionOk="0">
                  <a:moveTo>
                    <a:pt x="0" y="4572"/>
                  </a:moveTo>
                  <a:cubicBezTo>
                    <a:pt x="191" y="-95"/>
                    <a:pt x="3524" y="0"/>
                    <a:pt x="6858" y="0"/>
                  </a:cubicBezTo>
                  <a:cubicBezTo>
                    <a:pt x="7525" y="762"/>
                    <a:pt x="8287" y="1429"/>
                    <a:pt x="8954" y="2191"/>
                  </a:cubicBezTo>
                  <a:cubicBezTo>
                    <a:pt x="8192" y="2953"/>
                    <a:pt x="7525" y="3810"/>
                    <a:pt x="6763" y="4572"/>
                  </a:cubicBezTo>
                  <a:cubicBezTo>
                    <a:pt x="4477" y="3905"/>
                    <a:pt x="2286" y="7239"/>
                    <a:pt x="0" y="4572"/>
                  </a:cubicBezTo>
                  <a:close/>
                </a:path>
              </a:pathLst>
            </a:custGeom>
            <a:solidFill>
              <a:srgbClr val="F6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826;p3"/>
            <p:cNvSpPr/>
            <p:nvPr/>
          </p:nvSpPr>
          <p:spPr>
            <a:xfrm>
              <a:off x="9228208" y="2184953"/>
              <a:ext cx="8419" cy="9143"/>
            </a:xfrm>
            <a:custGeom>
              <a:avLst/>
              <a:gdLst/>
              <a:ahLst/>
              <a:cxnLst/>
              <a:rect l="l" t="t" r="r" b="b"/>
              <a:pathLst>
                <a:path w="8419" h="9143" extrusionOk="0">
                  <a:moveTo>
                    <a:pt x="1561" y="9144"/>
                  </a:moveTo>
                  <a:cubicBezTo>
                    <a:pt x="-3201" y="4667"/>
                    <a:pt x="4514" y="3429"/>
                    <a:pt x="3847" y="0"/>
                  </a:cubicBezTo>
                  <a:cubicBezTo>
                    <a:pt x="5371" y="0"/>
                    <a:pt x="6895" y="0"/>
                    <a:pt x="8419" y="0"/>
                  </a:cubicBezTo>
                  <a:cubicBezTo>
                    <a:pt x="6514" y="3334"/>
                    <a:pt x="5657" y="7430"/>
                    <a:pt x="1561" y="9144"/>
                  </a:cubicBezTo>
                  <a:close/>
                </a:path>
              </a:pathLst>
            </a:custGeom>
            <a:solidFill>
              <a:srgbClr val="FAC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827;p3"/>
            <p:cNvSpPr/>
            <p:nvPr/>
          </p:nvSpPr>
          <p:spPr>
            <a:xfrm>
              <a:off x="9194396" y="2058124"/>
              <a:ext cx="47627" cy="49866"/>
            </a:xfrm>
            <a:custGeom>
              <a:avLst/>
              <a:gdLst/>
              <a:ahLst/>
              <a:cxnLst/>
              <a:rect l="l" t="t" r="r" b="b"/>
              <a:pathLst>
                <a:path w="47627" h="49866" extrusionOk="0">
                  <a:moveTo>
                    <a:pt x="1179" y="17196"/>
                  </a:moveTo>
                  <a:cubicBezTo>
                    <a:pt x="-345" y="16434"/>
                    <a:pt x="-440" y="15672"/>
                    <a:pt x="1179" y="14910"/>
                  </a:cubicBezTo>
                  <a:cubicBezTo>
                    <a:pt x="3751" y="12529"/>
                    <a:pt x="4513" y="8814"/>
                    <a:pt x="7370" y="6528"/>
                  </a:cubicBezTo>
                  <a:cubicBezTo>
                    <a:pt x="9370" y="4814"/>
                    <a:pt x="11752" y="3766"/>
                    <a:pt x="14514" y="4242"/>
                  </a:cubicBezTo>
                  <a:cubicBezTo>
                    <a:pt x="17943" y="9576"/>
                    <a:pt x="20038" y="8433"/>
                    <a:pt x="21181" y="2813"/>
                  </a:cubicBezTo>
                  <a:cubicBezTo>
                    <a:pt x="22896" y="527"/>
                    <a:pt x="24991" y="-616"/>
                    <a:pt x="27849" y="337"/>
                  </a:cubicBezTo>
                  <a:cubicBezTo>
                    <a:pt x="30135" y="2242"/>
                    <a:pt x="28516" y="5004"/>
                    <a:pt x="29468" y="7100"/>
                  </a:cubicBezTo>
                  <a:cubicBezTo>
                    <a:pt x="28992" y="11005"/>
                    <a:pt x="26230" y="13481"/>
                    <a:pt x="22324" y="16910"/>
                  </a:cubicBezTo>
                  <a:cubicBezTo>
                    <a:pt x="28135" y="15958"/>
                    <a:pt x="27754" y="8719"/>
                    <a:pt x="32992" y="9767"/>
                  </a:cubicBezTo>
                  <a:cubicBezTo>
                    <a:pt x="35183" y="11195"/>
                    <a:pt x="36040" y="13767"/>
                    <a:pt x="38041" y="15291"/>
                  </a:cubicBezTo>
                  <a:cubicBezTo>
                    <a:pt x="43470" y="17958"/>
                    <a:pt x="43375" y="24435"/>
                    <a:pt x="47089" y="28626"/>
                  </a:cubicBezTo>
                  <a:cubicBezTo>
                    <a:pt x="49756" y="31674"/>
                    <a:pt x="41755" y="33103"/>
                    <a:pt x="39469" y="36151"/>
                  </a:cubicBezTo>
                  <a:cubicBezTo>
                    <a:pt x="38326" y="37199"/>
                    <a:pt x="37088" y="38151"/>
                    <a:pt x="35755" y="38818"/>
                  </a:cubicBezTo>
                  <a:cubicBezTo>
                    <a:pt x="34326" y="39389"/>
                    <a:pt x="32802" y="39485"/>
                    <a:pt x="31278" y="39199"/>
                  </a:cubicBezTo>
                  <a:cubicBezTo>
                    <a:pt x="29373" y="38723"/>
                    <a:pt x="27658" y="37770"/>
                    <a:pt x="26230" y="36437"/>
                  </a:cubicBezTo>
                  <a:cubicBezTo>
                    <a:pt x="22896" y="32722"/>
                    <a:pt x="22134" y="37389"/>
                    <a:pt x="20324" y="38246"/>
                  </a:cubicBezTo>
                  <a:cubicBezTo>
                    <a:pt x="14704" y="40342"/>
                    <a:pt x="22705" y="43199"/>
                    <a:pt x="19943" y="45485"/>
                  </a:cubicBezTo>
                  <a:cubicBezTo>
                    <a:pt x="13180" y="54058"/>
                    <a:pt x="9085" y="48343"/>
                    <a:pt x="4894" y="42818"/>
                  </a:cubicBezTo>
                  <a:cubicBezTo>
                    <a:pt x="6132" y="37294"/>
                    <a:pt x="3655" y="33008"/>
                    <a:pt x="322" y="28912"/>
                  </a:cubicBezTo>
                  <a:cubicBezTo>
                    <a:pt x="131" y="25007"/>
                    <a:pt x="3274" y="21292"/>
                    <a:pt x="1179" y="17196"/>
                  </a:cubicBezTo>
                  <a:close/>
                </a:path>
              </a:pathLst>
            </a:custGeom>
            <a:solidFill>
              <a:srgbClr val="FCC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828;p3"/>
            <p:cNvSpPr/>
            <p:nvPr/>
          </p:nvSpPr>
          <p:spPr>
            <a:xfrm>
              <a:off x="9194395" y="2038464"/>
              <a:ext cx="19842" cy="17521"/>
            </a:xfrm>
            <a:custGeom>
              <a:avLst/>
              <a:gdLst/>
              <a:ahLst/>
              <a:cxnLst/>
              <a:rect l="l" t="t" r="r" b="b"/>
              <a:pathLst>
                <a:path w="19842" h="17521" extrusionOk="0">
                  <a:moveTo>
                    <a:pt x="19372" y="376"/>
                  </a:moveTo>
                  <a:cubicBezTo>
                    <a:pt x="19372" y="1138"/>
                    <a:pt x="19372" y="1900"/>
                    <a:pt x="19467" y="2662"/>
                  </a:cubicBezTo>
                  <a:cubicBezTo>
                    <a:pt x="22039" y="15616"/>
                    <a:pt x="10799" y="14187"/>
                    <a:pt x="4037" y="17521"/>
                  </a:cubicBezTo>
                  <a:cubicBezTo>
                    <a:pt x="2227" y="17140"/>
                    <a:pt x="608" y="16569"/>
                    <a:pt x="1274" y="14092"/>
                  </a:cubicBezTo>
                  <a:cubicBezTo>
                    <a:pt x="5942" y="11997"/>
                    <a:pt x="-5393" y="5996"/>
                    <a:pt x="3560" y="4853"/>
                  </a:cubicBezTo>
                  <a:cubicBezTo>
                    <a:pt x="8132" y="1424"/>
                    <a:pt x="13276" y="-957"/>
                    <a:pt x="19372" y="376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829;p3"/>
            <p:cNvSpPr/>
            <p:nvPr/>
          </p:nvSpPr>
          <p:spPr>
            <a:xfrm>
              <a:off x="9197860" y="2041126"/>
              <a:ext cx="25241" cy="19392"/>
            </a:xfrm>
            <a:custGeom>
              <a:avLst/>
              <a:gdLst/>
              <a:ahLst/>
              <a:cxnLst/>
              <a:rect l="l" t="t" r="r" b="b"/>
              <a:pathLst>
                <a:path w="25241" h="19392" extrusionOk="0">
                  <a:moveTo>
                    <a:pt x="0" y="13716"/>
                  </a:moveTo>
                  <a:cubicBezTo>
                    <a:pt x="5239" y="9049"/>
                    <a:pt x="15049" y="9716"/>
                    <a:pt x="16002" y="0"/>
                  </a:cubicBezTo>
                  <a:cubicBezTo>
                    <a:pt x="16764" y="0"/>
                    <a:pt x="17526" y="95"/>
                    <a:pt x="18288" y="95"/>
                  </a:cubicBezTo>
                  <a:cubicBezTo>
                    <a:pt x="18860" y="4953"/>
                    <a:pt x="22003" y="8096"/>
                    <a:pt x="25146" y="11430"/>
                  </a:cubicBezTo>
                  <a:cubicBezTo>
                    <a:pt x="25146" y="12192"/>
                    <a:pt x="25146" y="12954"/>
                    <a:pt x="25241" y="13716"/>
                  </a:cubicBezTo>
                  <a:cubicBezTo>
                    <a:pt x="22384" y="16574"/>
                    <a:pt x="18383" y="17336"/>
                    <a:pt x="14954" y="19145"/>
                  </a:cubicBezTo>
                  <a:cubicBezTo>
                    <a:pt x="14002" y="19431"/>
                    <a:pt x="13049" y="19431"/>
                    <a:pt x="12002" y="19336"/>
                  </a:cubicBezTo>
                  <a:cubicBezTo>
                    <a:pt x="11049" y="19050"/>
                    <a:pt x="10097" y="18764"/>
                    <a:pt x="9239" y="18383"/>
                  </a:cubicBezTo>
                  <a:cubicBezTo>
                    <a:pt x="6096" y="16669"/>
                    <a:pt x="667" y="19907"/>
                    <a:pt x="0" y="13716"/>
                  </a:cubicBezTo>
                  <a:close/>
                </a:path>
              </a:pathLst>
            </a:custGeom>
            <a:solidFill>
              <a:srgbClr val="F8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830;p3"/>
            <p:cNvSpPr/>
            <p:nvPr/>
          </p:nvSpPr>
          <p:spPr>
            <a:xfrm>
              <a:off x="9193267" y="2052556"/>
              <a:ext cx="16023" cy="20478"/>
            </a:xfrm>
            <a:custGeom>
              <a:avLst/>
              <a:gdLst/>
              <a:ahLst/>
              <a:cxnLst/>
              <a:rect l="l" t="t" r="r" b="b"/>
              <a:pathLst>
                <a:path w="16023" h="20478" extrusionOk="0">
                  <a:moveTo>
                    <a:pt x="4594" y="2286"/>
                  </a:moveTo>
                  <a:cubicBezTo>
                    <a:pt x="7451" y="7811"/>
                    <a:pt x="12976" y="-95"/>
                    <a:pt x="16024" y="4572"/>
                  </a:cubicBezTo>
                  <a:cubicBezTo>
                    <a:pt x="14785" y="8382"/>
                    <a:pt x="10309" y="9811"/>
                    <a:pt x="9166" y="13716"/>
                  </a:cubicBezTo>
                  <a:cubicBezTo>
                    <a:pt x="7451" y="16574"/>
                    <a:pt x="6784" y="20479"/>
                    <a:pt x="2308" y="20479"/>
                  </a:cubicBezTo>
                  <a:cubicBezTo>
                    <a:pt x="4117" y="13621"/>
                    <a:pt x="-3693" y="6858"/>
                    <a:pt x="2308" y="0"/>
                  </a:cubicBezTo>
                  <a:cubicBezTo>
                    <a:pt x="3070" y="762"/>
                    <a:pt x="3832" y="1524"/>
                    <a:pt x="459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831;p3"/>
            <p:cNvSpPr/>
            <p:nvPr/>
          </p:nvSpPr>
          <p:spPr>
            <a:xfrm>
              <a:off x="9196632" y="2032718"/>
              <a:ext cx="17135" cy="10853"/>
            </a:xfrm>
            <a:custGeom>
              <a:avLst/>
              <a:gdLst/>
              <a:ahLst/>
              <a:cxnLst/>
              <a:rect l="l" t="t" r="r" b="b"/>
              <a:pathLst>
                <a:path w="17135" h="10853" extrusionOk="0">
                  <a:moveTo>
                    <a:pt x="17135" y="6122"/>
                  </a:moveTo>
                  <a:cubicBezTo>
                    <a:pt x="12087" y="8789"/>
                    <a:pt x="7134" y="11551"/>
                    <a:pt x="1133" y="10694"/>
                  </a:cubicBezTo>
                  <a:cubicBezTo>
                    <a:pt x="-2582" y="3550"/>
                    <a:pt x="3705" y="2979"/>
                    <a:pt x="7515" y="1074"/>
                  </a:cubicBezTo>
                  <a:cubicBezTo>
                    <a:pt x="12849" y="-1498"/>
                    <a:pt x="15897" y="693"/>
                    <a:pt x="17135" y="6122"/>
                  </a:cubicBezTo>
                  <a:close/>
                </a:path>
              </a:pathLst>
            </a:custGeom>
            <a:solidFill>
              <a:srgbClr val="FCC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832;p3"/>
            <p:cNvSpPr/>
            <p:nvPr/>
          </p:nvSpPr>
          <p:spPr>
            <a:xfrm>
              <a:off x="9214564" y="2041221"/>
              <a:ext cx="8347" cy="11334"/>
            </a:xfrm>
            <a:custGeom>
              <a:avLst/>
              <a:gdLst/>
              <a:ahLst/>
              <a:cxnLst/>
              <a:rect l="l" t="t" r="r" b="b"/>
              <a:pathLst>
                <a:path w="8347" h="11334" extrusionOk="0">
                  <a:moveTo>
                    <a:pt x="8348" y="11335"/>
                  </a:moveTo>
                  <a:cubicBezTo>
                    <a:pt x="3299" y="9239"/>
                    <a:pt x="-2892" y="7811"/>
                    <a:pt x="1490" y="0"/>
                  </a:cubicBezTo>
                  <a:cubicBezTo>
                    <a:pt x="2918" y="1524"/>
                    <a:pt x="4442" y="3048"/>
                    <a:pt x="5871" y="4572"/>
                  </a:cubicBezTo>
                  <a:cubicBezTo>
                    <a:pt x="6728" y="6858"/>
                    <a:pt x="7586" y="9049"/>
                    <a:pt x="8348" y="11335"/>
                  </a:cubicBezTo>
                  <a:close/>
                </a:path>
              </a:pathLst>
            </a:custGeom>
            <a:solidFill>
              <a:srgbClr val="F8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833;p3"/>
            <p:cNvSpPr/>
            <p:nvPr/>
          </p:nvSpPr>
          <p:spPr>
            <a:xfrm>
              <a:off x="9191002" y="2075321"/>
              <a:ext cx="7743" cy="12358"/>
            </a:xfrm>
            <a:custGeom>
              <a:avLst/>
              <a:gdLst/>
              <a:ahLst/>
              <a:cxnLst/>
              <a:rect l="l" t="t" r="r" b="b"/>
              <a:pathLst>
                <a:path w="7743" h="12358" extrusionOk="0">
                  <a:moveTo>
                    <a:pt x="4572" y="0"/>
                  </a:moveTo>
                  <a:cubicBezTo>
                    <a:pt x="10192" y="3810"/>
                    <a:pt x="7144" y="7620"/>
                    <a:pt x="4572" y="11430"/>
                  </a:cubicBezTo>
                  <a:cubicBezTo>
                    <a:pt x="3048" y="12668"/>
                    <a:pt x="1524" y="12668"/>
                    <a:pt x="0" y="11430"/>
                  </a:cubicBezTo>
                  <a:cubicBezTo>
                    <a:pt x="0" y="10763"/>
                    <a:pt x="95" y="10001"/>
                    <a:pt x="286" y="9335"/>
                  </a:cubicBezTo>
                  <a:cubicBezTo>
                    <a:pt x="1715" y="6286"/>
                    <a:pt x="3143" y="3143"/>
                    <a:pt x="4572" y="0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834;p3"/>
            <p:cNvSpPr/>
            <p:nvPr/>
          </p:nvSpPr>
          <p:spPr>
            <a:xfrm>
              <a:off x="9172048" y="2100466"/>
              <a:ext cx="45261" cy="43433"/>
            </a:xfrm>
            <a:custGeom>
              <a:avLst/>
              <a:gdLst/>
              <a:ahLst/>
              <a:cxnLst/>
              <a:rect l="l" t="t" r="r" b="b"/>
              <a:pathLst>
                <a:path w="45261" h="43433" extrusionOk="0">
                  <a:moveTo>
                    <a:pt x="28004" y="0"/>
                  </a:moveTo>
                  <a:cubicBezTo>
                    <a:pt x="32385" y="2000"/>
                    <a:pt x="35814" y="9430"/>
                    <a:pt x="41719" y="2286"/>
                  </a:cubicBezTo>
                  <a:cubicBezTo>
                    <a:pt x="42672" y="1619"/>
                    <a:pt x="43625" y="1619"/>
                    <a:pt x="44577" y="2381"/>
                  </a:cubicBezTo>
                  <a:cubicBezTo>
                    <a:pt x="45053" y="3334"/>
                    <a:pt x="45339" y="4382"/>
                    <a:pt x="45244" y="5525"/>
                  </a:cubicBezTo>
                  <a:cubicBezTo>
                    <a:pt x="44291" y="9049"/>
                    <a:pt x="41529" y="10668"/>
                    <a:pt x="38481" y="11811"/>
                  </a:cubicBezTo>
                  <a:cubicBezTo>
                    <a:pt x="30194" y="13430"/>
                    <a:pt x="38100" y="16383"/>
                    <a:pt x="38005" y="18669"/>
                  </a:cubicBezTo>
                  <a:cubicBezTo>
                    <a:pt x="38481" y="20764"/>
                    <a:pt x="40195" y="21717"/>
                    <a:pt x="41815" y="22955"/>
                  </a:cubicBezTo>
                  <a:cubicBezTo>
                    <a:pt x="42577" y="24479"/>
                    <a:pt x="43339" y="26003"/>
                    <a:pt x="44101" y="27432"/>
                  </a:cubicBezTo>
                  <a:cubicBezTo>
                    <a:pt x="45053" y="31718"/>
                    <a:pt x="41148" y="31909"/>
                    <a:pt x="39053" y="33623"/>
                  </a:cubicBezTo>
                  <a:cubicBezTo>
                    <a:pt x="36386" y="34481"/>
                    <a:pt x="33909" y="35528"/>
                    <a:pt x="33147" y="38672"/>
                  </a:cubicBezTo>
                  <a:cubicBezTo>
                    <a:pt x="32671" y="40481"/>
                    <a:pt x="31813" y="42101"/>
                    <a:pt x="30385" y="43434"/>
                  </a:cubicBezTo>
                  <a:lnTo>
                    <a:pt x="29337" y="43434"/>
                  </a:lnTo>
                  <a:cubicBezTo>
                    <a:pt x="29337" y="43434"/>
                    <a:pt x="28289" y="43434"/>
                    <a:pt x="28289" y="43434"/>
                  </a:cubicBezTo>
                  <a:cubicBezTo>
                    <a:pt x="27432" y="41910"/>
                    <a:pt x="26670" y="40386"/>
                    <a:pt x="25813" y="38862"/>
                  </a:cubicBezTo>
                  <a:cubicBezTo>
                    <a:pt x="23431" y="37433"/>
                    <a:pt x="22288" y="34004"/>
                    <a:pt x="18860" y="34100"/>
                  </a:cubicBezTo>
                  <a:cubicBezTo>
                    <a:pt x="17050" y="33052"/>
                    <a:pt x="15430" y="31909"/>
                    <a:pt x="16192" y="29432"/>
                  </a:cubicBezTo>
                  <a:cubicBezTo>
                    <a:pt x="16192" y="28480"/>
                    <a:pt x="19431" y="26956"/>
                    <a:pt x="15621" y="26765"/>
                  </a:cubicBezTo>
                  <a:cubicBezTo>
                    <a:pt x="12382" y="26670"/>
                    <a:pt x="10287" y="28956"/>
                    <a:pt x="7906" y="30575"/>
                  </a:cubicBezTo>
                  <a:cubicBezTo>
                    <a:pt x="6858" y="30861"/>
                    <a:pt x="5905" y="30861"/>
                    <a:pt x="4858" y="30480"/>
                  </a:cubicBezTo>
                  <a:cubicBezTo>
                    <a:pt x="1143" y="27242"/>
                    <a:pt x="667" y="22670"/>
                    <a:pt x="0" y="18193"/>
                  </a:cubicBezTo>
                  <a:cubicBezTo>
                    <a:pt x="2381" y="14192"/>
                    <a:pt x="6191" y="15431"/>
                    <a:pt x="9620" y="15431"/>
                  </a:cubicBezTo>
                  <a:cubicBezTo>
                    <a:pt x="14859" y="15240"/>
                    <a:pt x="18860" y="13335"/>
                    <a:pt x="20193" y="7715"/>
                  </a:cubicBezTo>
                  <a:cubicBezTo>
                    <a:pt x="20098" y="6763"/>
                    <a:pt x="20288" y="5810"/>
                    <a:pt x="20669" y="4858"/>
                  </a:cubicBezTo>
                  <a:cubicBezTo>
                    <a:pt x="22574" y="2191"/>
                    <a:pt x="24860" y="476"/>
                    <a:pt x="28004" y="0"/>
                  </a:cubicBezTo>
                  <a:close/>
                </a:path>
              </a:pathLst>
            </a:custGeom>
            <a:solidFill>
              <a:srgbClr val="FB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835;p3"/>
            <p:cNvSpPr/>
            <p:nvPr/>
          </p:nvSpPr>
          <p:spPr>
            <a:xfrm>
              <a:off x="9206679" y="2166665"/>
              <a:ext cx="13974" cy="29760"/>
            </a:xfrm>
            <a:custGeom>
              <a:avLst/>
              <a:gdLst/>
              <a:ahLst/>
              <a:cxnLst/>
              <a:rect l="l" t="t" r="r" b="b"/>
              <a:pathLst>
                <a:path w="13974" h="29760" extrusionOk="0">
                  <a:moveTo>
                    <a:pt x="9374" y="16002"/>
                  </a:moveTo>
                  <a:cubicBezTo>
                    <a:pt x="10803" y="18383"/>
                    <a:pt x="14327" y="19336"/>
                    <a:pt x="13946" y="22860"/>
                  </a:cubicBezTo>
                  <a:cubicBezTo>
                    <a:pt x="12136" y="24955"/>
                    <a:pt x="15184" y="30290"/>
                    <a:pt x="9374" y="29718"/>
                  </a:cubicBezTo>
                  <a:cubicBezTo>
                    <a:pt x="5088" y="20193"/>
                    <a:pt x="-1294" y="11335"/>
                    <a:pt x="230" y="0"/>
                  </a:cubicBezTo>
                  <a:cubicBezTo>
                    <a:pt x="7945" y="2762"/>
                    <a:pt x="3754" y="12192"/>
                    <a:pt x="9374" y="16002"/>
                  </a:cubicBezTo>
                  <a:close/>
                </a:path>
              </a:pathLst>
            </a:custGeom>
            <a:solidFill>
              <a:srgbClr val="FCCA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836;p3"/>
            <p:cNvSpPr/>
            <p:nvPr/>
          </p:nvSpPr>
          <p:spPr>
            <a:xfrm>
              <a:off x="9216053" y="2189525"/>
              <a:ext cx="11429" cy="11430"/>
            </a:xfrm>
            <a:custGeom>
              <a:avLst/>
              <a:gdLst/>
              <a:ahLst/>
              <a:cxnLst/>
              <a:rect l="l" t="t" r="r" b="b"/>
              <a:pathLst>
                <a:path w="11429" h="11430" extrusionOk="0">
                  <a:moveTo>
                    <a:pt x="0" y="6858"/>
                  </a:moveTo>
                  <a:cubicBezTo>
                    <a:pt x="1524" y="4572"/>
                    <a:pt x="3048" y="2286"/>
                    <a:pt x="4572" y="0"/>
                  </a:cubicBezTo>
                  <a:cubicBezTo>
                    <a:pt x="6858" y="2286"/>
                    <a:pt x="9144" y="4572"/>
                    <a:pt x="11430" y="6858"/>
                  </a:cubicBezTo>
                  <a:cubicBezTo>
                    <a:pt x="11430" y="8382"/>
                    <a:pt x="11430" y="9906"/>
                    <a:pt x="11430" y="11430"/>
                  </a:cubicBezTo>
                  <a:cubicBezTo>
                    <a:pt x="8382" y="6858"/>
                    <a:pt x="5334" y="9144"/>
                    <a:pt x="2286" y="11430"/>
                  </a:cubicBezTo>
                  <a:cubicBezTo>
                    <a:pt x="476" y="10382"/>
                    <a:pt x="95" y="8763"/>
                    <a:pt x="0" y="6858"/>
                  </a:cubicBezTo>
                  <a:close/>
                </a:path>
              </a:pathLst>
            </a:custGeom>
            <a:solidFill>
              <a:srgbClr val="FCCD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837;p3"/>
            <p:cNvSpPr/>
            <p:nvPr/>
          </p:nvSpPr>
          <p:spPr>
            <a:xfrm>
              <a:off x="9271965" y="2063986"/>
              <a:ext cx="24136" cy="18127"/>
            </a:xfrm>
            <a:custGeom>
              <a:avLst/>
              <a:gdLst/>
              <a:ahLst/>
              <a:cxnLst/>
              <a:rect l="l" t="t" r="r" b="b"/>
              <a:pathLst>
                <a:path w="24136" h="18127" extrusionOk="0">
                  <a:moveTo>
                    <a:pt x="23908" y="0"/>
                  </a:moveTo>
                  <a:cubicBezTo>
                    <a:pt x="23336" y="4572"/>
                    <a:pt x="25813" y="9620"/>
                    <a:pt x="21717" y="13621"/>
                  </a:cubicBezTo>
                  <a:cubicBezTo>
                    <a:pt x="14573" y="19812"/>
                    <a:pt x="7620" y="19717"/>
                    <a:pt x="953" y="12764"/>
                  </a:cubicBezTo>
                  <a:cubicBezTo>
                    <a:pt x="286" y="11716"/>
                    <a:pt x="0" y="10573"/>
                    <a:pt x="0" y="9430"/>
                  </a:cubicBezTo>
                  <a:cubicBezTo>
                    <a:pt x="1048" y="4477"/>
                    <a:pt x="3810" y="1238"/>
                    <a:pt x="8954" y="190"/>
                  </a:cubicBezTo>
                  <a:cubicBezTo>
                    <a:pt x="14002" y="762"/>
                    <a:pt x="18955" y="95"/>
                    <a:pt x="23908" y="0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838;p3"/>
            <p:cNvSpPr/>
            <p:nvPr/>
          </p:nvSpPr>
          <p:spPr>
            <a:xfrm>
              <a:off x="9265243" y="2084951"/>
              <a:ext cx="24315" cy="25115"/>
            </a:xfrm>
            <a:custGeom>
              <a:avLst/>
              <a:gdLst/>
              <a:ahLst/>
              <a:cxnLst/>
              <a:rect l="l" t="t" r="r" b="b"/>
              <a:pathLst>
                <a:path w="24315" h="25115" extrusionOk="0">
                  <a:moveTo>
                    <a:pt x="23581" y="10943"/>
                  </a:moveTo>
                  <a:cubicBezTo>
                    <a:pt x="21295" y="13610"/>
                    <a:pt x="13675" y="15134"/>
                    <a:pt x="21581" y="20087"/>
                  </a:cubicBezTo>
                  <a:cubicBezTo>
                    <a:pt x="20057" y="27040"/>
                    <a:pt x="14532" y="24659"/>
                    <a:pt x="10055" y="24945"/>
                  </a:cubicBezTo>
                  <a:cubicBezTo>
                    <a:pt x="7007" y="24088"/>
                    <a:pt x="3674" y="23802"/>
                    <a:pt x="721" y="22564"/>
                  </a:cubicBezTo>
                  <a:cubicBezTo>
                    <a:pt x="-803" y="19611"/>
                    <a:pt x="149" y="17039"/>
                    <a:pt x="3007" y="16372"/>
                  </a:cubicBezTo>
                  <a:cubicBezTo>
                    <a:pt x="10722" y="14658"/>
                    <a:pt x="10341" y="9324"/>
                    <a:pt x="9484" y="3514"/>
                  </a:cubicBezTo>
                  <a:cubicBezTo>
                    <a:pt x="9389" y="2466"/>
                    <a:pt x="9865" y="1609"/>
                    <a:pt x="10627" y="847"/>
                  </a:cubicBezTo>
                  <a:cubicBezTo>
                    <a:pt x="14532" y="-1058"/>
                    <a:pt x="18437" y="847"/>
                    <a:pt x="22343" y="847"/>
                  </a:cubicBezTo>
                  <a:cubicBezTo>
                    <a:pt x="23771" y="1513"/>
                    <a:pt x="25010" y="2180"/>
                    <a:pt x="23867" y="4085"/>
                  </a:cubicBezTo>
                  <a:cubicBezTo>
                    <a:pt x="23867" y="6371"/>
                    <a:pt x="23771" y="8657"/>
                    <a:pt x="23581" y="10943"/>
                  </a:cubicBezTo>
                  <a:close/>
                </a:path>
              </a:pathLst>
            </a:custGeom>
            <a:solidFill>
              <a:srgbClr val="F5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839;p3"/>
            <p:cNvSpPr/>
            <p:nvPr/>
          </p:nvSpPr>
          <p:spPr>
            <a:xfrm>
              <a:off x="9263011" y="2074062"/>
              <a:ext cx="30765" cy="15623"/>
            </a:xfrm>
            <a:custGeom>
              <a:avLst/>
              <a:gdLst/>
              <a:ahLst/>
              <a:cxnLst/>
              <a:rect l="l" t="t" r="r" b="b"/>
              <a:pathLst>
                <a:path w="30765" h="15623" extrusionOk="0">
                  <a:moveTo>
                    <a:pt x="10192" y="1259"/>
                  </a:moveTo>
                  <a:cubicBezTo>
                    <a:pt x="16669" y="5640"/>
                    <a:pt x="23432" y="6879"/>
                    <a:pt x="30766" y="3545"/>
                  </a:cubicBezTo>
                  <a:cubicBezTo>
                    <a:pt x="30004" y="5069"/>
                    <a:pt x="29242" y="6593"/>
                    <a:pt x="28384" y="8117"/>
                  </a:cubicBezTo>
                  <a:cubicBezTo>
                    <a:pt x="27337" y="9260"/>
                    <a:pt x="26098" y="10022"/>
                    <a:pt x="24479" y="10308"/>
                  </a:cubicBezTo>
                  <a:cubicBezTo>
                    <a:pt x="20574" y="11736"/>
                    <a:pt x="15811" y="8974"/>
                    <a:pt x="12383" y="12689"/>
                  </a:cubicBezTo>
                  <a:lnTo>
                    <a:pt x="12383" y="12689"/>
                  </a:lnTo>
                  <a:cubicBezTo>
                    <a:pt x="3429" y="19737"/>
                    <a:pt x="1905" y="12689"/>
                    <a:pt x="0" y="6212"/>
                  </a:cubicBezTo>
                  <a:cubicBezTo>
                    <a:pt x="0" y="4307"/>
                    <a:pt x="857" y="2878"/>
                    <a:pt x="2286" y="1735"/>
                  </a:cubicBezTo>
                  <a:cubicBezTo>
                    <a:pt x="4858" y="211"/>
                    <a:pt x="7334" y="-1027"/>
                    <a:pt x="10192" y="1259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840;p3"/>
            <p:cNvSpPr/>
            <p:nvPr/>
          </p:nvSpPr>
          <p:spPr>
            <a:xfrm>
              <a:off x="9281727" y="2060869"/>
              <a:ext cx="14145" cy="6621"/>
            </a:xfrm>
            <a:custGeom>
              <a:avLst/>
              <a:gdLst/>
              <a:ahLst/>
              <a:cxnLst/>
              <a:rect l="l" t="t" r="r" b="b"/>
              <a:pathLst>
                <a:path w="14145" h="6621" extrusionOk="0">
                  <a:moveTo>
                    <a:pt x="14146" y="3117"/>
                  </a:moveTo>
                  <a:cubicBezTo>
                    <a:pt x="10145" y="7213"/>
                    <a:pt x="5573" y="7403"/>
                    <a:pt x="525" y="5308"/>
                  </a:cubicBezTo>
                  <a:cubicBezTo>
                    <a:pt x="-809" y="2927"/>
                    <a:pt x="620" y="1593"/>
                    <a:pt x="2335" y="260"/>
                  </a:cubicBezTo>
                  <a:cubicBezTo>
                    <a:pt x="3382" y="-217"/>
                    <a:pt x="4240" y="-26"/>
                    <a:pt x="5097" y="736"/>
                  </a:cubicBezTo>
                  <a:cubicBezTo>
                    <a:pt x="7383" y="736"/>
                    <a:pt x="9669" y="736"/>
                    <a:pt x="11955" y="736"/>
                  </a:cubicBezTo>
                  <a:cubicBezTo>
                    <a:pt x="12717" y="1593"/>
                    <a:pt x="13479" y="2355"/>
                    <a:pt x="14146" y="3117"/>
                  </a:cubicBezTo>
                  <a:close/>
                </a:path>
              </a:pathLst>
            </a:custGeom>
            <a:solidFill>
              <a:srgbClr val="F6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841;p3"/>
            <p:cNvSpPr/>
            <p:nvPr/>
          </p:nvSpPr>
          <p:spPr>
            <a:xfrm>
              <a:off x="9284262" y="2082178"/>
              <a:ext cx="7166" cy="6858"/>
            </a:xfrm>
            <a:custGeom>
              <a:avLst/>
              <a:gdLst/>
              <a:ahLst/>
              <a:cxnLst/>
              <a:rect l="l" t="t" r="r" b="b"/>
              <a:pathLst>
                <a:path w="7166" h="6858" extrusionOk="0">
                  <a:moveTo>
                    <a:pt x="2562" y="0"/>
                  </a:moveTo>
                  <a:cubicBezTo>
                    <a:pt x="4086" y="0"/>
                    <a:pt x="5610" y="0"/>
                    <a:pt x="7134" y="0"/>
                  </a:cubicBezTo>
                  <a:cubicBezTo>
                    <a:pt x="7134" y="2572"/>
                    <a:pt x="7610" y="5144"/>
                    <a:pt x="4943" y="6858"/>
                  </a:cubicBezTo>
                  <a:cubicBezTo>
                    <a:pt x="4181" y="6096"/>
                    <a:pt x="3419" y="5334"/>
                    <a:pt x="2562" y="4572"/>
                  </a:cubicBezTo>
                  <a:cubicBezTo>
                    <a:pt x="1609" y="5048"/>
                    <a:pt x="466" y="5144"/>
                    <a:pt x="85" y="4001"/>
                  </a:cubicBezTo>
                  <a:cubicBezTo>
                    <a:pt x="-391" y="2000"/>
                    <a:pt x="1228" y="1048"/>
                    <a:pt x="2562" y="0"/>
                  </a:cubicBezTo>
                  <a:close/>
                </a:path>
              </a:pathLst>
            </a:custGeom>
            <a:solidFill>
              <a:srgbClr val="F9BF0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842;p3"/>
            <p:cNvSpPr/>
            <p:nvPr/>
          </p:nvSpPr>
          <p:spPr>
            <a:xfrm>
              <a:off x="9256072" y="2064007"/>
              <a:ext cx="18147" cy="13599"/>
            </a:xfrm>
            <a:custGeom>
              <a:avLst/>
              <a:gdLst/>
              <a:ahLst/>
              <a:cxnLst/>
              <a:rect l="l" t="t" r="r" b="b"/>
              <a:pathLst>
                <a:path w="18147" h="13599" extrusionOk="0">
                  <a:moveTo>
                    <a:pt x="17131" y="11313"/>
                  </a:moveTo>
                  <a:cubicBezTo>
                    <a:pt x="14845" y="12075"/>
                    <a:pt x="12559" y="12837"/>
                    <a:pt x="10273" y="13599"/>
                  </a:cubicBezTo>
                  <a:cubicBezTo>
                    <a:pt x="7511" y="12266"/>
                    <a:pt x="4177" y="12075"/>
                    <a:pt x="1701" y="9980"/>
                  </a:cubicBezTo>
                  <a:cubicBezTo>
                    <a:pt x="82" y="8265"/>
                    <a:pt x="-871" y="6551"/>
                    <a:pt x="1129" y="4455"/>
                  </a:cubicBezTo>
                  <a:cubicBezTo>
                    <a:pt x="4939" y="-974"/>
                    <a:pt x="9607" y="-1069"/>
                    <a:pt x="14845" y="2169"/>
                  </a:cubicBezTo>
                  <a:cubicBezTo>
                    <a:pt x="17893" y="3693"/>
                    <a:pt x="19227" y="5789"/>
                    <a:pt x="17131" y="9027"/>
                  </a:cubicBezTo>
                  <a:cubicBezTo>
                    <a:pt x="17131" y="9789"/>
                    <a:pt x="17131" y="10551"/>
                    <a:pt x="17131" y="11313"/>
                  </a:cubicBezTo>
                  <a:close/>
                </a:path>
              </a:pathLst>
            </a:custGeom>
            <a:solidFill>
              <a:srgbClr val="FDC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843;p3"/>
            <p:cNvSpPr/>
            <p:nvPr/>
          </p:nvSpPr>
          <p:spPr>
            <a:xfrm>
              <a:off x="9245161" y="2067459"/>
              <a:ext cx="15918" cy="14689"/>
            </a:xfrm>
            <a:custGeom>
              <a:avLst/>
              <a:gdLst/>
              <a:ahLst/>
              <a:cxnLst/>
              <a:rect l="l" t="t" r="r" b="b"/>
              <a:pathLst>
                <a:path w="15918" h="14689" extrusionOk="0">
                  <a:moveTo>
                    <a:pt x="12040" y="1098"/>
                  </a:moveTo>
                  <a:cubicBezTo>
                    <a:pt x="12136" y="3003"/>
                    <a:pt x="12517" y="4718"/>
                    <a:pt x="14326" y="5670"/>
                  </a:cubicBezTo>
                  <a:cubicBezTo>
                    <a:pt x="16136" y="7766"/>
                    <a:pt x="16422" y="10052"/>
                    <a:pt x="15088" y="12528"/>
                  </a:cubicBezTo>
                  <a:cubicBezTo>
                    <a:pt x="12612" y="15005"/>
                    <a:pt x="9659" y="15005"/>
                    <a:pt x="6516" y="14243"/>
                  </a:cubicBezTo>
                  <a:cubicBezTo>
                    <a:pt x="3658" y="13195"/>
                    <a:pt x="1468" y="11385"/>
                    <a:pt x="134" y="8528"/>
                  </a:cubicBezTo>
                  <a:cubicBezTo>
                    <a:pt x="-818" y="4242"/>
                    <a:pt x="3563" y="5099"/>
                    <a:pt x="5182" y="3289"/>
                  </a:cubicBezTo>
                  <a:cubicBezTo>
                    <a:pt x="6516" y="-330"/>
                    <a:pt x="8897" y="-807"/>
                    <a:pt x="12040" y="1098"/>
                  </a:cubicBezTo>
                  <a:close/>
                </a:path>
              </a:pathLst>
            </a:custGeom>
            <a:solidFill>
              <a:srgbClr val="F8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844;p3"/>
            <p:cNvSpPr/>
            <p:nvPr/>
          </p:nvSpPr>
          <p:spPr>
            <a:xfrm>
              <a:off x="9270917" y="2059318"/>
              <a:ext cx="13716" cy="13716"/>
            </a:xfrm>
            <a:custGeom>
              <a:avLst/>
              <a:gdLst/>
              <a:ahLst/>
              <a:cxnLst/>
              <a:rect l="l" t="t" r="r" b="b"/>
              <a:pathLst>
                <a:path w="13716" h="13716" extrusionOk="0">
                  <a:moveTo>
                    <a:pt x="2286" y="13716"/>
                  </a:moveTo>
                  <a:cubicBezTo>
                    <a:pt x="1524" y="11430"/>
                    <a:pt x="762" y="9144"/>
                    <a:pt x="0" y="6858"/>
                  </a:cubicBezTo>
                  <a:cubicBezTo>
                    <a:pt x="95" y="2381"/>
                    <a:pt x="3905" y="1715"/>
                    <a:pt x="6858" y="0"/>
                  </a:cubicBezTo>
                  <a:cubicBezTo>
                    <a:pt x="8477" y="2667"/>
                    <a:pt x="11906" y="95"/>
                    <a:pt x="13716" y="2286"/>
                  </a:cubicBezTo>
                  <a:cubicBezTo>
                    <a:pt x="12954" y="3810"/>
                    <a:pt x="12192" y="5334"/>
                    <a:pt x="11430" y="6858"/>
                  </a:cubicBezTo>
                  <a:cubicBezTo>
                    <a:pt x="6286" y="6477"/>
                    <a:pt x="5334" y="11525"/>
                    <a:pt x="2286" y="13716"/>
                  </a:cubicBezTo>
                  <a:close/>
                </a:path>
              </a:pathLst>
            </a:custGeom>
            <a:solidFill>
              <a:srgbClr val="F8BF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845;p3"/>
            <p:cNvSpPr/>
            <p:nvPr/>
          </p:nvSpPr>
          <p:spPr>
            <a:xfrm>
              <a:off x="9237676" y="2063986"/>
              <a:ext cx="9037" cy="10288"/>
            </a:xfrm>
            <a:custGeom>
              <a:avLst/>
              <a:gdLst/>
              <a:ahLst/>
              <a:cxnLst/>
              <a:rect l="l" t="t" r="r" b="b"/>
              <a:pathLst>
                <a:path w="9037" h="10288" extrusionOk="0">
                  <a:moveTo>
                    <a:pt x="3523" y="0"/>
                  </a:moveTo>
                  <a:cubicBezTo>
                    <a:pt x="4285" y="0"/>
                    <a:pt x="4952" y="0"/>
                    <a:pt x="5714" y="95"/>
                  </a:cubicBezTo>
                  <a:cubicBezTo>
                    <a:pt x="7333" y="2000"/>
                    <a:pt x="10667" y="3334"/>
                    <a:pt x="8095" y="6763"/>
                  </a:cubicBezTo>
                  <a:cubicBezTo>
                    <a:pt x="6476" y="9906"/>
                    <a:pt x="4285" y="11335"/>
                    <a:pt x="951" y="9430"/>
                  </a:cubicBezTo>
                  <a:cubicBezTo>
                    <a:pt x="-1716" y="5334"/>
                    <a:pt x="1904" y="2953"/>
                    <a:pt x="3523" y="0"/>
                  </a:cubicBezTo>
                  <a:close/>
                </a:path>
              </a:pathLst>
            </a:custGeom>
            <a:solidFill>
              <a:srgbClr val="FCCC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846;p3"/>
            <p:cNvSpPr/>
            <p:nvPr/>
          </p:nvSpPr>
          <p:spPr>
            <a:xfrm>
              <a:off x="9238007" y="2070748"/>
              <a:ext cx="12335" cy="7825"/>
            </a:xfrm>
            <a:custGeom>
              <a:avLst/>
              <a:gdLst/>
              <a:ahLst/>
              <a:cxnLst/>
              <a:rect l="l" t="t" r="r" b="b"/>
              <a:pathLst>
                <a:path w="12335" h="7825" extrusionOk="0">
                  <a:moveTo>
                    <a:pt x="906" y="2286"/>
                  </a:moveTo>
                  <a:cubicBezTo>
                    <a:pt x="3192" y="1524"/>
                    <a:pt x="5478" y="762"/>
                    <a:pt x="7764" y="0"/>
                  </a:cubicBezTo>
                  <a:cubicBezTo>
                    <a:pt x="9288" y="0"/>
                    <a:pt x="10812" y="0"/>
                    <a:pt x="12336" y="0"/>
                  </a:cubicBezTo>
                  <a:cubicBezTo>
                    <a:pt x="10812" y="1524"/>
                    <a:pt x="9288" y="3048"/>
                    <a:pt x="7764" y="4572"/>
                  </a:cubicBezTo>
                  <a:cubicBezTo>
                    <a:pt x="6430" y="7334"/>
                    <a:pt x="4335" y="8763"/>
                    <a:pt x="1382" y="7144"/>
                  </a:cubicBezTo>
                  <a:cubicBezTo>
                    <a:pt x="-523" y="6096"/>
                    <a:pt x="-237" y="4096"/>
                    <a:pt x="906" y="2286"/>
                  </a:cubicBezTo>
                  <a:close/>
                </a:path>
              </a:pathLst>
            </a:custGeom>
            <a:solidFill>
              <a:srgbClr val="F2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847;p3"/>
            <p:cNvSpPr/>
            <p:nvPr/>
          </p:nvSpPr>
          <p:spPr>
            <a:xfrm>
              <a:off x="9277680" y="2059382"/>
              <a:ext cx="9143" cy="3224"/>
            </a:xfrm>
            <a:custGeom>
              <a:avLst/>
              <a:gdLst/>
              <a:ahLst/>
              <a:cxnLst/>
              <a:rect l="l" t="t" r="r" b="b"/>
              <a:pathLst>
                <a:path w="9143" h="3224" extrusionOk="0">
                  <a:moveTo>
                    <a:pt x="6858" y="2318"/>
                  </a:moveTo>
                  <a:cubicBezTo>
                    <a:pt x="4572" y="1461"/>
                    <a:pt x="571" y="6128"/>
                    <a:pt x="0" y="32"/>
                  </a:cubicBezTo>
                  <a:cubicBezTo>
                    <a:pt x="3143" y="318"/>
                    <a:pt x="6763" y="-1016"/>
                    <a:pt x="9144" y="2318"/>
                  </a:cubicBezTo>
                  <a:cubicBezTo>
                    <a:pt x="8382" y="2223"/>
                    <a:pt x="7620" y="2318"/>
                    <a:pt x="6858" y="231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848;p3"/>
            <p:cNvSpPr/>
            <p:nvPr/>
          </p:nvSpPr>
          <p:spPr>
            <a:xfrm>
              <a:off x="9122422" y="2105079"/>
              <a:ext cx="59531" cy="31733"/>
            </a:xfrm>
            <a:custGeom>
              <a:avLst/>
              <a:gdLst/>
              <a:ahLst/>
              <a:cxnLst/>
              <a:rect l="l" t="t" r="r" b="b"/>
              <a:pathLst>
                <a:path w="59531" h="31733" extrusionOk="0">
                  <a:moveTo>
                    <a:pt x="54864" y="25106"/>
                  </a:moveTo>
                  <a:cubicBezTo>
                    <a:pt x="55626" y="25106"/>
                    <a:pt x="56388" y="25106"/>
                    <a:pt x="57150" y="25106"/>
                  </a:cubicBezTo>
                  <a:cubicBezTo>
                    <a:pt x="58484" y="25392"/>
                    <a:pt x="59246" y="26154"/>
                    <a:pt x="59531" y="27392"/>
                  </a:cubicBezTo>
                  <a:cubicBezTo>
                    <a:pt x="58674" y="33393"/>
                    <a:pt x="54102" y="31392"/>
                    <a:pt x="50578" y="31488"/>
                  </a:cubicBezTo>
                  <a:cubicBezTo>
                    <a:pt x="44196" y="27582"/>
                    <a:pt x="37243" y="29964"/>
                    <a:pt x="30575" y="29678"/>
                  </a:cubicBezTo>
                  <a:cubicBezTo>
                    <a:pt x="24003" y="29583"/>
                    <a:pt x="17621" y="29297"/>
                    <a:pt x="11430" y="27392"/>
                  </a:cubicBezTo>
                  <a:cubicBezTo>
                    <a:pt x="6477" y="25773"/>
                    <a:pt x="2096" y="23487"/>
                    <a:pt x="0" y="18248"/>
                  </a:cubicBezTo>
                  <a:lnTo>
                    <a:pt x="0" y="18248"/>
                  </a:lnTo>
                  <a:cubicBezTo>
                    <a:pt x="4382" y="15867"/>
                    <a:pt x="7525" y="12057"/>
                    <a:pt x="11430" y="9199"/>
                  </a:cubicBezTo>
                  <a:cubicBezTo>
                    <a:pt x="18479" y="6627"/>
                    <a:pt x="23432" y="-707"/>
                    <a:pt x="32004" y="55"/>
                  </a:cubicBezTo>
                  <a:cubicBezTo>
                    <a:pt x="32766" y="722"/>
                    <a:pt x="33147" y="1579"/>
                    <a:pt x="33242" y="2627"/>
                  </a:cubicBezTo>
                  <a:cubicBezTo>
                    <a:pt x="32957" y="4818"/>
                    <a:pt x="31814" y="6437"/>
                    <a:pt x="30004" y="7580"/>
                  </a:cubicBezTo>
                  <a:cubicBezTo>
                    <a:pt x="27718" y="8532"/>
                    <a:pt x="25813" y="9866"/>
                    <a:pt x="24575" y="12057"/>
                  </a:cubicBezTo>
                  <a:cubicBezTo>
                    <a:pt x="23336" y="13390"/>
                    <a:pt x="22193" y="14724"/>
                    <a:pt x="23622" y="16629"/>
                  </a:cubicBezTo>
                  <a:cubicBezTo>
                    <a:pt x="27718" y="20248"/>
                    <a:pt x="30194" y="14057"/>
                    <a:pt x="33814" y="14819"/>
                  </a:cubicBezTo>
                  <a:cubicBezTo>
                    <a:pt x="35243" y="14724"/>
                    <a:pt x="36957" y="15295"/>
                    <a:pt x="38195" y="14628"/>
                  </a:cubicBezTo>
                  <a:cubicBezTo>
                    <a:pt x="44101" y="11866"/>
                    <a:pt x="48578" y="11390"/>
                    <a:pt x="49530" y="19867"/>
                  </a:cubicBezTo>
                  <a:cubicBezTo>
                    <a:pt x="49816" y="22153"/>
                    <a:pt x="52197" y="24153"/>
                    <a:pt x="54864" y="25106"/>
                  </a:cubicBezTo>
                  <a:close/>
                </a:path>
              </a:pathLst>
            </a:custGeom>
            <a:solidFill>
              <a:srgbClr val="FBC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849;p3"/>
            <p:cNvSpPr/>
            <p:nvPr/>
          </p:nvSpPr>
          <p:spPr>
            <a:xfrm>
              <a:off x="9122300" y="2123326"/>
              <a:ext cx="11552" cy="9144"/>
            </a:xfrm>
            <a:custGeom>
              <a:avLst/>
              <a:gdLst/>
              <a:ahLst/>
              <a:cxnLst/>
              <a:rect l="l" t="t" r="r" b="b"/>
              <a:pathLst>
                <a:path w="11552" h="9144" extrusionOk="0">
                  <a:moveTo>
                    <a:pt x="123" y="0"/>
                  </a:moveTo>
                  <a:cubicBezTo>
                    <a:pt x="3933" y="3048"/>
                    <a:pt x="7743" y="6096"/>
                    <a:pt x="11553" y="9144"/>
                  </a:cubicBezTo>
                  <a:cubicBezTo>
                    <a:pt x="599" y="8572"/>
                    <a:pt x="-449" y="7620"/>
                    <a:pt x="123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850;p3"/>
            <p:cNvSpPr/>
            <p:nvPr/>
          </p:nvSpPr>
          <p:spPr>
            <a:xfrm>
              <a:off x="9122422" y="2114182"/>
              <a:ext cx="11429" cy="9144"/>
            </a:xfrm>
            <a:custGeom>
              <a:avLst/>
              <a:gdLst/>
              <a:ahLst/>
              <a:cxnLst/>
              <a:rect l="l" t="t" r="r" b="b"/>
              <a:pathLst>
                <a:path w="11429" h="9144" extrusionOk="0">
                  <a:moveTo>
                    <a:pt x="11430" y="0"/>
                  </a:moveTo>
                  <a:cubicBezTo>
                    <a:pt x="9430" y="5239"/>
                    <a:pt x="5906" y="8763"/>
                    <a:pt x="0" y="9144"/>
                  </a:cubicBezTo>
                  <a:cubicBezTo>
                    <a:pt x="2381" y="6096"/>
                    <a:pt x="4763" y="3143"/>
                    <a:pt x="7049" y="191"/>
                  </a:cubicBezTo>
                  <a:cubicBezTo>
                    <a:pt x="8573" y="95"/>
                    <a:pt x="10001" y="95"/>
                    <a:pt x="11430" y="0"/>
                  </a:cubicBezTo>
                  <a:close/>
                </a:path>
              </a:pathLst>
            </a:custGeom>
            <a:solidFill>
              <a:srgbClr val="FBCB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851;p3"/>
            <p:cNvSpPr/>
            <p:nvPr/>
          </p:nvSpPr>
          <p:spPr>
            <a:xfrm>
              <a:off x="9171696" y="2086750"/>
              <a:ext cx="31722" cy="20573"/>
            </a:xfrm>
            <a:custGeom>
              <a:avLst/>
              <a:gdLst/>
              <a:ahLst/>
              <a:cxnLst/>
              <a:rect l="l" t="t" r="r" b="b"/>
              <a:pathLst>
                <a:path w="31722" h="20573" extrusionOk="0">
                  <a:moveTo>
                    <a:pt x="28355" y="13716"/>
                  </a:moveTo>
                  <a:cubicBezTo>
                    <a:pt x="26069" y="16002"/>
                    <a:pt x="23783" y="18288"/>
                    <a:pt x="21497" y="20574"/>
                  </a:cubicBezTo>
                  <a:cubicBezTo>
                    <a:pt x="16734" y="17526"/>
                    <a:pt x="11400" y="18098"/>
                    <a:pt x="6257" y="18574"/>
                  </a:cubicBezTo>
                  <a:cubicBezTo>
                    <a:pt x="-220" y="19241"/>
                    <a:pt x="-1077" y="16574"/>
                    <a:pt x="1018" y="11430"/>
                  </a:cubicBezTo>
                  <a:cubicBezTo>
                    <a:pt x="1780" y="9906"/>
                    <a:pt x="2542" y="8382"/>
                    <a:pt x="3304" y="6858"/>
                  </a:cubicBezTo>
                  <a:cubicBezTo>
                    <a:pt x="8638" y="4572"/>
                    <a:pt x="13972" y="2286"/>
                    <a:pt x="19306" y="0"/>
                  </a:cubicBezTo>
                  <a:cubicBezTo>
                    <a:pt x="20830" y="0"/>
                    <a:pt x="22354" y="0"/>
                    <a:pt x="23783" y="0"/>
                  </a:cubicBezTo>
                  <a:cubicBezTo>
                    <a:pt x="30355" y="2953"/>
                    <a:pt x="35308" y="6382"/>
                    <a:pt x="28355" y="13716"/>
                  </a:cubicBezTo>
                  <a:close/>
                </a:path>
              </a:pathLst>
            </a:custGeom>
            <a:solidFill>
              <a:srgbClr val="FCCB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852;p3"/>
            <p:cNvSpPr/>
            <p:nvPr/>
          </p:nvSpPr>
          <p:spPr>
            <a:xfrm>
              <a:off x="9165190" y="2098181"/>
              <a:ext cx="28004" cy="20574"/>
            </a:xfrm>
            <a:custGeom>
              <a:avLst/>
              <a:gdLst/>
              <a:ahLst/>
              <a:cxnLst/>
              <a:rect l="l" t="t" r="r" b="b"/>
              <a:pathLst>
                <a:path w="28004" h="20574" extrusionOk="0">
                  <a:moveTo>
                    <a:pt x="7525" y="0"/>
                  </a:moveTo>
                  <a:cubicBezTo>
                    <a:pt x="6572" y="9811"/>
                    <a:pt x="15526" y="-95"/>
                    <a:pt x="17050" y="4858"/>
                  </a:cubicBezTo>
                  <a:cubicBezTo>
                    <a:pt x="22574" y="1524"/>
                    <a:pt x="25051" y="5906"/>
                    <a:pt x="28004" y="9144"/>
                  </a:cubicBezTo>
                  <a:lnTo>
                    <a:pt x="28004" y="9144"/>
                  </a:lnTo>
                  <a:cubicBezTo>
                    <a:pt x="28099" y="16859"/>
                    <a:pt x="20860" y="17240"/>
                    <a:pt x="16574" y="20574"/>
                  </a:cubicBezTo>
                  <a:cubicBezTo>
                    <a:pt x="13526" y="20479"/>
                    <a:pt x="10478" y="18383"/>
                    <a:pt x="7430" y="20574"/>
                  </a:cubicBezTo>
                  <a:cubicBezTo>
                    <a:pt x="5715" y="18955"/>
                    <a:pt x="3239" y="18002"/>
                    <a:pt x="2096" y="15621"/>
                  </a:cubicBezTo>
                  <a:cubicBezTo>
                    <a:pt x="1810" y="12192"/>
                    <a:pt x="857" y="8858"/>
                    <a:pt x="0" y="5524"/>
                  </a:cubicBezTo>
                  <a:cubicBezTo>
                    <a:pt x="190" y="3715"/>
                    <a:pt x="1905" y="3334"/>
                    <a:pt x="2953" y="2286"/>
                  </a:cubicBezTo>
                  <a:cubicBezTo>
                    <a:pt x="4477" y="1524"/>
                    <a:pt x="6001" y="762"/>
                    <a:pt x="7525" y="0"/>
                  </a:cubicBezTo>
                  <a:close/>
                </a:path>
              </a:pathLst>
            </a:custGeom>
            <a:solidFill>
              <a:srgbClr val="FCC5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853;p3"/>
            <p:cNvSpPr/>
            <p:nvPr/>
          </p:nvSpPr>
          <p:spPr>
            <a:xfrm>
              <a:off x="9154426" y="2099550"/>
              <a:ext cx="13716" cy="10568"/>
            </a:xfrm>
            <a:custGeom>
              <a:avLst/>
              <a:gdLst/>
              <a:ahLst/>
              <a:cxnLst/>
              <a:rect l="l" t="t" r="r" b="b"/>
              <a:pathLst>
                <a:path w="13716" h="10568" extrusionOk="0">
                  <a:moveTo>
                    <a:pt x="13716" y="917"/>
                  </a:moveTo>
                  <a:cubicBezTo>
                    <a:pt x="12954" y="1679"/>
                    <a:pt x="12192" y="2441"/>
                    <a:pt x="11430" y="3203"/>
                  </a:cubicBezTo>
                  <a:cubicBezTo>
                    <a:pt x="8572" y="7203"/>
                    <a:pt x="7144" y="14633"/>
                    <a:pt x="0" y="7775"/>
                  </a:cubicBezTo>
                  <a:cubicBezTo>
                    <a:pt x="0" y="7013"/>
                    <a:pt x="0" y="6251"/>
                    <a:pt x="0" y="5489"/>
                  </a:cubicBezTo>
                  <a:cubicBezTo>
                    <a:pt x="2381" y="-2608"/>
                    <a:pt x="8477" y="536"/>
                    <a:pt x="13716" y="917"/>
                  </a:cubicBezTo>
                  <a:close/>
                </a:path>
              </a:pathLst>
            </a:custGeom>
            <a:solidFill>
              <a:srgbClr val="FDD1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854;p3"/>
            <p:cNvSpPr/>
            <p:nvPr/>
          </p:nvSpPr>
          <p:spPr>
            <a:xfrm>
              <a:off x="9254915" y="2129388"/>
              <a:ext cx="22764" cy="12131"/>
            </a:xfrm>
            <a:custGeom>
              <a:avLst/>
              <a:gdLst/>
              <a:ahLst/>
              <a:cxnLst/>
              <a:rect l="l" t="t" r="r" b="b"/>
              <a:pathLst>
                <a:path w="22764" h="12131" extrusionOk="0">
                  <a:moveTo>
                    <a:pt x="0" y="7655"/>
                  </a:moveTo>
                  <a:cubicBezTo>
                    <a:pt x="3429" y="-346"/>
                    <a:pt x="8763" y="-2156"/>
                    <a:pt x="14002" y="2607"/>
                  </a:cubicBezTo>
                  <a:cubicBezTo>
                    <a:pt x="16478" y="4893"/>
                    <a:pt x="21717" y="2607"/>
                    <a:pt x="22765" y="7560"/>
                  </a:cubicBezTo>
                  <a:cubicBezTo>
                    <a:pt x="20860" y="7560"/>
                    <a:pt x="19145" y="8036"/>
                    <a:pt x="18193" y="9846"/>
                  </a:cubicBezTo>
                  <a:cubicBezTo>
                    <a:pt x="16669" y="10608"/>
                    <a:pt x="15145" y="11370"/>
                    <a:pt x="13621" y="12132"/>
                  </a:cubicBezTo>
                  <a:cubicBezTo>
                    <a:pt x="10763" y="8131"/>
                    <a:pt x="8477" y="2892"/>
                    <a:pt x="2191" y="7560"/>
                  </a:cubicBezTo>
                  <a:cubicBezTo>
                    <a:pt x="1524" y="8703"/>
                    <a:pt x="762" y="8703"/>
                    <a:pt x="0" y="7655"/>
                  </a:cubicBezTo>
                  <a:close/>
                </a:path>
              </a:pathLst>
            </a:custGeom>
            <a:solidFill>
              <a:srgbClr val="FD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855;p3"/>
            <p:cNvSpPr/>
            <p:nvPr/>
          </p:nvSpPr>
          <p:spPr>
            <a:xfrm>
              <a:off x="9266303" y="2103471"/>
              <a:ext cx="25619" cy="15283"/>
            </a:xfrm>
            <a:custGeom>
              <a:avLst/>
              <a:gdLst/>
              <a:ahLst/>
              <a:cxnLst/>
              <a:rect l="l" t="t" r="r" b="b"/>
              <a:pathLst>
                <a:path w="25619" h="15283" extrusionOk="0">
                  <a:moveTo>
                    <a:pt x="6900" y="3853"/>
                  </a:moveTo>
                  <a:cubicBezTo>
                    <a:pt x="11472" y="3091"/>
                    <a:pt x="16615" y="5758"/>
                    <a:pt x="20616" y="1567"/>
                  </a:cubicBezTo>
                  <a:cubicBezTo>
                    <a:pt x="24235" y="-1862"/>
                    <a:pt x="24712" y="996"/>
                    <a:pt x="25188" y="3853"/>
                  </a:cubicBezTo>
                  <a:cubicBezTo>
                    <a:pt x="26617" y="6520"/>
                    <a:pt x="24140" y="7187"/>
                    <a:pt x="22902" y="8425"/>
                  </a:cubicBezTo>
                  <a:cubicBezTo>
                    <a:pt x="22807" y="11378"/>
                    <a:pt x="21283" y="12902"/>
                    <a:pt x="18330" y="12997"/>
                  </a:cubicBezTo>
                  <a:cubicBezTo>
                    <a:pt x="14520" y="16045"/>
                    <a:pt x="10710" y="16045"/>
                    <a:pt x="6900" y="12997"/>
                  </a:cubicBezTo>
                  <a:cubicBezTo>
                    <a:pt x="4614" y="11473"/>
                    <a:pt x="2328" y="9949"/>
                    <a:pt x="42" y="8425"/>
                  </a:cubicBezTo>
                  <a:cubicBezTo>
                    <a:pt x="-530" y="2615"/>
                    <a:pt x="4900" y="5853"/>
                    <a:pt x="6900" y="3853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856;p3"/>
            <p:cNvSpPr/>
            <p:nvPr/>
          </p:nvSpPr>
          <p:spPr>
            <a:xfrm>
              <a:off x="9289110" y="2107324"/>
              <a:ext cx="11334" cy="4645"/>
            </a:xfrm>
            <a:custGeom>
              <a:avLst/>
              <a:gdLst/>
              <a:ahLst/>
              <a:cxnLst/>
              <a:rect l="l" t="t" r="r" b="b"/>
              <a:pathLst>
                <a:path w="11334" h="4645" extrusionOk="0">
                  <a:moveTo>
                    <a:pt x="0" y="4572"/>
                  </a:moveTo>
                  <a:cubicBezTo>
                    <a:pt x="762" y="3048"/>
                    <a:pt x="1524" y="1524"/>
                    <a:pt x="2286" y="0"/>
                  </a:cubicBezTo>
                  <a:cubicBezTo>
                    <a:pt x="5334" y="0"/>
                    <a:pt x="8382" y="0"/>
                    <a:pt x="11335" y="0"/>
                  </a:cubicBezTo>
                  <a:cubicBezTo>
                    <a:pt x="10573" y="762"/>
                    <a:pt x="9811" y="1524"/>
                    <a:pt x="9049" y="2286"/>
                  </a:cubicBezTo>
                  <a:cubicBezTo>
                    <a:pt x="6286" y="3810"/>
                    <a:pt x="3334" y="4953"/>
                    <a:pt x="0" y="4572"/>
                  </a:cubicBezTo>
                  <a:close/>
                </a:path>
              </a:pathLst>
            </a:custGeom>
            <a:solidFill>
              <a:srgbClr val="F9B6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857;p3"/>
            <p:cNvSpPr/>
            <p:nvPr/>
          </p:nvSpPr>
          <p:spPr>
            <a:xfrm>
              <a:off x="9179477" y="2124917"/>
              <a:ext cx="11334" cy="9765"/>
            </a:xfrm>
            <a:custGeom>
              <a:avLst/>
              <a:gdLst/>
              <a:ahLst/>
              <a:cxnLst/>
              <a:rect l="l" t="t" r="r" b="b"/>
              <a:pathLst>
                <a:path w="11334" h="9765" extrusionOk="0">
                  <a:moveTo>
                    <a:pt x="2381" y="7554"/>
                  </a:moveTo>
                  <a:cubicBezTo>
                    <a:pt x="1619" y="6792"/>
                    <a:pt x="857" y="6030"/>
                    <a:pt x="0" y="5268"/>
                  </a:cubicBezTo>
                  <a:cubicBezTo>
                    <a:pt x="1334" y="410"/>
                    <a:pt x="4477" y="-1019"/>
                    <a:pt x="9144" y="696"/>
                  </a:cubicBezTo>
                  <a:cubicBezTo>
                    <a:pt x="10287" y="2220"/>
                    <a:pt x="8096" y="3744"/>
                    <a:pt x="9144" y="5268"/>
                  </a:cubicBezTo>
                  <a:cubicBezTo>
                    <a:pt x="9906" y="6696"/>
                    <a:pt x="10668" y="8125"/>
                    <a:pt x="11335" y="9649"/>
                  </a:cubicBezTo>
                  <a:cubicBezTo>
                    <a:pt x="8096" y="10125"/>
                    <a:pt x="5239" y="9078"/>
                    <a:pt x="2381" y="755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858;p3"/>
            <p:cNvSpPr/>
            <p:nvPr/>
          </p:nvSpPr>
          <p:spPr>
            <a:xfrm>
              <a:off x="9211470" y="2054836"/>
              <a:ext cx="16108" cy="7856"/>
            </a:xfrm>
            <a:custGeom>
              <a:avLst/>
              <a:gdLst/>
              <a:ahLst/>
              <a:cxnLst/>
              <a:rect l="l" t="t" r="r" b="b"/>
              <a:pathLst>
                <a:path w="16108" h="7856" extrusionOk="0">
                  <a:moveTo>
                    <a:pt x="12" y="4578"/>
                  </a:moveTo>
                  <a:cubicBezTo>
                    <a:pt x="2964" y="958"/>
                    <a:pt x="7060" y="-89"/>
                    <a:pt x="11537" y="6"/>
                  </a:cubicBezTo>
                  <a:cubicBezTo>
                    <a:pt x="13442" y="101"/>
                    <a:pt x="15061" y="482"/>
                    <a:pt x="16109" y="2292"/>
                  </a:cubicBezTo>
                  <a:cubicBezTo>
                    <a:pt x="15252" y="4387"/>
                    <a:pt x="14013" y="5816"/>
                    <a:pt x="11537" y="4578"/>
                  </a:cubicBezTo>
                  <a:cubicBezTo>
                    <a:pt x="9251" y="5340"/>
                    <a:pt x="6965" y="6102"/>
                    <a:pt x="4679" y="6864"/>
                  </a:cubicBezTo>
                  <a:cubicBezTo>
                    <a:pt x="2012" y="8293"/>
                    <a:pt x="-179" y="8674"/>
                    <a:pt x="12" y="4578"/>
                  </a:cubicBezTo>
                  <a:close/>
                </a:path>
              </a:pathLst>
            </a:custGeom>
            <a:solidFill>
              <a:srgbClr val="FCC9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859;p3"/>
            <p:cNvSpPr/>
            <p:nvPr/>
          </p:nvSpPr>
          <p:spPr>
            <a:xfrm>
              <a:off x="9221767" y="2057128"/>
              <a:ext cx="8002" cy="7446"/>
            </a:xfrm>
            <a:custGeom>
              <a:avLst/>
              <a:gdLst/>
              <a:ahLst/>
              <a:cxnLst/>
              <a:rect l="l" t="t" r="r" b="b"/>
              <a:pathLst>
                <a:path w="8002" h="7446" extrusionOk="0">
                  <a:moveTo>
                    <a:pt x="1144" y="2286"/>
                  </a:moveTo>
                  <a:cubicBezTo>
                    <a:pt x="2668" y="1524"/>
                    <a:pt x="4192" y="762"/>
                    <a:pt x="5716" y="0"/>
                  </a:cubicBezTo>
                  <a:cubicBezTo>
                    <a:pt x="6478" y="0"/>
                    <a:pt x="7240" y="0"/>
                    <a:pt x="8002" y="0"/>
                  </a:cubicBezTo>
                  <a:cubicBezTo>
                    <a:pt x="8002" y="1524"/>
                    <a:pt x="8002" y="3048"/>
                    <a:pt x="8002" y="4572"/>
                  </a:cubicBezTo>
                  <a:cubicBezTo>
                    <a:pt x="6288" y="6953"/>
                    <a:pt x="4192" y="8287"/>
                    <a:pt x="1144" y="6858"/>
                  </a:cubicBezTo>
                  <a:cubicBezTo>
                    <a:pt x="-1332" y="5334"/>
                    <a:pt x="954" y="3810"/>
                    <a:pt x="1144" y="2286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860;p3"/>
            <p:cNvSpPr/>
            <p:nvPr/>
          </p:nvSpPr>
          <p:spPr>
            <a:xfrm>
              <a:off x="9229360" y="2063890"/>
              <a:ext cx="22283" cy="31945"/>
            </a:xfrm>
            <a:custGeom>
              <a:avLst/>
              <a:gdLst/>
              <a:ahLst/>
              <a:cxnLst/>
              <a:rect l="l" t="t" r="r" b="b"/>
              <a:pathLst>
                <a:path w="22283" h="31945" extrusionOk="0">
                  <a:moveTo>
                    <a:pt x="9553" y="9144"/>
                  </a:moveTo>
                  <a:cubicBezTo>
                    <a:pt x="10125" y="15145"/>
                    <a:pt x="13458" y="12668"/>
                    <a:pt x="16411" y="11430"/>
                  </a:cubicBezTo>
                  <a:cubicBezTo>
                    <a:pt x="18602" y="12287"/>
                    <a:pt x="20126" y="13811"/>
                    <a:pt x="20983" y="16002"/>
                  </a:cubicBezTo>
                  <a:cubicBezTo>
                    <a:pt x="20888" y="16478"/>
                    <a:pt x="20888" y="16955"/>
                    <a:pt x="20793" y="17336"/>
                  </a:cubicBezTo>
                  <a:cubicBezTo>
                    <a:pt x="19173" y="21050"/>
                    <a:pt x="23936" y="24289"/>
                    <a:pt x="21650" y="28099"/>
                  </a:cubicBezTo>
                  <a:cubicBezTo>
                    <a:pt x="20031" y="30385"/>
                    <a:pt x="17745" y="31528"/>
                    <a:pt x="14982" y="31909"/>
                  </a:cubicBezTo>
                  <a:cubicBezTo>
                    <a:pt x="10791" y="32004"/>
                    <a:pt x="6505" y="32099"/>
                    <a:pt x="2695" y="29623"/>
                  </a:cubicBezTo>
                  <a:cubicBezTo>
                    <a:pt x="2409" y="24003"/>
                    <a:pt x="8601" y="26289"/>
                    <a:pt x="10696" y="23146"/>
                  </a:cubicBezTo>
                  <a:cubicBezTo>
                    <a:pt x="7934" y="20669"/>
                    <a:pt x="3933" y="24670"/>
                    <a:pt x="1266" y="20479"/>
                  </a:cubicBezTo>
                  <a:cubicBezTo>
                    <a:pt x="3933" y="17526"/>
                    <a:pt x="8791" y="13525"/>
                    <a:pt x="314" y="11335"/>
                  </a:cubicBezTo>
                  <a:cubicBezTo>
                    <a:pt x="-829" y="7715"/>
                    <a:pt x="1362" y="5334"/>
                    <a:pt x="3457" y="2953"/>
                  </a:cubicBezTo>
                  <a:cubicBezTo>
                    <a:pt x="3933" y="2667"/>
                    <a:pt x="4410" y="2477"/>
                    <a:pt x="4886" y="2191"/>
                  </a:cubicBezTo>
                  <a:cubicBezTo>
                    <a:pt x="7172" y="1429"/>
                    <a:pt x="9458" y="762"/>
                    <a:pt x="11744" y="0"/>
                  </a:cubicBezTo>
                  <a:cubicBezTo>
                    <a:pt x="11077" y="3143"/>
                    <a:pt x="10315" y="6191"/>
                    <a:pt x="9553" y="9144"/>
                  </a:cubicBezTo>
                  <a:close/>
                </a:path>
              </a:pathLst>
            </a:custGeom>
            <a:solidFill>
              <a:srgbClr val="FBC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861;p3"/>
            <p:cNvSpPr/>
            <p:nvPr/>
          </p:nvSpPr>
          <p:spPr>
            <a:xfrm>
              <a:off x="9212240" y="2061700"/>
              <a:ext cx="22101" cy="17990"/>
            </a:xfrm>
            <a:custGeom>
              <a:avLst/>
              <a:gdLst/>
              <a:ahLst/>
              <a:cxnLst/>
              <a:rect l="l" t="t" r="r" b="b"/>
              <a:pathLst>
                <a:path w="22101" h="17990" extrusionOk="0">
                  <a:moveTo>
                    <a:pt x="10671" y="2286"/>
                  </a:moveTo>
                  <a:cubicBezTo>
                    <a:pt x="12957" y="1524"/>
                    <a:pt x="15243" y="762"/>
                    <a:pt x="17529" y="0"/>
                  </a:cubicBezTo>
                  <a:cubicBezTo>
                    <a:pt x="20482" y="95"/>
                    <a:pt x="22006" y="1619"/>
                    <a:pt x="22101" y="4572"/>
                  </a:cubicBezTo>
                  <a:cubicBezTo>
                    <a:pt x="22101" y="4572"/>
                    <a:pt x="22101" y="4572"/>
                    <a:pt x="22101" y="4572"/>
                  </a:cubicBezTo>
                  <a:cubicBezTo>
                    <a:pt x="20292" y="6858"/>
                    <a:pt x="18672" y="9525"/>
                    <a:pt x="15243" y="6858"/>
                  </a:cubicBezTo>
                  <a:cubicBezTo>
                    <a:pt x="10576" y="7715"/>
                    <a:pt x="12767" y="12668"/>
                    <a:pt x="10481" y="14859"/>
                  </a:cubicBezTo>
                  <a:cubicBezTo>
                    <a:pt x="8576" y="16764"/>
                    <a:pt x="6671" y="18574"/>
                    <a:pt x="3623" y="17812"/>
                  </a:cubicBezTo>
                  <a:cubicBezTo>
                    <a:pt x="1718" y="17240"/>
                    <a:pt x="194" y="16097"/>
                    <a:pt x="3" y="14002"/>
                  </a:cubicBezTo>
                  <a:cubicBezTo>
                    <a:pt x="-92" y="11240"/>
                    <a:pt x="1813" y="9811"/>
                    <a:pt x="4099" y="9335"/>
                  </a:cubicBezTo>
                  <a:cubicBezTo>
                    <a:pt x="8195" y="8572"/>
                    <a:pt x="9147" y="5144"/>
                    <a:pt x="10671" y="2286"/>
                  </a:cubicBezTo>
                  <a:close/>
                </a:path>
              </a:pathLst>
            </a:custGeom>
            <a:solidFill>
              <a:srgbClr val="FDCD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862;p3"/>
            <p:cNvSpPr/>
            <p:nvPr/>
          </p:nvSpPr>
          <p:spPr>
            <a:xfrm>
              <a:off x="9272057" y="2116468"/>
              <a:ext cx="12607" cy="9144"/>
            </a:xfrm>
            <a:custGeom>
              <a:avLst/>
              <a:gdLst/>
              <a:ahLst/>
              <a:cxnLst/>
              <a:rect l="l" t="t" r="r" b="b"/>
              <a:pathLst>
                <a:path w="12607" h="9144" extrusionOk="0">
                  <a:moveTo>
                    <a:pt x="1146" y="0"/>
                  </a:moveTo>
                  <a:cubicBezTo>
                    <a:pt x="4956" y="0"/>
                    <a:pt x="8766" y="0"/>
                    <a:pt x="12576" y="0"/>
                  </a:cubicBezTo>
                  <a:cubicBezTo>
                    <a:pt x="12767" y="3905"/>
                    <a:pt x="12195" y="7430"/>
                    <a:pt x="8004" y="9144"/>
                  </a:cubicBezTo>
                  <a:cubicBezTo>
                    <a:pt x="8004" y="4286"/>
                    <a:pt x="-3616" y="8287"/>
                    <a:pt x="1146" y="0"/>
                  </a:cubicBezTo>
                  <a:close/>
                </a:path>
              </a:pathLst>
            </a:custGeom>
            <a:solidFill>
              <a:srgbClr val="F4B7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863;p3"/>
            <p:cNvSpPr/>
            <p:nvPr/>
          </p:nvSpPr>
          <p:spPr>
            <a:xfrm>
              <a:off x="9243485" y="2086221"/>
              <a:ext cx="29622" cy="30590"/>
            </a:xfrm>
            <a:custGeom>
              <a:avLst/>
              <a:gdLst/>
              <a:ahLst/>
              <a:cxnLst/>
              <a:rect l="l" t="t" r="r" b="b"/>
              <a:pathLst>
                <a:path w="29622" h="30590" extrusionOk="0">
                  <a:moveTo>
                    <a:pt x="0" y="7387"/>
                  </a:moveTo>
                  <a:cubicBezTo>
                    <a:pt x="2286" y="6625"/>
                    <a:pt x="4572" y="5863"/>
                    <a:pt x="6858" y="5101"/>
                  </a:cubicBezTo>
                  <a:cubicBezTo>
                    <a:pt x="8668" y="3673"/>
                    <a:pt x="7525" y="-518"/>
                    <a:pt x="11525" y="53"/>
                  </a:cubicBezTo>
                  <a:cubicBezTo>
                    <a:pt x="14573" y="2339"/>
                    <a:pt x="15812" y="5768"/>
                    <a:pt x="16955" y="9102"/>
                  </a:cubicBezTo>
                  <a:cubicBezTo>
                    <a:pt x="17050" y="10054"/>
                    <a:pt x="16955" y="11102"/>
                    <a:pt x="16574" y="11959"/>
                  </a:cubicBezTo>
                  <a:cubicBezTo>
                    <a:pt x="16193" y="12531"/>
                    <a:pt x="14954" y="12436"/>
                    <a:pt x="14764" y="13007"/>
                  </a:cubicBezTo>
                  <a:cubicBezTo>
                    <a:pt x="14573" y="13483"/>
                    <a:pt x="15431" y="13769"/>
                    <a:pt x="16193" y="13483"/>
                  </a:cubicBezTo>
                  <a:cubicBezTo>
                    <a:pt x="17431" y="13960"/>
                    <a:pt x="18288" y="14722"/>
                    <a:pt x="19145" y="15674"/>
                  </a:cubicBezTo>
                  <a:cubicBezTo>
                    <a:pt x="20479" y="17389"/>
                    <a:pt x="21050" y="19579"/>
                    <a:pt x="22765" y="21008"/>
                  </a:cubicBezTo>
                  <a:cubicBezTo>
                    <a:pt x="25051" y="19579"/>
                    <a:pt x="27337" y="19579"/>
                    <a:pt x="29623" y="21008"/>
                  </a:cubicBezTo>
                  <a:cubicBezTo>
                    <a:pt x="27337" y="22532"/>
                    <a:pt x="25051" y="24056"/>
                    <a:pt x="22765" y="25580"/>
                  </a:cubicBezTo>
                  <a:cubicBezTo>
                    <a:pt x="18860" y="26723"/>
                    <a:pt x="16574" y="32152"/>
                    <a:pt x="11335" y="30152"/>
                  </a:cubicBezTo>
                  <a:cubicBezTo>
                    <a:pt x="9239" y="26723"/>
                    <a:pt x="6191" y="28438"/>
                    <a:pt x="3429" y="28819"/>
                  </a:cubicBezTo>
                  <a:cubicBezTo>
                    <a:pt x="2477" y="28628"/>
                    <a:pt x="1619" y="28057"/>
                    <a:pt x="1048" y="27199"/>
                  </a:cubicBezTo>
                  <a:cubicBezTo>
                    <a:pt x="191" y="20627"/>
                    <a:pt x="2000" y="13960"/>
                    <a:pt x="0" y="7387"/>
                  </a:cubicBezTo>
                  <a:close/>
                </a:path>
              </a:pathLst>
            </a:custGeom>
            <a:solidFill>
              <a:srgbClr val="F6B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864;p3"/>
            <p:cNvSpPr/>
            <p:nvPr/>
          </p:nvSpPr>
          <p:spPr>
            <a:xfrm>
              <a:off x="9221223" y="2115992"/>
              <a:ext cx="24547" cy="18192"/>
            </a:xfrm>
            <a:custGeom>
              <a:avLst/>
              <a:gdLst/>
              <a:ahLst/>
              <a:cxnLst/>
              <a:rect l="l" t="t" r="r" b="b"/>
              <a:pathLst>
                <a:path w="24547" h="18192" extrusionOk="0">
                  <a:moveTo>
                    <a:pt x="24548" y="2762"/>
                  </a:moveTo>
                  <a:cubicBezTo>
                    <a:pt x="24548" y="3524"/>
                    <a:pt x="24548" y="4286"/>
                    <a:pt x="24548" y="5048"/>
                  </a:cubicBezTo>
                  <a:cubicBezTo>
                    <a:pt x="21976" y="9525"/>
                    <a:pt x="16166" y="10192"/>
                    <a:pt x="13594" y="14573"/>
                  </a:cubicBezTo>
                  <a:cubicBezTo>
                    <a:pt x="12642" y="15049"/>
                    <a:pt x="11689" y="14859"/>
                    <a:pt x="10927" y="14192"/>
                  </a:cubicBezTo>
                  <a:cubicBezTo>
                    <a:pt x="7308" y="13525"/>
                    <a:pt x="4736" y="15430"/>
                    <a:pt x="2259" y="18193"/>
                  </a:cubicBezTo>
                  <a:cubicBezTo>
                    <a:pt x="-312" y="14478"/>
                    <a:pt x="-408" y="10954"/>
                    <a:pt x="1783" y="7334"/>
                  </a:cubicBezTo>
                  <a:cubicBezTo>
                    <a:pt x="-1551" y="1238"/>
                    <a:pt x="-598" y="0"/>
                    <a:pt x="7974" y="0"/>
                  </a:cubicBezTo>
                  <a:cubicBezTo>
                    <a:pt x="10165" y="3238"/>
                    <a:pt x="8832" y="5239"/>
                    <a:pt x="7974" y="5810"/>
                  </a:cubicBezTo>
                  <a:cubicBezTo>
                    <a:pt x="11118" y="2953"/>
                    <a:pt x="15975" y="-2096"/>
                    <a:pt x="23500" y="1619"/>
                  </a:cubicBezTo>
                  <a:cubicBezTo>
                    <a:pt x="23786" y="2000"/>
                    <a:pt x="24167" y="2381"/>
                    <a:pt x="24548" y="2762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865;p3"/>
            <p:cNvSpPr/>
            <p:nvPr/>
          </p:nvSpPr>
          <p:spPr>
            <a:xfrm>
              <a:off x="9229767" y="2132452"/>
              <a:ext cx="11587" cy="9493"/>
            </a:xfrm>
            <a:custGeom>
              <a:avLst/>
              <a:gdLst/>
              <a:ahLst/>
              <a:cxnLst/>
              <a:rect l="l" t="t" r="r" b="b"/>
              <a:pathLst>
                <a:path w="11587" h="9493" extrusionOk="0">
                  <a:moveTo>
                    <a:pt x="6860" y="19"/>
                  </a:moveTo>
                  <a:cubicBezTo>
                    <a:pt x="11622" y="686"/>
                    <a:pt x="12765" y="4115"/>
                    <a:pt x="10384" y="7258"/>
                  </a:cubicBezTo>
                  <a:cubicBezTo>
                    <a:pt x="5526" y="13735"/>
                    <a:pt x="3907" y="4019"/>
                    <a:pt x="2" y="4591"/>
                  </a:cubicBezTo>
                  <a:cubicBezTo>
                    <a:pt x="-93" y="-553"/>
                    <a:pt x="3621" y="19"/>
                    <a:pt x="6860" y="19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866;p3"/>
            <p:cNvSpPr/>
            <p:nvPr/>
          </p:nvSpPr>
          <p:spPr>
            <a:xfrm>
              <a:off x="9245291" y="2109819"/>
              <a:ext cx="11294" cy="8967"/>
            </a:xfrm>
            <a:custGeom>
              <a:avLst/>
              <a:gdLst/>
              <a:ahLst/>
              <a:cxnLst/>
              <a:rect l="l" t="t" r="r" b="b"/>
              <a:pathLst>
                <a:path w="11294" h="8967" extrusionOk="0">
                  <a:moveTo>
                    <a:pt x="2766" y="4363"/>
                  </a:moveTo>
                  <a:cubicBezTo>
                    <a:pt x="4195" y="1601"/>
                    <a:pt x="6195" y="-971"/>
                    <a:pt x="9433" y="363"/>
                  </a:cubicBezTo>
                  <a:cubicBezTo>
                    <a:pt x="13243" y="1887"/>
                    <a:pt x="10100" y="4458"/>
                    <a:pt x="9624" y="6649"/>
                  </a:cubicBezTo>
                  <a:cubicBezTo>
                    <a:pt x="7243" y="9983"/>
                    <a:pt x="3623" y="8649"/>
                    <a:pt x="480" y="8935"/>
                  </a:cubicBezTo>
                  <a:lnTo>
                    <a:pt x="480" y="8935"/>
                  </a:lnTo>
                  <a:cubicBezTo>
                    <a:pt x="-1044" y="6268"/>
                    <a:pt x="1432" y="5601"/>
                    <a:pt x="2766" y="4363"/>
                  </a:cubicBezTo>
                  <a:close/>
                </a:path>
              </a:pathLst>
            </a:custGeom>
            <a:solidFill>
              <a:srgbClr val="FCC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867;p3"/>
            <p:cNvSpPr/>
            <p:nvPr/>
          </p:nvSpPr>
          <p:spPr>
            <a:xfrm>
              <a:off x="9234341" y="2121041"/>
              <a:ext cx="14455" cy="9858"/>
            </a:xfrm>
            <a:custGeom>
              <a:avLst/>
              <a:gdLst/>
              <a:ahLst/>
              <a:cxnLst/>
              <a:rect l="l" t="t" r="r" b="b"/>
              <a:pathLst>
                <a:path w="14455" h="9858" extrusionOk="0">
                  <a:moveTo>
                    <a:pt x="0" y="9144"/>
                  </a:moveTo>
                  <a:cubicBezTo>
                    <a:pt x="1048" y="2572"/>
                    <a:pt x="7525" y="2953"/>
                    <a:pt x="11430" y="0"/>
                  </a:cubicBezTo>
                  <a:cubicBezTo>
                    <a:pt x="14288" y="381"/>
                    <a:pt x="15907" y="1619"/>
                    <a:pt x="12668" y="3715"/>
                  </a:cubicBezTo>
                  <a:cubicBezTo>
                    <a:pt x="9430" y="5905"/>
                    <a:pt x="5715" y="7334"/>
                    <a:pt x="2286" y="9144"/>
                  </a:cubicBezTo>
                  <a:cubicBezTo>
                    <a:pt x="1524" y="10096"/>
                    <a:pt x="762" y="10096"/>
                    <a:pt x="0" y="9144"/>
                  </a:cubicBezTo>
                  <a:close/>
                </a:path>
              </a:pathLst>
            </a:custGeom>
            <a:solidFill>
              <a:srgbClr val="F5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868;p3"/>
            <p:cNvSpPr/>
            <p:nvPr/>
          </p:nvSpPr>
          <p:spPr>
            <a:xfrm>
              <a:off x="9215291" y="2111221"/>
              <a:ext cx="14859" cy="12105"/>
            </a:xfrm>
            <a:custGeom>
              <a:avLst/>
              <a:gdLst/>
              <a:ahLst/>
              <a:cxnLst/>
              <a:rect l="l" t="t" r="r" b="b"/>
              <a:pathLst>
                <a:path w="14859" h="12105" extrusionOk="0">
                  <a:moveTo>
                    <a:pt x="14478" y="5248"/>
                  </a:moveTo>
                  <a:cubicBezTo>
                    <a:pt x="11240" y="6581"/>
                    <a:pt x="5144" y="4962"/>
                    <a:pt x="7620" y="12106"/>
                  </a:cubicBezTo>
                  <a:cubicBezTo>
                    <a:pt x="5715" y="12106"/>
                    <a:pt x="4001" y="11630"/>
                    <a:pt x="3048" y="9820"/>
                  </a:cubicBezTo>
                  <a:cubicBezTo>
                    <a:pt x="1619" y="9058"/>
                    <a:pt x="191" y="8391"/>
                    <a:pt x="0" y="6486"/>
                  </a:cubicBezTo>
                  <a:cubicBezTo>
                    <a:pt x="2477" y="295"/>
                    <a:pt x="6763" y="-1420"/>
                    <a:pt x="12859" y="1152"/>
                  </a:cubicBezTo>
                  <a:cubicBezTo>
                    <a:pt x="13716" y="1819"/>
                    <a:pt x="14383" y="2676"/>
                    <a:pt x="14859" y="3629"/>
                  </a:cubicBezTo>
                  <a:cubicBezTo>
                    <a:pt x="14764" y="4200"/>
                    <a:pt x="14573" y="4676"/>
                    <a:pt x="14478" y="5248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869;p3"/>
            <p:cNvSpPr/>
            <p:nvPr/>
          </p:nvSpPr>
          <p:spPr>
            <a:xfrm>
              <a:off x="9208064" y="2127899"/>
              <a:ext cx="8839" cy="9143"/>
            </a:xfrm>
            <a:custGeom>
              <a:avLst/>
              <a:gdLst/>
              <a:ahLst/>
              <a:cxnLst/>
              <a:rect l="l" t="t" r="r" b="b"/>
              <a:pathLst>
                <a:path w="8839" h="9143" extrusionOk="0">
                  <a:moveTo>
                    <a:pt x="1131" y="4572"/>
                  </a:moveTo>
                  <a:cubicBezTo>
                    <a:pt x="3417" y="3048"/>
                    <a:pt x="5703" y="1524"/>
                    <a:pt x="7989" y="0"/>
                  </a:cubicBezTo>
                  <a:cubicBezTo>
                    <a:pt x="10846" y="6953"/>
                    <a:pt x="5989" y="8001"/>
                    <a:pt x="1131" y="9144"/>
                  </a:cubicBezTo>
                  <a:cubicBezTo>
                    <a:pt x="845" y="8858"/>
                    <a:pt x="559" y="8477"/>
                    <a:pt x="178" y="8191"/>
                  </a:cubicBezTo>
                  <a:cubicBezTo>
                    <a:pt x="-203" y="6763"/>
                    <a:pt x="-12" y="5524"/>
                    <a:pt x="1131" y="457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870;p3"/>
            <p:cNvSpPr/>
            <p:nvPr/>
          </p:nvSpPr>
          <p:spPr>
            <a:xfrm>
              <a:off x="9207592" y="2117590"/>
              <a:ext cx="10746" cy="7418"/>
            </a:xfrm>
            <a:custGeom>
              <a:avLst/>
              <a:gdLst/>
              <a:ahLst/>
              <a:cxnLst/>
              <a:rect l="l" t="t" r="r" b="b"/>
              <a:pathLst>
                <a:path w="10746" h="7418" extrusionOk="0">
                  <a:moveTo>
                    <a:pt x="8461" y="1164"/>
                  </a:moveTo>
                  <a:cubicBezTo>
                    <a:pt x="9223" y="1926"/>
                    <a:pt x="9985" y="2688"/>
                    <a:pt x="10747" y="3450"/>
                  </a:cubicBezTo>
                  <a:cubicBezTo>
                    <a:pt x="9223" y="4212"/>
                    <a:pt x="7699" y="4974"/>
                    <a:pt x="6175" y="5832"/>
                  </a:cubicBezTo>
                  <a:cubicBezTo>
                    <a:pt x="4270" y="6213"/>
                    <a:pt x="2555" y="8594"/>
                    <a:pt x="555" y="6689"/>
                  </a:cubicBezTo>
                  <a:cubicBezTo>
                    <a:pt x="-683" y="5546"/>
                    <a:pt x="365" y="4212"/>
                    <a:pt x="1603" y="3450"/>
                  </a:cubicBezTo>
                  <a:cubicBezTo>
                    <a:pt x="3222" y="498"/>
                    <a:pt x="5127" y="-1312"/>
                    <a:pt x="8461" y="1164"/>
                  </a:cubicBezTo>
                  <a:close/>
                </a:path>
              </a:pathLst>
            </a:custGeom>
            <a:solidFill>
              <a:srgbClr val="EDA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871;p3"/>
            <p:cNvSpPr/>
            <p:nvPr/>
          </p:nvSpPr>
          <p:spPr>
            <a:xfrm>
              <a:off x="9202337" y="2135623"/>
              <a:ext cx="6858" cy="8181"/>
            </a:xfrm>
            <a:custGeom>
              <a:avLst/>
              <a:gdLst/>
              <a:ahLst/>
              <a:cxnLst/>
              <a:rect l="l" t="t" r="r" b="b"/>
              <a:pathLst>
                <a:path w="6858" h="8181" extrusionOk="0">
                  <a:moveTo>
                    <a:pt x="0" y="8182"/>
                  </a:moveTo>
                  <a:cubicBezTo>
                    <a:pt x="0" y="5896"/>
                    <a:pt x="0" y="3610"/>
                    <a:pt x="0" y="1324"/>
                  </a:cubicBezTo>
                  <a:cubicBezTo>
                    <a:pt x="2286" y="-295"/>
                    <a:pt x="4572" y="-581"/>
                    <a:pt x="6858" y="1324"/>
                  </a:cubicBezTo>
                  <a:lnTo>
                    <a:pt x="6858" y="1324"/>
                  </a:lnTo>
                  <a:cubicBezTo>
                    <a:pt x="6858" y="2086"/>
                    <a:pt x="6858" y="2848"/>
                    <a:pt x="6858" y="3610"/>
                  </a:cubicBezTo>
                  <a:cubicBezTo>
                    <a:pt x="5620" y="6658"/>
                    <a:pt x="3334" y="8182"/>
                    <a:pt x="0" y="8182"/>
                  </a:cubicBezTo>
                  <a:close/>
                </a:path>
              </a:pathLst>
            </a:custGeom>
            <a:solidFill>
              <a:srgbClr val="F8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872;p3"/>
            <p:cNvSpPr/>
            <p:nvPr/>
          </p:nvSpPr>
          <p:spPr>
            <a:xfrm>
              <a:off x="9228116" y="2130185"/>
              <a:ext cx="8511" cy="6857"/>
            </a:xfrm>
            <a:custGeom>
              <a:avLst/>
              <a:gdLst/>
              <a:ahLst/>
              <a:cxnLst/>
              <a:rect l="l" t="t" r="r" b="b"/>
              <a:pathLst>
                <a:path w="8511" h="6857" extrusionOk="0">
                  <a:moveTo>
                    <a:pt x="6225" y="0"/>
                  </a:moveTo>
                  <a:cubicBezTo>
                    <a:pt x="6987" y="0"/>
                    <a:pt x="7749" y="0"/>
                    <a:pt x="8511" y="0"/>
                  </a:cubicBezTo>
                  <a:cubicBezTo>
                    <a:pt x="8511" y="762"/>
                    <a:pt x="8511" y="1524"/>
                    <a:pt x="8511" y="2286"/>
                  </a:cubicBezTo>
                  <a:cubicBezTo>
                    <a:pt x="6225" y="3810"/>
                    <a:pt x="3939" y="5334"/>
                    <a:pt x="1653" y="6858"/>
                  </a:cubicBezTo>
                  <a:cubicBezTo>
                    <a:pt x="-3014" y="2762"/>
                    <a:pt x="3653" y="2477"/>
                    <a:pt x="3939" y="0"/>
                  </a:cubicBezTo>
                  <a:cubicBezTo>
                    <a:pt x="4701" y="0"/>
                    <a:pt x="5463" y="0"/>
                    <a:pt x="6225" y="0"/>
                  </a:cubicBezTo>
                  <a:close/>
                </a:path>
              </a:pathLst>
            </a:custGeom>
            <a:solidFill>
              <a:srgbClr val="F0B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873;p3"/>
            <p:cNvSpPr/>
            <p:nvPr/>
          </p:nvSpPr>
          <p:spPr>
            <a:xfrm>
              <a:off x="9253268" y="2137042"/>
              <a:ext cx="3933" cy="5543"/>
            </a:xfrm>
            <a:custGeom>
              <a:avLst/>
              <a:gdLst/>
              <a:ahLst/>
              <a:cxnLst/>
              <a:rect l="l" t="t" r="r" b="b"/>
              <a:pathLst>
                <a:path w="3933" h="5543" extrusionOk="0">
                  <a:moveTo>
                    <a:pt x="1647" y="0"/>
                  </a:moveTo>
                  <a:cubicBezTo>
                    <a:pt x="2409" y="0"/>
                    <a:pt x="3171" y="0"/>
                    <a:pt x="3933" y="0"/>
                  </a:cubicBezTo>
                  <a:cubicBezTo>
                    <a:pt x="3267" y="2096"/>
                    <a:pt x="5172" y="6287"/>
                    <a:pt x="1171" y="5429"/>
                  </a:cubicBezTo>
                  <a:cubicBezTo>
                    <a:pt x="-1591" y="4763"/>
                    <a:pt x="1362" y="1810"/>
                    <a:pt x="1647" y="0"/>
                  </a:cubicBezTo>
                  <a:close/>
                </a:path>
              </a:pathLst>
            </a:custGeom>
            <a:solidFill>
              <a:srgbClr val="F4B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874;p3"/>
            <p:cNvSpPr/>
            <p:nvPr/>
          </p:nvSpPr>
          <p:spPr>
            <a:xfrm>
              <a:off x="9229769" y="2092693"/>
              <a:ext cx="17487" cy="22335"/>
            </a:xfrm>
            <a:custGeom>
              <a:avLst/>
              <a:gdLst/>
              <a:ahLst/>
              <a:cxnLst/>
              <a:rect l="l" t="t" r="r" b="b"/>
              <a:pathLst>
                <a:path w="17487" h="22335" extrusionOk="0">
                  <a:moveTo>
                    <a:pt x="13716" y="916"/>
                  </a:moveTo>
                  <a:cubicBezTo>
                    <a:pt x="20765" y="7107"/>
                    <a:pt x="15716" y="14536"/>
                    <a:pt x="16002" y="21490"/>
                  </a:cubicBezTo>
                  <a:cubicBezTo>
                    <a:pt x="14097" y="22823"/>
                    <a:pt x="12002" y="22252"/>
                    <a:pt x="9906" y="21966"/>
                  </a:cubicBezTo>
                  <a:cubicBezTo>
                    <a:pt x="5429" y="20537"/>
                    <a:pt x="572" y="19204"/>
                    <a:pt x="6001" y="13489"/>
                  </a:cubicBezTo>
                  <a:cubicBezTo>
                    <a:pt x="9144" y="10155"/>
                    <a:pt x="5715" y="9298"/>
                    <a:pt x="4286" y="7583"/>
                  </a:cubicBezTo>
                  <a:cubicBezTo>
                    <a:pt x="2667" y="6345"/>
                    <a:pt x="953" y="5202"/>
                    <a:pt x="0" y="3297"/>
                  </a:cubicBezTo>
                  <a:cubicBezTo>
                    <a:pt x="762" y="2535"/>
                    <a:pt x="1524" y="1773"/>
                    <a:pt x="2286" y="1011"/>
                  </a:cubicBezTo>
                  <a:cubicBezTo>
                    <a:pt x="6096" y="-1561"/>
                    <a:pt x="9906" y="1678"/>
                    <a:pt x="13716" y="916"/>
                  </a:cubicBezTo>
                  <a:close/>
                </a:path>
              </a:pathLst>
            </a:custGeom>
            <a:solidFill>
              <a:srgbClr val="FABD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875;p3"/>
            <p:cNvSpPr/>
            <p:nvPr/>
          </p:nvSpPr>
          <p:spPr>
            <a:xfrm>
              <a:off x="9210797" y="2093001"/>
              <a:ext cx="14730" cy="9751"/>
            </a:xfrm>
            <a:custGeom>
              <a:avLst/>
              <a:gdLst/>
              <a:ahLst/>
              <a:cxnLst/>
              <a:rect l="l" t="t" r="r" b="b"/>
              <a:pathLst>
                <a:path w="14730" h="9751" extrusionOk="0">
                  <a:moveTo>
                    <a:pt x="5256" y="9751"/>
                  </a:moveTo>
                  <a:cubicBezTo>
                    <a:pt x="4494" y="9751"/>
                    <a:pt x="3732" y="9751"/>
                    <a:pt x="2970" y="9751"/>
                  </a:cubicBezTo>
                  <a:cubicBezTo>
                    <a:pt x="3732" y="7465"/>
                    <a:pt x="-4078" y="5179"/>
                    <a:pt x="2970" y="2893"/>
                  </a:cubicBezTo>
                  <a:cubicBezTo>
                    <a:pt x="4970" y="1179"/>
                    <a:pt x="6685" y="-1107"/>
                    <a:pt x="9828" y="607"/>
                  </a:cubicBezTo>
                  <a:cubicBezTo>
                    <a:pt x="11733" y="607"/>
                    <a:pt x="13448" y="1083"/>
                    <a:pt x="14400" y="2893"/>
                  </a:cubicBezTo>
                  <a:cubicBezTo>
                    <a:pt x="15257" y="4608"/>
                    <a:pt x="14305" y="5655"/>
                    <a:pt x="13162" y="6703"/>
                  </a:cubicBezTo>
                  <a:cubicBezTo>
                    <a:pt x="10781" y="8418"/>
                    <a:pt x="7637" y="7941"/>
                    <a:pt x="5256" y="9751"/>
                  </a:cubicBezTo>
                  <a:close/>
                </a:path>
              </a:pathLst>
            </a:custGeom>
            <a:solidFill>
              <a:srgbClr val="FDCC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876;p3"/>
            <p:cNvSpPr/>
            <p:nvPr/>
          </p:nvSpPr>
          <p:spPr>
            <a:xfrm>
              <a:off x="9208195" y="2059318"/>
              <a:ext cx="8522" cy="9907"/>
            </a:xfrm>
            <a:custGeom>
              <a:avLst/>
              <a:gdLst/>
              <a:ahLst/>
              <a:cxnLst/>
              <a:rect l="l" t="t" r="r" b="b"/>
              <a:pathLst>
                <a:path w="8522" h="9907" extrusionOk="0">
                  <a:moveTo>
                    <a:pt x="3286" y="95"/>
                  </a:moveTo>
                  <a:cubicBezTo>
                    <a:pt x="4239" y="1905"/>
                    <a:pt x="5953" y="2381"/>
                    <a:pt x="7858" y="2381"/>
                  </a:cubicBezTo>
                  <a:cubicBezTo>
                    <a:pt x="10430" y="8382"/>
                    <a:pt x="4905" y="9811"/>
                    <a:pt x="1953" y="9906"/>
                  </a:cubicBezTo>
                  <a:cubicBezTo>
                    <a:pt x="-2905" y="10001"/>
                    <a:pt x="3858" y="6096"/>
                    <a:pt x="1000" y="4572"/>
                  </a:cubicBezTo>
                  <a:cubicBezTo>
                    <a:pt x="-333" y="3048"/>
                    <a:pt x="-333" y="1524"/>
                    <a:pt x="1000" y="0"/>
                  </a:cubicBezTo>
                  <a:cubicBezTo>
                    <a:pt x="1762" y="95"/>
                    <a:pt x="2524" y="95"/>
                    <a:pt x="3286" y="95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877;p3"/>
            <p:cNvSpPr/>
            <p:nvPr/>
          </p:nvSpPr>
          <p:spPr>
            <a:xfrm>
              <a:off x="9203062" y="2071645"/>
              <a:ext cx="5457" cy="8819"/>
            </a:xfrm>
            <a:custGeom>
              <a:avLst/>
              <a:gdLst/>
              <a:ahLst/>
              <a:cxnLst/>
              <a:rect l="l" t="t" r="r" b="b"/>
              <a:pathLst>
                <a:path w="5457" h="8819" extrusionOk="0">
                  <a:moveTo>
                    <a:pt x="609" y="8819"/>
                  </a:moveTo>
                  <a:cubicBezTo>
                    <a:pt x="1943" y="5867"/>
                    <a:pt x="-2248" y="2152"/>
                    <a:pt x="1847" y="56"/>
                  </a:cubicBezTo>
                  <a:cubicBezTo>
                    <a:pt x="2419" y="-229"/>
                    <a:pt x="4038" y="628"/>
                    <a:pt x="4514" y="1390"/>
                  </a:cubicBezTo>
                  <a:cubicBezTo>
                    <a:pt x="7181" y="5581"/>
                    <a:pt x="3657" y="7200"/>
                    <a:pt x="609" y="8819"/>
                  </a:cubicBezTo>
                  <a:close/>
                </a:path>
              </a:pathLst>
            </a:custGeom>
            <a:solidFill>
              <a:srgbClr val="F9C30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878;p3"/>
            <p:cNvSpPr/>
            <p:nvPr/>
          </p:nvSpPr>
          <p:spPr>
            <a:xfrm>
              <a:off x="9201678" y="2057128"/>
              <a:ext cx="7517" cy="9144"/>
            </a:xfrm>
            <a:custGeom>
              <a:avLst/>
              <a:gdLst/>
              <a:ahLst/>
              <a:cxnLst/>
              <a:rect l="l" t="t" r="r" b="b"/>
              <a:pathLst>
                <a:path w="7517" h="9144" extrusionOk="0">
                  <a:moveTo>
                    <a:pt x="7517" y="2286"/>
                  </a:moveTo>
                  <a:cubicBezTo>
                    <a:pt x="7517" y="3810"/>
                    <a:pt x="7517" y="5334"/>
                    <a:pt x="7517" y="6858"/>
                  </a:cubicBezTo>
                  <a:cubicBezTo>
                    <a:pt x="5231" y="7620"/>
                    <a:pt x="2945" y="8382"/>
                    <a:pt x="659" y="9144"/>
                  </a:cubicBezTo>
                  <a:cubicBezTo>
                    <a:pt x="-2294" y="2096"/>
                    <a:pt x="5517" y="3239"/>
                    <a:pt x="7517" y="0"/>
                  </a:cubicBezTo>
                  <a:cubicBezTo>
                    <a:pt x="7517" y="762"/>
                    <a:pt x="7517" y="1524"/>
                    <a:pt x="7517" y="2286"/>
                  </a:cubicBezTo>
                  <a:close/>
                </a:path>
              </a:pathLst>
            </a:custGeom>
            <a:solidFill>
              <a:srgbClr val="F2B6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879;p3"/>
            <p:cNvSpPr/>
            <p:nvPr/>
          </p:nvSpPr>
          <p:spPr>
            <a:xfrm>
              <a:off x="9221952" y="2095894"/>
              <a:ext cx="12388" cy="7352"/>
            </a:xfrm>
            <a:custGeom>
              <a:avLst/>
              <a:gdLst/>
              <a:ahLst/>
              <a:cxnLst/>
              <a:rect l="l" t="t" r="r" b="b"/>
              <a:pathLst>
                <a:path w="12388" h="7352" extrusionOk="0">
                  <a:moveTo>
                    <a:pt x="959" y="2286"/>
                  </a:moveTo>
                  <a:cubicBezTo>
                    <a:pt x="1721" y="1524"/>
                    <a:pt x="2483" y="762"/>
                    <a:pt x="3245" y="0"/>
                  </a:cubicBezTo>
                  <a:cubicBezTo>
                    <a:pt x="4769" y="0"/>
                    <a:pt x="6293" y="0"/>
                    <a:pt x="7817" y="0"/>
                  </a:cubicBezTo>
                  <a:cubicBezTo>
                    <a:pt x="9722" y="95"/>
                    <a:pt x="11436" y="476"/>
                    <a:pt x="12389" y="2286"/>
                  </a:cubicBezTo>
                  <a:cubicBezTo>
                    <a:pt x="10960" y="4858"/>
                    <a:pt x="8388" y="6001"/>
                    <a:pt x="5817" y="6953"/>
                  </a:cubicBezTo>
                  <a:cubicBezTo>
                    <a:pt x="2197" y="7430"/>
                    <a:pt x="-1899" y="8573"/>
                    <a:pt x="959" y="2286"/>
                  </a:cubicBezTo>
                  <a:close/>
                </a:path>
              </a:pathLst>
            </a:custGeom>
            <a:solidFill>
              <a:srgbClr val="F4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880;p3"/>
            <p:cNvSpPr/>
            <p:nvPr/>
          </p:nvSpPr>
          <p:spPr>
            <a:xfrm>
              <a:off x="9213767" y="2089385"/>
              <a:ext cx="7707" cy="6509"/>
            </a:xfrm>
            <a:custGeom>
              <a:avLst/>
              <a:gdLst/>
              <a:ahLst/>
              <a:cxnLst/>
              <a:rect l="l" t="t" r="r" b="b"/>
              <a:pathLst>
                <a:path w="7707" h="6509" extrusionOk="0">
                  <a:moveTo>
                    <a:pt x="6858" y="4223"/>
                  </a:moveTo>
                  <a:cubicBezTo>
                    <a:pt x="4572" y="4985"/>
                    <a:pt x="2286" y="5747"/>
                    <a:pt x="0" y="6509"/>
                  </a:cubicBezTo>
                  <a:cubicBezTo>
                    <a:pt x="286" y="2699"/>
                    <a:pt x="1810" y="-349"/>
                    <a:pt x="6001" y="32"/>
                  </a:cubicBezTo>
                  <a:cubicBezTo>
                    <a:pt x="9049" y="223"/>
                    <a:pt x="7144" y="2699"/>
                    <a:pt x="6858" y="4223"/>
                  </a:cubicBezTo>
                  <a:close/>
                </a:path>
              </a:pathLst>
            </a:custGeom>
            <a:solidFill>
              <a:srgbClr val="F9BF0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881;p3"/>
            <p:cNvSpPr/>
            <p:nvPr/>
          </p:nvSpPr>
          <p:spPr>
            <a:xfrm>
              <a:off x="9227483" y="2066272"/>
              <a:ext cx="6885" cy="9144"/>
            </a:xfrm>
            <a:custGeom>
              <a:avLst/>
              <a:gdLst/>
              <a:ahLst/>
              <a:cxnLst/>
              <a:rect l="l" t="t" r="r" b="b"/>
              <a:pathLst>
                <a:path w="6885" h="9144" extrusionOk="0">
                  <a:moveTo>
                    <a:pt x="0" y="2286"/>
                  </a:moveTo>
                  <a:cubicBezTo>
                    <a:pt x="2286" y="1524"/>
                    <a:pt x="4572" y="762"/>
                    <a:pt x="6858" y="0"/>
                  </a:cubicBezTo>
                  <a:cubicBezTo>
                    <a:pt x="7239" y="4000"/>
                    <a:pt x="3620" y="6001"/>
                    <a:pt x="2286" y="9144"/>
                  </a:cubicBezTo>
                  <a:cubicBezTo>
                    <a:pt x="-381" y="7429"/>
                    <a:pt x="95" y="4763"/>
                    <a:pt x="0" y="2286"/>
                  </a:cubicBezTo>
                  <a:close/>
                </a:path>
              </a:pathLst>
            </a:custGeom>
            <a:solidFill>
              <a:srgbClr val="F1BC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882;p3"/>
            <p:cNvSpPr/>
            <p:nvPr/>
          </p:nvSpPr>
          <p:spPr>
            <a:xfrm>
              <a:off x="9201004" y="2098181"/>
              <a:ext cx="31194" cy="22860"/>
            </a:xfrm>
            <a:custGeom>
              <a:avLst/>
              <a:gdLst/>
              <a:ahLst/>
              <a:cxnLst/>
              <a:rect l="l" t="t" r="r" b="b"/>
              <a:pathLst>
                <a:path w="31194" h="22860" extrusionOk="0">
                  <a:moveTo>
                    <a:pt x="21908" y="0"/>
                  </a:moveTo>
                  <a:cubicBezTo>
                    <a:pt x="21812" y="4096"/>
                    <a:pt x="24003" y="3429"/>
                    <a:pt x="26480" y="2286"/>
                  </a:cubicBezTo>
                  <a:cubicBezTo>
                    <a:pt x="32766" y="6858"/>
                    <a:pt x="32766" y="11430"/>
                    <a:pt x="26480" y="16002"/>
                  </a:cubicBezTo>
                  <a:cubicBezTo>
                    <a:pt x="21146" y="13621"/>
                    <a:pt x="17717" y="16193"/>
                    <a:pt x="15050" y="20574"/>
                  </a:cubicBezTo>
                  <a:cubicBezTo>
                    <a:pt x="12764" y="21336"/>
                    <a:pt x="10478" y="22098"/>
                    <a:pt x="8192" y="22860"/>
                  </a:cubicBezTo>
                  <a:cubicBezTo>
                    <a:pt x="7049" y="19050"/>
                    <a:pt x="2477" y="18574"/>
                    <a:pt x="0" y="15240"/>
                  </a:cubicBezTo>
                  <a:cubicBezTo>
                    <a:pt x="3143" y="13811"/>
                    <a:pt x="5715" y="12668"/>
                    <a:pt x="8192" y="11525"/>
                  </a:cubicBezTo>
                  <a:cubicBezTo>
                    <a:pt x="14002" y="12763"/>
                    <a:pt x="15812" y="11525"/>
                    <a:pt x="15050" y="6953"/>
                  </a:cubicBezTo>
                  <a:cubicBezTo>
                    <a:pt x="15050" y="6191"/>
                    <a:pt x="15050" y="5429"/>
                    <a:pt x="15050" y="4667"/>
                  </a:cubicBezTo>
                  <a:cubicBezTo>
                    <a:pt x="14859" y="-762"/>
                    <a:pt x="20098" y="2191"/>
                    <a:pt x="21908" y="0"/>
                  </a:cubicBezTo>
                  <a:close/>
                </a:path>
              </a:pathLst>
            </a:custGeom>
            <a:solidFill>
              <a:srgbClr val="FCBD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883;p3"/>
            <p:cNvSpPr/>
            <p:nvPr/>
          </p:nvSpPr>
          <p:spPr>
            <a:xfrm>
              <a:off x="9156712" y="2114038"/>
              <a:ext cx="20573" cy="16146"/>
            </a:xfrm>
            <a:custGeom>
              <a:avLst/>
              <a:gdLst/>
              <a:ahLst/>
              <a:cxnLst/>
              <a:rect l="l" t="t" r="r" b="b"/>
              <a:pathLst>
                <a:path w="20573" h="16146" extrusionOk="0">
                  <a:moveTo>
                    <a:pt x="11430" y="144"/>
                  </a:moveTo>
                  <a:cubicBezTo>
                    <a:pt x="14383" y="240"/>
                    <a:pt x="15907" y="1764"/>
                    <a:pt x="16002" y="4716"/>
                  </a:cubicBezTo>
                  <a:cubicBezTo>
                    <a:pt x="21050" y="7098"/>
                    <a:pt x="18764" y="12432"/>
                    <a:pt x="20574" y="16146"/>
                  </a:cubicBezTo>
                  <a:cubicBezTo>
                    <a:pt x="9620" y="13194"/>
                    <a:pt x="9620" y="13194"/>
                    <a:pt x="11430" y="5478"/>
                  </a:cubicBezTo>
                  <a:cubicBezTo>
                    <a:pt x="7525" y="5478"/>
                    <a:pt x="4572" y="12622"/>
                    <a:pt x="0" y="7002"/>
                  </a:cubicBezTo>
                  <a:cubicBezTo>
                    <a:pt x="2381" y="2335"/>
                    <a:pt x="5715" y="-713"/>
                    <a:pt x="11430" y="144"/>
                  </a:cubicBezTo>
                  <a:close/>
                </a:path>
              </a:pathLst>
            </a:custGeom>
            <a:solidFill>
              <a:srgbClr val="F8BE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884;p3"/>
            <p:cNvSpPr/>
            <p:nvPr/>
          </p:nvSpPr>
          <p:spPr>
            <a:xfrm>
              <a:off x="9181858" y="2107324"/>
              <a:ext cx="15134" cy="11566"/>
            </a:xfrm>
            <a:custGeom>
              <a:avLst/>
              <a:gdLst/>
              <a:ahLst/>
              <a:cxnLst/>
              <a:rect l="l" t="t" r="r" b="b"/>
              <a:pathLst>
                <a:path w="15134" h="11566" extrusionOk="0">
                  <a:moveTo>
                    <a:pt x="0" y="11430"/>
                  </a:moveTo>
                  <a:cubicBezTo>
                    <a:pt x="2381" y="6191"/>
                    <a:pt x="9525" y="5715"/>
                    <a:pt x="11430" y="0"/>
                  </a:cubicBezTo>
                  <a:cubicBezTo>
                    <a:pt x="13430" y="572"/>
                    <a:pt x="16955" y="1238"/>
                    <a:pt x="14002" y="3810"/>
                  </a:cubicBezTo>
                  <a:cubicBezTo>
                    <a:pt x="10001" y="7239"/>
                    <a:pt x="6572" y="12478"/>
                    <a:pt x="0" y="11430"/>
                  </a:cubicBezTo>
                  <a:close/>
                </a:path>
              </a:pathLst>
            </a:custGeom>
            <a:solidFill>
              <a:srgbClr val="F3B7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885;p3"/>
            <p:cNvSpPr/>
            <p:nvPr/>
          </p:nvSpPr>
          <p:spPr>
            <a:xfrm>
              <a:off x="9185584" y="2123377"/>
              <a:ext cx="8322" cy="6807"/>
            </a:xfrm>
            <a:custGeom>
              <a:avLst/>
              <a:gdLst/>
              <a:ahLst/>
              <a:cxnLst/>
              <a:rect l="l" t="t" r="r" b="b"/>
              <a:pathLst>
                <a:path w="8322" h="6807" extrusionOk="0">
                  <a:moveTo>
                    <a:pt x="3133" y="6807"/>
                  </a:moveTo>
                  <a:cubicBezTo>
                    <a:pt x="-4582" y="5283"/>
                    <a:pt x="4562" y="3759"/>
                    <a:pt x="3133" y="2235"/>
                  </a:cubicBezTo>
                  <a:cubicBezTo>
                    <a:pt x="4657" y="426"/>
                    <a:pt x="7229" y="-1289"/>
                    <a:pt x="8086" y="1378"/>
                  </a:cubicBezTo>
                  <a:cubicBezTo>
                    <a:pt x="9134" y="4331"/>
                    <a:pt x="6562" y="6522"/>
                    <a:pt x="3133" y="6807"/>
                  </a:cubicBezTo>
                  <a:close/>
                </a:path>
              </a:pathLst>
            </a:custGeom>
            <a:solidFill>
              <a:srgbClr val="F4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886;p3"/>
            <p:cNvSpPr/>
            <p:nvPr/>
          </p:nvSpPr>
          <p:spPr>
            <a:xfrm>
              <a:off x="9209195" y="2105038"/>
              <a:ext cx="12102" cy="6700"/>
            </a:xfrm>
            <a:custGeom>
              <a:avLst/>
              <a:gdLst/>
              <a:ahLst/>
              <a:cxnLst/>
              <a:rect l="l" t="t" r="r" b="b"/>
              <a:pathLst>
                <a:path w="12102" h="6700" extrusionOk="0">
                  <a:moveTo>
                    <a:pt x="6858" y="0"/>
                  </a:moveTo>
                  <a:cubicBezTo>
                    <a:pt x="8287" y="95"/>
                    <a:pt x="10001" y="-190"/>
                    <a:pt x="11144" y="476"/>
                  </a:cubicBezTo>
                  <a:cubicBezTo>
                    <a:pt x="13049" y="1619"/>
                    <a:pt x="11716" y="3143"/>
                    <a:pt x="10573" y="3715"/>
                  </a:cubicBezTo>
                  <a:cubicBezTo>
                    <a:pt x="7239" y="5143"/>
                    <a:pt x="3905" y="9144"/>
                    <a:pt x="0" y="4572"/>
                  </a:cubicBezTo>
                  <a:cubicBezTo>
                    <a:pt x="3334" y="4572"/>
                    <a:pt x="5620" y="3048"/>
                    <a:pt x="6858" y="0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887;p3"/>
            <p:cNvSpPr/>
            <p:nvPr/>
          </p:nvSpPr>
          <p:spPr>
            <a:xfrm>
              <a:off x="9202337" y="2132471"/>
              <a:ext cx="6858" cy="4571"/>
            </a:xfrm>
            <a:custGeom>
              <a:avLst/>
              <a:gdLst/>
              <a:ahLst/>
              <a:cxnLst/>
              <a:rect l="l" t="t" r="r" b="b"/>
              <a:pathLst>
                <a:path w="6858" h="4571" extrusionOk="0">
                  <a:moveTo>
                    <a:pt x="6858" y="4572"/>
                  </a:moveTo>
                  <a:cubicBezTo>
                    <a:pt x="4572" y="4572"/>
                    <a:pt x="2286" y="4572"/>
                    <a:pt x="0" y="4572"/>
                  </a:cubicBezTo>
                  <a:cubicBezTo>
                    <a:pt x="1334" y="1524"/>
                    <a:pt x="3620" y="0"/>
                    <a:pt x="6858" y="0"/>
                  </a:cubicBezTo>
                  <a:cubicBezTo>
                    <a:pt x="6858" y="1524"/>
                    <a:pt x="6858" y="3048"/>
                    <a:pt x="6858" y="4572"/>
                  </a:cubicBezTo>
                  <a:close/>
                </a:path>
              </a:pathLst>
            </a:custGeom>
            <a:solidFill>
              <a:srgbClr val="F0B2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888;p3"/>
            <p:cNvSpPr/>
            <p:nvPr/>
          </p:nvSpPr>
          <p:spPr>
            <a:xfrm>
              <a:off x="9254915" y="2079473"/>
              <a:ext cx="23224" cy="27851"/>
            </a:xfrm>
            <a:custGeom>
              <a:avLst/>
              <a:gdLst/>
              <a:ahLst/>
              <a:cxnLst/>
              <a:rect l="l" t="t" r="r" b="b"/>
              <a:pathLst>
                <a:path w="23224" h="27851" extrusionOk="0">
                  <a:moveTo>
                    <a:pt x="11430" y="27851"/>
                  </a:moveTo>
                  <a:cubicBezTo>
                    <a:pt x="8477" y="27756"/>
                    <a:pt x="6953" y="26232"/>
                    <a:pt x="6858" y="23279"/>
                  </a:cubicBezTo>
                  <a:cubicBezTo>
                    <a:pt x="4001" y="21660"/>
                    <a:pt x="9049" y="17564"/>
                    <a:pt x="4572" y="16421"/>
                  </a:cubicBezTo>
                  <a:cubicBezTo>
                    <a:pt x="1619" y="14135"/>
                    <a:pt x="381" y="10897"/>
                    <a:pt x="0" y="7277"/>
                  </a:cubicBezTo>
                  <a:cubicBezTo>
                    <a:pt x="190" y="5277"/>
                    <a:pt x="5143" y="10039"/>
                    <a:pt x="3143" y="4991"/>
                  </a:cubicBezTo>
                  <a:cubicBezTo>
                    <a:pt x="3238" y="3943"/>
                    <a:pt x="3429" y="3086"/>
                    <a:pt x="4001" y="2229"/>
                  </a:cubicBezTo>
                  <a:cubicBezTo>
                    <a:pt x="5620" y="1276"/>
                    <a:pt x="6763" y="-914"/>
                    <a:pt x="9144" y="419"/>
                  </a:cubicBezTo>
                  <a:cubicBezTo>
                    <a:pt x="11906" y="4515"/>
                    <a:pt x="13049" y="11087"/>
                    <a:pt x="20574" y="7277"/>
                  </a:cubicBezTo>
                  <a:cubicBezTo>
                    <a:pt x="25336" y="15850"/>
                    <a:pt x="23717" y="21184"/>
                    <a:pt x="15430" y="23279"/>
                  </a:cubicBezTo>
                  <a:cubicBezTo>
                    <a:pt x="12763" y="23946"/>
                    <a:pt x="11716" y="25375"/>
                    <a:pt x="11430" y="27851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889;p3"/>
            <p:cNvSpPr/>
            <p:nvPr/>
          </p:nvSpPr>
          <p:spPr>
            <a:xfrm>
              <a:off x="9274461" y="2082178"/>
              <a:ext cx="12362" cy="6081"/>
            </a:xfrm>
            <a:custGeom>
              <a:avLst/>
              <a:gdLst/>
              <a:ahLst/>
              <a:cxnLst/>
              <a:rect l="l" t="t" r="r" b="b"/>
              <a:pathLst>
                <a:path w="12362" h="6081" extrusionOk="0">
                  <a:moveTo>
                    <a:pt x="12363" y="0"/>
                  </a:moveTo>
                  <a:cubicBezTo>
                    <a:pt x="12172" y="1524"/>
                    <a:pt x="9791" y="3048"/>
                    <a:pt x="12363" y="4572"/>
                  </a:cubicBezTo>
                  <a:cubicBezTo>
                    <a:pt x="8553" y="8668"/>
                    <a:pt x="4743" y="2953"/>
                    <a:pt x="933" y="4572"/>
                  </a:cubicBezTo>
                  <a:cubicBezTo>
                    <a:pt x="837" y="3143"/>
                    <a:pt x="-1544" y="1048"/>
                    <a:pt x="1695" y="667"/>
                  </a:cubicBezTo>
                  <a:cubicBezTo>
                    <a:pt x="5314" y="190"/>
                    <a:pt x="8838" y="190"/>
                    <a:pt x="12363" y="0"/>
                  </a:cubicBezTo>
                  <a:close/>
                </a:path>
              </a:pathLst>
            </a:custGeom>
            <a:solidFill>
              <a:srgbClr val="F9B9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890;p3"/>
            <p:cNvSpPr/>
            <p:nvPr/>
          </p:nvSpPr>
          <p:spPr>
            <a:xfrm>
              <a:off x="9258844" y="2073035"/>
              <a:ext cx="7500" cy="9143"/>
            </a:xfrm>
            <a:custGeom>
              <a:avLst/>
              <a:gdLst/>
              <a:ahLst/>
              <a:cxnLst/>
              <a:rect l="l" t="t" r="r" b="b"/>
              <a:pathLst>
                <a:path w="7500" h="9143" extrusionOk="0">
                  <a:moveTo>
                    <a:pt x="5215" y="6858"/>
                  </a:moveTo>
                  <a:cubicBezTo>
                    <a:pt x="3691" y="7620"/>
                    <a:pt x="2167" y="8382"/>
                    <a:pt x="643" y="9144"/>
                  </a:cubicBezTo>
                  <a:cubicBezTo>
                    <a:pt x="71" y="8668"/>
                    <a:pt x="-119" y="8096"/>
                    <a:pt x="71" y="7620"/>
                  </a:cubicBezTo>
                  <a:cubicBezTo>
                    <a:pt x="262" y="7144"/>
                    <a:pt x="452" y="6858"/>
                    <a:pt x="643" y="6858"/>
                  </a:cubicBezTo>
                  <a:cubicBezTo>
                    <a:pt x="643" y="4572"/>
                    <a:pt x="643" y="2286"/>
                    <a:pt x="643" y="0"/>
                  </a:cubicBezTo>
                  <a:cubicBezTo>
                    <a:pt x="3977" y="0"/>
                    <a:pt x="6167" y="1524"/>
                    <a:pt x="7501" y="4572"/>
                  </a:cubicBezTo>
                  <a:cubicBezTo>
                    <a:pt x="6739" y="5334"/>
                    <a:pt x="5977" y="6096"/>
                    <a:pt x="5215" y="6858"/>
                  </a:cubicBezTo>
                  <a:close/>
                </a:path>
              </a:pathLst>
            </a:custGeom>
            <a:solidFill>
              <a:srgbClr val="FBC2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891;p3"/>
            <p:cNvSpPr/>
            <p:nvPr/>
          </p:nvSpPr>
          <p:spPr>
            <a:xfrm>
              <a:off x="9250343" y="2079893"/>
              <a:ext cx="9144" cy="5808"/>
            </a:xfrm>
            <a:custGeom>
              <a:avLst/>
              <a:gdLst/>
              <a:ahLst/>
              <a:cxnLst/>
              <a:rect l="l" t="t" r="r" b="b"/>
              <a:pathLst>
                <a:path w="9144" h="5808" extrusionOk="0">
                  <a:moveTo>
                    <a:pt x="9144" y="0"/>
                  </a:moveTo>
                  <a:cubicBezTo>
                    <a:pt x="9144" y="762"/>
                    <a:pt x="9144" y="1524"/>
                    <a:pt x="9144" y="2286"/>
                  </a:cubicBezTo>
                  <a:lnTo>
                    <a:pt x="9144" y="2286"/>
                  </a:lnTo>
                  <a:cubicBezTo>
                    <a:pt x="5429" y="4286"/>
                    <a:pt x="667" y="10192"/>
                    <a:pt x="0" y="0"/>
                  </a:cubicBezTo>
                  <a:lnTo>
                    <a:pt x="0" y="0"/>
                  </a:lnTo>
                  <a:cubicBezTo>
                    <a:pt x="3048" y="0"/>
                    <a:pt x="6096" y="0"/>
                    <a:pt x="9144" y="0"/>
                  </a:cubicBezTo>
                  <a:close/>
                </a:path>
              </a:pathLst>
            </a:custGeom>
            <a:solidFill>
              <a:srgbClr val="F0B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892;p3"/>
            <p:cNvSpPr/>
            <p:nvPr/>
          </p:nvSpPr>
          <p:spPr>
            <a:xfrm>
              <a:off x="9142639" y="2102753"/>
              <a:ext cx="27391" cy="25050"/>
            </a:xfrm>
            <a:custGeom>
              <a:avLst/>
              <a:gdLst/>
              <a:ahLst/>
              <a:cxnLst/>
              <a:rect l="l" t="t" r="r" b="b"/>
              <a:pathLst>
                <a:path w="27391" h="25050" extrusionOk="0">
                  <a:moveTo>
                    <a:pt x="25503" y="11430"/>
                  </a:moveTo>
                  <a:cubicBezTo>
                    <a:pt x="21693" y="13716"/>
                    <a:pt x="17883" y="16002"/>
                    <a:pt x="14073" y="18288"/>
                  </a:cubicBezTo>
                  <a:cubicBezTo>
                    <a:pt x="10930" y="20193"/>
                    <a:pt x="7882" y="22193"/>
                    <a:pt x="4739" y="24003"/>
                  </a:cubicBezTo>
                  <a:cubicBezTo>
                    <a:pt x="3500" y="24670"/>
                    <a:pt x="2072" y="24765"/>
                    <a:pt x="643" y="25051"/>
                  </a:cubicBezTo>
                  <a:cubicBezTo>
                    <a:pt x="-1548" y="21527"/>
                    <a:pt x="2548" y="20574"/>
                    <a:pt x="2738" y="18193"/>
                  </a:cubicBezTo>
                  <a:cubicBezTo>
                    <a:pt x="3310" y="17431"/>
                    <a:pt x="3977" y="16669"/>
                    <a:pt x="4643" y="16002"/>
                  </a:cubicBezTo>
                  <a:cubicBezTo>
                    <a:pt x="6263" y="13811"/>
                    <a:pt x="8549" y="12002"/>
                    <a:pt x="9501" y="9144"/>
                  </a:cubicBezTo>
                  <a:cubicBezTo>
                    <a:pt x="10263" y="7620"/>
                    <a:pt x="11025" y="6096"/>
                    <a:pt x="11787" y="4572"/>
                  </a:cubicBezTo>
                  <a:cubicBezTo>
                    <a:pt x="17597" y="8191"/>
                    <a:pt x="19121" y="952"/>
                    <a:pt x="23217" y="0"/>
                  </a:cubicBezTo>
                  <a:cubicBezTo>
                    <a:pt x="27408" y="3143"/>
                    <a:pt x="28932" y="6763"/>
                    <a:pt x="25503" y="11430"/>
                  </a:cubicBezTo>
                  <a:close/>
                </a:path>
              </a:pathLst>
            </a:custGeom>
            <a:solidFill>
              <a:srgbClr val="FDCB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893;p3"/>
            <p:cNvSpPr/>
            <p:nvPr/>
          </p:nvSpPr>
          <p:spPr>
            <a:xfrm>
              <a:off x="9145283" y="2110933"/>
              <a:ext cx="8356" cy="10107"/>
            </a:xfrm>
            <a:custGeom>
              <a:avLst/>
              <a:gdLst/>
              <a:ahLst/>
              <a:cxnLst/>
              <a:rect l="l" t="t" r="r" b="b"/>
              <a:pathLst>
                <a:path w="8356" h="10107" extrusionOk="0">
                  <a:moveTo>
                    <a:pt x="6858" y="964"/>
                  </a:moveTo>
                  <a:cubicBezTo>
                    <a:pt x="11335" y="7060"/>
                    <a:pt x="4572" y="7441"/>
                    <a:pt x="2286" y="10108"/>
                  </a:cubicBezTo>
                  <a:cubicBezTo>
                    <a:pt x="571" y="9060"/>
                    <a:pt x="1333" y="6774"/>
                    <a:pt x="0" y="5536"/>
                  </a:cubicBezTo>
                  <a:cubicBezTo>
                    <a:pt x="286" y="1059"/>
                    <a:pt x="1905" y="-1513"/>
                    <a:pt x="6858" y="964"/>
                  </a:cubicBezTo>
                  <a:close/>
                </a:path>
              </a:pathLst>
            </a:custGeom>
            <a:solidFill>
              <a:srgbClr val="FBC3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894;p3"/>
            <p:cNvSpPr/>
            <p:nvPr/>
          </p:nvSpPr>
          <p:spPr>
            <a:xfrm>
              <a:off x="9141621" y="2116468"/>
              <a:ext cx="5947" cy="4572"/>
            </a:xfrm>
            <a:custGeom>
              <a:avLst/>
              <a:gdLst/>
              <a:ahLst/>
              <a:cxnLst/>
              <a:rect l="l" t="t" r="r" b="b"/>
              <a:pathLst>
                <a:path w="5947" h="4572" extrusionOk="0">
                  <a:moveTo>
                    <a:pt x="3662" y="0"/>
                  </a:moveTo>
                  <a:cubicBezTo>
                    <a:pt x="5471" y="953"/>
                    <a:pt x="5948" y="2667"/>
                    <a:pt x="5948" y="4572"/>
                  </a:cubicBezTo>
                  <a:cubicBezTo>
                    <a:pt x="5186" y="4572"/>
                    <a:pt x="4424" y="4572"/>
                    <a:pt x="3662" y="4572"/>
                  </a:cubicBezTo>
                  <a:cubicBezTo>
                    <a:pt x="2423" y="4001"/>
                    <a:pt x="233" y="3620"/>
                    <a:pt x="42" y="2762"/>
                  </a:cubicBezTo>
                  <a:cubicBezTo>
                    <a:pt x="-434" y="191"/>
                    <a:pt x="3281" y="2096"/>
                    <a:pt x="3662" y="0"/>
                  </a:cubicBezTo>
                  <a:close/>
                </a:path>
              </a:pathLst>
            </a:custGeom>
            <a:solidFill>
              <a:srgbClr val="F5BA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895;p3"/>
            <p:cNvSpPr/>
            <p:nvPr/>
          </p:nvSpPr>
          <p:spPr>
            <a:xfrm>
              <a:off x="9245328" y="2079893"/>
              <a:ext cx="17588" cy="13716"/>
            </a:xfrm>
            <a:custGeom>
              <a:avLst/>
              <a:gdLst/>
              <a:ahLst/>
              <a:cxnLst/>
              <a:rect l="l" t="t" r="r" b="b"/>
              <a:pathLst>
                <a:path w="17588" h="13716" extrusionOk="0">
                  <a:moveTo>
                    <a:pt x="5015" y="0"/>
                  </a:moveTo>
                  <a:cubicBezTo>
                    <a:pt x="6253" y="7906"/>
                    <a:pt x="11206" y="1143"/>
                    <a:pt x="14159" y="2286"/>
                  </a:cubicBezTo>
                  <a:cubicBezTo>
                    <a:pt x="15207" y="5620"/>
                    <a:pt x="16159" y="8954"/>
                    <a:pt x="17588" y="13716"/>
                  </a:cubicBezTo>
                  <a:cubicBezTo>
                    <a:pt x="14159" y="10858"/>
                    <a:pt x="11873" y="8858"/>
                    <a:pt x="9587" y="6858"/>
                  </a:cubicBezTo>
                  <a:cubicBezTo>
                    <a:pt x="8063" y="8382"/>
                    <a:pt x="6539" y="9906"/>
                    <a:pt x="5015" y="11430"/>
                  </a:cubicBezTo>
                  <a:cubicBezTo>
                    <a:pt x="6730" y="7620"/>
                    <a:pt x="-7082" y="3810"/>
                    <a:pt x="5015" y="0"/>
                  </a:cubicBezTo>
                  <a:close/>
                </a:path>
              </a:pathLst>
            </a:custGeom>
            <a:solidFill>
              <a:srgbClr val="FCB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896;p3"/>
            <p:cNvSpPr/>
            <p:nvPr/>
          </p:nvSpPr>
          <p:spPr>
            <a:xfrm>
              <a:off x="9227157" y="2111897"/>
              <a:ext cx="20900" cy="13620"/>
            </a:xfrm>
            <a:custGeom>
              <a:avLst/>
              <a:gdLst/>
              <a:ahLst/>
              <a:cxnLst/>
              <a:rect l="l" t="t" r="r" b="b"/>
              <a:pathLst>
                <a:path w="20900" h="13620" extrusionOk="0">
                  <a:moveTo>
                    <a:pt x="14042" y="0"/>
                  </a:moveTo>
                  <a:cubicBezTo>
                    <a:pt x="15566" y="762"/>
                    <a:pt x="17090" y="1524"/>
                    <a:pt x="18614" y="2286"/>
                  </a:cubicBezTo>
                  <a:cubicBezTo>
                    <a:pt x="19376" y="2286"/>
                    <a:pt x="20138" y="2286"/>
                    <a:pt x="20900" y="2286"/>
                  </a:cubicBezTo>
                  <a:cubicBezTo>
                    <a:pt x="20138" y="3810"/>
                    <a:pt x="19376" y="5334"/>
                    <a:pt x="18614" y="6858"/>
                  </a:cubicBezTo>
                  <a:cubicBezTo>
                    <a:pt x="11375" y="5334"/>
                    <a:pt x="5756" y="8953"/>
                    <a:pt x="422" y="13621"/>
                  </a:cubicBezTo>
                  <a:cubicBezTo>
                    <a:pt x="-1102" y="9334"/>
                    <a:pt x="1946" y="7334"/>
                    <a:pt x="2612" y="4572"/>
                  </a:cubicBezTo>
                  <a:lnTo>
                    <a:pt x="2612" y="4572"/>
                  </a:lnTo>
                  <a:cubicBezTo>
                    <a:pt x="4803" y="-1143"/>
                    <a:pt x="11471" y="4572"/>
                    <a:pt x="14042" y="0"/>
                  </a:cubicBezTo>
                  <a:close/>
                </a:path>
              </a:pathLst>
            </a:custGeom>
            <a:solidFill>
              <a:srgbClr val="F5B8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897;p3"/>
            <p:cNvSpPr/>
            <p:nvPr/>
          </p:nvSpPr>
          <p:spPr>
            <a:xfrm>
              <a:off x="9258617" y="2095824"/>
              <a:ext cx="5520" cy="6928"/>
            </a:xfrm>
            <a:custGeom>
              <a:avLst/>
              <a:gdLst/>
              <a:ahLst/>
              <a:cxnLst/>
              <a:rect l="l" t="t" r="r" b="b"/>
              <a:pathLst>
                <a:path w="5520" h="6928" extrusionOk="0">
                  <a:moveTo>
                    <a:pt x="871" y="71"/>
                  </a:moveTo>
                  <a:cubicBezTo>
                    <a:pt x="10872" y="-691"/>
                    <a:pt x="1347" y="4928"/>
                    <a:pt x="3157" y="6929"/>
                  </a:cubicBezTo>
                  <a:cubicBezTo>
                    <a:pt x="2395" y="6167"/>
                    <a:pt x="1633" y="5405"/>
                    <a:pt x="871" y="4643"/>
                  </a:cubicBezTo>
                  <a:cubicBezTo>
                    <a:pt x="109" y="4166"/>
                    <a:pt x="-177" y="3595"/>
                    <a:pt x="109" y="3119"/>
                  </a:cubicBezTo>
                  <a:cubicBezTo>
                    <a:pt x="394" y="2642"/>
                    <a:pt x="680" y="2357"/>
                    <a:pt x="871" y="2357"/>
                  </a:cubicBezTo>
                  <a:cubicBezTo>
                    <a:pt x="871" y="1595"/>
                    <a:pt x="871" y="833"/>
                    <a:pt x="871" y="71"/>
                  </a:cubicBezTo>
                  <a:close/>
                </a:path>
              </a:pathLst>
            </a:custGeom>
            <a:solidFill>
              <a:srgbClr val="EFA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898;p3"/>
            <p:cNvSpPr/>
            <p:nvPr/>
          </p:nvSpPr>
          <p:spPr>
            <a:xfrm>
              <a:off x="9254035" y="2098181"/>
              <a:ext cx="5452" cy="5333"/>
            </a:xfrm>
            <a:custGeom>
              <a:avLst/>
              <a:gdLst/>
              <a:ahLst/>
              <a:cxnLst/>
              <a:rect l="l" t="t" r="r" b="b"/>
              <a:pathLst>
                <a:path w="5452" h="5333" extrusionOk="0">
                  <a:moveTo>
                    <a:pt x="5452" y="0"/>
                  </a:moveTo>
                  <a:cubicBezTo>
                    <a:pt x="5452" y="762"/>
                    <a:pt x="5452" y="1524"/>
                    <a:pt x="5452" y="2286"/>
                  </a:cubicBezTo>
                  <a:cubicBezTo>
                    <a:pt x="4119" y="3334"/>
                    <a:pt x="2690" y="4286"/>
                    <a:pt x="1356" y="5334"/>
                  </a:cubicBezTo>
                  <a:cubicBezTo>
                    <a:pt x="880" y="4477"/>
                    <a:pt x="-168" y="3429"/>
                    <a:pt x="23" y="2857"/>
                  </a:cubicBezTo>
                  <a:cubicBezTo>
                    <a:pt x="975" y="476"/>
                    <a:pt x="3166" y="95"/>
                    <a:pt x="5452" y="0"/>
                  </a:cubicBezTo>
                  <a:close/>
                </a:path>
              </a:pathLst>
            </a:custGeom>
            <a:solidFill>
              <a:srgbClr val="FBBA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899;p3"/>
            <p:cNvSpPr/>
            <p:nvPr/>
          </p:nvSpPr>
          <p:spPr>
            <a:xfrm>
              <a:off x="9227483" y="2098181"/>
              <a:ext cx="13715" cy="18287"/>
            </a:xfrm>
            <a:custGeom>
              <a:avLst/>
              <a:gdLst/>
              <a:ahLst/>
              <a:cxnLst/>
              <a:rect l="l" t="t" r="r" b="b"/>
              <a:pathLst>
                <a:path w="13715" h="18287" extrusionOk="0">
                  <a:moveTo>
                    <a:pt x="13716" y="13716"/>
                  </a:moveTo>
                  <a:cubicBezTo>
                    <a:pt x="12764" y="22479"/>
                    <a:pt x="5239" y="14573"/>
                    <a:pt x="2286" y="18288"/>
                  </a:cubicBezTo>
                  <a:cubicBezTo>
                    <a:pt x="1524" y="17526"/>
                    <a:pt x="762" y="16764"/>
                    <a:pt x="0" y="16002"/>
                  </a:cubicBezTo>
                  <a:cubicBezTo>
                    <a:pt x="2858" y="11430"/>
                    <a:pt x="2858" y="6858"/>
                    <a:pt x="0" y="2286"/>
                  </a:cubicBezTo>
                  <a:cubicBezTo>
                    <a:pt x="2286" y="1524"/>
                    <a:pt x="4572" y="762"/>
                    <a:pt x="6858" y="0"/>
                  </a:cubicBezTo>
                  <a:cubicBezTo>
                    <a:pt x="15240" y="5048"/>
                    <a:pt x="15240" y="5143"/>
                    <a:pt x="9144" y="10001"/>
                  </a:cubicBezTo>
                  <a:cubicBezTo>
                    <a:pt x="8096" y="10858"/>
                    <a:pt x="7525" y="12097"/>
                    <a:pt x="8382" y="12573"/>
                  </a:cubicBezTo>
                  <a:cubicBezTo>
                    <a:pt x="9906" y="13335"/>
                    <a:pt x="11906" y="13335"/>
                    <a:pt x="13716" y="13716"/>
                  </a:cubicBezTo>
                  <a:close/>
                </a:path>
              </a:pathLst>
            </a:custGeom>
            <a:solidFill>
              <a:srgbClr val="FCC4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95284" y="3051737"/>
            <a:ext cx="2064835" cy="3806263"/>
            <a:chOff x="195284" y="3051737"/>
            <a:chExt cx="2064835" cy="3806263"/>
          </a:xfrm>
        </p:grpSpPr>
        <p:pic>
          <p:nvPicPr>
            <p:cNvPr id="6" name="Picture 5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284" y="3051737"/>
              <a:ext cx="2064835" cy="3806263"/>
            </a:xfrm>
            <a:prstGeom prst="rect">
              <a:avLst/>
            </a:prstGeom>
          </p:spPr>
        </p:pic>
        <p:sp>
          <p:nvSpPr>
            <p:cNvPr id="7" name="Oval 6">
              <a:hlinkClick r:id="rId11" action="ppaction://hlinksldjump"/>
            </p:cNvPr>
            <p:cNvSpPr/>
            <p:nvPr/>
          </p:nvSpPr>
          <p:spPr>
            <a:xfrm>
              <a:off x="935916" y="3373063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227637" y="3051736"/>
            <a:ext cx="2064835" cy="3806263"/>
            <a:chOff x="2227637" y="3051736"/>
            <a:chExt cx="2064835" cy="3806263"/>
          </a:xfrm>
        </p:grpSpPr>
        <p:pic>
          <p:nvPicPr>
            <p:cNvPr id="1085" name="Picture 1084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7637" y="3051736"/>
              <a:ext cx="2064835" cy="3806263"/>
            </a:xfrm>
            <a:prstGeom prst="rect">
              <a:avLst/>
            </a:prstGeom>
          </p:spPr>
        </p:pic>
        <p:sp>
          <p:nvSpPr>
            <p:cNvPr id="1088" name="Oval 1087">
              <a:hlinkClick r:id="rId14" action="ppaction://hlinksldjump"/>
            </p:cNvPr>
            <p:cNvSpPr/>
            <p:nvPr/>
          </p:nvSpPr>
          <p:spPr>
            <a:xfrm>
              <a:off x="2962651" y="3374855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24107" y="3051735"/>
            <a:ext cx="2064835" cy="3806263"/>
            <a:chOff x="4224107" y="3051735"/>
            <a:chExt cx="2064835" cy="3806263"/>
          </a:xfrm>
        </p:grpSpPr>
        <p:pic>
          <p:nvPicPr>
            <p:cNvPr id="1086" name="Picture 1085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4107" y="3051735"/>
              <a:ext cx="2064835" cy="3806263"/>
            </a:xfrm>
            <a:prstGeom prst="rect">
              <a:avLst/>
            </a:prstGeom>
          </p:spPr>
        </p:pic>
        <p:sp>
          <p:nvSpPr>
            <p:cNvPr id="1089" name="Oval 1088">
              <a:hlinkClick r:id="rId15" action="ppaction://hlinksldjump"/>
            </p:cNvPr>
            <p:cNvSpPr/>
            <p:nvPr/>
          </p:nvSpPr>
          <p:spPr>
            <a:xfrm>
              <a:off x="4971077" y="3385613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79382" y="3051737"/>
            <a:ext cx="2064835" cy="3806263"/>
            <a:chOff x="6279382" y="3051737"/>
            <a:chExt cx="2064835" cy="3806263"/>
          </a:xfrm>
        </p:grpSpPr>
        <p:pic>
          <p:nvPicPr>
            <p:cNvPr id="1087" name="Picture 1086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9382" y="3051737"/>
              <a:ext cx="2064835" cy="3806263"/>
            </a:xfrm>
            <a:prstGeom prst="rect">
              <a:avLst/>
            </a:prstGeom>
          </p:spPr>
        </p:pic>
        <p:sp>
          <p:nvSpPr>
            <p:cNvPr id="1090" name="Oval 1089">
              <a:hlinkClick r:id="" action="ppaction://noaction"/>
            </p:cNvPr>
            <p:cNvSpPr/>
            <p:nvPr/>
          </p:nvSpPr>
          <p:spPr>
            <a:xfrm>
              <a:off x="7016534" y="3393324"/>
              <a:ext cx="616321" cy="650298"/>
            </a:xfrm>
            <a:prstGeom prst="ellipse">
              <a:avLst/>
            </a:prstGeom>
            <a:solidFill>
              <a:srgbClr val="9E0000"/>
            </a:solidFill>
            <a:ln>
              <a:solidFill>
                <a:srgbClr val="9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486" y="60412"/>
            <a:ext cx="8431499" cy="2365453"/>
          </a:xfrm>
          <a:prstGeom prst="rect">
            <a:avLst/>
          </a:prstGeom>
        </p:spPr>
      </p:pic>
      <p:sp>
        <p:nvSpPr>
          <p:cNvPr id="18" name="Action Button: End 17">
            <a:hlinkClick r:id="" action="ppaction://noaction" highlightClick="1"/>
          </p:cNvPr>
          <p:cNvSpPr/>
          <p:nvPr/>
        </p:nvSpPr>
        <p:spPr>
          <a:xfrm>
            <a:off x="11109960" y="6195159"/>
            <a:ext cx="857250" cy="571401"/>
          </a:xfrm>
          <a:prstGeom prst="actionButtonEnd">
            <a:avLst/>
          </a:pr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3" name="OMFG - OMFG - Hello.mp3">
            <a:hlinkClick r:id="" action="ppaction://media"/>
            <a:extLst>
              <a:ext uri="{FF2B5EF4-FFF2-40B4-BE49-F238E27FC236}">
                <a16:creationId xmlns:a16="http://schemas.microsoft.com/office/drawing/2014/main" id="{AA7C65F8-362B-86B3-C2D3-0408E2E006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609600" y="3880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7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5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82956 0.1770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71" y="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6556 0.1467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73" y="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L 0.50872 0.1671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0" y="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0.36068 0.1777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34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thích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chỗ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trống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40 000 – 3 000 + 15 000 = ........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25 000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15 000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30 000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53 000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F5B4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6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59232 0.2571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9" y="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564106" y="209406"/>
            <a:ext cx="8051730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Tính nhẩm</a:t>
            </a:r>
          </a:p>
          <a:p>
            <a:pPr lvl="0" algn="ctr">
              <a:defRPr/>
            </a:pPr>
            <a:r>
              <a:rPr lang="pt-BR" sz="44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60 000 + 30 000 – 5 000 = ........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95 000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80 000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85 000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90 000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705240" y="5286544"/>
            <a:ext cx="1107200" cy="1571456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  <p:pic>
        <p:nvPicPr>
          <p:cNvPr id="19" name="Picture 1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2857499"/>
            <a:ext cx="2889783" cy="384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71185 0.5719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86" y="2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Điền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thích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chỗ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chấm</a:t>
            </a:r>
            <a:r>
              <a:rPr lang="en-US" sz="48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5 ×  .......  = 11 530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2 305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2 306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2 307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2 308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67409 0.41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98" y="2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210" y="304107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775490" y="209406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F5B42"/>
          </a:solidFill>
          <a:ln>
            <a:solidFill>
              <a:srgbClr val="0F5B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Kết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phép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12 321 x 3 </a:t>
            </a:r>
            <a:r>
              <a:rPr lang="en-US" sz="4000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947486" y="2404905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3 019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F5B4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4586082" y="3541005"/>
            <a:ext cx="5127322" cy="904833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3 817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F5B4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5414327" y="4586436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600" dirty="0">
                <a:solidFill>
                  <a:srgbClr val="0F5B4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67 019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F5B4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6482760" y="5656078"/>
            <a:ext cx="4746820" cy="93429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F5B4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36 963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551" y="88404"/>
            <a:ext cx="1600706" cy="1607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43" y="5605208"/>
            <a:ext cx="1036036" cy="103603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75" r="24837" b="30163"/>
          <a:stretch/>
        </p:blipFill>
        <p:spPr>
          <a:xfrm>
            <a:off x="5695663" y="5038029"/>
            <a:ext cx="1250467" cy="177479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3109" t="1236" r="25486" b="28725"/>
          <a:stretch/>
        </p:blipFill>
        <p:spPr>
          <a:xfrm>
            <a:off x="4863354" y="3971499"/>
            <a:ext cx="1364279" cy="173179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420" r="22304" b="32379"/>
          <a:stretch/>
        </p:blipFill>
        <p:spPr>
          <a:xfrm>
            <a:off x="4114774" y="3005550"/>
            <a:ext cx="1362836" cy="1627168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8718" y="1794541"/>
            <a:ext cx="1488258" cy="1786555"/>
          </a:xfrm>
          <a:prstGeom prst="rect">
            <a:avLst/>
          </a:prstGeom>
        </p:spPr>
      </p:pic>
      <p:pic>
        <p:nvPicPr>
          <p:cNvPr id="19" name="Picture 1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5" y="2857499"/>
            <a:ext cx="2889783" cy="384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1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79167 0.7314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3" y="3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6B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142393">
            <a:off x="-575445" y="4453395"/>
            <a:ext cx="2858760" cy="1575891"/>
          </a:xfrm>
          <a:custGeom>
            <a:avLst/>
            <a:gdLst/>
            <a:ahLst/>
            <a:cxnLst/>
            <a:rect l="l" t="t" r="r" b="b"/>
            <a:pathLst>
              <a:path w="4288140" h="2363837">
                <a:moveTo>
                  <a:pt x="0" y="0"/>
                </a:moveTo>
                <a:lnTo>
                  <a:pt x="4288141" y="0"/>
                </a:lnTo>
                <a:lnTo>
                  <a:pt x="4288141" y="2363838"/>
                </a:lnTo>
                <a:lnTo>
                  <a:pt x="0" y="236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700362">
            <a:off x="10767292" y="255393"/>
            <a:ext cx="2757140" cy="2274641"/>
          </a:xfrm>
          <a:custGeom>
            <a:avLst/>
            <a:gdLst/>
            <a:ahLst/>
            <a:cxnLst/>
            <a:rect l="l" t="t" r="r" b="b"/>
            <a:pathLst>
              <a:path w="4135710" h="3411961">
                <a:moveTo>
                  <a:pt x="0" y="0"/>
                </a:moveTo>
                <a:lnTo>
                  <a:pt x="4135710" y="0"/>
                </a:lnTo>
                <a:lnTo>
                  <a:pt x="4135710" y="3411961"/>
                </a:lnTo>
                <a:lnTo>
                  <a:pt x="0" y="3411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152638" y="678510"/>
            <a:ext cx="9886725" cy="5500981"/>
            <a:chOff x="0" y="0"/>
            <a:chExt cx="4971265" cy="2766016"/>
          </a:xfrm>
        </p:grpSpPr>
        <p:sp>
          <p:nvSpPr>
            <p:cNvPr id="5" name="Freeform 5"/>
            <p:cNvSpPr/>
            <p:nvPr/>
          </p:nvSpPr>
          <p:spPr>
            <a:xfrm>
              <a:off x="0" y="-1270"/>
              <a:ext cx="4972535" cy="2764746"/>
            </a:xfrm>
            <a:custGeom>
              <a:avLst/>
              <a:gdLst/>
              <a:ahLst/>
              <a:cxnLst/>
              <a:rect l="l" t="t" r="r" b="b"/>
              <a:pathLst>
                <a:path w="4972535" h="2764746">
                  <a:moveTo>
                    <a:pt x="4961105" y="27940"/>
                  </a:moveTo>
                  <a:cubicBezTo>
                    <a:pt x="4952215" y="24130"/>
                    <a:pt x="4943325" y="21590"/>
                    <a:pt x="4934435" y="21590"/>
                  </a:cubicBezTo>
                  <a:cubicBezTo>
                    <a:pt x="4907765" y="20320"/>
                    <a:pt x="4834412" y="20320"/>
                    <a:pt x="4752539" y="17780"/>
                  </a:cubicBezTo>
                  <a:cubicBezTo>
                    <a:pt x="4565400" y="12700"/>
                    <a:pt x="4382161" y="6350"/>
                    <a:pt x="4195022" y="3810"/>
                  </a:cubicBezTo>
                  <a:cubicBezTo>
                    <a:pt x="4042972" y="1270"/>
                    <a:pt x="3894821" y="3810"/>
                    <a:pt x="3742772" y="2540"/>
                  </a:cubicBezTo>
                  <a:cubicBezTo>
                    <a:pt x="3676493" y="2540"/>
                    <a:pt x="3610215" y="0"/>
                    <a:pt x="3543937" y="2540"/>
                  </a:cubicBezTo>
                  <a:cubicBezTo>
                    <a:pt x="3384090" y="10160"/>
                    <a:pt x="3224242" y="11430"/>
                    <a:pt x="3060496" y="8890"/>
                  </a:cubicBezTo>
                  <a:cubicBezTo>
                    <a:pt x="2978623" y="7620"/>
                    <a:pt x="2896750" y="7620"/>
                    <a:pt x="2814877" y="7620"/>
                  </a:cubicBezTo>
                  <a:cubicBezTo>
                    <a:pt x="2666726" y="7620"/>
                    <a:pt x="2518575" y="7620"/>
                    <a:pt x="2370424" y="6350"/>
                  </a:cubicBezTo>
                  <a:cubicBezTo>
                    <a:pt x="2214475" y="5080"/>
                    <a:pt x="678381" y="2540"/>
                    <a:pt x="526331" y="1270"/>
                  </a:cubicBezTo>
                  <a:cubicBezTo>
                    <a:pt x="401572" y="0"/>
                    <a:pt x="280712" y="1270"/>
                    <a:pt x="155953" y="1270"/>
                  </a:cubicBezTo>
                  <a:cubicBezTo>
                    <a:pt x="7018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53050"/>
                    <a:pt x="16510" y="273882"/>
                    <a:pt x="17780" y="392593"/>
                  </a:cubicBezTo>
                  <a:cubicBezTo>
                    <a:pt x="19050" y="513425"/>
                    <a:pt x="17780" y="634257"/>
                    <a:pt x="16510" y="757208"/>
                  </a:cubicBezTo>
                  <a:cubicBezTo>
                    <a:pt x="15240" y="882280"/>
                    <a:pt x="2540" y="2194469"/>
                    <a:pt x="2540" y="2319541"/>
                  </a:cubicBezTo>
                  <a:cubicBezTo>
                    <a:pt x="2540" y="2442492"/>
                    <a:pt x="1270" y="2565444"/>
                    <a:pt x="0" y="2688395"/>
                  </a:cubicBezTo>
                  <a:cubicBezTo>
                    <a:pt x="0" y="2710135"/>
                    <a:pt x="3810" y="2720296"/>
                    <a:pt x="15240" y="2725376"/>
                  </a:cubicBezTo>
                  <a:cubicBezTo>
                    <a:pt x="22860" y="2729185"/>
                    <a:pt x="31750" y="2731726"/>
                    <a:pt x="40640" y="2732996"/>
                  </a:cubicBezTo>
                  <a:cubicBezTo>
                    <a:pt x="152055" y="2738076"/>
                    <a:pt x="300206" y="2741885"/>
                    <a:pt x="448357" y="2746966"/>
                  </a:cubicBezTo>
                  <a:cubicBezTo>
                    <a:pt x="530230" y="2749506"/>
                    <a:pt x="612103" y="2754585"/>
                    <a:pt x="693976" y="2755856"/>
                  </a:cubicBezTo>
                  <a:cubicBezTo>
                    <a:pt x="830431" y="2758396"/>
                    <a:pt x="2350930" y="2759666"/>
                    <a:pt x="2487385" y="2760935"/>
                  </a:cubicBezTo>
                  <a:cubicBezTo>
                    <a:pt x="2506879" y="2760935"/>
                    <a:pt x="2526372" y="2760935"/>
                    <a:pt x="2545866" y="2760935"/>
                  </a:cubicBezTo>
                  <a:cubicBezTo>
                    <a:pt x="2639435" y="2760935"/>
                    <a:pt x="2736903" y="2759666"/>
                    <a:pt x="2830472" y="2759666"/>
                  </a:cubicBezTo>
                  <a:cubicBezTo>
                    <a:pt x="2939636" y="2759666"/>
                    <a:pt x="3044901" y="2760935"/>
                    <a:pt x="3154065" y="2760935"/>
                  </a:cubicBezTo>
                  <a:cubicBezTo>
                    <a:pt x="3313912" y="2760935"/>
                    <a:pt x="3477659" y="2760935"/>
                    <a:pt x="3637506" y="2760935"/>
                  </a:cubicBezTo>
                  <a:cubicBezTo>
                    <a:pt x="3785657" y="2760935"/>
                    <a:pt x="3933808" y="2762206"/>
                    <a:pt x="4081959" y="2763476"/>
                  </a:cubicBezTo>
                  <a:cubicBezTo>
                    <a:pt x="4148237" y="2763476"/>
                    <a:pt x="4218415" y="2764746"/>
                    <a:pt x="4284693" y="2764746"/>
                  </a:cubicBezTo>
                  <a:cubicBezTo>
                    <a:pt x="4499122" y="2763476"/>
                    <a:pt x="4709652" y="2757126"/>
                    <a:pt x="4911575" y="2757126"/>
                  </a:cubicBezTo>
                  <a:cubicBezTo>
                    <a:pt x="4915385" y="2757126"/>
                    <a:pt x="4920465" y="2754585"/>
                    <a:pt x="4924275" y="2752046"/>
                  </a:cubicBezTo>
                  <a:cubicBezTo>
                    <a:pt x="4929355" y="2748235"/>
                    <a:pt x="4931895" y="2741885"/>
                    <a:pt x="4934435" y="2739346"/>
                  </a:cubicBezTo>
                  <a:cubicBezTo>
                    <a:pt x="4935705" y="2673556"/>
                    <a:pt x="4936975" y="2584522"/>
                    <a:pt x="4938245" y="2495488"/>
                  </a:cubicBezTo>
                  <a:cubicBezTo>
                    <a:pt x="4939515" y="2357698"/>
                    <a:pt x="4949675" y="1034909"/>
                    <a:pt x="4950945" y="897119"/>
                  </a:cubicBezTo>
                  <a:cubicBezTo>
                    <a:pt x="4950945" y="814444"/>
                    <a:pt x="4952215" y="731770"/>
                    <a:pt x="4953485" y="649096"/>
                  </a:cubicBezTo>
                  <a:cubicBezTo>
                    <a:pt x="4954755" y="560062"/>
                    <a:pt x="4956025" y="471028"/>
                    <a:pt x="4958565" y="381994"/>
                  </a:cubicBezTo>
                  <a:cubicBezTo>
                    <a:pt x="4959835" y="328998"/>
                    <a:pt x="4959835" y="273881"/>
                    <a:pt x="4964915" y="220885"/>
                  </a:cubicBezTo>
                  <a:cubicBezTo>
                    <a:pt x="4969995" y="157289"/>
                    <a:pt x="4972535" y="95814"/>
                    <a:pt x="4971265" y="44450"/>
                  </a:cubicBezTo>
                  <a:cubicBezTo>
                    <a:pt x="4971265" y="38100"/>
                    <a:pt x="4967455" y="30480"/>
                    <a:pt x="4961105" y="27940"/>
                  </a:cubicBezTo>
                  <a:close/>
                </a:path>
              </a:pathLst>
            </a:custGeom>
            <a:solidFill>
              <a:srgbClr val="FFF6E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 rot="1800244" flipV="1">
            <a:off x="9440777" y="689140"/>
            <a:ext cx="2034343" cy="669483"/>
          </a:xfrm>
          <a:custGeom>
            <a:avLst/>
            <a:gdLst/>
            <a:ahLst/>
            <a:cxnLst/>
            <a:rect l="l" t="t" r="r" b="b"/>
            <a:pathLst>
              <a:path w="3051514" h="1004225">
                <a:moveTo>
                  <a:pt x="0" y="1004226"/>
                </a:moveTo>
                <a:lnTo>
                  <a:pt x="3051514" y="1004226"/>
                </a:lnTo>
                <a:lnTo>
                  <a:pt x="3051514" y="0"/>
                </a:lnTo>
                <a:lnTo>
                  <a:pt x="0" y="0"/>
                </a:lnTo>
                <a:lnTo>
                  <a:pt x="0" y="100422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 rot="-1206288">
            <a:off x="754274" y="581796"/>
            <a:ext cx="1658377" cy="2434314"/>
          </a:xfrm>
          <a:custGeom>
            <a:avLst/>
            <a:gdLst/>
            <a:ahLst/>
            <a:cxnLst/>
            <a:rect l="l" t="t" r="r" b="b"/>
            <a:pathLst>
              <a:path w="2487565" h="3651471">
                <a:moveTo>
                  <a:pt x="0" y="0"/>
                </a:moveTo>
                <a:lnTo>
                  <a:pt x="2487564" y="0"/>
                </a:lnTo>
                <a:lnTo>
                  <a:pt x="2487564" y="3651471"/>
                </a:lnTo>
                <a:lnTo>
                  <a:pt x="0" y="365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004779" y="4887361"/>
            <a:ext cx="2709767" cy="1598763"/>
          </a:xfrm>
          <a:custGeom>
            <a:avLst/>
            <a:gdLst/>
            <a:ahLst/>
            <a:cxnLst/>
            <a:rect l="l" t="t" r="r" b="b"/>
            <a:pathLst>
              <a:path w="4064651" h="2398144">
                <a:moveTo>
                  <a:pt x="0" y="0"/>
                </a:moveTo>
                <a:lnTo>
                  <a:pt x="4064652" y="0"/>
                </a:lnTo>
                <a:lnTo>
                  <a:pt x="4064652" y="2398144"/>
                </a:lnTo>
                <a:lnTo>
                  <a:pt x="0" y="2398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092034" y="4000270"/>
            <a:ext cx="947329" cy="1204870"/>
          </a:xfrm>
          <a:custGeom>
            <a:avLst/>
            <a:gdLst/>
            <a:ahLst/>
            <a:cxnLst/>
            <a:rect l="l" t="t" r="r" b="b"/>
            <a:pathLst>
              <a:path w="1420994" h="1807305">
                <a:moveTo>
                  <a:pt x="0" y="0"/>
                </a:moveTo>
                <a:lnTo>
                  <a:pt x="1420994" y="0"/>
                </a:lnTo>
                <a:lnTo>
                  <a:pt x="1420994" y="1807305"/>
                </a:lnTo>
                <a:lnTo>
                  <a:pt x="0" y="18073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FA53E1-7D43-F4B4-74E2-2FDABD551B5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41601" y="1905000"/>
            <a:ext cx="7354335" cy="3198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1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2.xml><?xml version="1.0" encoding="utf-8"?>
<a:theme xmlns:a="http://schemas.openxmlformats.org/drawingml/2006/main" name="Craft With Numbers by Slidesgo">
  <a:themeElements>
    <a:clrScheme name="Simple Light">
      <a:dk1>
        <a:srgbClr val="FBB041"/>
      </a:dk1>
      <a:lt1>
        <a:srgbClr val="141447"/>
      </a:lt1>
      <a:dk2>
        <a:srgbClr val="FFFFFF"/>
      </a:dk2>
      <a:lt2>
        <a:srgbClr val="EE798D"/>
      </a:lt2>
      <a:accent1>
        <a:srgbClr val="3049B5"/>
      </a:accent1>
      <a:accent2>
        <a:srgbClr val="00D9E2"/>
      </a:accent2>
      <a:accent3>
        <a:srgbClr val="8DC63F"/>
      </a:accent3>
      <a:accent4>
        <a:srgbClr val="FFD100"/>
      </a:accent4>
      <a:accent5>
        <a:srgbClr val="DB2E53"/>
      </a:accent5>
      <a:accent6>
        <a:srgbClr val="141447"/>
      </a:accent6>
      <a:hlink>
        <a:srgbClr val="141447"/>
      </a:hlink>
      <a:folHlink>
        <a:srgbClr val="0097A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777</Words>
  <Application>Microsoft Office PowerPoint</Application>
  <PresentationFormat>Widescreen</PresentationFormat>
  <Paragraphs>145</Paragraphs>
  <Slides>23</Slides>
  <Notes>16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#9Slide02 Noi dung dai</vt:lpstr>
      <vt:lpstr>Luckiest Guy</vt:lpstr>
      <vt:lpstr>UVF Aphrodite Pro</vt:lpstr>
      <vt:lpstr>Arial</vt:lpstr>
      <vt:lpstr>Calibri</vt:lpstr>
      <vt:lpstr>Cambria</vt:lpstr>
      <vt:lpstr>Montserrat Medium</vt:lpstr>
      <vt:lpstr>Patrick Hand</vt:lpstr>
      <vt:lpstr>1_Office Theme</vt:lpstr>
      <vt:lpstr>Craft With Numbers by Slidesgo</vt:lpstr>
      <vt:lpstr>2_Office Theme</vt:lpstr>
      <vt:lpstr>4_Office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46</cp:revision>
  <dcterms:created xsi:type="dcterms:W3CDTF">2023-06-12T06:24:41Z</dcterms:created>
  <dcterms:modified xsi:type="dcterms:W3CDTF">2025-08-27T01:35:05Z</dcterms:modified>
</cp:coreProperties>
</file>