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  <p:sldMasterId id="2147483720" r:id="rId4"/>
    <p:sldMasterId id="2147483732" r:id="rId5"/>
  </p:sldMasterIdLst>
  <p:notesMasterIdLst>
    <p:notesMasterId r:id="rId30"/>
  </p:notesMasterIdLst>
  <p:sldIdLst>
    <p:sldId id="260" r:id="rId6"/>
    <p:sldId id="353" r:id="rId7"/>
    <p:sldId id="347" r:id="rId8"/>
    <p:sldId id="348" r:id="rId9"/>
    <p:sldId id="349" r:id="rId10"/>
    <p:sldId id="350" r:id="rId11"/>
    <p:sldId id="351" r:id="rId12"/>
    <p:sldId id="257" r:id="rId13"/>
    <p:sldId id="411" r:id="rId14"/>
    <p:sldId id="373" r:id="rId15"/>
    <p:sldId id="256" r:id="rId16"/>
    <p:sldId id="399" r:id="rId17"/>
    <p:sldId id="394" r:id="rId18"/>
    <p:sldId id="412" r:id="rId19"/>
    <p:sldId id="409" r:id="rId20"/>
    <p:sldId id="405" r:id="rId21"/>
    <p:sldId id="406" r:id="rId22"/>
    <p:sldId id="410" r:id="rId23"/>
    <p:sldId id="407" r:id="rId24"/>
    <p:sldId id="371" r:id="rId25"/>
    <p:sldId id="266" r:id="rId26"/>
    <p:sldId id="267" r:id="rId27"/>
    <p:sldId id="268" r:id="rId28"/>
    <p:sldId id="30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C17B3-AA94-46F9-921F-A60C72CADFD4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A5E74-9B03-49D4-B0FB-A4FE90BDED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5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5F5966-4C32-4217-989D-6347E6D407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580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759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35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963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023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: </a:t>
            </a: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0972.115.126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999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837353-30EB-4A48-80EB-173D804AEF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678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DA357-290D-4F46-92AB-E970AB31A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AEB18-F810-4663-9571-47E2137B2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11815-67BA-4D10-AD4A-BF2F6CF6B8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22265-FD09-4454-8A0F-5D86C3315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56872-F9DB-4036-9E4F-D8D106E9F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9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2CC26-E490-47F0-9F49-58C2A1F15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1C867-3B5E-4E48-AE16-4028BA8EF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516B9-F7F3-4473-80E2-19578118A9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3034D-32C0-43A0-833D-37889B2FF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6A9B9-D57F-4536-871C-91CDF716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79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46813-1149-488B-86A8-A8F0A7413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412B6-6414-4E5D-B15C-7A8ADF28A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FB323-8EB9-4B92-B7B6-C004309074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8448E-3037-4685-BA17-C33250665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051D9-14AB-4A34-94F9-ACB99A79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58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52B2D-B6A7-41AC-BE71-FEEA43BF0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65DFA-32BF-4BE8-80CC-036A48B22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C5C09-25AA-4B66-BD59-45FBCC351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E1E0A-CB0C-4AAB-B5C9-5C8F24A2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4AE79-3AFA-4674-8720-75683E9FB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42A866-1DA2-4C80-9769-3C19000E7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15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4307F-2CE2-444D-AED5-C220C731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A2B6B-2F15-4C17-85DD-090FAF424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8376D0-C15E-462B-BCA8-8DD461A021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D8B716-5753-48E4-828F-44A058E14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6512B4-F306-4D1B-8C4A-F7423013E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84E73B-554F-41A1-8480-B853C51DE8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986F64-BB28-4FED-B024-2670D9C88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FD5BF2-E681-45A2-9301-318397B3F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4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F4CE8-C149-414C-AE8C-953967956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C1E12E-EB4F-4541-8788-33617DB5EC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AE1E4B-4FCA-43E4-B0FF-6BF7CF87F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1D4632-1CB3-4D09-AE64-7F404413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31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DC6D4-4B91-41F3-B292-FDDA2B076A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E7D2EE-5F8B-4436-B438-EA4C0956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11C04-9404-43AF-AE1A-1E4D57FF4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6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6FCDB-1572-48EE-876F-4D62E18CB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74EF5-3BF5-404E-8B6E-7C5DADB86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35B91-3F4E-499A-9ABD-6DB496B14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9B127-0B10-4BEA-B6BE-4E314A7920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2A70AB-B054-4CC9-88A0-9B95FE019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2270AB-2281-467D-A5A8-EC3D8894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9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235D-167E-4FF1-89BD-B9CD2DEE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64D30C-28DE-443B-825E-DACC3E0176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194A2-A2C2-4780-8B62-6F91B87F9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336FE8-2951-41A7-9075-8E56A122EE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72898-8CF9-416E-9E3C-5A4CA0299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9C32E-6B46-4BB3-A994-89F93AD58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8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33C93-D962-4B6A-A2BF-50C6F5F76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9E35AB-B120-4DEB-916B-364DA7560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74CC3-2802-44A5-B604-02D71E7D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C73F0-CE08-48A0-8D2A-B762215A6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4FD29-B9DD-4383-B211-A3BCAAC19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46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7D032B-1D1A-4DA3-81B8-757559077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A155C1-0D62-4898-A3C8-416BE9D24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A9D2D3-DD82-4FCE-AE4D-00D002B125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E53D93-F6D1-4672-877B-A49EBB475DE5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675E2-2FBF-4468-9E20-B17DB35E5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0DCB6-E674-4CF2-803C-12CF06CA7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BA55CE-FD8F-4C27-A97F-04A45C93B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08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77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819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47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95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859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98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9DCF5A0F-E0FB-804E-F3E7-8F2E0078B3DC}"/>
              </a:ext>
            </a:extLst>
          </p:cNvPr>
          <p:cNvSpPr/>
          <p:nvPr userDrawn="1"/>
        </p:nvSpPr>
        <p:spPr>
          <a:xfrm>
            <a:off x="-146329" y="0"/>
            <a:ext cx="12338329" cy="7248184"/>
          </a:xfrm>
          <a:custGeom>
            <a:avLst/>
            <a:gdLst/>
            <a:ahLst/>
            <a:cxnLst/>
            <a:rect l="l" t="t" r="r" b="b"/>
            <a:pathLst>
              <a:path w="18839842" h="14035682">
                <a:moveTo>
                  <a:pt x="0" y="0"/>
                </a:moveTo>
                <a:lnTo>
                  <a:pt x="18839842" y="0"/>
                </a:lnTo>
                <a:lnTo>
                  <a:pt x="18839842" y="14035682"/>
                </a:lnTo>
                <a:lnTo>
                  <a:pt x="0" y="140356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D86CF-8733-E066-FF93-D86CAA8140DE}"/>
              </a:ext>
            </a:extLst>
          </p:cNvPr>
          <p:cNvSpPr txBox="1"/>
          <p:nvPr userDrawn="1"/>
        </p:nvSpPr>
        <p:spPr>
          <a:xfrm>
            <a:off x="1803400" y="62611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Pattaya" panose="00000500000000000000" pitchFamily="2" charset="-34"/>
                <a:cs typeface="Pattaya" panose="00000500000000000000" pitchFamily="2" charset="-34"/>
              </a:rPr>
              <a:t>Hương</a:t>
            </a:r>
            <a:r>
              <a:rPr lang="en-US" sz="2000" dirty="0"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  <a:r>
              <a:rPr lang="en-US" sz="2000" dirty="0" err="1">
                <a:latin typeface="Pattaya" panose="00000500000000000000" pitchFamily="2" charset="-34"/>
                <a:cs typeface="Pattaya" panose="00000500000000000000" pitchFamily="2" charset="-34"/>
              </a:rPr>
              <a:t>Thảo</a:t>
            </a:r>
            <a:r>
              <a:rPr lang="en-US" sz="2000" dirty="0">
                <a:latin typeface="Pattaya" panose="00000500000000000000" pitchFamily="2" charset="-34"/>
                <a:cs typeface="Pattaya" panose="00000500000000000000" pitchFamily="2" charset="-3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7211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40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50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6106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60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:\ppt创作\2进行中\2进行中\新建文件夹\新建文件夹\12.png12"/>
          <p:cNvPicPr>
            <a:picLocks noChangeAspect="1"/>
          </p:cNvPicPr>
          <p:nvPr userDrawn="1"/>
        </p:nvPicPr>
        <p:blipFill>
          <a:blip r:embed="rId2"/>
          <a:srcRect l="34171" r="34171"/>
          <a:stretch>
            <a:fillRect/>
          </a:stretch>
        </p:blipFill>
        <p:spPr>
          <a:xfrm rot="5400000">
            <a:off x="2665144" y="-2665147"/>
            <a:ext cx="6861709" cy="1219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7871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E:\ppt创作\2进行中\2进行中\新建文件夹\新建文件夹\12.png12"/>
          <p:cNvPicPr>
            <a:picLocks noChangeAspect="1"/>
          </p:cNvPicPr>
          <p:nvPr userDrawn="1"/>
        </p:nvPicPr>
        <p:blipFill>
          <a:blip r:embed="rId2"/>
          <a:srcRect l="34171" r="34171"/>
          <a:stretch>
            <a:fillRect/>
          </a:stretch>
        </p:blipFill>
        <p:spPr>
          <a:xfrm rot="5400000">
            <a:off x="2707005" y="-2707005"/>
            <a:ext cx="6861810" cy="12275820"/>
          </a:xfrm>
          <a:prstGeom prst="rect">
            <a:avLst/>
          </a:prstGeom>
        </p:spPr>
      </p:pic>
      <p:pic>
        <p:nvPicPr>
          <p:cNvPr id="7" name="图片 6" descr="E:\ppt创作\2进行中\2进行中\新建文件夹\新建文件夹\14.png14"/>
          <p:cNvPicPr>
            <a:picLocks noChangeAspect="1"/>
          </p:cNvPicPr>
          <p:nvPr userDrawn="1"/>
        </p:nvPicPr>
        <p:blipFill>
          <a:blip r:embed="rId3"/>
          <a:srcRect l="33519" r="33519"/>
          <a:stretch>
            <a:fillRect/>
          </a:stretch>
        </p:blipFill>
        <p:spPr>
          <a:xfrm rot="5400000">
            <a:off x="2858675" y="-2360438"/>
            <a:ext cx="6682155" cy="1140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77335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010240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016415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849058"/>
      </p:ext>
    </p:extLst>
  </p:cSld>
  <p:clrMapOvr>
    <a:masterClrMapping/>
  </p:clrMapOvr>
  <p:transition spd="slow">
    <p:push dir="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148520"/>
      </p:ext>
    </p:extLst>
  </p:cSld>
  <p:clrMapOvr>
    <a:masterClrMapping/>
  </p:clrMapOvr>
  <p:transition spd="slow">
    <p:push dir="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5454369"/>
      </p:ext>
    </p:extLst>
  </p:cSld>
  <p:clrMapOvr>
    <a:masterClrMapping/>
  </p:clrMapOvr>
  <p:transition spd="slow">
    <p:push dir="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120056"/>
      </p:ext>
    </p:extLst>
  </p:cSld>
  <p:clrMapOvr>
    <a:masterClrMapping/>
  </p:clrMapOvr>
  <p:transition spd="slow">
    <p:push dir="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074235"/>
      </p:ext>
    </p:extLst>
  </p:cSld>
  <p:clrMapOvr>
    <a:masterClrMapping/>
  </p:clrMapOvr>
  <p:transition spd="slow">
    <p:push dir="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627203"/>
      </p:ext>
    </p:extLst>
  </p:cSld>
  <p:clrMapOvr>
    <a:masterClrMapping/>
  </p:clrMapOvr>
  <p:transition spd="slow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DBBDC-DD87-428F-AE3F-560237C96EA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7735F-47DC-4F2E-AEF8-B7148A362B5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字魂27号-布丁体" panose="00000500000000000000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字魂27号-布丁体" panose="000005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5306097"/>
      </p:ext>
    </p:extLst>
  </p:cSld>
  <p:clrMapOvr>
    <a:masterClrMapping/>
  </p:clrMapOvr>
  <p:transition spd="slow">
    <p:push dir="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438D8-2250-E47A-8859-02DD8AA52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23519-9040-C645-164F-D102D2B45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ED13E-9D06-D3B5-38BE-E82ED4A38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8DAB4-216F-FA8F-2A9A-EA4D941F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85B8C-9819-28CD-1224-CC38E8A27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34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2D2E4-5305-BE96-53B7-0F577923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5A499-4D95-45DE-C4AB-ADF00599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150B1-CCFF-BFEA-641B-0F3D700FC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4040B-604E-D2AF-F1F6-A8186927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0EF1D-EEFF-2DA3-69A0-0BB2184D8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2288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B1FC-A56F-C696-963C-6F460C1F1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126B36-AA18-FC19-4786-70FCFD59F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1566F-0F0C-573E-E11D-A4AA76CAF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F6A63-0EA7-33C2-758E-71E0FF04F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400C5-2D6C-F335-8B86-BEB8A2636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53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D7773-73A5-8CF0-FAEE-B62B33077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70F22-A93A-6174-17A3-42F01D94A9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C203D-BDD4-387C-B56B-EF0448CDA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CDE4C-A65C-E7BC-471C-84C576768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77E32-CBA6-FB58-6F49-DE3C379AA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E1130-662E-CDA5-CA69-15E2CCD58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369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8D9AF-CE0C-30BA-C3EA-4E617363A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ED60B-F735-5AB1-C832-670ADEBA01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494A90-B8DB-71FD-5A2B-126A95129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6FD8FF-A653-025D-5337-06F2B8EBB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FDB170-0163-17E7-D2A7-DE6F2FDFB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3507ED-4E3E-4E18-A13C-95F909E9C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BA337F-9F1D-A876-0A5D-8886E5096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554CBE-309C-03FA-B3AD-1335BE51C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343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BF903-C75D-5BEC-03B8-4A7BE1DA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276BF3-F964-6E37-C769-C2EE118A8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458392-ED1E-BDC1-A49C-3DA2D163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AD235-78DB-F9CE-4C84-A105C0958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396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24F68C-C55E-3B0E-3AA9-06D046730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2E2FEE-7DE7-2F06-3558-05885BE50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5B95E-8A44-B2DF-3179-8F1C1DAC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632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6E35-1802-5312-9563-AB8662AEB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CF96A-C70A-D41B-1D3D-CB0DC4D63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E4E56-02F4-2EC5-AE48-85CB03EFE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4F11A-AFFB-F9FD-F2FD-73F3B3E28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C5A93-58CD-F5C9-CB3D-2338EAFB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54748-D0F4-A740-E18C-64EA0F98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640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3F3C2-AD78-D729-7387-9414BECE9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3DDF5B-D2F1-54EC-C900-CE57AD95A8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AFC0D-E973-D7D3-60E6-C900C00BA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E141D-88D0-F62A-AF85-D72F5F3E9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5E83E-B769-05B2-225A-38EEB1ACB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F05E6-B92D-4367-E698-1D4934206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814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8A23-B379-891B-C7F6-2F4542827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E66D4A-2870-CBED-C6EA-2ED64FD0A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9548F-CFE0-ABF8-D2DE-DC4C54126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5D4A3-7324-F211-2DB6-662680E6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7230B-CE72-9DB5-23BF-FB8100310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322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0C8EE6-5DDE-8798-C60F-D4F521B536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47B823-7487-9ABB-DBD2-7511CC2A1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89532-19EE-9850-581C-ECBE5F4BF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70428-4993-8A5C-83E7-A5861C15A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0756B-6956-B7C1-4710-1E379806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874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7E82-65FE-4300-A810-CD92D20B9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AEE787-50AD-4A8E-83A1-AD630D3E8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274D6-942E-4142-A3CC-C24A7CF97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33FC4-26B6-453D-9C61-D4491FD01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CEA4-2152-4182-99FE-0CDE542C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036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27466-9F8C-461C-ABFD-E552AFCA9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95887-BAA8-4FFC-8BE5-A3E81B717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8B3B7-2F34-4FE7-BD14-144657390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B69FB-2F37-4494-A945-C1258DD35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4999A-8895-4CE9-95A9-5AC1C54CB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242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29EF0-6442-4B22-97FD-8CF8A57F7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360BB-38F7-45F3-B1B6-C434B015F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C15ED-7E73-43F8-B0C3-754CD4A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3D3FE-CEEF-4B0C-874A-F6238735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58017-3B0F-4FAB-9DD9-7D265A0E8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4121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4690-9F35-4433-99EC-A4E8FF7CB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11F4A-DAA2-4621-AE0D-32D6CB1F6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F1291-619C-4CF3-A549-BE54FA8ED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0F493-07C5-42A3-A7C4-ADABAA3D0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9CA820-6ACC-4CEB-94CC-BADA9819C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BB697C-B662-4FA0-A20A-4EB9D055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195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1740C-E81F-4CD8-A507-2EA1C5BD5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20197-42F8-4DEE-B2AC-40B8E80CC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6D472-8E68-44AE-B949-D07BD72CB4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B0C6E3-80BE-4164-98EF-F44EDF580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8E40C5-C3A1-48DD-87C4-3D9D93911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847DF3-556A-494C-BA2B-2D3D9CB2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29D24-C25A-46EA-B709-FF0E2E85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45F87-F078-4B5F-AEC0-8DA84D8E9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577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E4237-8C5B-44A0-9B19-068FF8CA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F728F3-6F64-4058-94C2-6312851CB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A0DB1-7495-468B-A483-1F3B628A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9D9FB-E58B-4623-A297-FAF8A87B0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469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92E5C2-3C34-45D2-917A-BB63B409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FD7403-11E8-477C-8AFC-C8F1EE0AC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6E875-643C-4DBD-A792-33C4FCB26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158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3A6DB-46DC-43E5-8280-4E87D9CDC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4F67B-81FD-42FE-87CB-73438F6D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F77D7-E4C7-447E-BC47-B47DD29A9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0F34CD-7EEE-4E39-B5D4-543DB93B6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7BAD4-D021-464F-B7C8-D9D4B906F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D97C1-214F-4734-876A-06314C00B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038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1C893-51AE-466C-B1DB-0A259F31E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84D100-4984-448C-B4D5-45FC87795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FF4D4-7894-4327-B53D-E84AE0A172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F7C59D-0B6E-44BA-8851-F20EC36D4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79528B-8ED5-45D2-A3A6-5F39B8C3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6DCF5-EC1B-4FF8-ACA5-24DDA363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888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F2639-5107-42F4-A286-5DC9D19A9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B6C0C1-4211-45FA-B538-72A4D92B0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1621D-599E-4661-8CCC-42F9E12D5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96674-932E-42B5-964F-B2882D65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74E45-DA20-4437-8907-23F65481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06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FDB7C6-1DE0-4F91-A302-A5B270F8AB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153332-1DB0-42C0-99DD-BB5A017ED1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8789B-3107-4E9C-9F47-24E1D65CC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AA255-961E-4D86-AB1E-000FE943A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DFE52-5F60-40F5-9A03-FD1E3EC29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891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42368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333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2D9FBBC-8D4E-CCE6-B35F-012F88E6E9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2091" y="270283"/>
            <a:ext cx="1548008" cy="15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0470FD8-13C6-BEC3-F495-67BD23C244D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2091" y="270283"/>
            <a:ext cx="1548008" cy="15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34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F099001-C34F-CE97-0C6F-92B986F45B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2091" y="270283"/>
            <a:ext cx="1548008" cy="15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3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字魂27号-布丁体" panose="00000500000000000000" pitchFamily="2" charset="-122"/>
          <a:ea typeface="字魂27号-布丁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字魂27号-布丁体" panose="00000500000000000000" pitchFamily="2" charset="-122"/>
          <a:ea typeface="字魂27号-布丁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字魂27号-布丁体" panose="00000500000000000000" pitchFamily="2" charset="-122"/>
          <a:ea typeface="字魂27号-布丁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字魂27号-布丁体" panose="00000500000000000000" pitchFamily="2" charset="-122"/>
          <a:ea typeface="字魂27号-布丁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27号-布丁体" panose="00000500000000000000" pitchFamily="2" charset="-122"/>
          <a:ea typeface="字魂27号-布丁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字魂27号-布丁体" panose="00000500000000000000" pitchFamily="2" charset="-122"/>
          <a:ea typeface="字魂27号-布丁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5C6645-E717-730C-7F46-73A34F2B4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ED27B-1C5E-09B1-3419-76E831C72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FCB8A-7159-28B6-E410-9CC163A9B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73117-776F-48A7-B171-2DEB4A582306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AD61B-1D53-39E5-F6F2-13B2E4FB9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CC670-B9C2-D79A-277B-9B1646034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CCC3E-1BC5-4CAA-9CB8-91C0796EABAD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DC1EF2-2072-35B5-220B-E96F15EB260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351988"/>
            <a:ext cx="3920068" cy="506012"/>
          </a:xfrm>
          <a:prstGeom prst="rect">
            <a:avLst/>
          </a:prstGeom>
        </p:spPr>
      </p:pic>
      <p:pic>
        <p:nvPicPr>
          <p:cNvPr id="11" name="Picture 10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4055E8A7-54C9-6B53-ED30-8570ED4CBBA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191" y="-5943600"/>
            <a:ext cx="2024762" cy="2024762"/>
          </a:xfrm>
          <a:prstGeom prst="rect">
            <a:avLst/>
          </a:prstGeom>
        </p:spPr>
      </p:pic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A44E3C6-C4AE-EAB6-E9BB-995AB8171BF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2091" y="270283"/>
            <a:ext cx="1548008" cy="15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60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F6443-9D49-4363-B4B0-27BD47AB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43C451-960E-4FC3-AE52-B3A2A5868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ACC8BC-BC4D-46DD-84EA-732E907B0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9382C-7718-45CE-9E53-300FF85A589F}" type="datetimeFigureOut">
              <a:rPr lang="en-US" smtClean="0"/>
              <a:t>1/8/2026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B04C4A-C998-45D8-8438-6FD5C773A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F663C-3234-4780-A52E-F645A7CA20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19F9C-2A16-4D50-AF42-BE6A9B48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9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4.png"/><Relationship Id="rId12" Type="http://schemas.openxmlformats.org/officeDocument/2006/relationships/image" Target="../media/image19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11" Type="http://schemas.openxmlformats.org/officeDocument/2006/relationships/image" Target="../media/image18.gif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6.sv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slide" Target="slide4.xml"/><Relationship Id="rId12" Type="http://schemas.openxmlformats.org/officeDocument/2006/relationships/slide" Target="slide7.xml"/><Relationship Id="rId17" Type="http://schemas.openxmlformats.org/officeDocument/2006/relationships/image" Target="../media/image18.gif"/><Relationship Id="rId2" Type="http://schemas.openxmlformats.org/officeDocument/2006/relationships/notesSlide" Target="../notesSlides/notesSlide2.xml"/><Relationship Id="rId16" Type="http://schemas.openxmlformats.org/officeDocument/2006/relationships/slide" Target="slide8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5.svg"/><Relationship Id="rId11" Type="http://schemas.openxmlformats.org/officeDocument/2006/relationships/slide" Target="slide6.xml"/><Relationship Id="rId5" Type="http://schemas.openxmlformats.org/officeDocument/2006/relationships/image" Target="../media/image24.png"/><Relationship Id="rId15" Type="http://schemas.openxmlformats.org/officeDocument/2006/relationships/image" Target="../media/image6.png"/><Relationship Id="rId10" Type="http://schemas.openxmlformats.org/officeDocument/2006/relationships/slide" Target="slide5.xml"/><Relationship Id="rId4" Type="http://schemas.openxmlformats.org/officeDocument/2006/relationships/image" Target="../media/image23.svg"/><Relationship Id="rId9" Type="http://schemas.openxmlformats.org/officeDocument/2006/relationships/image" Target="../media/image16.svg"/><Relationship Id="rId1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.xml"/><Relationship Id="rId11" Type="http://schemas.openxmlformats.org/officeDocument/2006/relationships/image" Target="../media/image40.png"/><Relationship Id="rId5" Type="http://schemas.openxmlformats.org/officeDocument/2006/relationships/image" Target="../media/image35.svg"/><Relationship Id="rId10" Type="http://schemas.openxmlformats.org/officeDocument/2006/relationships/image" Target="../media/image39.sv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48.png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48.pn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5.png"/><Relationship Id="rId3" Type="http://schemas.microsoft.com/office/2007/relationships/media" Target="../media/media5.mp3"/><Relationship Id="rId7" Type="http://schemas.openxmlformats.org/officeDocument/2006/relationships/image" Target="../media/image52.png"/><Relationship Id="rId12" Type="http://schemas.microsoft.com/office/2007/relationships/hdphoto" Target="../media/hdphoto7.wdp"/><Relationship Id="rId17" Type="http://schemas.openxmlformats.org/officeDocument/2006/relationships/image" Target="../media/image21.png"/><Relationship Id="rId2" Type="http://schemas.openxmlformats.org/officeDocument/2006/relationships/audio" Target="../media/media4.mp3"/><Relationship Id="rId16" Type="http://schemas.openxmlformats.org/officeDocument/2006/relationships/image" Target="../media/image57.png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11" Type="http://schemas.openxmlformats.org/officeDocument/2006/relationships/image" Target="../media/image5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56.png"/><Relationship Id="rId10" Type="http://schemas.microsoft.com/office/2007/relationships/hdphoto" Target="../media/hdphoto6.wdp"/><Relationship Id="rId4" Type="http://schemas.openxmlformats.org/officeDocument/2006/relationships/audio" Target="../media/media5.mp3"/><Relationship Id="rId9" Type="http://schemas.openxmlformats.org/officeDocument/2006/relationships/image" Target="../media/image53.png"/><Relationship Id="rId14" Type="http://schemas.microsoft.com/office/2007/relationships/hdphoto" Target="../media/hdphoto8.wdp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5.png"/><Relationship Id="rId3" Type="http://schemas.microsoft.com/office/2007/relationships/media" Target="../media/media5.mp3"/><Relationship Id="rId7" Type="http://schemas.openxmlformats.org/officeDocument/2006/relationships/image" Target="../media/image52.png"/><Relationship Id="rId12" Type="http://schemas.microsoft.com/office/2007/relationships/hdphoto" Target="../media/hdphoto7.wdp"/><Relationship Id="rId17" Type="http://schemas.openxmlformats.org/officeDocument/2006/relationships/image" Target="../media/image21.png"/><Relationship Id="rId2" Type="http://schemas.openxmlformats.org/officeDocument/2006/relationships/audio" Target="../media/media4.mp3"/><Relationship Id="rId16" Type="http://schemas.openxmlformats.org/officeDocument/2006/relationships/image" Target="../media/image57.png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11" Type="http://schemas.openxmlformats.org/officeDocument/2006/relationships/image" Target="../media/image5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56.png"/><Relationship Id="rId10" Type="http://schemas.microsoft.com/office/2007/relationships/hdphoto" Target="../media/hdphoto6.wdp"/><Relationship Id="rId4" Type="http://schemas.openxmlformats.org/officeDocument/2006/relationships/audio" Target="../media/media5.mp3"/><Relationship Id="rId9" Type="http://schemas.openxmlformats.org/officeDocument/2006/relationships/image" Target="../media/image53.png"/><Relationship Id="rId1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5.png"/><Relationship Id="rId3" Type="http://schemas.microsoft.com/office/2007/relationships/media" Target="../media/media5.mp3"/><Relationship Id="rId7" Type="http://schemas.openxmlformats.org/officeDocument/2006/relationships/image" Target="../media/image52.png"/><Relationship Id="rId12" Type="http://schemas.microsoft.com/office/2007/relationships/hdphoto" Target="../media/hdphoto7.wdp"/><Relationship Id="rId17" Type="http://schemas.openxmlformats.org/officeDocument/2006/relationships/image" Target="../media/image21.png"/><Relationship Id="rId2" Type="http://schemas.openxmlformats.org/officeDocument/2006/relationships/audio" Target="../media/media4.mp3"/><Relationship Id="rId16" Type="http://schemas.openxmlformats.org/officeDocument/2006/relationships/image" Target="../media/image57.png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11" Type="http://schemas.openxmlformats.org/officeDocument/2006/relationships/image" Target="../media/image54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56.png"/><Relationship Id="rId10" Type="http://schemas.microsoft.com/office/2007/relationships/hdphoto" Target="../media/hdphoto6.wdp"/><Relationship Id="rId4" Type="http://schemas.openxmlformats.org/officeDocument/2006/relationships/audio" Target="../media/media5.mp3"/><Relationship Id="rId9" Type="http://schemas.openxmlformats.org/officeDocument/2006/relationships/image" Target="../media/image53.png"/><Relationship Id="rId14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ạnh Phúc Dễ Thương Cậu Bé Chơi Bóng Rổ Xe Lửa Hình minh họa Sẵn có - Tải  xuống Hình ảnh Ngay bây giờ - Dễ thương, Hoạt động, Hình minh họa - iStock">
            <a:extLst>
              <a:ext uri="{FF2B5EF4-FFF2-40B4-BE49-F238E27FC236}">
                <a16:creationId xmlns:a16="http://schemas.microsoft.com/office/drawing/2014/main" id="{868B9DB4-AAFE-4066-947A-624FC3A68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3137" y1="26471" x2="49837" y2="35621"/>
                        <a14:foregroundMark x1="50490" y1="27124" x2="57026" y2="32353"/>
                        <a14:foregroundMark x1="36601" y1="29739" x2="50000" y2="32026"/>
                        <a14:foregroundMark x1="46728" y1="50781" x2="47712" y2="54248"/>
                        <a14:foregroundMark x1="44636" y1="43408" x2="44761" y2="43850"/>
                        <a14:foregroundMark x1="40523" y1="28922" x2="44275" y2="42137"/>
                        <a14:foregroundMark x1="55229" y1="52451" x2="57190" y2="57353"/>
                        <a14:foregroundMark x1="53431" y1="33660" x2="54739" y2="44118"/>
                        <a14:foregroundMark x1="39706" y1="81209" x2="39706" y2="81209"/>
                        <a14:backgroundMark x1="46242" y1="43464" x2="46895" y2="45915"/>
                        <a14:backgroundMark x1="45915" y1="46405" x2="46242" y2="50817"/>
                        <a14:backgroundMark x1="43301" y1="44118" x2="44608" y2="43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511" y="1875834"/>
            <a:ext cx="4892565" cy="489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ạnh Phúc Dễ Thương Trẻ Em Cô Gái Chơi Bóng Rổ Xe Lửa Hình minh họa Sẵn có  - Tải xuống Hình ảnh Ngay bây giờ - iStock">
            <a:extLst>
              <a:ext uri="{FF2B5EF4-FFF2-40B4-BE49-F238E27FC236}">
                <a16:creationId xmlns:a16="http://schemas.microsoft.com/office/drawing/2014/main" id="{23166226-2BB2-45B2-B22C-7FB6470F5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35" b="89904" l="9856" r="89904">
                        <a14:foregroundMark x1="44231" y1="21394" x2="64663" y2="34856"/>
                        <a14:foregroundMark x1="42788" y1="27644" x2="46875" y2="30288"/>
                        <a14:foregroundMark x1="34375" y1="9135" x2="41346" y2="10817"/>
                        <a14:foregroundMark x1="46635" y1="52644" x2="49519" y2="64423"/>
                        <a14:foregroundMark x1="45433" y1="25481" x2="46635" y2="30048"/>
                        <a14:foregroundMark x1="44952" y1="25721" x2="49279" y2="32933"/>
                        <a14:foregroundMark x1="46154" y1="40144" x2="46154" y2="40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6670" y="1502170"/>
            <a:ext cx="5582546" cy="558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94ADF9-8E03-64A4-FB30-EC94D66D90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4934" y="1081194"/>
            <a:ext cx="6035563" cy="1505843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8BEBA4C-234B-680A-5948-CC2D1DAB68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2091" y="270283"/>
            <a:ext cx="1548008" cy="15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623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55D460-AC73-93AC-5DDD-EB3476A2C9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844130" cy="700685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0B32E8-880A-FA9E-25FC-F864B3EB43D1}"/>
              </a:ext>
            </a:extLst>
          </p:cNvPr>
          <p:cNvGrpSpPr/>
          <p:nvPr/>
        </p:nvGrpSpPr>
        <p:grpSpPr>
          <a:xfrm>
            <a:off x="12763387" y="2824091"/>
            <a:ext cx="3552825" cy="3848099"/>
            <a:chOff x="6600825" y="2876551"/>
            <a:chExt cx="3552825" cy="3848099"/>
          </a:xfrm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94A60A7E-E47D-C9BA-24C1-48040750A4AA}"/>
                </a:ext>
              </a:extLst>
            </p:cNvPr>
            <p:cNvSpPr/>
            <p:nvPr/>
          </p:nvSpPr>
          <p:spPr>
            <a:xfrm>
              <a:off x="6894576" y="2876551"/>
              <a:ext cx="3259074" cy="3781424"/>
            </a:xfrm>
            <a:custGeom>
              <a:avLst/>
              <a:gdLst/>
              <a:ahLst/>
              <a:cxnLst/>
              <a:rect l="l" t="t" r="r" b="b"/>
              <a:pathLst>
                <a:path w="6899148" h="8229600">
                  <a:moveTo>
                    <a:pt x="0" y="0"/>
                  </a:moveTo>
                  <a:lnTo>
                    <a:pt x="6899148" y="0"/>
                  </a:lnTo>
                  <a:lnTo>
                    <a:pt x="6899148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5059B6-F6A5-34FD-AFC9-A4E7953F07BF}"/>
                </a:ext>
              </a:extLst>
            </p:cNvPr>
            <p:cNvSpPr/>
            <p:nvPr/>
          </p:nvSpPr>
          <p:spPr>
            <a:xfrm>
              <a:off x="6600825" y="5124449"/>
              <a:ext cx="2413998" cy="1600201"/>
            </a:xfrm>
            <a:custGeom>
              <a:avLst/>
              <a:gdLst/>
              <a:ahLst/>
              <a:cxnLst/>
              <a:rect l="l" t="t" r="r" b="b"/>
              <a:pathLst>
                <a:path w="10567705" h="8229600">
                  <a:moveTo>
                    <a:pt x="0" y="0"/>
                  </a:moveTo>
                  <a:lnTo>
                    <a:pt x="10567704" y="0"/>
                  </a:lnTo>
                  <a:lnTo>
                    <a:pt x="10567704" y="8229600"/>
                  </a:lnTo>
                  <a:lnTo>
                    <a:pt x="0" y="822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9DA3E60C-D9C7-50E9-93E3-AB70FD91C7F0}"/>
                </a:ext>
              </a:extLst>
            </p:cNvPr>
            <p:cNvSpPr/>
            <p:nvPr/>
          </p:nvSpPr>
          <p:spPr>
            <a:xfrm rot="5012020">
              <a:off x="7917083" y="4899691"/>
              <a:ext cx="585503" cy="477396"/>
            </a:xfrm>
            <a:custGeom>
              <a:avLst/>
              <a:gdLst/>
              <a:ahLst/>
              <a:cxnLst/>
              <a:rect l="l" t="t" r="r" b="b"/>
              <a:pathLst>
                <a:path w="1478858" h="1486969">
                  <a:moveTo>
                    <a:pt x="0" y="0"/>
                  </a:moveTo>
                  <a:lnTo>
                    <a:pt x="1478859" y="0"/>
                  </a:lnTo>
                  <a:lnTo>
                    <a:pt x="1478859" y="1486969"/>
                  </a:lnTo>
                  <a:lnTo>
                    <a:pt x="0" y="1486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Freeform 9">
            <a:extLst>
              <a:ext uri="{FF2B5EF4-FFF2-40B4-BE49-F238E27FC236}">
                <a16:creationId xmlns:a16="http://schemas.microsoft.com/office/drawing/2014/main" id="{CEDB0A59-409E-3B8D-1C84-3FD1FCF18868}"/>
              </a:ext>
            </a:extLst>
          </p:cNvPr>
          <p:cNvSpPr/>
          <p:nvPr/>
        </p:nvSpPr>
        <p:spPr>
          <a:xfrm>
            <a:off x="3267075" y="1562100"/>
            <a:ext cx="4067175" cy="4324349"/>
          </a:xfrm>
          <a:custGeom>
            <a:avLst/>
            <a:gdLst/>
            <a:ahLst/>
            <a:cxnLst/>
            <a:rect l="l" t="t" r="r" b="b"/>
            <a:pathLst>
              <a:path w="7766685" h="8229600">
                <a:moveTo>
                  <a:pt x="0" y="0"/>
                </a:moveTo>
                <a:lnTo>
                  <a:pt x="7766684" y="0"/>
                </a:lnTo>
                <a:lnTo>
                  <a:pt x="77666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CDDD47A5-8577-5199-77AA-F011D40BABA6}"/>
              </a:ext>
            </a:extLst>
          </p:cNvPr>
          <p:cNvSpPr/>
          <p:nvPr/>
        </p:nvSpPr>
        <p:spPr>
          <a:xfrm>
            <a:off x="-76200" y="2857499"/>
            <a:ext cx="3736257" cy="3762375"/>
          </a:xfrm>
          <a:custGeom>
            <a:avLst/>
            <a:gdLst/>
            <a:ahLst/>
            <a:cxnLst/>
            <a:rect l="l" t="t" r="r" b="b"/>
            <a:pathLst>
              <a:path w="7766685" h="8229600">
                <a:moveTo>
                  <a:pt x="0" y="0"/>
                </a:moveTo>
                <a:lnTo>
                  <a:pt x="7766684" y="0"/>
                </a:lnTo>
                <a:lnTo>
                  <a:pt x="776668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536893A8-7186-6516-6FB9-6390DA76E4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495424" y="0"/>
            <a:ext cx="1522373" cy="1522373"/>
          </a:xfrm>
          <a:prstGeom prst="rect">
            <a:avLst/>
          </a:prstGeom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CDE46150-13C8-F618-C47D-0CD64A96501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55696" y="5224295"/>
            <a:ext cx="1238250" cy="1289844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704D4E9A-D3F2-B7A5-075E-2A8E62D3AD67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flipH="1">
            <a:off x="9934575" y="392112"/>
            <a:ext cx="1038225" cy="12898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0C89FD-4138-26C8-C08D-73B9D8010BA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06365" y="-1279597"/>
            <a:ext cx="7779170" cy="4578493"/>
          </a:xfrm>
          <a:prstGeom prst="rect">
            <a:avLst/>
          </a:prstGeom>
        </p:spPr>
      </p:pic>
      <p:pic>
        <p:nvPicPr>
          <p:cNvPr id="25" name="Nhacnen_OnTap">
            <a:hlinkClick r:id="" action="ppaction://media"/>
            <a:extLst>
              <a:ext uri="{FF2B5EF4-FFF2-40B4-BE49-F238E27FC236}">
                <a16:creationId xmlns:a16="http://schemas.microsoft.com/office/drawing/2014/main" id="{9C7FAD65-D292-3154-E8E9-A877979EA2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950601" y="5789421"/>
            <a:ext cx="828517" cy="828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875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-0.43998 -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5" y="-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BB34A4F3-2982-4EBC-A721-B09135484A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91" t="29953" r="17860" b="4322"/>
          <a:stretch/>
        </p:blipFill>
        <p:spPr>
          <a:xfrm>
            <a:off x="-132080" y="0"/>
            <a:ext cx="12425680" cy="6858000"/>
          </a:xfrm>
          <a:prstGeom prst="rect">
            <a:avLst/>
          </a:prstGeom>
        </p:spPr>
      </p:pic>
      <p:sp>
        <p:nvSpPr>
          <p:cNvPr id="9" name="Freeform 2">
            <a:extLst>
              <a:ext uri="{FF2B5EF4-FFF2-40B4-BE49-F238E27FC236}">
                <a16:creationId xmlns:a16="http://schemas.microsoft.com/office/drawing/2014/main" id="{A00DB783-83F3-06E7-DBF6-95730939919D}"/>
              </a:ext>
            </a:extLst>
          </p:cNvPr>
          <p:cNvSpPr/>
          <p:nvPr/>
        </p:nvSpPr>
        <p:spPr>
          <a:xfrm>
            <a:off x="0" y="0"/>
            <a:ext cx="6087266" cy="6805306"/>
          </a:xfrm>
          <a:custGeom>
            <a:avLst/>
            <a:gdLst/>
            <a:ahLst/>
            <a:cxnLst/>
            <a:rect l="l" t="t" r="r" b="b"/>
            <a:pathLst>
              <a:path w="7682150" h="8097128">
                <a:moveTo>
                  <a:pt x="0" y="0"/>
                </a:moveTo>
                <a:lnTo>
                  <a:pt x="7682150" y="0"/>
                </a:lnTo>
                <a:lnTo>
                  <a:pt x="7682150" y="8097128"/>
                </a:lnTo>
                <a:lnTo>
                  <a:pt x="0" y="80971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1">
            <a:hlinkClick r:id="rId7" action="ppaction://hlinksldjump"/>
            <a:extLst>
              <a:ext uri="{FF2B5EF4-FFF2-40B4-BE49-F238E27FC236}">
                <a16:creationId xmlns:a16="http://schemas.microsoft.com/office/drawing/2014/main" id="{78C0858D-B06D-CA43-22BC-2C1BAE8EB581}"/>
              </a:ext>
            </a:extLst>
          </p:cNvPr>
          <p:cNvSpPr/>
          <p:nvPr/>
        </p:nvSpPr>
        <p:spPr>
          <a:xfrm rot="4461102">
            <a:off x="863451" y="1325061"/>
            <a:ext cx="878457" cy="1054175"/>
          </a:xfrm>
          <a:custGeom>
            <a:avLst/>
            <a:gdLst/>
            <a:ahLst/>
            <a:cxnLst/>
            <a:rect l="l" t="t" r="r" b="b"/>
            <a:pathLst>
              <a:path w="1478858" h="1486969">
                <a:moveTo>
                  <a:pt x="0" y="0"/>
                </a:moveTo>
                <a:lnTo>
                  <a:pt x="1478859" y="0"/>
                </a:lnTo>
                <a:lnTo>
                  <a:pt x="1478859" y="1486969"/>
                </a:lnTo>
                <a:lnTo>
                  <a:pt x="0" y="1486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2">
            <a:hlinkClick r:id="rId10" action="ppaction://hlinksldjump"/>
            <a:extLst>
              <a:ext uri="{FF2B5EF4-FFF2-40B4-BE49-F238E27FC236}">
                <a16:creationId xmlns:a16="http://schemas.microsoft.com/office/drawing/2014/main" id="{8020A023-5905-8972-963B-CAE1BD180AF5}"/>
              </a:ext>
            </a:extLst>
          </p:cNvPr>
          <p:cNvSpPr/>
          <p:nvPr/>
        </p:nvSpPr>
        <p:spPr>
          <a:xfrm rot="2996330">
            <a:off x="2401609" y="609828"/>
            <a:ext cx="1053213" cy="848113"/>
          </a:xfrm>
          <a:custGeom>
            <a:avLst/>
            <a:gdLst/>
            <a:ahLst/>
            <a:cxnLst/>
            <a:rect l="l" t="t" r="r" b="b"/>
            <a:pathLst>
              <a:path w="1478858" h="1486969">
                <a:moveTo>
                  <a:pt x="0" y="0"/>
                </a:moveTo>
                <a:lnTo>
                  <a:pt x="1478859" y="0"/>
                </a:lnTo>
                <a:lnTo>
                  <a:pt x="1478859" y="1486969"/>
                </a:lnTo>
                <a:lnTo>
                  <a:pt x="0" y="1486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3">
            <a:hlinkClick r:id="rId11" action="ppaction://hlinksldjump"/>
            <a:extLst>
              <a:ext uri="{FF2B5EF4-FFF2-40B4-BE49-F238E27FC236}">
                <a16:creationId xmlns:a16="http://schemas.microsoft.com/office/drawing/2014/main" id="{BDBD9C16-355C-D11B-117D-136617A8F892}"/>
              </a:ext>
            </a:extLst>
          </p:cNvPr>
          <p:cNvSpPr/>
          <p:nvPr/>
        </p:nvSpPr>
        <p:spPr>
          <a:xfrm>
            <a:off x="4212702" y="976643"/>
            <a:ext cx="1082311" cy="1054175"/>
          </a:xfrm>
          <a:custGeom>
            <a:avLst/>
            <a:gdLst/>
            <a:ahLst/>
            <a:cxnLst/>
            <a:rect l="l" t="t" r="r" b="b"/>
            <a:pathLst>
              <a:path w="1478858" h="1486969">
                <a:moveTo>
                  <a:pt x="0" y="0"/>
                </a:moveTo>
                <a:lnTo>
                  <a:pt x="1478859" y="0"/>
                </a:lnTo>
                <a:lnTo>
                  <a:pt x="1478859" y="1486969"/>
                </a:lnTo>
                <a:lnTo>
                  <a:pt x="0" y="1486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4">
            <a:hlinkClick r:id="rId12" action="ppaction://hlinksldjump"/>
            <a:extLst>
              <a:ext uri="{FF2B5EF4-FFF2-40B4-BE49-F238E27FC236}">
                <a16:creationId xmlns:a16="http://schemas.microsoft.com/office/drawing/2014/main" id="{59ED18EB-0AF0-B522-6B37-ED190F86740B}"/>
              </a:ext>
            </a:extLst>
          </p:cNvPr>
          <p:cNvSpPr/>
          <p:nvPr/>
        </p:nvSpPr>
        <p:spPr>
          <a:xfrm>
            <a:off x="2341372" y="2146225"/>
            <a:ext cx="1082311" cy="1054175"/>
          </a:xfrm>
          <a:custGeom>
            <a:avLst/>
            <a:gdLst/>
            <a:ahLst/>
            <a:cxnLst/>
            <a:rect l="l" t="t" r="r" b="b"/>
            <a:pathLst>
              <a:path w="1478858" h="1486969">
                <a:moveTo>
                  <a:pt x="0" y="0"/>
                </a:moveTo>
                <a:lnTo>
                  <a:pt x="1478859" y="0"/>
                </a:lnTo>
                <a:lnTo>
                  <a:pt x="1478859" y="1486969"/>
                </a:lnTo>
                <a:lnTo>
                  <a:pt x="0" y="1486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3ADEA0-982F-31DC-BF0F-CEA091B70BC4}"/>
              </a:ext>
            </a:extLst>
          </p:cNvPr>
          <p:cNvGrpSpPr/>
          <p:nvPr/>
        </p:nvGrpSpPr>
        <p:grpSpPr>
          <a:xfrm>
            <a:off x="7902528" y="2222205"/>
            <a:ext cx="4047430" cy="4635795"/>
            <a:chOff x="7902528" y="2222205"/>
            <a:chExt cx="4047430" cy="4635795"/>
          </a:xfrm>
        </p:grpSpPr>
        <p:pic>
          <p:nvPicPr>
            <p:cNvPr id="21" name="Picture 20" descr="A cartoon of a child holding an orange&#10;&#10;Description automatically generated">
              <a:extLst>
                <a:ext uri="{FF2B5EF4-FFF2-40B4-BE49-F238E27FC236}">
                  <a16:creationId xmlns:a16="http://schemas.microsoft.com/office/drawing/2014/main" id="{EE8717A8-2204-55E6-25A9-DC6D5055E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2528" y="2222205"/>
              <a:ext cx="4047430" cy="4635795"/>
            </a:xfrm>
            <a:prstGeom prst="rect">
              <a:avLst/>
            </a:prstGeom>
          </p:spPr>
        </p:pic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63441C48-B312-93D6-A74E-1E0DF639F43C}"/>
                </a:ext>
              </a:extLst>
            </p:cNvPr>
            <p:cNvSpPr/>
            <p:nvPr/>
          </p:nvSpPr>
          <p:spPr>
            <a:xfrm rot="2596266">
              <a:off x="9193347" y="4519089"/>
              <a:ext cx="705328" cy="832153"/>
            </a:xfrm>
            <a:custGeom>
              <a:avLst/>
              <a:gdLst/>
              <a:ahLst/>
              <a:cxnLst/>
              <a:rect l="l" t="t" r="r" b="b"/>
              <a:pathLst>
                <a:path w="1478858" h="1486969">
                  <a:moveTo>
                    <a:pt x="0" y="0"/>
                  </a:moveTo>
                  <a:lnTo>
                    <a:pt x="1478859" y="0"/>
                  </a:lnTo>
                  <a:lnTo>
                    <a:pt x="1478859" y="1486969"/>
                  </a:lnTo>
                  <a:lnTo>
                    <a:pt x="0" y="1486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6" name="Picture 25" descr="A wicker basket with a black background&#10;&#10;Description automatically generated">
            <a:extLst>
              <a:ext uri="{FF2B5EF4-FFF2-40B4-BE49-F238E27FC236}">
                <a16:creationId xmlns:a16="http://schemas.microsoft.com/office/drawing/2014/main" id="{6920DB43-2367-B71B-CCAD-37B69072E94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924" y="4242391"/>
            <a:ext cx="3891518" cy="28495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F49E7F5-8F52-4E4A-5ACE-DD219B5F99B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20174" y="0"/>
            <a:ext cx="2965329" cy="382772"/>
          </a:xfrm>
          <a:prstGeom prst="rect">
            <a:avLst/>
          </a:prstGeom>
        </p:spPr>
      </p:pic>
      <p:pic>
        <p:nvPicPr>
          <p:cNvPr id="29" name="Picture 4">
            <a:hlinkClick r:id="rId16" action="ppaction://hlinksldjump"/>
            <a:extLst>
              <a:ext uri="{FF2B5EF4-FFF2-40B4-BE49-F238E27FC236}">
                <a16:creationId xmlns:a16="http://schemas.microsoft.com/office/drawing/2014/main" id="{B1F9FA9C-EB99-FFFD-B5A3-89ABBDA8E46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9948531" y="191386"/>
            <a:ext cx="2083981" cy="208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38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0.50547 0.542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73" y="2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44444E-6 L 0.41654 0.6368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20" y="3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L 0.32787 0.605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3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40456 0.413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21" y="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051767F-B0D3-18A3-EB6F-8481E4EE5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920" y="0"/>
            <a:ext cx="12271463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EC6FAE5-C1A5-D783-B5CC-5A1703F9EE6A}"/>
              </a:ext>
            </a:extLst>
          </p:cNvPr>
          <p:cNvSpPr/>
          <p:nvPr/>
        </p:nvSpPr>
        <p:spPr>
          <a:xfrm>
            <a:off x="742610" y="152400"/>
            <a:ext cx="10494161" cy="16002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Ước lượng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7 980 + 1 980</a:t>
            </a:r>
            <a:endParaRPr kumimoji="0" lang="vi-VN" sz="4800" b="0" i="0" u="none" strike="noStrike" kern="1200" cap="none" spc="0" normalizeH="0" baseline="0" noProof="0" dirty="0" err="1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2" name="Picture 21" descr="A wicker basket with a black background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D3C807A3-56A1-38B2-6C96-A459C071B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81" y="5316280"/>
            <a:ext cx="2105485" cy="15417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F95828-56E1-9E21-7F47-FC10034C69A9}"/>
              </a:ext>
            </a:extLst>
          </p:cNvPr>
          <p:cNvSpPr/>
          <p:nvPr/>
        </p:nvSpPr>
        <p:spPr>
          <a:xfrm>
            <a:off x="3855681" y="2422988"/>
            <a:ext cx="4671870" cy="12309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10 000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F3692A-D8D4-0E57-6FAC-88C13EB40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6415768"/>
            <a:ext cx="25908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69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E9D459-DE9D-5E3A-C580-CF37F9449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920" y="0"/>
            <a:ext cx="12271463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15B79A-7231-08D8-62D8-6D33819F5A80}"/>
              </a:ext>
            </a:extLst>
          </p:cNvPr>
          <p:cNvSpPr/>
          <p:nvPr/>
        </p:nvSpPr>
        <p:spPr>
          <a:xfrm>
            <a:off x="742610" y="152400"/>
            <a:ext cx="10494161" cy="16002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Ước lượng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4980 + 2984</a:t>
            </a:r>
            <a:endParaRPr kumimoji="0" lang="vi-VN" sz="4800" b="0" i="0" u="none" strike="noStrike" kern="1200" cap="none" spc="0" normalizeH="0" baseline="0" noProof="0" dirty="0" err="1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0" name="Picture 9" descr="A wicker basket with a black background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A42AF44D-6A38-DADA-6713-C240DAA5B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81" y="5316280"/>
            <a:ext cx="2105485" cy="1541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886EA96-079A-2D76-E9A1-630B88D0D14E}"/>
              </a:ext>
            </a:extLst>
          </p:cNvPr>
          <p:cNvSpPr/>
          <p:nvPr/>
        </p:nvSpPr>
        <p:spPr>
          <a:xfrm>
            <a:off x="3855681" y="2422988"/>
            <a:ext cx="4671870" cy="12309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8 000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3CD5B7-F6CB-E132-5AF5-420EBC1ED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6415768"/>
            <a:ext cx="25908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95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4686FD-2963-5442-E045-46F9AD33A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920" y="0"/>
            <a:ext cx="12271463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8E9312-E9F5-468D-81CC-C682A63B2E0E}"/>
              </a:ext>
            </a:extLst>
          </p:cNvPr>
          <p:cNvSpPr/>
          <p:nvPr/>
        </p:nvSpPr>
        <p:spPr>
          <a:xfrm>
            <a:off x="742610" y="152400"/>
            <a:ext cx="10494161" cy="16002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Ước lượng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50 285 – 30 397</a:t>
            </a:r>
            <a:endParaRPr kumimoji="0" lang="vi-VN" sz="4800" b="0" i="0" u="none" strike="noStrike" kern="1200" cap="none" spc="0" normalizeH="0" baseline="0" noProof="0" dirty="0" err="1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9" name="Picture 8" descr="A wicker basket with a black background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8AEBA507-55D3-F309-C05B-233249B032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81" y="5316280"/>
            <a:ext cx="2105485" cy="15417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F7F6D0-7894-7894-09DB-A1FF0288C884}"/>
              </a:ext>
            </a:extLst>
          </p:cNvPr>
          <p:cNvSpPr/>
          <p:nvPr/>
        </p:nvSpPr>
        <p:spPr>
          <a:xfrm>
            <a:off x="3855681" y="2422988"/>
            <a:ext cx="4671870" cy="12309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20 000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5442D-D893-7E0E-C503-C498CFB1A3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6415768"/>
            <a:ext cx="25908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036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9F51C5-5514-9294-936C-E02843C28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920" y="0"/>
            <a:ext cx="12271463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B9919B5-6DE0-3732-A33E-6A2C990441E1}"/>
              </a:ext>
            </a:extLst>
          </p:cNvPr>
          <p:cNvSpPr/>
          <p:nvPr/>
        </p:nvSpPr>
        <p:spPr>
          <a:xfrm>
            <a:off x="742610" y="152400"/>
            <a:ext cx="10494161" cy="16002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Ước lượng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60 217 – 21 055</a:t>
            </a:r>
            <a:endParaRPr kumimoji="0" lang="vi-VN" sz="4800" b="0" i="0" u="none" strike="noStrike" kern="1200" cap="none" spc="0" normalizeH="0" baseline="0" noProof="0" dirty="0" err="1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" name="Picture 3" descr="A wicker basket with a black background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D4BD0242-0FE4-601D-076B-15B264CC9F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81" y="5316280"/>
            <a:ext cx="2105485" cy="15417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9064C7-2ED3-7921-7F9B-2921E98F4B57}"/>
              </a:ext>
            </a:extLst>
          </p:cNvPr>
          <p:cNvSpPr/>
          <p:nvPr/>
        </p:nvSpPr>
        <p:spPr>
          <a:xfrm>
            <a:off x="3855681" y="2422988"/>
            <a:ext cx="4671870" cy="12309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21725" tIns="60862" rIns="121725" bIns="60862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40 000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709CB7-CFDC-BCF0-DED3-9F5742B07A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6415768"/>
            <a:ext cx="2590800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6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1"/>
          <a:stretch/>
        </p:blipFill>
        <p:spPr bwMode="auto">
          <a:xfrm>
            <a:off x="-141890" y="0"/>
            <a:ext cx="1233389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ACDF13-0CC5-4F70-8B30-8C6C2A3776E7}"/>
              </a:ext>
            </a:extLst>
          </p:cNvPr>
          <p:cNvSpPr/>
          <p:nvPr/>
        </p:nvSpPr>
        <p:spPr>
          <a:xfrm>
            <a:off x="766917" y="729265"/>
            <a:ext cx="10323870" cy="5465057"/>
          </a:xfrm>
          <a:prstGeom prst="roundRect">
            <a:avLst>
              <a:gd name="adj" fmla="val 9491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47D1B5-9794-4386-B233-C9D79781FB5F}"/>
              </a:ext>
            </a:extLst>
          </p:cNvPr>
          <p:cNvSpPr txBox="1"/>
          <p:nvPr/>
        </p:nvSpPr>
        <p:spPr>
          <a:xfrm>
            <a:off x="1213945" y="826749"/>
            <a:ext cx="8891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Thứ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 …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ngày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 …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tháng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 …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năm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</a:rPr>
              <a:t> …</a:t>
            </a:r>
          </a:p>
        </p:txBody>
      </p:sp>
      <p:pic>
        <p:nvPicPr>
          <p:cNvPr id="14" name="Picture 2" descr="Hạnh Phúc Dễ Thương Cậu Bé Chơi Bóng Rổ Xe Lửa Hình minh họa Sẵn có - Tải  xuống Hình ảnh Ngay bây giờ - Dễ thương, Hoạt động, Hình minh họa - iStock">
            <a:extLst>
              <a:ext uri="{FF2B5EF4-FFF2-40B4-BE49-F238E27FC236}">
                <a16:creationId xmlns:a16="http://schemas.microsoft.com/office/drawing/2014/main" id="{78C1F5EB-075A-4B1B-95DC-0717EFE4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3137" y1="26471" x2="49837" y2="35621"/>
                        <a14:foregroundMark x1="50490" y1="27124" x2="57026" y2="32353"/>
                        <a14:foregroundMark x1="36601" y1="29739" x2="50000" y2="32026"/>
                        <a14:foregroundMark x1="46728" y1="50781" x2="47712" y2="54248"/>
                        <a14:foregroundMark x1="44636" y1="43408" x2="44761" y2="43850"/>
                        <a14:foregroundMark x1="40523" y1="28922" x2="44275" y2="42137"/>
                        <a14:foregroundMark x1="55229" y1="52451" x2="57190" y2="57353"/>
                        <a14:foregroundMark x1="53431" y1="33660" x2="54739" y2="44118"/>
                        <a14:foregroundMark x1="39706" y1="81209" x2="39706" y2="81209"/>
                        <a14:backgroundMark x1="46242" y1="43464" x2="46895" y2="45915"/>
                        <a14:backgroundMark x1="45915" y1="46405" x2="46242" y2="50817"/>
                        <a14:backgroundMark x1="43301" y1="44118" x2="44608" y2="43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504" y="2242256"/>
            <a:ext cx="4892565" cy="489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ạnh Phúc Dễ Thương Trẻ Em Cô Gái Chơi Bóng Rổ Xe Lửa Hình minh họa Sẵn có  - Tải xuống Hình ảnh Ngay bây giờ - iStock">
            <a:extLst>
              <a:ext uri="{FF2B5EF4-FFF2-40B4-BE49-F238E27FC236}">
                <a16:creationId xmlns:a16="http://schemas.microsoft.com/office/drawing/2014/main" id="{7F4D81FE-15D7-4F8A-BE3B-060516399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35" b="89904" l="9856" r="89904">
                        <a14:foregroundMark x1="44231" y1="21394" x2="64663" y2="34856"/>
                        <a14:foregroundMark x1="42788" y1="27644" x2="46875" y2="30288"/>
                        <a14:foregroundMark x1="34375" y1="9135" x2="41346" y2="10817"/>
                        <a14:foregroundMark x1="46635" y1="52644" x2="49519" y2="64423"/>
                        <a14:foregroundMark x1="45433" y1="25481" x2="46635" y2="30048"/>
                        <a14:foregroundMark x1="44952" y1="25721" x2="49279" y2="32933"/>
                        <a14:foregroundMark x1="46154" y1="40144" x2="46154" y2="40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06645" y="1750079"/>
            <a:ext cx="5582546" cy="558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0D395F-1F11-996E-1B90-6813037ED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3708" y="1584584"/>
            <a:ext cx="4023709" cy="13900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D046CF-FBB5-4C4B-4ABE-3235DCD428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909" y="2634427"/>
            <a:ext cx="7718205" cy="2926334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8003C39-92BB-5067-6460-FDA9251688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2091" y="270283"/>
            <a:ext cx="1548008" cy="154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004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354B254-CB58-480D-B068-B0557B8B5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3658AE-FE15-4D89-8D64-A0F6FAB36657}"/>
              </a:ext>
            </a:extLst>
          </p:cNvPr>
          <p:cNvSpPr/>
          <p:nvPr/>
        </p:nvSpPr>
        <p:spPr>
          <a:xfrm>
            <a:off x="128649" y="164892"/>
            <a:ext cx="11825845" cy="64907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2A3A2C-3338-C9CC-2D88-8E39E8E1AD2F}"/>
              </a:ext>
            </a:extLst>
          </p:cNvPr>
          <p:cNvSpPr/>
          <p:nvPr/>
        </p:nvSpPr>
        <p:spPr>
          <a:xfrm>
            <a:off x="296560" y="176460"/>
            <a:ext cx="11598877" cy="6505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solidFill>
              <a:srgbClr val="F0716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BE71F7-CBE4-D341-AF15-B4D8D6DB6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898" y="531354"/>
            <a:ext cx="337930" cy="33793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EF12638-2ACF-811B-A01F-DEE2605A2A09}"/>
              </a:ext>
            </a:extLst>
          </p:cNvPr>
          <p:cNvSpPr/>
          <p:nvPr/>
        </p:nvSpPr>
        <p:spPr>
          <a:xfrm>
            <a:off x="460165" y="595563"/>
            <a:ext cx="9005927" cy="641177"/>
          </a:xfrm>
          <a:prstGeom prst="roundRect">
            <a:avLst/>
          </a:prstGeom>
          <a:solidFill>
            <a:schemeClr val="accent6"/>
          </a:solidFill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31D0DA-E4CC-2026-FCB7-74906AF4EA5C}"/>
              </a:ext>
            </a:extLst>
          </p:cNvPr>
          <p:cNvCxnSpPr>
            <a:cxnSpLocks/>
          </p:cNvCxnSpPr>
          <p:nvPr/>
        </p:nvCxnSpPr>
        <p:spPr>
          <a:xfrm>
            <a:off x="487492" y="1466078"/>
            <a:ext cx="11320984" cy="0"/>
          </a:xfrm>
          <a:prstGeom prst="line">
            <a:avLst/>
          </a:prstGeom>
          <a:noFill/>
          <a:ln w="19050" cap="flat" cmpd="sng" algn="ctr">
            <a:solidFill>
              <a:srgbClr val="F07167"/>
            </a:solidFill>
            <a:prstDash val="solid"/>
            <a:miter lim="800000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07B0FC-9F14-5C08-66C6-B3458AD3F0B7}"/>
              </a:ext>
            </a:extLst>
          </p:cNvPr>
          <p:cNvCxnSpPr>
            <a:cxnSpLocks/>
          </p:cNvCxnSpPr>
          <p:nvPr/>
        </p:nvCxnSpPr>
        <p:spPr>
          <a:xfrm>
            <a:off x="487492" y="2107085"/>
            <a:ext cx="11320984" cy="0"/>
          </a:xfrm>
          <a:prstGeom prst="line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F6C3BCC3-348B-5628-8B07-F13B0B2D801A}"/>
              </a:ext>
            </a:extLst>
          </p:cNvPr>
          <p:cNvSpPr/>
          <p:nvPr/>
        </p:nvSpPr>
        <p:spPr>
          <a:xfrm>
            <a:off x="428522" y="1695417"/>
            <a:ext cx="11297306" cy="4878370"/>
          </a:xfrm>
          <a:prstGeom prst="rect">
            <a:avLst/>
          </a:prstGeom>
          <a:solidFill>
            <a:sysClr val="window" lastClr="FFFFFF"/>
          </a:solidFill>
          <a:ln w="3175" cap="flat" cmpd="sng" algn="ctr">
            <a:solidFill>
              <a:srgbClr val="ED7D31">
                <a:lumMod val="40000"/>
                <a:lumOff val="6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BD01609C-0DC8-F8CC-DD5F-9BDECB067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8802" y="284214"/>
            <a:ext cx="216000" cy="216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B46428D-79A7-E2E9-B360-1F1B79CB5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529682" y="284214"/>
            <a:ext cx="216000" cy="216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09CA4E-D32C-AA5F-CC98-6F359265A3BC}"/>
              </a:ext>
            </a:extLst>
          </p:cNvPr>
          <p:cNvSpPr txBox="1"/>
          <p:nvPr/>
        </p:nvSpPr>
        <p:spPr>
          <a:xfrm>
            <a:off x="9529602" y="542280"/>
            <a:ext cx="23150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9241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GOOGLE</a:t>
            </a:r>
            <a:endParaRPr kumimoji="0" lang="en-ID" sz="4000" b="0" i="0" u="none" strike="noStrike" kern="1200" cap="none" spc="0" normalizeH="0" baseline="0" noProof="0" dirty="0">
              <a:ln>
                <a:noFill/>
              </a:ln>
              <a:solidFill>
                <a:srgbClr val="49241E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0" name="TextBox 19">
            <a:hlinkClick r:id="rId6" action="ppaction://hlinksldjump"/>
            <a:extLst>
              <a:ext uri="{FF2B5EF4-FFF2-40B4-BE49-F238E27FC236}">
                <a16:creationId xmlns:a16="http://schemas.microsoft.com/office/drawing/2014/main" id="{E7BB2558-EC57-C145-4097-9E794105D8B0}"/>
              </a:ext>
            </a:extLst>
          </p:cNvPr>
          <p:cNvSpPr txBox="1"/>
          <p:nvPr/>
        </p:nvSpPr>
        <p:spPr>
          <a:xfrm>
            <a:off x="9469966" y="568782"/>
            <a:ext cx="23150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96DCF9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FE7C9A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OO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96DCF9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G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CCFFCC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L</a:t>
            </a:r>
            <a:r>
              <a:rPr kumimoji="0" lang="en-US" sz="4000" b="0" i="0" u="none" strike="noStrike" kern="1200" cap="none" spc="0" normalizeH="0" baseline="0" noProof="0" dirty="0">
                <a:ln>
                  <a:solidFill>
                    <a:prstClr val="white"/>
                  </a:solidFill>
                </a:ln>
                <a:solidFill>
                  <a:srgbClr val="FFEDB5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</a:t>
            </a:r>
            <a:endParaRPr kumimoji="0" lang="en-ID" sz="40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FFEDB5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4BD94770-4BC8-F797-963C-F636834238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04646" y="1848843"/>
            <a:ext cx="375004" cy="375004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7BC1BB6-F2A8-78AA-7FB0-0B9E7FE407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49381" y="618402"/>
            <a:ext cx="580016" cy="58001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7C6DBC9-00D9-015C-762F-59AC47F6EB2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14256" y="567622"/>
            <a:ext cx="5960654" cy="736634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0532D3AF-6A4E-DCEC-1F0F-C77A7EB14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7646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C774B195-18A1-C789-666B-2C8701750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8697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64835A1-087B-3000-315E-783A73192C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65" y="2004958"/>
            <a:ext cx="1334648" cy="75073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4034D08-8DC5-ECA8-168A-505D313FF7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11" y="4291153"/>
            <a:ext cx="1471956" cy="8279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3F382F8-B0BE-EB88-855B-29E08A66C0FF}"/>
              </a:ext>
            </a:extLst>
          </p:cNvPr>
          <p:cNvSpPr txBox="1"/>
          <p:nvPr/>
        </p:nvSpPr>
        <p:spPr>
          <a:xfrm>
            <a:off x="1717750" y="2441881"/>
            <a:ext cx="91346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421D1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Tìm được số trung bình cộng của hai hay nhiều số.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21D19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A46536-4852-2B29-99EB-70CBE86F8810}"/>
              </a:ext>
            </a:extLst>
          </p:cNvPr>
          <p:cNvSpPr txBox="1"/>
          <p:nvPr/>
        </p:nvSpPr>
        <p:spPr>
          <a:xfrm>
            <a:off x="3150704" y="2004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478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64BBB6E-56C6-4EA9-5BD0-3899F23B7846}"/>
              </a:ext>
            </a:extLst>
          </p:cNvPr>
          <p:cNvSpPr txBox="1"/>
          <p:nvPr/>
        </p:nvSpPr>
        <p:spPr>
          <a:xfrm>
            <a:off x="1669313" y="4941045"/>
            <a:ext cx="92715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Vận dụng </a:t>
            </a:r>
            <a:r>
              <a:rPr lang="en-US" sz="3200" b="1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3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giải</a:t>
            </a:r>
            <a:r>
              <a:rPr lang="en-US" sz="3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3200" b="1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 bài toán thực tế </a:t>
            </a:r>
            <a:r>
              <a:rPr lang="vi-VN" sz="3200" b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liên quan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21D19">
                  <a:lumMod val="75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79178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9520153-83A7-4857-B0C1-0077EAF6EF57}"/>
              </a:ext>
            </a:extLst>
          </p:cNvPr>
          <p:cNvSpPr/>
          <p:nvPr/>
        </p:nvSpPr>
        <p:spPr>
          <a:xfrm>
            <a:off x="3076691" y="398427"/>
            <a:ext cx="6038617" cy="1501055"/>
          </a:xfrm>
          <a:prstGeom prst="roundRect">
            <a:avLst>
              <a:gd name="adj" fmla="val 18479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2" descr="Hạnh Phúc Dễ Thương Cậu Bé Chơi Bóng Rổ Xe Lửa Hình minh họa Sẵn có - Tải  xuống Hình ảnh Ngay bây giờ - Dễ thương, Hoạt động, Hình minh họa - iStock">
            <a:extLst>
              <a:ext uri="{FF2B5EF4-FFF2-40B4-BE49-F238E27FC236}">
                <a16:creationId xmlns:a16="http://schemas.microsoft.com/office/drawing/2014/main" id="{868B9DB4-AAFE-4066-947A-624FC3A68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3137" y1="26471" x2="49837" y2="35621"/>
                        <a14:foregroundMark x1="50490" y1="27124" x2="57026" y2="32353"/>
                        <a14:foregroundMark x1="36601" y1="29739" x2="50000" y2="32026"/>
                        <a14:foregroundMark x1="46728" y1="50781" x2="47712" y2="54248"/>
                        <a14:foregroundMark x1="44636" y1="43408" x2="44761" y2="43850"/>
                        <a14:foregroundMark x1="40523" y1="28922" x2="44275" y2="42137"/>
                        <a14:foregroundMark x1="55229" y1="52451" x2="57190" y2="57353"/>
                        <a14:foregroundMark x1="53431" y1="33660" x2="54739" y2="44118"/>
                        <a14:foregroundMark x1="39706" y1="81209" x2="39706" y2="81209"/>
                        <a14:backgroundMark x1="46242" y1="43464" x2="46895" y2="45915"/>
                        <a14:backgroundMark x1="45915" y1="46405" x2="46242" y2="50817"/>
                        <a14:backgroundMark x1="43301" y1="44118" x2="44608" y2="43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511" y="1875834"/>
            <a:ext cx="4892565" cy="489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ạnh Phúc Dễ Thương Trẻ Em Cô Gái Chơi Bóng Rổ Xe Lửa Hình minh họa Sẵn có  - Tải xuống Hình ảnh Ngay bây giờ - iStock">
            <a:extLst>
              <a:ext uri="{FF2B5EF4-FFF2-40B4-BE49-F238E27FC236}">
                <a16:creationId xmlns:a16="http://schemas.microsoft.com/office/drawing/2014/main" id="{23166226-2BB2-45B2-B22C-7FB6470F5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35" b="89904" l="9856" r="89904">
                        <a14:foregroundMark x1="44231" y1="21394" x2="64663" y2="34856"/>
                        <a14:foregroundMark x1="42788" y1="27644" x2="46875" y2="30288"/>
                        <a14:foregroundMark x1="34375" y1="9135" x2="41346" y2="10817"/>
                        <a14:foregroundMark x1="46635" y1="52644" x2="49519" y2="64423"/>
                        <a14:foregroundMark x1="45433" y1="25481" x2="46635" y2="30048"/>
                        <a14:foregroundMark x1="44952" y1="25721" x2="49279" y2="32933"/>
                        <a14:foregroundMark x1="46154" y1="40144" x2="46154" y2="40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6670" y="1502170"/>
            <a:ext cx="5582546" cy="5582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983D8F-15DB-0964-794A-DD3B9F1D1A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2000" y="513423"/>
            <a:ext cx="5145470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841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naptik.vn_N4PfL">
            <a:hlinkClick r:id="" action="ppaction://media"/>
            <a:extLst>
              <a:ext uri="{FF2B5EF4-FFF2-40B4-BE49-F238E27FC236}">
                <a16:creationId xmlns:a16="http://schemas.microsoft.com/office/drawing/2014/main" id="{555F5688-8331-0000-1FCF-2F9A1E3F85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6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354B254-CB58-480D-B068-B0557B8B5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3658AE-FE15-4D89-8D64-A0F6FAB36657}"/>
              </a:ext>
            </a:extLst>
          </p:cNvPr>
          <p:cNvSpPr/>
          <p:nvPr/>
        </p:nvSpPr>
        <p:spPr>
          <a:xfrm>
            <a:off x="128649" y="164892"/>
            <a:ext cx="11825845" cy="64907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5A75BB-C744-45D9-82C9-C1DC4A83F0C8}"/>
              </a:ext>
            </a:extLst>
          </p:cNvPr>
          <p:cNvSpPr txBox="1"/>
          <p:nvPr/>
        </p:nvSpPr>
        <p:spPr>
          <a:xfrm>
            <a:off x="586587" y="31898"/>
            <a:ext cx="6452167" cy="1132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 thấy</a:t>
            </a:r>
            <a:r>
              <a:rPr kumimoji="0" lang="pt-BR" sz="40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(10 + 50) : 2 = 30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8E8715-C50A-8C4E-F97C-EBAE62C67A32}"/>
              </a:ext>
            </a:extLst>
          </p:cNvPr>
          <p:cNvSpPr txBox="1"/>
          <p:nvPr/>
        </p:nvSpPr>
        <p:spPr>
          <a:xfrm>
            <a:off x="542261" y="882502"/>
            <a:ext cx="11759609" cy="10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 gọi</a:t>
            </a:r>
            <a:r>
              <a:rPr kumimoji="0" lang="pt-BR" sz="36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30 là số trung bình cộng của hai số 10 và 50.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92D52F-10DC-C307-50AE-497DE70517EC}"/>
              </a:ext>
            </a:extLst>
          </p:cNvPr>
          <p:cNvSpPr txBox="1"/>
          <p:nvPr/>
        </p:nvSpPr>
        <p:spPr>
          <a:xfrm>
            <a:off x="520996" y="1626781"/>
            <a:ext cx="11759609" cy="10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b) Cách</a:t>
            </a:r>
            <a:r>
              <a:rPr kumimoji="0" lang="pt-BR" sz="3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tìm số trung bình cộng: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56BF01-68CE-A5FD-1AE7-A49DB4F66C22}"/>
              </a:ext>
            </a:extLst>
          </p:cNvPr>
          <p:cNvSpPr txBox="1"/>
          <p:nvPr/>
        </p:nvSpPr>
        <p:spPr>
          <a:xfrm>
            <a:off x="574159" y="2402958"/>
            <a:ext cx="11759609" cy="10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Ví</a:t>
            </a:r>
            <a:r>
              <a:rPr kumimoji="0" lang="pt-BR" sz="3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dụ: Tìm số trung bình cộng của ba số 13, 14 và 18.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39710-525E-714C-25AB-D353BE1F29FE}"/>
              </a:ext>
            </a:extLst>
          </p:cNvPr>
          <p:cNvSpPr txBox="1"/>
          <p:nvPr/>
        </p:nvSpPr>
        <p:spPr>
          <a:xfrm>
            <a:off x="574159" y="3189767"/>
            <a:ext cx="11759609" cy="10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Lấy</a:t>
            </a:r>
            <a:r>
              <a:rPr kumimoji="0" lang="pt-BR" sz="36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tổng của ba số 13, 14, 18 chia cho 3 ta được: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56A934-D360-9EDD-DE76-EACC2FE61DD1}"/>
              </a:ext>
            </a:extLst>
          </p:cNvPr>
          <p:cNvSpPr/>
          <p:nvPr/>
        </p:nvSpPr>
        <p:spPr>
          <a:xfrm>
            <a:off x="2424223" y="4369981"/>
            <a:ext cx="7378995" cy="6698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002060"/>
                </a:solidFill>
              </a:rPr>
              <a:t>(13 + 14 + 18) : 3 = 15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01C332-C85C-D770-42DB-19F1E3265C5C}"/>
              </a:ext>
            </a:extLst>
          </p:cNvPr>
          <p:cNvSpPr txBox="1"/>
          <p:nvPr/>
        </p:nvSpPr>
        <p:spPr>
          <a:xfrm>
            <a:off x="680484" y="5050464"/>
            <a:ext cx="11759609" cy="102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 gọi</a:t>
            </a:r>
            <a:r>
              <a:rPr kumimoji="0" lang="pt-BR" sz="36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15 là số trung bình cộng của 3 số 13, 14 và 18</a:t>
            </a:r>
            <a:endParaRPr kumimoji="0" lang="pt-BR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9389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  <p:bldP spid="6" grpId="0"/>
      <p:bldP spid="7" grpId="0"/>
      <p:bldP spid="8" grpId="0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354B254-CB58-480D-B068-B0557B8B58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3658AE-FE15-4D89-8D64-A0F6FAB36657}"/>
              </a:ext>
            </a:extLst>
          </p:cNvPr>
          <p:cNvSpPr/>
          <p:nvPr/>
        </p:nvSpPr>
        <p:spPr>
          <a:xfrm>
            <a:off x="128649" y="164892"/>
            <a:ext cx="11825845" cy="64907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E6BBD3-948D-E603-1EA3-C4A6A396E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504950" y="1011235"/>
            <a:ext cx="6035950" cy="6035950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752987AD-8354-9C42-1D30-F9FEF9259C71}"/>
              </a:ext>
            </a:extLst>
          </p:cNvPr>
          <p:cNvSpPr/>
          <p:nvPr/>
        </p:nvSpPr>
        <p:spPr>
          <a:xfrm>
            <a:off x="3339141" y="552450"/>
            <a:ext cx="8165287" cy="2024517"/>
          </a:xfrm>
          <a:prstGeom prst="wedgeRoundRectCallout">
            <a:avLst>
              <a:gd name="adj1" fmla="val -64717"/>
              <a:gd name="adj2" fmla="val 44622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Vậy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làm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thế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nào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để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tìm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số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trung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bình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cộng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của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nhiều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 </a:t>
            </a:r>
            <a:r>
              <a:rPr lang="en-US" sz="4800" b="1" dirty="0" err="1">
                <a:solidFill>
                  <a:srgbClr val="7030A0"/>
                </a:solidFill>
                <a:ea typeface="Calibri" panose="020F0502020204030204" pitchFamily="34" charset="0"/>
              </a:rPr>
              <a:t>số</a:t>
            </a:r>
            <a:r>
              <a:rPr lang="en-US" sz="4800" b="1" dirty="0">
                <a:solidFill>
                  <a:srgbClr val="7030A0"/>
                </a:solidFill>
                <a:ea typeface="Calibri" panose="020F0502020204030204" pitchFamily="34" charset="0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</a:endParaRP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119F06E7-2AFF-4519-1D7C-DD2DFE1DA558}"/>
              </a:ext>
            </a:extLst>
          </p:cNvPr>
          <p:cNvSpPr/>
          <p:nvPr/>
        </p:nvSpPr>
        <p:spPr>
          <a:xfrm>
            <a:off x="3132083" y="3391787"/>
            <a:ext cx="8638159" cy="2597774"/>
          </a:xfrm>
          <a:prstGeom prst="wedgeRoundRectCallout">
            <a:avLst>
              <a:gd name="adj1" fmla="val -49174"/>
              <a:gd name="adj2" fmla="val 25445"/>
              <a:gd name="adj3" fmla="val 16667"/>
            </a:avLst>
          </a:prstGeom>
          <a:solidFill>
            <a:srgbClr val="FFFF99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Muốn tìm số trung bình cộng của </a:t>
            </a:r>
            <a:r>
              <a:rPr lang="en-US" sz="4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nhiều</a:t>
            </a:r>
            <a:r>
              <a:rPr lang="en-US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 </a:t>
            </a:r>
            <a:r>
              <a:rPr lang="en-US" sz="4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vi-VN" sz="4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tổng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đó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rồi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chia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tổng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đó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b="1" dirty="0" err="1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hạng</a:t>
            </a:r>
            <a:r>
              <a:rPr lang="en-US" sz="4400" b="1" dirty="0">
                <a:solidFill>
                  <a:srgbClr val="005F4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204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ptik.vn_6I9Uz">
            <a:hlinkClick r:id="" action="ppaction://media"/>
            <a:extLst>
              <a:ext uri="{FF2B5EF4-FFF2-40B4-BE49-F238E27FC236}">
                <a16:creationId xmlns:a16="http://schemas.microsoft.com/office/drawing/2014/main" id="{3951CDF3-129A-8C30-1E6C-D74FCD64A3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85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6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Bóng rổ miễn phí tiền bản Quyền, phim Hoạt hình, Cổ phiếu nhiếp ảnh - thể  dục thể thao phiếu. png tải về - Miễn phí trong suốt Cậu Bé png Tải về.">
            <a:extLst>
              <a:ext uri="{FF2B5EF4-FFF2-40B4-BE49-F238E27FC236}">
                <a16:creationId xmlns:a16="http://schemas.microsoft.com/office/drawing/2014/main" id="{36F1FC64-377E-40E6-97AE-4DB3B85E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99125" l="10000" r="90000">
                        <a14:foregroundMark x1="46222" y1="8000" x2="52889" y2="21625"/>
                        <a14:foregroundMark x1="53556" y1="9250" x2="64000" y2="25000"/>
                        <a14:foregroundMark x1="49889" y1="2500" x2="60444" y2="4375"/>
                        <a14:foregroundMark x1="53333" y1="17750" x2="59444" y2="27625"/>
                        <a14:foregroundMark x1="54778" y1="19125" x2="58444" y2="24125"/>
                        <a14:foregroundMark x1="57667" y1="16750" x2="64222" y2="21125"/>
                        <a14:foregroundMark x1="63111" y1="17000" x2="64000" y2="18375"/>
                        <a14:foregroundMark x1="58444" y1="24625" x2="57778" y2="34000"/>
                        <a14:foregroundMark x1="19222" y1="81875" x2="22111" y2="92625"/>
                        <a14:foregroundMark x1="22667" y1="78875" x2="22667" y2="92125"/>
                        <a14:foregroundMark x1="21889" y1="80250" x2="27778" y2="76125"/>
                        <a14:foregroundMark x1="27778" y1="76125" x2="27778" y2="76125"/>
                        <a14:foregroundMark x1="45111" y1="85500" x2="48000" y2="96125"/>
                        <a14:foregroundMark x1="45556" y1="92875" x2="50111" y2="97500"/>
                        <a14:foregroundMark x1="48444" y1="93125" x2="57556" y2="96750"/>
                        <a14:foregroundMark x1="57556" y1="96750" x2="59111" y2="96750"/>
                        <a14:foregroundMark x1="50111" y1="95375" x2="51667" y2="99125"/>
                        <a14:foregroundMark x1="46444" y1="95125" x2="49667" y2="98625"/>
                        <a14:foregroundMark x1="45556" y1="95875" x2="45778" y2="98125"/>
                        <a14:foregroundMark x1="43333" y1="96125" x2="44333" y2="97500"/>
                        <a14:foregroundMark x1="33889" y1="47125" x2="40444" y2="59125"/>
                        <a14:foregroundMark x1="50889" y1="23500" x2="53333" y2="5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0" y="1931353"/>
            <a:ext cx="5143031" cy="457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ô gái chơi bóng rổ nền trắng - Trả phí Bản quyền Một lần Bóng rổ - Môn thể thao đồng đội vectơ sẵn có">
            <a:extLst>
              <a:ext uri="{FF2B5EF4-FFF2-40B4-BE49-F238E27FC236}">
                <a16:creationId xmlns:a16="http://schemas.microsoft.com/office/drawing/2014/main" id="{1DE4BC26-8D3E-4327-A508-E8D1CCD25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44" b="96094" l="1713" r="98155">
                        <a14:foregroundMark x1="34256" y1="3711" x2="56917" y2="8008"/>
                        <a14:foregroundMark x1="37681" y1="2539" x2="50988" y2="9863"/>
                        <a14:foregroundMark x1="8169" y1="47852" x2="23715" y2="50098"/>
                        <a14:foregroundMark x1="1713" y1="48242" x2="5402" y2="48730"/>
                        <a14:foregroundMark x1="89460" y1="82324" x2="89855" y2="92871"/>
                        <a14:foregroundMark x1="92227" y1="79297" x2="94730" y2="84375"/>
                        <a14:foregroundMark x1="96047" y1="79492" x2="92754" y2="91797"/>
                        <a14:foregroundMark x1="92754" y1="91797" x2="88538" y2="94043"/>
                        <a14:foregroundMark x1="86034" y1="92871" x2="90777" y2="94043"/>
                        <a14:foregroundMark x1="36495" y1="93066" x2="53228" y2="96094"/>
                        <a14:foregroundMark x1="47036" y1="92383" x2="58498" y2="92676"/>
                        <a14:foregroundMark x1="45191" y1="93555" x2="50461" y2="94043"/>
                        <a14:foregroundMark x1="92622" y1="77930" x2="98155" y2="80273"/>
                        <a14:foregroundMark x1="97892" y1="78809" x2="96311" y2="85938"/>
                        <a14:foregroundMark x1="65349" y1="68457" x2="78393" y2="72852"/>
                        <a14:foregroundMark x1="69302" y1="68457" x2="77075" y2="72168"/>
                        <a14:foregroundMark x1="72991" y1="67773" x2="76153" y2="70996"/>
                        <a14:foregroundMark x1="71542" y1="67383" x2="72991" y2="70117"/>
                        <a14:foregroundMark x1="46640" y1="95605" x2="59157" y2="96094"/>
                        <a14:foregroundMark x1="37022" y1="8984" x2="44269" y2="22949"/>
                        <a14:foregroundMark x1="45718" y1="2734" x2="56653" y2="6934"/>
                        <a14:foregroundMark x1="50988" y1="23438" x2="54150" y2="58398"/>
                        <a14:foregroundMark x1="59420" y1="61816" x2="59420" y2="61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869" y="1975784"/>
            <a:ext cx="3595094" cy="485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9520153-83A7-4857-B0C1-0077EAF6EF57}"/>
              </a:ext>
            </a:extLst>
          </p:cNvPr>
          <p:cNvSpPr/>
          <p:nvPr/>
        </p:nvSpPr>
        <p:spPr>
          <a:xfrm>
            <a:off x="3076691" y="398427"/>
            <a:ext cx="6038617" cy="1501055"/>
          </a:xfrm>
          <a:prstGeom prst="roundRect">
            <a:avLst>
              <a:gd name="adj" fmla="val 18479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885638-0606-365E-4A1E-8BF6E16DFA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6307" y="577219"/>
            <a:ext cx="5145470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515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-15766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AB505A-1E3D-4337-A1A0-2A6AA984D697}"/>
              </a:ext>
            </a:extLst>
          </p:cNvPr>
          <p:cNvSpPr/>
          <p:nvPr/>
        </p:nvSpPr>
        <p:spPr>
          <a:xfrm>
            <a:off x="283778" y="189186"/>
            <a:ext cx="11597509" cy="64480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5B672-4486-42A9-96E6-40C3ADEB7BB8}"/>
              </a:ext>
            </a:extLst>
          </p:cNvPr>
          <p:cNvSpPr txBox="1"/>
          <p:nvPr/>
        </p:nvSpPr>
        <p:spPr>
          <a:xfrm>
            <a:off x="1788538" y="456163"/>
            <a:ext cx="98820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Tìm số trung bình cộng của các số sau.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6D51C0-3B2A-4390-9ED5-FB1D88EA7901}"/>
              </a:ext>
            </a:extLst>
          </p:cNvPr>
          <p:cNvSpPr/>
          <p:nvPr/>
        </p:nvSpPr>
        <p:spPr>
          <a:xfrm>
            <a:off x="955953" y="436061"/>
            <a:ext cx="794188" cy="7941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110EF3-8395-7D04-64E0-A8835B108B91}"/>
              </a:ext>
            </a:extLst>
          </p:cNvPr>
          <p:cNvSpPr txBox="1"/>
          <p:nvPr/>
        </p:nvSpPr>
        <p:spPr>
          <a:xfrm>
            <a:off x="2753834" y="1371599"/>
            <a:ext cx="61881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 latinLnBrk="0">
              <a:buAutoNum type="alphaLcParenR"/>
            </a:pPr>
            <a:r>
              <a:rPr lang="pt-BR" sz="4000" b="0" i="0" dirty="0">
                <a:solidFill>
                  <a:srgbClr val="000000"/>
                </a:solidFill>
                <a:effectLst/>
              </a:rPr>
              <a:t>20 và 30 </a:t>
            </a:r>
          </a:p>
          <a:p>
            <a:pPr marL="742950" indent="-742950" algn="just" latinLnBrk="0">
              <a:buAutoNum type="alphaLcParenR"/>
            </a:pPr>
            <a:endParaRPr lang="pt-BR" sz="4000" dirty="0">
              <a:solidFill>
                <a:srgbClr val="000000"/>
              </a:solidFill>
            </a:endParaRPr>
          </a:p>
          <a:p>
            <a:pPr algn="just" latinLnBrk="0"/>
            <a:r>
              <a:rPr lang="pt-BR" sz="4000" b="0" i="0" dirty="0">
                <a:solidFill>
                  <a:srgbClr val="000000"/>
                </a:solidFill>
                <a:effectLst/>
              </a:rPr>
              <a:t>            </a:t>
            </a:r>
          </a:p>
          <a:p>
            <a:pPr algn="just" latinLnBrk="0"/>
            <a:r>
              <a:rPr lang="pt-BR" sz="4000" b="0" i="0" dirty="0">
                <a:solidFill>
                  <a:srgbClr val="000000"/>
                </a:solidFill>
                <a:effectLst/>
              </a:rPr>
              <a:t>b) 10, 20 và 30    </a:t>
            </a:r>
          </a:p>
          <a:p>
            <a:pPr algn="just" latinLnBrk="0"/>
            <a:endParaRPr lang="pt-BR" sz="4000" dirty="0">
              <a:solidFill>
                <a:srgbClr val="000000"/>
              </a:solidFill>
            </a:endParaRPr>
          </a:p>
          <a:p>
            <a:pPr algn="just" latinLnBrk="0"/>
            <a:r>
              <a:rPr lang="pt-BR" sz="4000" b="0" i="0" dirty="0">
                <a:solidFill>
                  <a:srgbClr val="000000"/>
                </a:solidFill>
                <a:effectLst/>
              </a:rPr>
              <a:t>         </a:t>
            </a:r>
          </a:p>
          <a:p>
            <a:pPr algn="just" latinLnBrk="0"/>
            <a:r>
              <a:rPr lang="pt-BR" sz="4000" b="0" i="0" dirty="0">
                <a:solidFill>
                  <a:srgbClr val="000000"/>
                </a:solidFill>
                <a:effectLst/>
              </a:rPr>
              <a:t>c) 5, 12 và 19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74CD7B-2647-C1F3-B81C-9C98C15F59E6}"/>
              </a:ext>
            </a:extLst>
          </p:cNvPr>
          <p:cNvSpPr txBox="1"/>
          <p:nvPr/>
        </p:nvSpPr>
        <p:spPr>
          <a:xfrm>
            <a:off x="999461" y="2083981"/>
            <a:ext cx="8676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0" dirty="0">
                <a:solidFill>
                  <a:srgbClr val="FF0000"/>
                </a:solidFill>
                <a:effectLst/>
              </a:rPr>
              <a:t>(20 + 30) : 2 = 25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29CEA3-2D78-5378-D21A-2ACA96E2AEBA}"/>
              </a:ext>
            </a:extLst>
          </p:cNvPr>
          <p:cNvSpPr txBox="1"/>
          <p:nvPr/>
        </p:nvSpPr>
        <p:spPr>
          <a:xfrm>
            <a:off x="1626782" y="3944679"/>
            <a:ext cx="8676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(10 + 20 + 30) : 3 = 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D8C581-7477-B355-C20A-49CC2A1FFB67}"/>
              </a:ext>
            </a:extLst>
          </p:cNvPr>
          <p:cNvSpPr txBox="1"/>
          <p:nvPr/>
        </p:nvSpPr>
        <p:spPr>
          <a:xfrm>
            <a:off x="1424763" y="5709683"/>
            <a:ext cx="8676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(5 + 12 + 19) : 3 = 12</a:t>
            </a:r>
          </a:p>
        </p:txBody>
      </p:sp>
    </p:spTree>
    <p:extLst>
      <p:ext uri="{BB962C8B-B14F-4D97-AF65-F5344CB8AC3E}">
        <p14:creationId xmlns:p14="http://schemas.microsoft.com/office/powerpoint/2010/main" val="4156299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-15766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AB505A-1E3D-4337-A1A0-2A6AA984D697}"/>
              </a:ext>
            </a:extLst>
          </p:cNvPr>
          <p:cNvSpPr/>
          <p:nvPr/>
        </p:nvSpPr>
        <p:spPr>
          <a:xfrm>
            <a:off x="283778" y="189186"/>
            <a:ext cx="11597509" cy="64480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5B672-4486-42A9-96E6-40C3ADEB7BB8}"/>
              </a:ext>
            </a:extLst>
          </p:cNvPr>
          <p:cNvSpPr txBox="1"/>
          <p:nvPr/>
        </p:nvSpPr>
        <p:spPr>
          <a:xfrm>
            <a:off x="1490827" y="381735"/>
            <a:ext cx="98820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trồng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lượt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đội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lượt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15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20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22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Hỏi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mỗi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đội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trồng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bao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nhiêu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cây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6D51C0-3B2A-4390-9ED5-FB1D88EA7901}"/>
              </a:ext>
            </a:extLst>
          </p:cNvPr>
          <p:cNvSpPr/>
          <p:nvPr/>
        </p:nvSpPr>
        <p:spPr>
          <a:xfrm>
            <a:off x="541283" y="574284"/>
            <a:ext cx="794188" cy="7941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86CF07-0484-EA1F-6C6E-334BFAE78A66}"/>
              </a:ext>
            </a:extLst>
          </p:cNvPr>
          <p:cNvSpPr/>
          <p:nvPr/>
        </p:nvSpPr>
        <p:spPr>
          <a:xfrm>
            <a:off x="1924493" y="2488018"/>
            <a:ext cx="8761228" cy="25092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1D37C6-3861-0FAC-D446-2610988004F7}"/>
              </a:ext>
            </a:extLst>
          </p:cNvPr>
          <p:cNvSpPr txBox="1"/>
          <p:nvPr/>
        </p:nvSpPr>
        <p:spPr>
          <a:xfrm>
            <a:off x="4582633" y="2509284"/>
            <a:ext cx="357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</a:rPr>
              <a:t>Bài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giải</a:t>
            </a:r>
            <a:r>
              <a:rPr lang="en-US" sz="36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731C45-AAF3-7BC3-1728-D458FF0C8F31}"/>
              </a:ext>
            </a:extLst>
          </p:cNvPr>
          <p:cNvSpPr txBox="1"/>
          <p:nvPr/>
        </p:nvSpPr>
        <p:spPr>
          <a:xfrm>
            <a:off x="2041451" y="3030279"/>
            <a:ext cx="908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Trung </a:t>
            </a:r>
            <a:r>
              <a:rPr lang="en-US" sz="3600" b="1" dirty="0" err="1">
                <a:solidFill>
                  <a:srgbClr val="FF0000"/>
                </a:solidFill>
              </a:rPr>
              <a:t>bình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mỗi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đội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trồng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được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số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cây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là</a:t>
            </a:r>
            <a:r>
              <a:rPr lang="en-US" sz="36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CC42D5-11F4-7FA0-990A-006599929ECE}"/>
              </a:ext>
            </a:extLst>
          </p:cNvPr>
          <p:cNvSpPr txBox="1"/>
          <p:nvPr/>
        </p:nvSpPr>
        <p:spPr>
          <a:xfrm>
            <a:off x="2073349" y="3615069"/>
            <a:ext cx="908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(15 + 20 + 22) : 3 = 19 (</a:t>
            </a:r>
            <a:r>
              <a:rPr lang="en-US" sz="3600" b="1" dirty="0" err="1">
                <a:solidFill>
                  <a:srgbClr val="FF0000"/>
                </a:solidFill>
              </a:rPr>
              <a:t>cây</a:t>
            </a:r>
            <a:r>
              <a:rPr lang="en-US" sz="36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D78D5-1924-2C3C-F498-392ADFA12850}"/>
              </a:ext>
            </a:extLst>
          </p:cNvPr>
          <p:cNvSpPr txBox="1"/>
          <p:nvPr/>
        </p:nvSpPr>
        <p:spPr>
          <a:xfrm>
            <a:off x="2264735" y="4284920"/>
            <a:ext cx="908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 err="1">
                <a:solidFill>
                  <a:srgbClr val="FF0000"/>
                </a:solidFill>
              </a:rPr>
              <a:t>Đáp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số</a:t>
            </a:r>
            <a:r>
              <a:rPr lang="en-US" sz="3600" b="1" dirty="0">
                <a:solidFill>
                  <a:srgbClr val="FF0000"/>
                </a:solidFill>
              </a:rPr>
              <a:t>: 19 </a:t>
            </a:r>
            <a:r>
              <a:rPr lang="en-US" sz="3600" b="1" dirty="0" err="1">
                <a:solidFill>
                  <a:srgbClr val="FF0000"/>
                </a:solidFill>
              </a:rPr>
              <a:t>cây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5459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-15766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AB505A-1E3D-4337-A1A0-2A6AA984D697}"/>
              </a:ext>
            </a:extLst>
          </p:cNvPr>
          <p:cNvSpPr/>
          <p:nvPr/>
        </p:nvSpPr>
        <p:spPr>
          <a:xfrm>
            <a:off x="283778" y="189186"/>
            <a:ext cx="11597509" cy="64480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5B672-4486-42A9-96E6-40C3ADEB7BB8}"/>
              </a:ext>
            </a:extLst>
          </p:cNvPr>
          <p:cNvSpPr txBox="1"/>
          <p:nvPr/>
        </p:nvSpPr>
        <p:spPr>
          <a:xfrm>
            <a:off x="1416399" y="488061"/>
            <a:ext cx="988202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lớp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lượt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35, 37, 43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45.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Hỏi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trung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mỗi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lớp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bao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nhiêu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6D51C0-3B2A-4390-9ED5-FB1D88EA7901}"/>
              </a:ext>
            </a:extLst>
          </p:cNvPr>
          <p:cNvSpPr/>
          <p:nvPr/>
        </p:nvSpPr>
        <p:spPr>
          <a:xfrm>
            <a:off x="541283" y="574284"/>
            <a:ext cx="794188" cy="7941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86CF07-0484-EA1F-6C6E-334BFAE78A66}"/>
              </a:ext>
            </a:extLst>
          </p:cNvPr>
          <p:cNvSpPr/>
          <p:nvPr/>
        </p:nvSpPr>
        <p:spPr>
          <a:xfrm>
            <a:off x="1924493" y="2488018"/>
            <a:ext cx="8761228" cy="25092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1D37C6-3861-0FAC-D446-2610988004F7}"/>
              </a:ext>
            </a:extLst>
          </p:cNvPr>
          <p:cNvSpPr txBox="1"/>
          <p:nvPr/>
        </p:nvSpPr>
        <p:spPr>
          <a:xfrm>
            <a:off x="4582633" y="2509284"/>
            <a:ext cx="357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giải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731C45-AAF3-7BC3-1728-D458FF0C8F31}"/>
              </a:ext>
            </a:extLst>
          </p:cNvPr>
          <p:cNvSpPr txBox="1"/>
          <p:nvPr/>
        </p:nvSpPr>
        <p:spPr>
          <a:xfrm>
            <a:off x="2041451" y="3030279"/>
            <a:ext cx="908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FF0000"/>
                </a:solidFill>
              </a:rPr>
              <a:t> Trung </a:t>
            </a:r>
            <a:r>
              <a:rPr lang="en-US" sz="3600" b="1" dirty="0" err="1">
                <a:solidFill>
                  <a:srgbClr val="FF0000"/>
                </a:solidFill>
              </a:rPr>
              <a:t>bình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mỗi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lớp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có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số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học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sinh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là</a:t>
            </a:r>
            <a:r>
              <a:rPr lang="en-US" sz="3600" b="1" dirty="0">
                <a:solidFill>
                  <a:srgbClr val="FF0000"/>
                </a:solidFill>
              </a:rPr>
              <a:t>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CC42D5-11F4-7FA0-990A-006599929ECE}"/>
              </a:ext>
            </a:extLst>
          </p:cNvPr>
          <p:cNvSpPr txBox="1"/>
          <p:nvPr/>
        </p:nvSpPr>
        <p:spPr>
          <a:xfrm>
            <a:off x="2073349" y="3615069"/>
            <a:ext cx="908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b="1" dirty="0">
                <a:solidFill>
                  <a:srgbClr val="FF0000"/>
                </a:solidFill>
              </a:rPr>
              <a:t>(35 + 37 + 43 + 45) : 4 = 40 (</a:t>
            </a:r>
            <a:r>
              <a:rPr lang="en-US" sz="3600" b="1" dirty="0" err="1">
                <a:solidFill>
                  <a:srgbClr val="FF0000"/>
                </a:solidFill>
              </a:rPr>
              <a:t>học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sinh</a:t>
            </a:r>
            <a:r>
              <a:rPr lang="en-US" sz="3600" b="1" dirty="0">
                <a:solidFill>
                  <a:srgbClr val="FF0000"/>
                </a:solidFill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D78D5-1924-2C3C-F498-392ADFA12850}"/>
              </a:ext>
            </a:extLst>
          </p:cNvPr>
          <p:cNvSpPr txBox="1"/>
          <p:nvPr/>
        </p:nvSpPr>
        <p:spPr>
          <a:xfrm>
            <a:off x="2264735" y="4284920"/>
            <a:ext cx="9080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Đáp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số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40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học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93528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-15766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AB505A-1E3D-4337-A1A0-2A6AA984D697}"/>
              </a:ext>
            </a:extLst>
          </p:cNvPr>
          <p:cNvSpPr/>
          <p:nvPr/>
        </p:nvSpPr>
        <p:spPr>
          <a:xfrm>
            <a:off x="283778" y="180753"/>
            <a:ext cx="11597509" cy="65071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A5B672-4486-42A9-96E6-40C3ADEB7BB8}"/>
              </a:ext>
            </a:extLst>
          </p:cNvPr>
          <p:cNvSpPr txBox="1"/>
          <p:nvPr/>
        </p:nvSpPr>
        <p:spPr>
          <a:xfrm>
            <a:off x="1490827" y="286042"/>
            <a:ext cx="9882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Trong một giải đua xe đạp xuyên Việt, lộ trình một số chặng đua được cho như bảng dưới đây: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96D51C0-3B2A-4390-9ED5-FB1D88EA7901}"/>
              </a:ext>
            </a:extLst>
          </p:cNvPr>
          <p:cNvSpPr/>
          <p:nvPr/>
        </p:nvSpPr>
        <p:spPr>
          <a:xfrm>
            <a:off x="541283" y="574284"/>
            <a:ext cx="794188" cy="7941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452BC7-1DC7-24B3-98EE-4083C4463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010" y="1379242"/>
            <a:ext cx="9553408" cy="25229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91D418-7DE7-F209-01DE-917C5C9C845D}"/>
              </a:ext>
            </a:extLst>
          </p:cNvPr>
          <p:cNvSpPr txBox="1"/>
          <p:nvPr/>
        </p:nvSpPr>
        <p:spPr>
          <a:xfrm>
            <a:off x="1225012" y="3858581"/>
            <a:ext cx="9882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600" dirty="0">
                <a:solidFill>
                  <a:prstClr val="black"/>
                </a:solidFill>
                <a:latin typeface="Calibri"/>
              </a:rPr>
              <a:t>Hỏi trung bình mỗi chặng dài bao nhiêu ki-lô-mét?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E9F0B-E403-6090-01AB-FE8C233F8F15}"/>
              </a:ext>
            </a:extLst>
          </p:cNvPr>
          <p:cNvSpPr txBox="1"/>
          <p:nvPr/>
        </p:nvSpPr>
        <p:spPr>
          <a:xfrm>
            <a:off x="1318438" y="4412512"/>
            <a:ext cx="95799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Bài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giải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lvl="0" algn="ctr"/>
            <a:r>
              <a:rPr lang="vi-VN" sz="3600" b="1" dirty="0">
                <a:solidFill>
                  <a:srgbClr val="FF0000"/>
                </a:solidFill>
                <a:latin typeface="Calibri" panose="020F0502020204030204"/>
              </a:rPr>
              <a:t>Trung bình mỗi chặng đường dài số ki-lô-mét là:</a:t>
            </a:r>
          </a:p>
          <a:p>
            <a:pPr lvl="0" algn="ctr"/>
            <a:r>
              <a:rPr lang="vi-VN" sz="3600" b="1" dirty="0">
                <a:solidFill>
                  <a:srgbClr val="FF0000"/>
                </a:solidFill>
                <a:latin typeface="Calibri" panose="020F0502020204030204"/>
              </a:rPr>
              <a:t>(60 + 160 + 42 + 154) : 4 = 104 (km)</a:t>
            </a:r>
          </a:p>
          <a:p>
            <a:pPr lvl="0" algn="r"/>
            <a:r>
              <a:rPr lang="vi-VN" sz="3600" b="1" dirty="0">
                <a:solidFill>
                  <a:srgbClr val="FF0000"/>
                </a:solidFill>
                <a:latin typeface="Calibri" panose="020F0502020204030204"/>
              </a:rPr>
              <a:t>Đáp số: 104 km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8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 animBg="1"/>
      <p:bldP spid="6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Bóng rổ miễn phí tiền bản Quyền, phim Hoạt hình, Cổ phiếu nhiếp ảnh - thể  dục thể thao phiếu. png tải về - Miễn phí trong suốt Cậu Bé png Tải về.">
            <a:extLst>
              <a:ext uri="{FF2B5EF4-FFF2-40B4-BE49-F238E27FC236}">
                <a16:creationId xmlns:a16="http://schemas.microsoft.com/office/drawing/2014/main" id="{36F1FC64-377E-40E6-97AE-4DB3B85E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00" b="99125" l="10000" r="90000">
                        <a14:foregroundMark x1="46222" y1="8000" x2="52889" y2="21625"/>
                        <a14:foregroundMark x1="53556" y1="9250" x2="64000" y2="25000"/>
                        <a14:foregroundMark x1="49889" y1="2500" x2="60444" y2="4375"/>
                        <a14:foregroundMark x1="53333" y1="17750" x2="59444" y2="27625"/>
                        <a14:foregroundMark x1="54778" y1="19125" x2="58444" y2="24125"/>
                        <a14:foregroundMark x1="57667" y1="16750" x2="64222" y2="21125"/>
                        <a14:foregroundMark x1="63111" y1="17000" x2="64000" y2="18375"/>
                        <a14:foregroundMark x1="58444" y1="24625" x2="57778" y2="34000"/>
                        <a14:foregroundMark x1="19222" y1="81875" x2="22111" y2="92625"/>
                        <a14:foregroundMark x1="22667" y1="78875" x2="22667" y2="92125"/>
                        <a14:foregroundMark x1="21889" y1="80250" x2="27778" y2="76125"/>
                        <a14:foregroundMark x1="27778" y1="76125" x2="27778" y2="76125"/>
                        <a14:foregroundMark x1="45111" y1="85500" x2="48000" y2="96125"/>
                        <a14:foregroundMark x1="45556" y1="92875" x2="50111" y2="97500"/>
                        <a14:foregroundMark x1="48444" y1="93125" x2="57556" y2="96750"/>
                        <a14:foregroundMark x1="57556" y1="96750" x2="59111" y2="96750"/>
                        <a14:foregroundMark x1="50111" y1="95375" x2="51667" y2="99125"/>
                        <a14:foregroundMark x1="46444" y1="95125" x2="49667" y2="98625"/>
                        <a14:foregroundMark x1="45556" y1="95875" x2="45778" y2="98125"/>
                        <a14:foregroundMark x1="43333" y1="96125" x2="44333" y2="97500"/>
                        <a14:foregroundMark x1="33889" y1="47125" x2="40444" y2="59125"/>
                        <a14:foregroundMark x1="50889" y1="23500" x2="53333" y2="5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10" y="1931353"/>
            <a:ext cx="5143031" cy="457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ô gái chơi bóng rổ nền trắng - Trả phí Bản quyền Một lần Bóng rổ - Môn thể thao đồng đội vectơ sẵn có">
            <a:extLst>
              <a:ext uri="{FF2B5EF4-FFF2-40B4-BE49-F238E27FC236}">
                <a16:creationId xmlns:a16="http://schemas.microsoft.com/office/drawing/2014/main" id="{1DE4BC26-8D3E-4327-A508-E8D1CCD25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44" b="96094" l="1713" r="98155">
                        <a14:foregroundMark x1="34256" y1="3711" x2="56917" y2="8008"/>
                        <a14:foregroundMark x1="37681" y1="2539" x2="50988" y2="9863"/>
                        <a14:foregroundMark x1="8169" y1="47852" x2="23715" y2="50098"/>
                        <a14:foregroundMark x1="1713" y1="48242" x2="5402" y2="48730"/>
                        <a14:foregroundMark x1="89460" y1="82324" x2="89855" y2="92871"/>
                        <a14:foregroundMark x1="92227" y1="79297" x2="94730" y2="84375"/>
                        <a14:foregroundMark x1="96047" y1="79492" x2="92754" y2="91797"/>
                        <a14:foregroundMark x1="92754" y1="91797" x2="88538" y2="94043"/>
                        <a14:foregroundMark x1="86034" y1="92871" x2="90777" y2="94043"/>
                        <a14:foregroundMark x1="36495" y1="93066" x2="53228" y2="96094"/>
                        <a14:foregroundMark x1="47036" y1="92383" x2="58498" y2="92676"/>
                        <a14:foregroundMark x1="45191" y1="93555" x2="50461" y2="94043"/>
                        <a14:foregroundMark x1="92622" y1="77930" x2="98155" y2="80273"/>
                        <a14:foregroundMark x1="97892" y1="78809" x2="96311" y2="85938"/>
                        <a14:foregroundMark x1="65349" y1="68457" x2="78393" y2="72852"/>
                        <a14:foregroundMark x1="69302" y1="68457" x2="77075" y2="72168"/>
                        <a14:foregroundMark x1="72991" y1="67773" x2="76153" y2="70996"/>
                        <a14:foregroundMark x1="71542" y1="67383" x2="72991" y2="70117"/>
                        <a14:foregroundMark x1="46640" y1="95605" x2="59157" y2="96094"/>
                        <a14:foregroundMark x1="37022" y1="8984" x2="44269" y2="22949"/>
                        <a14:foregroundMark x1="45718" y1="2734" x2="56653" y2="6934"/>
                        <a14:foregroundMark x1="50988" y1="23438" x2="54150" y2="58398"/>
                        <a14:foregroundMark x1="59420" y1="61816" x2="59420" y2="61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869" y="1975784"/>
            <a:ext cx="3595094" cy="485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9520153-83A7-4857-B0C1-0077EAF6EF57}"/>
              </a:ext>
            </a:extLst>
          </p:cNvPr>
          <p:cNvSpPr/>
          <p:nvPr/>
        </p:nvSpPr>
        <p:spPr>
          <a:xfrm>
            <a:off x="3076691" y="398427"/>
            <a:ext cx="6038617" cy="1501055"/>
          </a:xfrm>
          <a:prstGeom prst="roundRect">
            <a:avLst>
              <a:gd name="adj" fmla="val 18479"/>
            </a:avLst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7A9D61-32C9-59B7-1D69-B843075224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7572" y="367398"/>
            <a:ext cx="5145470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378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>
            <a:extLst>
              <a:ext uri="{FF2B5EF4-FFF2-40B4-BE49-F238E27FC236}">
                <a16:creationId xmlns:a16="http://schemas.microsoft.com/office/drawing/2014/main" id="{16711712-B824-4121-A1ED-7B8345EFD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01A37C18-1A7F-470C-8BD9-9050118948D2}"/>
              </a:ext>
            </a:extLst>
          </p:cNvPr>
          <p:cNvSpPr/>
          <p:nvPr/>
        </p:nvSpPr>
        <p:spPr>
          <a:xfrm>
            <a:off x="545275" y="406728"/>
            <a:ext cx="10905507" cy="6044542"/>
          </a:xfrm>
          <a:prstGeom prst="roundRect">
            <a:avLst>
              <a:gd name="adj" fmla="val 8946"/>
            </a:avLst>
          </a:prstGeom>
          <a:solidFill>
            <a:schemeClr val="bg1">
              <a:alpha val="83000"/>
            </a:schemeClr>
          </a:solidFill>
          <a:ln w="57150">
            <a:solidFill>
              <a:srgbClr val="CC66FF"/>
            </a:solidFill>
            <a:prstDash val="dash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nip Diagonal Corner Rectangle 30"/>
          <p:cNvSpPr/>
          <p:nvPr/>
        </p:nvSpPr>
        <p:spPr>
          <a:xfrm>
            <a:off x="2486396" y="576054"/>
            <a:ext cx="7571631" cy="1281272"/>
          </a:xfrm>
          <a:prstGeom prst="snip2DiagRect">
            <a:avLst/>
          </a:prstGeom>
          <a:solidFill>
            <a:schemeClr val="bg1">
              <a:alpha val="93000"/>
            </a:schemeClr>
          </a:solidFill>
          <a:ln w="50800" cmpd="sng">
            <a:solidFill>
              <a:srgbClr val="FF8E16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Tìm số trung bình cộng của </a:t>
            </a: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42 và 52.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286604" y="2399674"/>
            <a:ext cx="4021689" cy="970913"/>
            <a:chOff x="1289612" y="2476615"/>
            <a:chExt cx="4021689" cy="970913"/>
          </a:xfrm>
        </p:grpSpPr>
        <p:sp>
          <p:nvSpPr>
            <p:cNvPr id="33" name="Snip Diagonal Corner Rectangle 32"/>
            <p:cNvSpPr/>
            <p:nvPr/>
          </p:nvSpPr>
          <p:spPr>
            <a:xfrm>
              <a:off x="1289612" y="2587558"/>
              <a:ext cx="4021689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D13237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74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577" b="100000" l="945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194" y="2476615"/>
              <a:ext cx="809550" cy="970913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6446639" y="2543232"/>
            <a:ext cx="4021690" cy="951768"/>
            <a:chOff x="1289612" y="3521413"/>
            <a:chExt cx="4021690" cy="951768"/>
          </a:xfrm>
        </p:grpSpPr>
        <p:sp>
          <p:nvSpPr>
            <p:cNvPr id="36" name="Snip Diagonal Corner Rectangle 35"/>
            <p:cNvSpPr/>
            <p:nvPr/>
          </p:nvSpPr>
          <p:spPr>
            <a:xfrm>
              <a:off x="1289612" y="3586264"/>
              <a:ext cx="4021690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00B05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48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37037" y1="12356" x2="74074" y2="16379"/>
                          <a14:foregroundMark x1="78241" y1="20977" x2="74537" y2="45690"/>
                          <a14:foregroundMark x1="70833" y1="55747" x2="87963" y2="81609"/>
                          <a14:foregroundMark x1="16667" y1="10345" x2="8796" y2="81609"/>
                          <a14:foregroundMark x1="25926" y1="6034" x2="25926" y2="6034"/>
                          <a14:foregroundMark x1="25926" y1="10345" x2="21296" y2="24425"/>
                          <a14:foregroundMark x1="12963" y1="84770" x2="31481" y2="91379"/>
                          <a14:foregroundMark x1="6019" y1="16667" x2="6019" y2="40517"/>
                          <a14:foregroundMark x1="70833" y1="54023" x2="80556" y2="60632"/>
                          <a14:foregroundMark x1="53704" y1="11207" x2="67593" y2="12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3725" y="3521413"/>
              <a:ext cx="590753" cy="951768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1286604" y="3957539"/>
            <a:ext cx="3947111" cy="918949"/>
            <a:chOff x="1364190" y="4582698"/>
            <a:chExt cx="3947111" cy="918949"/>
          </a:xfrm>
        </p:grpSpPr>
        <p:sp>
          <p:nvSpPr>
            <p:cNvPr id="39" name="Snip Diagonal Corner Rectangle 38"/>
            <p:cNvSpPr/>
            <p:nvPr/>
          </p:nvSpPr>
          <p:spPr>
            <a:xfrm>
              <a:off x="1364190" y="4640097"/>
              <a:ext cx="3947111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7030A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46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83962" y1="14583" x2="87736" y2="89583"/>
                          <a14:foregroundMark x1="68868" y1="11607" x2="23585" y2="20536"/>
                          <a14:foregroundMark x1="11792" y1="34821" x2="6132" y2="61012"/>
                          <a14:foregroundMark x1="10377" y1="66071" x2="35849" y2="86905"/>
                          <a14:foregroundMark x1="46698" y1="89881" x2="79717" y2="88690"/>
                          <a14:foregroundMark x1="88208" y1="10417" x2="91038" y2="32143"/>
                          <a14:foregroundMark x1="91038" y1="49702" x2="92453" y2="86607"/>
                          <a14:foregroundMark x1="29717" y1="17262" x2="8019" y2="37202"/>
                          <a14:foregroundMark x1="31604" y1="15476" x2="23113" y2="19940"/>
                          <a14:foregroundMark x1="9434" y1="30952" x2="1887" y2="56548"/>
                          <a14:foregroundMark x1="60849" y1="8333" x2="77830" y2="7738"/>
                          <a14:foregroundMark x1="42453" y1="92262" x2="63208" y2="940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1062" y="4582698"/>
              <a:ext cx="579813" cy="918949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6483929" y="3764665"/>
            <a:ext cx="3947111" cy="888864"/>
            <a:chOff x="1364190" y="5635763"/>
            <a:chExt cx="3947111" cy="888864"/>
          </a:xfrm>
        </p:grpSpPr>
        <p:sp>
          <p:nvSpPr>
            <p:cNvPr id="42" name="Snip Diagonal Corner Rectangle 41"/>
            <p:cNvSpPr/>
            <p:nvPr/>
          </p:nvSpPr>
          <p:spPr>
            <a:xfrm>
              <a:off x="1364190" y="5693930"/>
              <a:ext cx="3947111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00B0F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47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>
                          <a14:foregroundMark x1="40711" y1="14769" x2="96047" y2="48000"/>
                          <a14:foregroundMark x1="17787" y1="15077" x2="4743" y2="49231"/>
                          <a14:foregroundMark x1="7115" y1="49538" x2="4743" y2="83077"/>
                          <a14:foregroundMark x1="10672" y1="89846" x2="35178" y2="94154"/>
                          <a14:foregroundMark x1="46640" y1="92000" x2="70356" y2="86154"/>
                          <a14:foregroundMark x1="83399" y1="72308" x2="94862" y2="48923"/>
                          <a14:foregroundMark x1="73518" y1="82769" x2="84585" y2="71385"/>
                          <a14:foregroundMark x1="63636" y1="16923" x2="83004" y2="32923"/>
                          <a14:foregroundMark x1="39921" y1="11692" x2="60079" y2="17846"/>
                          <a14:foregroundMark x1="15810" y1="16000" x2="37154" y2="13538"/>
                          <a14:foregroundMark x1="14625" y1="16923" x2="7115" y2="32308"/>
                          <a14:foregroundMark x1="31621" y1="9538" x2="52964" y2="9846"/>
                          <a14:foregroundMark x1="59289" y1="13231" x2="77866" y2="22154"/>
                          <a14:foregroundMark x1="85375" y1="30154" x2="94466" y2="41846"/>
                          <a14:foregroundMark x1="94466" y1="57846" x2="84585" y2="78462"/>
                          <a14:foregroundMark x1="78261" y1="84308" x2="49802" y2="95692"/>
                          <a14:foregroundMark x1="11858" y1="94154" x2="27273" y2="96308"/>
                          <a14:foregroundMark x1="1581" y1="82154" x2="2767" y2="56615"/>
                          <a14:foregroundMark x1="6719" y1="15385" x2="14229" y2="11077"/>
                          <a14:backgroundMark x1="76285" y1="7385" x2="92095" y2="166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128" y="5635763"/>
              <a:ext cx="691946" cy="888864"/>
            </a:xfrm>
            <a:prstGeom prst="rect">
              <a:avLst/>
            </a:prstGeom>
          </p:spPr>
        </p:pic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855" y="3764665"/>
            <a:ext cx="1154344" cy="86155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633" y="2646749"/>
            <a:ext cx="728696" cy="72383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16" y="2543232"/>
            <a:ext cx="728696" cy="723838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16" y="4048022"/>
            <a:ext cx="728696" cy="723838"/>
          </a:xfrm>
          <a:prstGeom prst="rect">
            <a:avLst/>
          </a:prstGeom>
        </p:spPr>
      </p:pic>
      <p:pic>
        <p:nvPicPr>
          <p:cNvPr id="5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0" y="0"/>
            <a:ext cx="487363" cy="487363"/>
          </a:xfrm>
          <a:prstGeom prst="rect">
            <a:avLst/>
          </a:prstGeom>
        </p:spPr>
      </p:pic>
      <p:pic>
        <p:nvPicPr>
          <p:cNvPr id="52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0" y="631133"/>
            <a:ext cx="487363" cy="487363"/>
          </a:xfrm>
          <a:prstGeom prst="rect">
            <a:avLst/>
          </a:prstGeom>
        </p:spPr>
      </p:pic>
      <p:pic>
        <p:nvPicPr>
          <p:cNvPr id="5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73459" y="1998603"/>
            <a:ext cx="487363" cy="487363"/>
          </a:xfrm>
          <a:prstGeom prst="rect">
            <a:avLst/>
          </a:prstGeom>
        </p:spPr>
      </p:pic>
      <p:pic>
        <p:nvPicPr>
          <p:cNvPr id="54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1" y="13148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250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15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15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8150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8085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>
            <a:extLst>
              <a:ext uri="{FF2B5EF4-FFF2-40B4-BE49-F238E27FC236}">
                <a16:creationId xmlns:a16="http://schemas.microsoft.com/office/drawing/2014/main" id="{FEE84D4B-C2FA-4538-AF88-67B4C7F458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01A37C18-1A7F-470C-8BD9-9050118948D2}"/>
              </a:ext>
            </a:extLst>
          </p:cNvPr>
          <p:cNvSpPr/>
          <p:nvPr/>
        </p:nvSpPr>
        <p:spPr>
          <a:xfrm>
            <a:off x="545275" y="406728"/>
            <a:ext cx="10905507" cy="6044542"/>
          </a:xfrm>
          <a:prstGeom prst="round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nip Diagonal Corner Rectangle 30"/>
          <p:cNvSpPr/>
          <p:nvPr/>
        </p:nvSpPr>
        <p:spPr>
          <a:xfrm>
            <a:off x="2310184" y="800834"/>
            <a:ext cx="7571631" cy="1281272"/>
          </a:xfrm>
          <a:prstGeom prst="snip2DiagRect">
            <a:avLst/>
          </a:prstGeom>
          <a:solidFill>
            <a:schemeClr val="bg1">
              <a:alpha val="93000"/>
            </a:schemeClr>
          </a:solidFill>
          <a:ln w="50800" cmpd="sng">
            <a:solidFill>
              <a:srgbClr val="FF8E16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Tìm số trung bình cộng của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36  ;  42  và  57.</a:t>
            </a:r>
            <a:endParaRPr kumimoji="0" lang="en-US" sz="2800" b="1" i="0" u="none" strike="noStrike" kern="1200" cap="none" spc="0" normalizeH="0" baseline="0" noProof="0" dirty="0" err="1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816679" y="2485966"/>
            <a:ext cx="4021689" cy="970913"/>
            <a:chOff x="1289612" y="2476615"/>
            <a:chExt cx="4021689" cy="970913"/>
          </a:xfrm>
        </p:grpSpPr>
        <p:sp>
          <p:nvSpPr>
            <p:cNvPr id="33" name="Snip Diagonal Corner Rectangle 32"/>
            <p:cNvSpPr/>
            <p:nvPr/>
          </p:nvSpPr>
          <p:spPr>
            <a:xfrm>
              <a:off x="1289612" y="2587558"/>
              <a:ext cx="4021689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D13237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25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577" b="100000" l="945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194" y="2476615"/>
              <a:ext cx="809550" cy="970913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5656933" y="2505111"/>
            <a:ext cx="4021690" cy="951768"/>
            <a:chOff x="1289612" y="3521413"/>
            <a:chExt cx="4021690" cy="951768"/>
          </a:xfrm>
        </p:grpSpPr>
        <p:sp>
          <p:nvSpPr>
            <p:cNvPr id="36" name="Snip Diagonal Corner Rectangle 35"/>
            <p:cNvSpPr/>
            <p:nvPr/>
          </p:nvSpPr>
          <p:spPr>
            <a:xfrm>
              <a:off x="1289612" y="3586264"/>
              <a:ext cx="4021690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00B05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45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37037" y1="12356" x2="74074" y2="16379"/>
                          <a14:foregroundMark x1="78241" y1="20977" x2="74537" y2="45690"/>
                          <a14:foregroundMark x1="70833" y1="55747" x2="87963" y2="81609"/>
                          <a14:foregroundMark x1="16667" y1="10345" x2="8796" y2="81609"/>
                          <a14:foregroundMark x1="25926" y1="6034" x2="25926" y2="6034"/>
                          <a14:foregroundMark x1="25926" y1="10345" x2="21296" y2="24425"/>
                          <a14:foregroundMark x1="12963" y1="84770" x2="31481" y2="91379"/>
                          <a14:foregroundMark x1="6019" y1="16667" x2="6019" y2="40517"/>
                          <a14:foregroundMark x1="70833" y1="54023" x2="80556" y2="60632"/>
                          <a14:foregroundMark x1="53704" y1="11207" x2="67593" y2="12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3725" y="3521413"/>
              <a:ext cx="590753" cy="951768"/>
            </a:xfrm>
            <a:prstGeom prst="rect">
              <a:avLst/>
            </a:prstGeom>
          </p:spPr>
        </p:pic>
      </p:grpSp>
      <p:grpSp>
        <p:nvGrpSpPr>
          <p:cNvPr id="38" name="Group 37"/>
          <p:cNvGrpSpPr/>
          <p:nvPr/>
        </p:nvGrpSpPr>
        <p:grpSpPr>
          <a:xfrm>
            <a:off x="891257" y="3784245"/>
            <a:ext cx="3947111" cy="918949"/>
            <a:chOff x="1364190" y="4582698"/>
            <a:chExt cx="3947111" cy="918949"/>
          </a:xfrm>
        </p:grpSpPr>
        <p:sp>
          <p:nvSpPr>
            <p:cNvPr id="39" name="Snip Diagonal Corner Rectangle 38"/>
            <p:cNvSpPr/>
            <p:nvPr/>
          </p:nvSpPr>
          <p:spPr>
            <a:xfrm>
              <a:off x="1364190" y="4640097"/>
              <a:ext cx="3947111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7030A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35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83962" y1="14583" x2="87736" y2="89583"/>
                          <a14:foregroundMark x1="68868" y1="11607" x2="23585" y2="20536"/>
                          <a14:foregroundMark x1="11792" y1="34821" x2="6132" y2="61012"/>
                          <a14:foregroundMark x1="10377" y1="66071" x2="35849" y2="86905"/>
                          <a14:foregroundMark x1="46698" y1="89881" x2="79717" y2="88690"/>
                          <a14:foregroundMark x1="88208" y1="10417" x2="91038" y2="32143"/>
                          <a14:foregroundMark x1="91038" y1="49702" x2="92453" y2="86607"/>
                          <a14:foregroundMark x1="29717" y1="17262" x2="8019" y2="37202"/>
                          <a14:foregroundMark x1="31604" y1="15476" x2="23113" y2="19940"/>
                          <a14:foregroundMark x1="9434" y1="30952" x2="1887" y2="56548"/>
                          <a14:foregroundMark x1="60849" y1="8333" x2="77830" y2="7738"/>
                          <a14:foregroundMark x1="42453" y1="92262" x2="63208" y2="940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1062" y="4582698"/>
              <a:ext cx="579813" cy="918949"/>
            </a:xfrm>
            <a:prstGeom prst="rect">
              <a:avLst/>
            </a:prstGeom>
          </p:spPr>
        </p:pic>
      </p:grpSp>
      <p:grpSp>
        <p:nvGrpSpPr>
          <p:cNvPr id="41" name="Group 40"/>
          <p:cNvGrpSpPr/>
          <p:nvPr/>
        </p:nvGrpSpPr>
        <p:grpSpPr>
          <a:xfrm>
            <a:off x="5694223" y="3726544"/>
            <a:ext cx="3947111" cy="888864"/>
            <a:chOff x="1364190" y="5635763"/>
            <a:chExt cx="3947111" cy="888864"/>
          </a:xfrm>
        </p:grpSpPr>
        <p:sp>
          <p:nvSpPr>
            <p:cNvPr id="42" name="Snip Diagonal Corner Rectangle 41"/>
            <p:cNvSpPr/>
            <p:nvPr/>
          </p:nvSpPr>
          <p:spPr>
            <a:xfrm>
              <a:off x="1364190" y="5693930"/>
              <a:ext cx="3947111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00B0F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54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>
                          <a14:foregroundMark x1="40711" y1="14769" x2="96047" y2="48000"/>
                          <a14:foregroundMark x1="17787" y1="15077" x2="4743" y2="49231"/>
                          <a14:foregroundMark x1="7115" y1="49538" x2="4743" y2="83077"/>
                          <a14:foregroundMark x1="10672" y1="89846" x2="35178" y2="94154"/>
                          <a14:foregroundMark x1="46640" y1="92000" x2="70356" y2="86154"/>
                          <a14:foregroundMark x1="83399" y1="72308" x2="94862" y2="48923"/>
                          <a14:foregroundMark x1="73518" y1="82769" x2="84585" y2="71385"/>
                          <a14:foregroundMark x1="63636" y1="16923" x2="83004" y2="32923"/>
                          <a14:foregroundMark x1="39921" y1="11692" x2="60079" y2="17846"/>
                          <a14:foregroundMark x1="15810" y1="16000" x2="37154" y2="13538"/>
                          <a14:foregroundMark x1="14625" y1="16923" x2="7115" y2="32308"/>
                          <a14:foregroundMark x1="31621" y1="9538" x2="52964" y2="9846"/>
                          <a14:foregroundMark x1="59289" y1="13231" x2="77866" y2="22154"/>
                          <a14:foregroundMark x1="85375" y1="30154" x2="94466" y2="41846"/>
                          <a14:foregroundMark x1="94466" y1="57846" x2="84585" y2="78462"/>
                          <a14:foregroundMark x1="78261" y1="84308" x2="49802" y2="95692"/>
                          <a14:foregroundMark x1="11858" y1="94154" x2="27273" y2="96308"/>
                          <a14:foregroundMark x1="1581" y1="82154" x2="2767" y2="56615"/>
                          <a14:foregroundMark x1="6719" y1="15385" x2="14229" y2="11077"/>
                          <a14:backgroundMark x1="76285" y1="7385" x2="92095" y2="166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128" y="5635763"/>
              <a:ext cx="691946" cy="888864"/>
            </a:xfrm>
            <a:prstGeom prst="rect">
              <a:avLst/>
            </a:prstGeom>
          </p:spPr>
        </p:pic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526" y="2505111"/>
            <a:ext cx="1154344" cy="86155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350" y="3824868"/>
            <a:ext cx="728696" cy="72383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769" y="2642587"/>
            <a:ext cx="728696" cy="72383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769" y="3874728"/>
            <a:ext cx="728696" cy="723838"/>
          </a:xfrm>
          <a:prstGeom prst="rect">
            <a:avLst/>
          </a:prstGeom>
        </p:spPr>
      </p:pic>
      <p:pic>
        <p:nvPicPr>
          <p:cNvPr id="48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0" y="0"/>
            <a:ext cx="487363" cy="487363"/>
          </a:xfrm>
          <a:prstGeom prst="rect">
            <a:avLst/>
          </a:prstGeom>
        </p:spPr>
      </p:pic>
      <p:pic>
        <p:nvPicPr>
          <p:cNvPr id="49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0" y="631133"/>
            <a:ext cx="487363" cy="487363"/>
          </a:xfrm>
          <a:prstGeom prst="rect">
            <a:avLst/>
          </a:prstGeom>
        </p:spPr>
      </p:pic>
      <p:pic>
        <p:nvPicPr>
          <p:cNvPr id="50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73459" y="1998603"/>
            <a:ext cx="487363" cy="487363"/>
          </a:xfrm>
          <a:prstGeom prst="rect">
            <a:avLst/>
          </a:prstGeom>
        </p:spPr>
      </p:pic>
      <p:pic>
        <p:nvPicPr>
          <p:cNvPr id="51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1" y="13148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870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8150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8150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815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08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>
            <a:extLst>
              <a:ext uri="{FF2B5EF4-FFF2-40B4-BE49-F238E27FC236}">
                <a16:creationId xmlns:a16="http://schemas.microsoft.com/office/drawing/2014/main" id="{31677318-5AC7-4538-A788-51CF99DDC8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01A37C18-1A7F-470C-8BD9-9050118948D2}"/>
              </a:ext>
            </a:extLst>
          </p:cNvPr>
          <p:cNvSpPr/>
          <p:nvPr/>
        </p:nvSpPr>
        <p:spPr>
          <a:xfrm>
            <a:off x="557151" y="406728"/>
            <a:ext cx="10905507" cy="6044542"/>
          </a:xfrm>
          <a:prstGeom prst="roundRect">
            <a:avLst>
              <a:gd name="adj" fmla="val 9103"/>
            </a:avLst>
          </a:prstGeom>
          <a:solidFill>
            <a:schemeClr val="bg1">
              <a:alpha val="83000"/>
            </a:schemeClr>
          </a:solidFill>
          <a:ln w="57150">
            <a:solidFill>
              <a:srgbClr val="CC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nip Diagonal Corner Rectangle 11"/>
          <p:cNvSpPr/>
          <p:nvPr/>
        </p:nvSpPr>
        <p:spPr>
          <a:xfrm>
            <a:off x="2310184" y="631133"/>
            <a:ext cx="7571631" cy="1281272"/>
          </a:xfrm>
          <a:prstGeom prst="snip2DiagRect">
            <a:avLst/>
          </a:prstGeom>
          <a:solidFill>
            <a:schemeClr val="bg1">
              <a:alpha val="93000"/>
            </a:schemeClr>
          </a:solidFill>
          <a:ln w="50800" cmpd="sng">
            <a:solidFill>
              <a:srgbClr val="FF8E16"/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Tìm số trung bình cộng của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微软雅黑"/>
                <a:cs typeface="Arial" panose="020B0604020202020204" pitchFamily="34" charset="0"/>
              </a:rPr>
              <a:t>34  ;  43  ;   52  và  39.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060318" y="2485966"/>
            <a:ext cx="4021689" cy="970913"/>
            <a:chOff x="1289612" y="2476615"/>
            <a:chExt cx="4021689" cy="970913"/>
          </a:xfrm>
        </p:grpSpPr>
        <p:sp>
          <p:nvSpPr>
            <p:cNvPr id="16" name="Snip Diagonal Corner Rectangle 15"/>
            <p:cNvSpPr/>
            <p:nvPr/>
          </p:nvSpPr>
          <p:spPr>
            <a:xfrm>
              <a:off x="1289612" y="2587558"/>
              <a:ext cx="4021689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D13237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24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577" b="100000" l="9459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194" y="2476615"/>
              <a:ext cx="809550" cy="970913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6585705" y="2606907"/>
            <a:ext cx="4021690" cy="951768"/>
            <a:chOff x="1289612" y="3521413"/>
            <a:chExt cx="4021690" cy="951768"/>
          </a:xfrm>
        </p:grpSpPr>
        <p:sp>
          <p:nvSpPr>
            <p:cNvPr id="19" name="Snip Diagonal Corner Rectangle 18"/>
            <p:cNvSpPr/>
            <p:nvPr/>
          </p:nvSpPr>
          <p:spPr>
            <a:xfrm>
              <a:off x="1289612" y="3586264"/>
              <a:ext cx="4021690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00B05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40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0" r="100000">
                          <a14:foregroundMark x1="37037" y1="12356" x2="74074" y2="16379"/>
                          <a14:foregroundMark x1="78241" y1="20977" x2="74537" y2="45690"/>
                          <a14:foregroundMark x1="70833" y1="55747" x2="87963" y2="81609"/>
                          <a14:foregroundMark x1="16667" y1="10345" x2="8796" y2="81609"/>
                          <a14:foregroundMark x1="25926" y1="6034" x2="25926" y2="6034"/>
                          <a14:foregroundMark x1="25926" y1="10345" x2="21296" y2="24425"/>
                          <a14:foregroundMark x1="12963" y1="84770" x2="31481" y2="91379"/>
                          <a14:foregroundMark x1="6019" y1="16667" x2="6019" y2="40517"/>
                          <a14:foregroundMark x1="70833" y1="54023" x2="80556" y2="60632"/>
                          <a14:foregroundMark x1="53704" y1="11207" x2="67593" y2="1293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3725" y="3521413"/>
              <a:ext cx="590753" cy="951768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1148812" y="3839150"/>
            <a:ext cx="3947111" cy="918949"/>
            <a:chOff x="1364190" y="4582698"/>
            <a:chExt cx="3947111" cy="918949"/>
          </a:xfrm>
        </p:grpSpPr>
        <p:sp>
          <p:nvSpPr>
            <p:cNvPr id="22" name="Snip Diagonal Corner Rectangle 21"/>
            <p:cNvSpPr/>
            <p:nvPr/>
          </p:nvSpPr>
          <p:spPr>
            <a:xfrm>
              <a:off x="1364190" y="4640097"/>
              <a:ext cx="3947111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7030A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42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>
                          <a14:foregroundMark x1="83962" y1="14583" x2="87736" y2="89583"/>
                          <a14:foregroundMark x1="68868" y1="11607" x2="23585" y2="20536"/>
                          <a14:foregroundMark x1="11792" y1="34821" x2="6132" y2="61012"/>
                          <a14:foregroundMark x1="10377" y1="66071" x2="35849" y2="86905"/>
                          <a14:foregroundMark x1="46698" y1="89881" x2="79717" y2="88690"/>
                          <a14:foregroundMark x1="88208" y1="10417" x2="91038" y2="32143"/>
                          <a14:foregroundMark x1="91038" y1="49702" x2="92453" y2="86607"/>
                          <a14:foregroundMark x1="29717" y1="17262" x2="8019" y2="37202"/>
                          <a14:foregroundMark x1="31604" y1="15476" x2="23113" y2="19940"/>
                          <a14:foregroundMark x1="9434" y1="30952" x2="1887" y2="56548"/>
                          <a14:foregroundMark x1="60849" y1="8333" x2="77830" y2="7738"/>
                          <a14:foregroundMark x1="42453" y1="92262" x2="63208" y2="9404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1062" y="4582698"/>
              <a:ext cx="579813" cy="918949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6622995" y="3828340"/>
            <a:ext cx="3947111" cy="888864"/>
            <a:chOff x="1364190" y="5635763"/>
            <a:chExt cx="3947111" cy="888864"/>
          </a:xfrm>
        </p:grpSpPr>
        <p:sp>
          <p:nvSpPr>
            <p:cNvPr id="25" name="Snip Diagonal Corner Rectangle 24"/>
            <p:cNvSpPr/>
            <p:nvPr/>
          </p:nvSpPr>
          <p:spPr>
            <a:xfrm>
              <a:off x="1364190" y="5693930"/>
              <a:ext cx="3947111" cy="804153"/>
            </a:xfrm>
            <a:prstGeom prst="snip2DiagRect">
              <a:avLst/>
            </a:prstGeom>
            <a:solidFill>
              <a:schemeClr val="bg1">
                <a:alpha val="93000"/>
              </a:schemeClr>
            </a:solidFill>
            <a:ln w="50800" cmpd="sng">
              <a:solidFill>
                <a:srgbClr val="00B0F0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41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>
                          <a14:foregroundMark x1="40711" y1="14769" x2="96047" y2="48000"/>
                          <a14:foregroundMark x1="17787" y1="15077" x2="4743" y2="49231"/>
                          <a14:foregroundMark x1="7115" y1="49538" x2="4743" y2="83077"/>
                          <a14:foregroundMark x1="10672" y1="89846" x2="35178" y2="94154"/>
                          <a14:foregroundMark x1="46640" y1="92000" x2="70356" y2="86154"/>
                          <a14:foregroundMark x1="83399" y1="72308" x2="94862" y2="48923"/>
                          <a14:foregroundMark x1="73518" y1="82769" x2="84585" y2="71385"/>
                          <a14:foregroundMark x1="63636" y1="16923" x2="83004" y2="32923"/>
                          <a14:foregroundMark x1="39921" y1="11692" x2="60079" y2="17846"/>
                          <a14:foregroundMark x1="15810" y1="16000" x2="37154" y2="13538"/>
                          <a14:foregroundMark x1="14625" y1="16923" x2="7115" y2="32308"/>
                          <a14:foregroundMark x1="31621" y1="9538" x2="52964" y2="9846"/>
                          <a14:foregroundMark x1="59289" y1="13231" x2="77866" y2="22154"/>
                          <a14:foregroundMark x1="85375" y1="30154" x2="94466" y2="41846"/>
                          <a14:foregroundMark x1="94466" y1="57846" x2="84585" y2="78462"/>
                          <a14:foregroundMark x1="78261" y1="84308" x2="49802" y2="95692"/>
                          <a14:foregroundMark x1="11858" y1="94154" x2="27273" y2="96308"/>
                          <a14:foregroundMark x1="1581" y1="82154" x2="2767" y2="56615"/>
                          <a14:foregroundMark x1="6719" y1="15385" x2="14229" y2="11077"/>
                          <a14:backgroundMark x1="76285" y1="7385" x2="92095" y2="166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128" y="5635763"/>
              <a:ext cx="691946" cy="888864"/>
            </a:xfrm>
            <a:prstGeom prst="rect">
              <a:avLst/>
            </a:prstGeom>
          </p:spPr>
        </p:pic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660" y="3839152"/>
            <a:ext cx="1154344" cy="8615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122" y="3926664"/>
            <a:ext cx="728696" cy="7238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324" y="2697492"/>
            <a:ext cx="728696" cy="7238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410" y="2696688"/>
            <a:ext cx="728696" cy="723838"/>
          </a:xfrm>
          <a:prstGeom prst="rect">
            <a:avLst/>
          </a:prstGeom>
        </p:spPr>
      </p:pic>
      <p:pic>
        <p:nvPicPr>
          <p:cNvPr id="3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0" y="0"/>
            <a:ext cx="487363" cy="487363"/>
          </a:xfrm>
          <a:prstGeom prst="rect">
            <a:avLst/>
          </a:prstGeom>
        </p:spPr>
      </p:pic>
      <p:pic>
        <p:nvPicPr>
          <p:cNvPr id="32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0" y="631133"/>
            <a:ext cx="487363" cy="487363"/>
          </a:xfrm>
          <a:prstGeom prst="rect">
            <a:avLst/>
          </a:prstGeom>
        </p:spPr>
      </p:pic>
      <p:pic>
        <p:nvPicPr>
          <p:cNvPr id="3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73459" y="1998603"/>
            <a:ext cx="487363" cy="487363"/>
          </a:xfrm>
          <a:prstGeom prst="rect">
            <a:avLst/>
          </a:prstGeom>
        </p:spPr>
      </p:pic>
      <p:pic>
        <p:nvPicPr>
          <p:cNvPr id="34" name="Am-thanh-tra-loi-dung-www_nhacchuongvui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553271" y="131486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11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815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08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815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815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B61DEE01-EF71-4703-87A6-FD3F338833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0" y="2"/>
            <a:ext cx="12192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ạnh Phúc Dễ Thương Cậu Bé Chơi Bóng Rổ Xe Lửa Hình minh họa Sẵn có - Tải  xuống Hình ảnh Ngay bây giờ - Dễ thương, Hoạt động, Hình minh họa - iStock">
            <a:extLst>
              <a:ext uri="{FF2B5EF4-FFF2-40B4-BE49-F238E27FC236}">
                <a16:creationId xmlns:a16="http://schemas.microsoft.com/office/drawing/2014/main" id="{1170BDEE-5B9C-406F-84CF-10E99940B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3137" y1="26471" x2="49837" y2="35621"/>
                        <a14:foregroundMark x1="50490" y1="27124" x2="57026" y2="32353"/>
                        <a14:foregroundMark x1="36601" y1="29739" x2="50000" y2="32026"/>
                        <a14:foregroundMark x1="46728" y1="50781" x2="47712" y2="54248"/>
                        <a14:foregroundMark x1="44636" y1="43408" x2="44761" y2="43850"/>
                        <a14:foregroundMark x1="40523" y1="28922" x2="44275" y2="42137"/>
                        <a14:foregroundMark x1="55229" y1="52451" x2="57190" y2="57353"/>
                        <a14:foregroundMark x1="53431" y1="33660" x2="54739" y2="44118"/>
                        <a14:foregroundMark x1="39706" y1="81209" x2="39706" y2="81209"/>
                        <a14:backgroundMark x1="46242" y1="43464" x2="46895" y2="45915"/>
                        <a14:backgroundMark x1="45915" y1="46405" x2="46242" y2="50817"/>
                        <a14:backgroundMark x1="43301" y1="44118" x2="44608" y2="43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3121023"/>
            <a:ext cx="3987728" cy="398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ạnh Phúc Dễ Thương Trẻ Em Cô Gái Chơi Bóng Rổ Xe Lửa Hình minh họa Sẵn có  - Tải xuống Hình ảnh Ngay bây giờ - iStock">
            <a:extLst>
              <a:ext uri="{FF2B5EF4-FFF2-40B4-BE49-F238E27FC236}">
                <a16:creationId xmlns:a16="http://schemas.microsoft.com/office/drawing/2014/main" id="{332AD49A-D838-4E6E-849B-D8374EED4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135" b="89904" l="9856" r="89904">
                        <a14:foregroundMark x1="44231" y1="21394" x2="64663" y2="34856"/>
                        <a14:foregroundMark x1="42788" y1="27644" x2="46875" y2="30288"/>
                        <a14:foregroundMark x1="34375" y1="9135" x2="41346" y2="10817"/>
                        <a14:foregroundMark x1="46635" y1="52644" x2="49519" y2="64423"/>
                        <a14:foregroundMark x1="45433" y1="25481" x2="46635" y2="30048"/>
                        <a14:foregroundMark x1="44952" y1="25721" x2="49279" y2="32933"/>
                        <a14:foregroundMark x1="46154" y1="40144" x2="46154" y2="401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6670" y="2438590"/>
            <a:ext cx="4646125" cy="464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CC582E-E827-4BD4-ACFE-E0F8FA7D94BA}"/>
              </a:ext>
            </a:extLst>
          </p:cNvPr>
          <p:cNvSpPr txBox="1"/>
          <p:nvPr/>
        </p:nvSpPr>
        <p:spPr>
          <a:xfrm>
            <a:off x="2306209" y="8163140"/>
            <a:ext cx="757958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Tạm</a:t>
            </a: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 </a:t>
            </a:r>
            <a:r>
              <a:rPr kumimoji="0" lang="en-US" sz="115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biệt</a:t>
            </a: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 </a:t>
            </a:r>
            <a:r>
              <a:rPr kumimoji="0" lang="en-US" sz="115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và</a:t>
            </a:r>
            <a:endParaRPr kumimoji="0" lang="en-US" sz="115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#9Slide05 SVNClementine" panose="020F05020202040302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hẹn</a:t>
            </a: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 </a:t>
            </a:r>
            <a:r>
              <a:rPr kumimoji="0" lang="en-US" sz="115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gặp</a:t>
            </a:r>
            <a:r>
              <a:rPr kumimoji="0" lang="en-US" sz="115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 </a:t>
            </a:r>
            <a:r>
              <a:rPr kumimoji="0" lang="en-US" sz="115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#9Slide05 SVNClementine" panose="020F0502020204030203" pitchFamily="34" charset="0"/>
                <a:ea typeface="+mn-ea"/>
                <a:cs typeface="+mn-cs"/>
              </a:rPr>
              <a:t>lại</a:t>
            </a:r>
            <a:endParaRPr kumimoji="0" lang="en-US" sz="115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#9Slide05 SVNClementine" panose="020F0502020204030203" pitchFamily="34" charset="0"/>
              <a:ea typeface="+mn-ea"/>
              <a:cs typeface="+mn-cs"/>
            </a:endParaRPr>
          </a:p>
        </p:txBody>
      </p:sp>
      <p:pic>
        <p:nvPicPr>
          <p:cNvPr id="6" name="Picture 5" descr="A blue and orange text&#10;&#10;AI-generated content may be incorrect.">
            <a:extLst>
              <a:ext uri="{FF2B5EF4-FFF2-40B4-BE49-F238E27FC236}">
                <a16:creationId xmlns:a16="http://schemas.microsoft.com/office/drawing/2014/main" id="{7921D870-F5AD-8642-2E7E-1E0301E342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15" y="2640366"/>
            <a:ext cx="8254699" cy="28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86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567</Words>
  <Application>Microsoft Office PowerPoint</Application>
  <PresentationFormat>Widescreen</PresentationFormat>
  <Paragraphs>88</Paragraphs>
  <Slides>24</Slides>
  <Notes>7</Notes>
  <HiddenSlides>0</HiddenSlides>
  <MMClips>15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7" baseType="lpstr">
      <vt:lpstr>字魂27号-布丁体</vt:lpstr>
      <vt:lpstr>#9Slide05 SVNClementine</vt:lpstr>
      <vt:lpstr>Aharoni</vt:lpstr>
      <vt:lpstr>Arial</vt:lpstr>
      <vt:lpstr>Arial-Rounded</vt:lpstr>
      <vt:lpstr>Calibri</vt:lpstr>
      <vt:lpstr>Calibri Light</vt:lpstr>
      <vt:lpstr>Pattaya</vt:lpstr>
      <vt:lpstr>Custom Design</vt:lpstr>
      <vt:lpstr>1_Office Theme</vt:lpstr>
      <vt:lpstr>自定义设计方案</vt:lpstr>
      <vt:lpstr>3_Office Theme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34</cp:revision>
  <dcterms:created xsi:type="dcterms:W3CDTF">2023-12-05T03:34:05Z</dcterms:created>
  <dcterms:modified xsi:type="dcterms:W3CDTF">2026-01-08T01:06:06Z</dcterms:modified>
</cp:coreProperties>
</file>